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theme/theme2.xml" ContentType="application/vnd.openxmlformats-officedocument.theme+xml"/>
  <Override PartName="/ppt/notesSlides/notesSlide1.xml" ContentType="application/vnd.openxmlformats-officedocument.presentationml.notesSlide+xml"/>
  <Override PartName="/ppt/ink/ink2.xml" ContentType="application/inkml+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2" r:id="rId1"/>
  </p:sldMasterIdLst>
  <p:notesMasterIdLst>
    <p:notesMasterId r:id="rId17"/>
  </p:notesMasterIdLst>
  <p:sldIdLst>
    <p:sldId id="256" r:id="rId2"/>
    <p:sldId id="260" r:id="rId3"/>
    <p:sldId id="264" r:id="rId4"/>
    <p:sldId id="258" r:id="rId5"/>
    <p:sldId id="265" r:id="rId6"/>
    <p:sldId id="266" r:id="rId7"/>
    <p:sldId id="269" r:id="rId8"/>
    <p:sldId id="268" r:id="rId9"/>
    <p:sldId id="271" r:id="rId10"/>
    <p:sldId id="272" r:id="rId11"/>
    <p:sldId id="270" r:id="rId12"/>
    <p:sldId id="275" r:id="rId13"/>
    <p:sldId id="276" r:id="rId14"/>
    <p:sldId id="274" r:id="rId15"/>
    <p:sldId id="273" r:id="rId16"/>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44"/>
    <p:restoredTop sz="93964"/>
  </p:normalViewPr>
  <p:slideViewPr>
    <p:cSldViewPr snapToGrid="0">
      <p:cViewPr varScale="1">
        <p:scale>
          <a:sx n="119" d="100"/>
          <a:sy n="119" d="100"/>
        </p:scale>
        <p:origin x="33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1T21:29:10.219"/>
    </inkml:context>
    <inkml:brush xml:id="br0">
      <inkml:brushProperty name="width" value="0.05" units="cm"/>
      <inkml:brushProperty name="height" value="0.05" units="cm"/>
    </inkml:brush>
  </inkml:definitions>
  <inkml:trace contextRef="#ctx0" brushRef="#br0">1 0 32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06.107"/>
    </inkml:context>
    <inkml:brush xml:id="br0">
      <inkml:brushProperty name="width" value="0.05" units="cm"/>
      <inkml:brushProperty name="height" value="0.05" units="cm"/>
    </inkml:brush>
  </inkml:definitions>
  <inkml:trace contextRef="#ctx0" brushRef="#br0">1 0 32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017D60-BCD9-BA4C-94B2-084FFE975F7E}" type="datetimeFigureOut">
              <a:rPr lang="da-DK" smtClean="0"/>
              <a:t>18.12.2024</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25A1FA-851D-D34A-AAF0-F6FEDB38BE61}" type="slidenum">
              <a:rPr lang="da-DK" smtClean="0"/>
              <a:t>‹nr.›</a:t>
            </a:fld>
            <a:endParaRPr lang="da-DK"/>
          </a:p>
        </p:txBody>
      </p:sp>
    </p:spTree>
    <p:extLst>
      <p:ext uri="{BB962C8B-B14F-4D97-AF65-F5344CB8AC3E}">
        <p14:creationId xmlns:p14="http://schemas.microsoft.com/office/powerpoint/2010/main" val="4008955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AF25A1FA-851D-D34A-AAF0-F6FEDB38BE61}" type="slidenum">
              <a:rPr lang="da-DK" smtClean="0"/>
              <a:t>2</a:t>
            </a:fld>
            <a:endParaRPr lang="da-DK"/>
          </a:p>
        </p:txBody>
      </p:sp>
    </p:spTree>
    <p:extLst>
      <p:ext uri="{BB962C8B-B14F-4D97-AF65-F5344CB8AC3E}">
        <p14:creationId xmlns:p14="http://schemas.microsoft.com/office/powerpoint/2010/main" val="1188376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AF25A1FA-851D-D34A-AAF0-F6FEDB38BE61}" type="slidenum">
              <a:rPr lang="da-DK" smtClean="0"/>
              <a:t>15</a:t>
            </a:fld>
            <a:endParaRPr lang="da-DK"/>
          </a:p>
        </p:txBody>
      </p:sp>
    </p:spTree>
    <p:extLst>
      <p:ext uri="{BB962C8B-B14F-4D97-AF65-F5344CB8AC3E}">
        <p14:creationId xmlns:p14="http://schemas.microsoft.com/office/powerpoint/2010/main" val="4223561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E56D6-F195-48D7-978E-7EE16D430469}"/>
              </a:ext>
            </a:extLst>
          </p:cNvPr>
          <p:cNvSpPr>
            <a:spLocks noGrp="1"/>
          </p:cNvSpPr>
          <p:nvPr>
            <p:ph type="ctrTitle"/>
          </p:nvPr>
        </p:nvSpPr>
        <p:spPr>
          <a:xfrm>
            <a:off x="1756946" y="1104900"/>
            <a:ext cx="8376514" cy="3120504"/>
          </a:xfrm>
        </p:spPr>
        <p:txBody>
          <a:bodyPr anchor="b">
            <a:normAutofit/>
          </a:bodyPr>
          <a:lstStyle>
            <a:lvl1pPr algn="ctr">
              <a:lnSpc>
                <a:spcPct val="110000"/>
              </a:lnSpc>
              <a:defRPr sz="2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0A72F42-5C88-4F7D-803B-C371B570D784}"/>
              </a:ext>
            </a:extLst>
          </p:cNvPr>
          <p:cNvSpPr>
            <a:spLocks noGrp="1"/>
          </p:cNvSpPr>
          <p:nvPr>
            <p:ph type="subTitle" idx="1"/>
          </p:nvPr>
        </p:nvSpPr>
        <p:spPr>
          <a:xfrm>
            <a:off x="2908039" y="4442385"/>
            <a:ext cx="6074328" cy="984023"/>
          </a:xfrm>
        </p:spPr>
        <p:txBody>
          <a:bodyPr>
            <a:normAutofit/>
          </a:bodyPr>
          <a:lstStyle>
            <a:lvl1pPr marL="0" indent="0" algn="ctr">
              <a:lnSpc>
                <a:spcPct val="100000"/>
              </a:lnSpc>
              <a:buNone/>
              <a:defRPr sz="2000" i="0" spc="16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A0384F3-2D6A-49F6-8F79-F3955E90484E}"/>
              </a:ext>
            </a:extLst>
          </p:cNvPr>
          <p:cNvSpPr>
            <a:spLocks noGrp="1"/>
          </p:cNvSpPr>
          <p:nvPr>
            <p:ph type="dt" sz="half" idx="10"/>
          </p:nvPr>
        </p:nvSpPr>
        <p:spPr/>
        <p:txBody>
          <a:bodyPr/>
          <a:lstStyle/>
          <a:p>
            <a:fld id="{91F9259A-1FE3-4FF9-8A07-BDD8177164ED}" type="datetime4">
              <a:rPr lang="en-US" smtClean="0"/>
              <a:t>December 18, 2024</a:t>
            </a:fld>
            <a:endParaRPr lang="en-US"/>
          </a:p>
        </p:txBody>
      </p:sp>
      <p:sp>
        <p:nvSpPr>
          <p:cNvPr id="5" name="Footer Placeholder 4">
            <a:extLst>
              <a:ext uri="{FF2B5EF4-FFF2-40B4-BE49-F238E27FC236}">
                <a16:creationId xmlns:a16="http://schemas.microsoft.com/office/drawing/2014/main" id="{95363F32-CD31-4801-BAE4-09EEB12629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D5D34C-49ED-4ADB-8693-73B790764F39}"/>
              </a:ext>
            </a:extLst>
          </p:cNvPr>
          <p:cNvSpPr>
            <a:spLocks noGrp="1"/>
          </p:cNvSpPr>
          <p:nvPr>
            <p:ph type="sldNum" sz="quarter" idx="12"/>
          </p:nvPr>
        </p:nvSpPr>
        <p:spPr/>
        <p:txBody>
          <a:bodyPr/>
          <a:lstStyle/>
          <a:p>
            <a:fld id="{9D4AEF59-F28E-467C-9EA3-92D1CFAD475A}" type="slidenum">
              <a:rPr lang="en-US" smtClean="0"/>
              <a:t>‹nr.›</a:t>
            </a:fld>
            <a:endParaRPr lang="en-US"/>
          </a:p>
        </p:txBody>
      </p:sp>
    </p:spTree>
    <p:extLst>
      <p:ext uri="{BB962C8B-B14F-4D97-AF65-F5344CB8AC3E}">
        <p14:creationId xmlns:p14="http://schemas.microsoft.com/office/powerpoint/2010/main" val="2546826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BF0171A2-02C1-4543-8B6B-FCF7E69712DF}"/>
              </a:ext>
            </a:extLst>
          </p:cNvPr>
          <p:cNvSpPr>
            <a:spLocks noGrp="1"/>
          </p:cNvSpPr>
          <p:nvPr>
            <p:ph type="body" orient="vert" idx="1"/>
          </p:nvPr>
        </p:nvSpPr>
        <p:spPr>
          <a:xfrm>
            <a:off x="1050879" y="1825625"/>
            <a:ext cx="9810604" cy="451669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F95027C-A386-44E4-AFE1-33AFFDA3AD8F}"/>
              </a:ext>
            </a:extLst>
          </p:cNvPr>
          <p:cNvSpPr>
            <a:spLocks noGrp="1"/>
          </p:cNvSpPr>
          <p:nvPr>
            <p:ph type="dt" sz="half" idx="10"/>
          </p:nvPr>
        </p:nvSpPr>
        <p:spPr/>
        <p:txBody>
          <a:bodyPr/>
          <a:lstStyle/>
          <a:p>
            <a:fld id="{E5CC3C8F-D4A7-4EAD-92AD-82C91CB8BB85}" type="datetime4">
              <a:rPr lang="en-US" smtClean="0"/>
              <a:t>December 18, 2024</a:t>
            </a:fld>
            <a:endParaRPr lang="en-US"/>
          </a:p>
        </p:txBody>
      </p:sp>
      <p:sp>
        <p:nvSpPr>
          <p:cNvPr id="5" name="Footer Placeholder 4">
            <a:extLst>
              <a:ext uri="{FF2B5EF4-FFF2-40B4-BE49-F238E27FC236}">
                <a16:creationId xmlns:a16="http://schemas.microsoft.com/office/drawing/2014/main" id="{FB1BF710-0558-4457-825D-48713CAED3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A7F93D-5DC3-4C36-AEB0-79CDB15C316A}"/>
              </a:ext>
            </a:extLst>
          </p:cNvPr>
          <p:cNvSpPr>
            <a:spLocks noGrp="1"/>
          </p:cNvSpPr>
          <p:nvPr>
            <p:ph type="sldNum" sz="quarter" idx="12"/>
          </p:nvPr>
        </p:nvSpPr>
        <p:spPr/>
        <p:txBody>
          <a:bodyPr/>
          <a:lstStyle/>
          <a:p>
            <a:fld id="{9D4AEF59-F28E-467C-9EA3-92D1CFAD475A}" type="slidenum">
              <a:rPr lang="en-US" smtClean="0"/>
              <a:t>‹nr.›</a:t>
            </a:fld>
            <a:endParaRPr lang="en-US"/>
          </a:p>
        </p:txBody>
      </p:sp>
      <p:sp>
        <p:nvSpPr>
          <p:cNvPr id="7" name="Title 6">
            <a:extLst>
              <a:ext uri="{FF2B5EF4-FFF2-40B4-BE49-F238E27FC236}">
                <a16:creationId xmlns:a16="http://schemas.microsoft.com/office/drawing/2014/main" id="{87CFC0C8-11FE-4003-B2D6-B7B8E279056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31170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EB41C5-3638-439D-BA61-4DAA142226E8}"/>
              </a:ext>
            </a:extLst>
          </p:cNvPr>
          <p:cNvSpPr>
            <a:spLocks noGrp="1"/>
          </p:cNvSpPr>
          <p:nvPr>
            <p:ph type="title" orient="vert"/>
          </p:nvPr>
        </p:nvSpPr>
        <p:spPr>
          <a:xfrm>
            <a:off x="8724901" y="464025"/>
            <a:ext cx="2161540" cy="580029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E99B91A0-A376-483C-926E-189F376E5520}"/>
              </a:ext>
            </a:extLst>
          </p:cNvPr>
          <p:cNvSpPr>
            <a:spLocks noGrp="1"/>
          </p:cNvSpPr>
          <p:nvPr>
            <p:ph type="body" orient="vert" idx="1"/>
          </p:nvPr>
        </p:nvSpPr>
        <p:spPr>
          <a:xfrm>
            <a:off x="838200" y="464023"/>
            <a:ext cx="7886700" cy="58002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A14134E-B7D5-4664-BB2E-6A98ED630A9F}"/>
              </a:ext>
            </a:extLst>
          </p:cNvPr>
          <p:cNvSpPr>
            <a:spLocks noGrp="1"/>
          </p:cNvSpPr>
          <p:nvPr>
            <p:ph type="dt" sz="half" idx="10"/>
          </p:nvPr>
        </p:nvSpPr>
        <p:spPr/>
        <p:txBody>
          <a:bodyPr/>
          <a:lstStyle/>
          <a:p>
            <a:fld id="{BC011D41-E33C-4BC7-8272-37E8417FD097}" type="datetime4">
              <a:rPr lang="en-US" smtClean="0"/>
              <a:t>December 18, 2024</a:t>
            </a:fld>
            <a:endParaRPr lang="en-US"/>
          </a:p>
        </p:txBody>
      </p:sp>
      <p:sp>
        <p:nvSpPr>
          <p:cNvPr id="5" name="Footer Placeholder 4">
            <a:extLst>
              <a:ext uri="{FF2B5EF4-FFF2-40B4-BE49-F238E27FC236}">
                <a16:creationId xmlns:a16="http://schemas.microsoft.com/office/drawing/2014/main" id="{92A54E2A-B1CE-4F2E-9D9A-D47E514D59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E7C304-46A8-4179-87A2-B8CC10BAAFAE}"/>
              </a:ext>
            </a:extLst>
          </p:cNvPr>
          <p:cNvSpPr>
            <a:spLocks noGrp="1"/>
          </p:cNvSpPr>
          <p:nvPr>
            <p:ph type="sldNum" sz="quarter" idx="12"/>
          </p:nvPr>
        </p:nvSpPr>
        <p:spPr/>
        <p:txBody>
          <a:bodyPr/>
          <a:lstStyle/>
          <a:p>
            <a:fld id="{9D4AEF59-F28E-467C-9EA3-92D1CFAD475A}" type="slidenum">
              <a:rPr lang="en-US" smtClean="0"/>
              <a:t>‹nr.›</a:t>
            </a:fld>
            <a:endParaRPr lang="en-US"/>
          </a:p>
        </p:txBody>
      </p:sp>
    </p:spTree>
    <p:extLst>
      <p:ext uri="{BB962C8B-B14F-4D97-AF65-F5344CB8AC3E}">
        <p14:creationId xmlns:p14="http://schemas.microsoft.com/office/powerpoint/2010/main" val="3144306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7B333-9E16-4502-96B5-3F586B7E003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6ED0795-5EC7-4FF8-9FC7-22AFA3C552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6A2DA5B-9862-4A23-8FEC-5C1ABC2EEF1B}"/>
              </a:ext>
            </a:extLst>
          </p:cNvPr>
          <p:cNvSpPr>
            <a:spLocks noGrp="1"/>
          </p:cNvSpPr>
          <p:nvPr>
            <p:ph type="dt" sz="half" idx="10"/>
          </p:nvPr>
        </p:nvSpPr>
        <p:spPr>
          <a:xfrm rot="5400000">
            <a:off x="10506456" y="5074920"/>
            <a:ext cx="2647667" cy="365125"/>
          </a:xfrm>
        </p:spPr>
        <p:txBody>
          <a:bodyPr/>
          <a:lstStyle/>
          <a:p>
            <a:fld id="{5D340FED-6E95-4177-A7EF-CD303B9E611D}" type="datetime4">
              <a:rPr lang="en-US" smtClean="0"/>
              <a:t>December 18, 2024</a:t>
            </a:fld>
            <a:endParaRPr lang="en-US"/>
          </a:p>
        </p:txBody>
      </p:sp>
      <p:sp>
        <p:nvSpPr>
          <p:cNvPr id="5" name="Footer Placeholder 4">
            <a:extLst>
              <a:ext uri="{FF2B5EF4-FFF2-40B4-BE49-F238E27FC236}">
                <a16:creationId xmlns:a16="http://schemas.microsoft.com/office/drawing/2014/main" id="{C63D9A4B-0DA7-46BB-9DCE-3F26075C44C6}"/>
              </a:ext>
            </a:extLst>
          </p:cNvPr>
          <p:cNvSpPr>
            <a:spLocks noGrp="1"/>
          </p:cNvSpPr>
          <p:nvPr>
            <p:ph type="ftr" sz="quarter" idx="11"/>
          </p:nvPr>
        </p:nvSpPr>
        <p:spPr>
          <a:xfrm rot="5400000">
            <a:off x="10451592" y="1408176"/>
            <a:ext cx="2770499" cy="365125"/>
          </a:xfrm>
        </p:spPr>
        <p:txBody>
          <a:bodyPr/>
          <a:lstStyle/>
          <a:p>
            <a:endParaRPr lang="en-US" dirty="0"/>
          </a:p>
        </p:txBody>
      </p:sp>
      <p:sp>
        <p:nvSpPr>
          <p:cNvPr id="6" name="Slide Number Placeholder 5">
            <a:extLst>
              <a:ext uri="{FF2B5EF4-FFF2-40B4-BE49-F238E27FC236}">
                <a16:creationId xmlns:a16="http://schemas.microsoft.com/office/drawing/2014/main" id="{EE6A7C47-81AC-431C-A7C3-2BC71AD14417}"/>
              </a:ext>
            </a:extLst>
          </p:cNvPr>
          <p:cNvSpPr>
            <a:spLocks noGrp="1"/>
          </p:cNvSpPr>
          <p:nvPr>
            <p:ph type="sldNum" sz="quarter" idx="12"/>
          </p:nvPr>
        </p:nvSpPr>
        <p:spPr>
          <a:xfrm>
            <a:off x="11558016" y="3136392"/>
            <a:ext cx="545911" cy="580029"/>
          </a:xfrm>
        </p:spPr>
        <p:txBody>
          <a:bodyPr/>
          <a:lstStyle/>
          <a:p>
            <a:fld id="{9D4AEF59-F28E-467C-9EA3-92D1CFAD475A}" type="slidenum">
              <a:rPr lang="en-US" smtClean="0"/>
              <a:t>‹nr.›</a:t>
            </a:fld>
            <a:endParaRPr lang="en-US"/>
          </a:p>
        </p:txBody>
      </p:sp>
    </p:spTree>
    <p:extLst>
      <p:ext uri="{BB962C8B-B14F-4D97-AF65-F5344CB8AC3E}">
        <p14:creationId xmlns:p14="http://schemas.microsoft.com/office/powerpoint/2010/main" val="1115425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D2E47-4DC7-46C4-9407-FA4CF7E0AAE3}"/>
              </a:ext>
            </a:extLst>
          </p:cNvPr>
          <p:cNvSpPr>
            <a:spLocks noGrp="1"/>
          </p:cNvSpPr>
          <p:nvPr>
            <p:ph type="title"/>
          </p:nvPr>
        </p:nvSpPr>
        <p:spPr>
          <a:xfrm>
            <a:off x="1052513" y="1709738"/>
            <a:ext cx="9087774" cy="3438524"/>
          </a:xfrm>
        </p:spPr>
        <p:txBody>
          <a:bodyPr anchor="b">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BF7B502-122E-4177-A408-FC436A254215}"/>
              </a:ext>
            </a:extLst>
          </p:cNvPr>
          <p:cNvSpPr>
            <a:spLocks noGrp="1"/>
          </p:cNvSpPr>
          <p:nvPr>
            <p:ph type="body" idx="1"/>
          </p:nvPr>
        </p:nvSpPr>
        <p:spPr>
          <a:xfrm>
            <a:off x="1052513" y="5148262"/>
            <a:ext cx="8844522" cy="1138238"/>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229696-2AEF-4765-B33E-7DA328E464FF}"/>
              </a:ext>
            </a:extLst>
          </p:cNvPr>
          <p:cNvSpPr>
            <a:spLocks noGrp="1"/>
          </p:cNvSpPr>
          <p:nvPr>
            <p:ph type="dt" sz="half" idx="10"/>
          </p:nvPr>
        </p:nvSpPr>
        <p:spPr/>
        <p:txBody>
          <a:bodyPr/>
          <a:lstStyle/>
          <a:p>
            <a:fld id="{477962CB-39AD-45A9-800F-54DAB53D6021}" type="datetime4">
              <a:rPr lang="en-US" smtClean="0"/>
              <a:t>December 18, 2024</a:t>
            </a:fld>
            <a:endParaRPr lang="en-US"/>
          </a:p>
        </p:txBody>
      </p:sp>
      <p:sp>
        <p:nvSpPr>
          <p:cNvPr id="5" name="Footer Placeholder 4">
            <a:extLst>
              <a:ext uri="{FF2B5EF4-FFF2-40B4-BE49-F238E27FC236}">
                <a16:creationId xmlns:a16="http://schemas.microsoft.com/office/drawing/2014/main" id="{4729B2E4-2F1C-4FEE-AAB2-4FCC3EEFD1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27D4B8-E107-480A-AA17-261CA49BBB5D}"/>
              </a:ext>
            </a:extLst>
          </p:cNvPr>
          <p:cNvSpPr>
            <a:spLocks noGrp="1"/>
          </p:cNvSpPr>
          <p:nvPr>
            <p:ph type="sldNum" sz="quarter" idx="12"/>
          </p:nvPr>
        </p:nvSpPr>
        <p:spPr/>
        <p:txBody>
          <a:bodyPr/>
          <a:lstStyle/>
          <a:p>
            <a:fld id="{9D4AEF59-F28E-467C-9EA3-92D1CFAD475A}" type="slidenum">
              <a:rPr lang="en-US" smtClean="0"/>
              <a:t>‹nr.›</a:t>
            </a:fld>
            <a:endParaRPr lang="en-US"/>
          </a:p>
        </p:txBody>
      </p:sp>
    </p:spTree>
    <p:extLst>
      <p:ext uri="{BB962C8B-B14F-4D97-AF65-F5344CB8AC3E}">
        <p14:creationId xmlns:p14="http://schemas.microsoft.com/office/powerpoint/2010/main" val="1950967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8BAE8-3305-4F08-BECB-56AD7FD4E4B1}"/>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77021AC-6D8D-4D24-8B01-8AE8F41BE4B8}"/>
              </a:ext>
            </a:extLst>
          </p:cNvPr>
          <p:cNvSpPr>
            <a:spLocks noGrp="1"/>
          </p:cNvSpPr>
          <p:nvPr>
            <p:ph sz="half" idx="1"/>
          </p:nvPr>
        </p:nvSpPr>
        <p:spPr>
          <a:xfrm>
            <a:off x="1050878" y="1825624"/>
            <a:ext cx="4473622" cy="4460875"/>
          </a:xfrm>
        </p:spPr>
        <p:txBody>
          <a:bodyPr/>
          <a:lstStyle>
            <a:lvl2pPr marL="274320" indent="0">
              <a:buFontTx/>
              <a:buNone/>
              <a:defRPr/>
            </a:lvl2pPr>
            <a:lvl3pPr marL="502920">
              <a:defRPr/>
            </a:lvl3pPr>
            <a:lvl4pPr marL="548640" indent="0">
              <a:buFontTx/>
              <a:buNone/>
              <a:defRPr/>
            </a:lvl4pPr>
            <a:lvl5pPr marL="73152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8E7F49C-3DB3-40B7-89B3-E3BC32FC110F}"/>
              </a:ext>
            </a:extLst>
          </p:cNvPr>
          <p:cNvSpPr>
            <a:spLocks noGrp="1"/>
          </p:cNvSpPr>
          <p:nvPr>
            <p:ph sz="half" idx="2"/>
          </p:nvPr>
        </p:nvSpPr>
        <p:spPr>
          <a:xfrm>
            <a:off x="5844540" y="1825624"/>
            <a:ext cx="5016943"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1E33D58-BDF5-4F1F-806B-0491CB3624A9}"/>
              </a:ext>
            </a:extLst>
          </p:cNvPr>
          <p:cNvSpPr>
            <a:spLocks noGrp="1"/>
          </p:cNvSpPr>
          <p:nvPr>
            <p:ph type="dt" sz="half" idx="10"/>
          </p:nvPr>
        </p:nvSpPr>
        <p:spPr/>
        <p:txBody>
          <a:bodyPr/>
          <a:lstStyle/>
          <a:p>
            <a:fld id="{2DEDF93D-55AB-4606-B9D7-742F1FC51983}" type="datetime4">
              <a:rPr lang="en-US" smtClean="0"/>
              <a:t>December 18, 2024</a:t>
            </a:fld>
            <a:endParaRPr lang="en-US" dirty="0"/>
          </a:p>
        </p:txBody>
      </p:sp>
      <p:sp>
        <p:nvSpPr>
          <p:cNvPr id="6" name="Footer Placeholder 5">
            <a:extLst>
              <a:ext uri="{FF2B5EF4-FFF2-40B4-BE49-F238E27FC236}">
                <a16:creationId xmlns:a16="http://schemas.microsoft.com/office/drawing/2014/main" id="{848BCBFD-1FE1-441A-B3AF-C3E7E7B8D11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70CE272-E6FB-455B-BACB-2471D66D956F}"/>
              </a:ext>
            </a:extLst>
          </p:cNvPr>
          <p:cNvSpPr>
            <a:spLocks noGrp="1"/>
          </p:cNvSpPr>
          <p:nvPr>
            <p:ph type="sldNum" sz="quarter" idx="12"/>
          </p:nvPr>
        </p:nvSpPr>
        <p:spPr/>
        <p:txBody>
          <a:bodyPr/>
          <a:lstStyle/>
          <a:p>
            <a:fld id="{9D4AEF59-F28E-467C-9EA3-92D1CFAD475A}" type="slidenum">
              <a:rPr lang="en-US" smtClean="0"/>
              <a:t>‹nr.›</a:t>
            </a:fld>
            <a:endParaRPr lang="en-US" dirty="0"/>
          </a:p>
        </p:txBody>
      </p:sp>
    </p:spTree>
    <p:extLst>
      <p:ext uri="{BB962C8B-B14F-4D97-AF65-F5344CB8AC3E}">
        <p14:creationId xmlns:p14="http://schemas.microsoft.com/office/powerpoint/2010/main" val="1796631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E73A4FB-9EF5-4D6C-A275-2DE1077A29E7}"/>
              </a:ext>
            </a:extLst>
          </p:cNvPr>
          <p:cNvSpPr>
            <a:spLocks noGrp="1"/>
          </p:cNvSpPr>
          <p:nvPr>
            <p:ph type="body" idx="1"/>
          </p:nvPr>
        </p:nvSpPr>
        <p:spPr>
          <a:xfrm>
            <a:off x="1071563" y="1835219"/>
            <a:ext cx="4452938" cy="823912"/>
          </a:xfrm>
        </p:spPr>
        <p:txBody>
          <a:bodyPr anchor="b">
            <a:normAutofit/>
          </a:bodyPr>
          <a:lstStyle>
            <a:lvl1pPr marL="0" indent="0">
              <a:buNone/>
              <a:defRPr sz="2000" b="1"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BDC9972A-4D34-4A9F-84EB-8D64A703B56C}"/>
              </a:ext>
            </a:extLst>
          </p:cNvPr>
          <p:cNvSpPr>
            <a:spLocks noGrp="1"/>
          </p:cNvSpPr>
          <p:nvPr>
            <p:ph sz="half" idx="2"/>
          </p:nvPr>
        </p:nvSpPr>
        <p:spPr>
          <a:xfrm>
            <a:off x="1071562" y="2717801"/>
            <a:ext cx="4452938" cy="3559452"/>
          </a:xfrm>
        </p:spPr>
        <p:txBody>
          <a:bodyPr/>
          <a:lstStyle>
            <a:lvl2pPr marL="274320" indent="0">
              <a:buFontTx/>
              <a:buNone/>
              <a:defRPr/>
            </a:lvl2pPr>
            <a:lvl3pPr marL="548640">
              <a:defRPr/>
            </a:lvl3pPr>
            <a:lvl4pPr marL="594360" indent="0">
              <a:buFontTx/>
              <a:buNone/>
              <a:defRPr/>
            </a:lvl4pPr>
            <a:lvl5pPr marL="82296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DBBDDE3-C8D7-4600-8259-24E1F8118A41}"/>
              </a:ext>
            </a:extLst>
          </p:cNvPr>
          <p:cNvSpPr>
            <a:spLocks noGrp="1"/>
          </p:cNvSpPr>
          <p:nvPr>
            <p:ph type="body" sz="quarter" idx="3"/>
          </p:nvPr>
        </p:nvSpPr>
        <p:spPr>
          <a:xfrm>
            <a:off x="5844540" y="1835219"/>
            <a:ext cx="5016943" cy="823912"/>
          </a:xfrm>
        </p:spPr>
        <p:txBody>
          <a:bodyPr anchor="b">
            <a:normAutofit/>
          </a:bodyPr>
          <a:lstStyle>
            <a:lvl1pPr marL="0" indent="0">
              <a:buNone/>
              <a:defRPr sz="2000" b="1"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4649FFF-44C7-4256-AFE1-C5457C7AB501}"/>
              </a:ext>
            </a:extLst>
          </p:cNvPr>
          <p:cNvSpPr>
            <a:spLocks noGrp="1"/>
          </p:cNvSpPr>
          <p:nvPr>
            <p:ph sz="quarter" idx="4"/>
          </p:nvPr>
        </p:nvSpPr>
        <p:spPr>
          <a:xfrm>
            <a:off x="5844540" y="2717800"/>
            <a:ext cx="5016943" cy="3559453"/>
          </a:xfrm>
        </p:spPr>
        <p:txBody>
          <a:bodyPr/>
          <a:lstStyle>
            <a:lvl2pPr marL="457200" indent="0">
              <a:buNone/>
              <a:defRPr/>
            </a:lvl2pPr>
            <a:lvl3pPr marL="548640">
              <a:defRPr/>
            </a:lvl3pPr>
            <a:lvl4pPr marL="594360" indent="0">
              <a:buFontTx/>
              <a:buNone/>
              <a:defRPr/>
            </a:lvl4pPr>
            <a:lvl5pPr marL="82296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1BEC6ACF-080E-4B7C-B0C0-77E90C16E9F6}"/>
              </a:ext>
            </a:extLst>
          </p:cNvPr>
          <p:cNvSpPr>
            <a:spLocks noGrp="1"/>
          </p:cNvSpPr>
          <p:nvPr>
            <p:ph type="dt" sz="half" idx="10"/>
          </p:nvPr>
        </p:nvSpPr>
        <p:spPr/>
        <p:txBody>
          <a:bodyPr/>
          <a:lstStyle/>
          <a:p>
            <a:fld id="{DDF2841D-FB5C-47AB-B2FF-32E855C1EA71}" type="datetime4">
              <a:rPr lang="en-US" smtClean="0"/>
              <a:t>December 18, 2024</a:t>
            </a:fld>
            <a:endParaRPr lang="en-US"/>
          </a:p>
        </p:txBody>
      </p:sp>
      <p:sp>
        <p:nvSpPr>
          <p:cNvPr id="8" name="Footer Placeholder 7">
            <a:extLst>
              <a:ext uri="{FF2B5EF4-FFF2-40B4-BE49-F238E27FC236}">
                <a16:creationId xmlns:a16="http://schemas.microsoft.com/office/drawing/2014/main" id="{39A68C0B-BC90-4ADA-B6E6-2B30BFF9E7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BCE559-C82B-4E27-965B-4AC3C66FC8F8}"/>
              </a:ext>
            </a:extLst>
          </p:cNvPr>
          <p:cNvSpPr>
            <a:spLocks noGrp="1"/>
          </p:cNvSpPr>
          <p:nvPr>
            <p:ph type="sldNum" sz="quarter" idx="12"/>
          </p:nvPr>
        </p:nvSpPr>
        <p:spPr/>
        <p:txBody>
          <a:bodyPr/>
          <a:lstStyle/>
          <a:p>
            <a:fld id="{9D4AEF59-F28E-467C-9EA3-92D1CFAD475A}" type="slidenum">
              <a:rPr lang="en-US" smtClean="0"/>
              <a:t>‹nr.›</a:t>
            </a:fld>
            <a:endParaRPr lang="en-US"/>
          </a:p>
        </p:txBody>
      </p:sp>
      <p:sp>
        <p:nvSpPr>
          <p:cNvPr id="12" name="Title 11">
            <a:extLst>
              <a:ext uri="{FF2B5EF4-FFF2-40B4-BE49-F238E27FC236}">
                <a16:creationId xmlns:a16="http://schemas.microsoft.com/office/drawing/2014/main" id="{3752B99E-38EC-4745-889B-124D3475964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81968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3DE7304-D393-47F0-ACCC-1F72EFCCE7CA}"/>
              </a:ext>
            </a:extLst>
          </p:cNvPr>
          <p:cNvSpPr>
            <a:spLocks noGrp="1"/>
          </p:cNvSpPr>
          <p:nvPr>
            <p:ph type="dt" sz="half" idx="10"/>
          </p:nvPr>
        </p:nvSpPr>
        <p:spPr/>
        <p:txBody>
          <a:bodyPr/>
          <a:lstStyle/>
          <a:p>
            <a:fld id="{118537E9-D174-424D-BEE8-AFC4CA5F9F97}" type="datetime4">
              <a:rPr lang="en-US" smtClean="0"/>
              <a:t>December 18, 2024</a:t>
            </a:fld>
            <a:endParaRPr lang="en-US"/>
          </a:p>
        </p:txBody>
      </p:sp>
      <p:sp>
        <p:nvSpPr>
          <p:cNvPr id="4" name="Footer Placeholder 3">
            <a:extLst>
              <a:ext uri="{FF2B5EF4-FFF2-40B4-BE49-F238E27FC236}">
                <a16:creationId xmlns:a16="http://schemas.microsoft.com/office/drawing/2014/main" id="{B68451FF-032D-4787-BA4B-5EB415494A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B7511D-7256-4A08-BF62-3B3F821A6F02}"/>
              </a:ext>
            </a:extLst>
          </p:cNvPr>
          <p:cNvSpPr>
            <a:spLocks noGrp="1"/>
          </p:cNvSpPr>
          <p:nvPr>
            <p:ph type="sldNum" sz="quarter" idx="12"/>
          </p:nvPr>
        </p:nvSpPr>
        <p:spPr/>
        <p:txBody>
          <a:bodyPr/>
          <a:lstStyle/>
          <a:p>
            <a:fld id="{9D4AEF59-F28E-467C-9EA3-92D1CFAD475A}" type="slidenum">
              <a:rPr lang="en-US" smtClean="0"/>
              <a:t>‹nr.›</a:t>
            </a:fld>
            <a:endParaRPr lang="en-US"/>
          </a:p>
        </p:txBody>
      </p:sp>
      <p:sp>
        <p:nvSpPr>
          <p:cNvPr id="6" name="Title 5">
            <a:extLst>
              <a:ext uri="{FF2B5EF4-FFF2-40B4-BE49-F238E27FC236}">
                <a16:creationId xmlns:a16="http://schemas.microsoft.com/office/drawing/2014/main" id="{03FCDA27-1C47-4EA1-A160-EC91FD88BC3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66419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DE8ADA-7BF8-433A-8770-61C690F37DCB}"/>
              </a:ext>
            </a:extLst>
          </p:cNvPr>
          <p:cNvSpPr>
            <a:spLocks noGrp="1"/>
          </p:cNvSpPr>
          <p:nvPr>
            <p:ph type="dt" sz="half" idx="10"/>
          </p:nvPr>
        </p:nvSpPr>
        <p:spPr/>
        <p:txBody>
          <a:bodyPr/>
          <a:lstStyle/>
          <a:p>
            <a:fld id="{1C7A44C0-F7AC-49C2-8289-1E7A86D9FB50}" type="datetime4">
              <a:rPr lang="en-US" smtClean="0"/>
              <a:t>December 18, 2024</a:t>
            </a:fld>
            <a:endParaRPr lang="en-US"/>
          </a:p>
        </p:txBody>
      </p:sp>
      <p:sp>
        <p:nvSpPr>
          <p:cNvPr id="3" name="Footer Placeholder 2">
            <a:extLst>
              <a:ext uri="{FF2B5EF4-FFF2-40B4-BE49-F238E27FC236}">
                <a16:creationId xmlns:a16="http://schemas.microsoft.com/office/drawing/2014/main" id="{16357B86-EC22-49C6-BBC6-639D57D1AF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D63764B-CF91-4C81-B4C3-5B5E5A973610}"/>
              </a:ext>
            </a:extLst>
          </p:cNvPr>
          <p:cNvSpPr>
            <a:spLocks noGrp="1"/>
          </p:cNvSpPr>
          <p:nvPr>
            <p:ph type="sldNum" sz="quarter" idx="12"/>
          </p:nvPr>
        </p:nvSpPr>
        <p:spPr/>
        <p:txBody>
          <a:bodyPr/>
          <a:lstStyle/>
          <a:p>
            <a:fld id="{9D4AEF59-F28E-467C-9EA3-92D1CFAD475A}" type="slidenum">
              <a:rPr lang="en-US" smtClean="0"/>
              <a:t>‹nr.›</a:t>
            </a:fld>
            <a:endParaRPr lang="en-US"/>
          </a:p>
        </p:txBody>
      </p:sp>
    </p:spTree>
    <p:extLst>
      <p:ext uri="{BB962C8B-B14F-4D97-AF65-F5344CB8AC3E}">
        <p14:creationId xmlns:p14="http://schemas.microsoft.com/office/powerpoint/2010/main" val="2917309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E4801-B0C7-4458-B413-24D6E68FAA57}"/>
              </a:ext>
            </a:extLst>
          </p:cNvPr>
          <p:cNvSpPr>
            <a:spLocks noGrp="1"/>
          </p:cNvSpPr>
          <p:nvPr>
            <p:ph type="title"/>
          </p:nvPr>
        </p:nvSpPr>
        <p:spPr>
          <a:xfrm>
            <a:off x="1063633" y="457200"/>
            <a:ext cx="4170355" cy="1917509"/>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2FA0C76-733A-488A-89FB-7D04FD64BD68}"/>
              </a:ext>
            </a:extLst>
          </p:cNvPr>
          <p:cNvSpPr>
            <a:spLocks noGrp="1"/>
          </p:cNvSpPr>
          <p:nvPr>
            <p:ph idx="1"/>
          </p:nvPr>
        </p:nvSpPr>
        <p:spPr>
          <a:xfrm>
            <a:off x="5481637" y="457200"/>
            <a:ext cx="5562601" cy="59436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D45B9DE-016A-4B31-BB52-99C76E28B4B9}"/>
              </a:ext>
            </a:extLst>
          </p:cNvPr>
          <p:cNvSpPr>
            <a:spLocks noGrp="1"/>
          </p:cNvSpPr>
          <p:nvPr>
            <p:ph type="body" sz="half" idx="2"/>
          </p:nvPr>
        </p:nvSpPr>
        <p:spPr>
          <a:xfrm>
            <a:off x="1063633" y="2374708"/>
            <a:ext cx="4170355" cy="40260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ED6CC3-66DD-4D9A-A9C7-F588BA88C992}"/>
              </a:ext>
            </a:extLst>
          </p:cNvPr>
          <p:cNvSpPr>
            <a:spLocks noGrp="1"/>
          </p:cNvSpPr>
          <p:nvPr>
            <p:ph type="dt" sz="half" idx="10"/>
          </p:nvPr>
        </p:nvSpPr>
        <p:spPr/>
        <p:txBody>
          <a:bodyPr/>
          <a:lstStyle/>
          <a:p>
            <a:fld id="{73BB84BC-6E78-40D1-8831-40AB1F596614}" type="datetime4">
              <a:rPr lang="en-US" smtClean="0"/>
              <a:t>December 18, 2024</a:t>
            </a:fld>
            <a:endParaRPr lang="en-US"/>
          </a:p>
        </p:txBody>
      </p:sp>
      <p:sp>
        <p:nvSpPr>
          <p:cNvPr id="6" name="Footer Placeholder 5">
            <a:extLst>
              <a:ext uri="{FF2B5EF4-FFF2-40B4-BE49-F238E27FC236}">
                <a16:creationId xmlns:a16="http://schemas.microsoft.com/office/drawing/2014/main" id="{31359FC8-04EF-4F7D-8E43-4EE0E95DA9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71C964-4227-4DEE-87A1-026162DDF664}"/>
              </a:ext>
            </a:extLst>
          </p:cNvPr>
          <p:cNvSpPr>
            <a:spLocks noGrp="1"/>
          </p:cNvSpPr>
          <p:nvPr>
            <p:ph type="sldNum" sz="quarter" idx="12"/>
          </p:nvPr>
        </p:nvSpPr>
        <p:spPr/>
        <p:txBody>
          <a:bodyPr/>
          <a:lstStyle/>
          <a:p>
            <a:fld id="{9D4AEF59-F28E-467C-9EA3-92D1CFAD475A}" type="slidenum">
              <a:rPr lang="en-US" smtClean="0"/>
              <a:t>‹nr.›</a:t>
            </a:fld>
            <a:endParaRPr lang="en-US"/>
          </a:p>
        </p:txBody>
      </p:sp>
    </p:spTree>
    <p:extLst>
      <p:ext uri="{BB962C8B-B14F-4D97-AF65-F5344CB8AC3E}">
        <p14:creationId xmlns:p14="http://schemas.microsoft.com/office/powerpoint/2010/main" val="212128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0EB4E-D4BB-4C86-A820-63474E5A4086}"/>
              </a:ext>
            </a:extLst>
          </p:cNvPr>
          <p:cNvSpPr>
            <a:spLocks noGrp="1"/>
          </p:cNvSpPr>
          <p:nvPr>
            <p:ph type="title"/>
          </p:nvPr>
        </p:nvSpPr>
        <p:spPr>
          <a:xfrm>
            <a:off x="1062038" y="457199"/>
            <a:ext cx="3913241" cy="1928813"/>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54FA99A1-8FAF-415D-A399-1B2C2A0F2300}"/>
              </a:ext>
            </a:extLst>
          </p:cNvPr>
          <p:cNvSpPr>
            <a:spLocks noGrp="1"/>
          </p:cNvSpPr>
          <p:nvPr>
            <p:ph type="pic" idx="1"/>
          </p:nvPr>
        </p:nvSpPr>
        <p:spPr>
          <a:xfrm>
            <a:off x="5257752" y="457200"/>
            <a:ext cx="6110288"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4A15BEE-9915-4637-85A2-2AF2872C72BC}"/>
              </a:ext>
            </a:extLst>
          </p:cNvPr>
          <p:cNvSpPr>
            <a:spLocks noGrp="1"/>
          </p:cNvSpPr>
          <p:nvPr>
            <p:ph type="body" sz="half" idx="2"/>
          </p:nvPr>
        </p:nvSpPr>
        <p:spPr>
          <a:xfrm>
            <a:off x="1062038" y="2386013"/>
            <a:ext cx="3913241" cy="40147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73427C-3B67-4ED4-925D-04B9C09AA54B}"/>
              </a:ext>
            </a:extLst>
          </p:cNvPr>
          <p:cNvSpPr>
            <a:spLocks noGrp="1"/>
          </p:cNvSpPr>
          <p:nvPr>
            <p:ph type="dt" sz="half" idx="10"/>
          </p:nvPr>
        </p:nvSpPr>
        <p:spPr/>
        <p:txBody>
          <a:bodyPr/>
          <a:lstStyle/>
          <a:p>
            <a:fld id="{ADFA080F-3961-4D42-BEDE-84A1FED032F1}" type="datetime4">
              <a:rPr lang="en-US" smtClean="0"/>
              <a:t>December 18, 2024</a:t>
            </a:fld>
            <a:endParaRPr lang="en-US"/>
          </a:p>
        </p:txBody>
      </p:sp>
      <p:sp>
        <p:nvSpPr>
          <p:cNvPr id="6" name="Footer Placeholder 5">
            <a:extLst>
              <a:ext uri="{FF2B5EF4-FFF2-40B4-BE49-F238E27FC236}">
                <a16:creationId xmlns:a16="http://schemas.microsoft.com/office/drawing/2014/main" id="{EEB5DAFD-22DE-4E9E-9C72-B16C1F273D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E8EE99-49CC-4A30-8ADA-39EFD8DAAD22}"/>
              </a:ext>
            </a:extLst>
          </p:cNvPr>
          <p:cNvSpPr>
            <a:spLocks noGrp="1"/>
          </p:cNvSpPr>
          <p:nvPr>
            <p:ph type="sldNum" sz="quarter" idx="12"/>
          </p:nvPr>
        </p:nvSpPr>
        <p:spPr/>
        <p:txBody>
          <a:bodyPr/>
          <a:lstStyle/>
          <a:p>
            <a:fld id="{9D4AEF59-F28E-467C-9EA3-92D1CFAD475A}" type="slidenum">
              <a:rPr lang="en-US" smtClean="0"/>
              <a:t>‹nr.›</a:t>
            </a:fld>
            <a:endParaRPr lang="en-US"/>
          </a:p>
        </p:txBody>
      </p:sp>
    </p:spTree>
    <p:extLst>
      <p:ext uri="{BB962C8B-B14F-4D97-AF65-F5344CB8AC3E}">
        <p14:creationId xmlns:p14="http://schemas.microsoft.com/office/powerpoint/2010/main" val="1232975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customXml" Target="../ink/ink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A person in a dark room&#10;&#10;Description automatically generated">
            <a:extLst>
              <a:ext uri="{FF2B5EF4-FFF2-40B4-BE49-F238E27FC236}">
                <a16:creationId xmlns:a16="http://schemas.microsoft.com/office/drawing/2014/main" id="{DEB2E8C4-C3E7-4048-A43D-9859510CFA9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p:sp>
        <p:nvSpPr>
          <p:cNvPr id="2" name="Title Placeholder 1">
            <a:extLst>
              <a:ext uri="{FF2B5EF4-FFF2-40B4-BE49-F238E27FC236}">
                <a16:creationId xmlns:a16="http://schemas.microsoft.com/office/drawing/2014/main" id="{9AFBD2E1-C16B-4996-869C-DD03823A80A4}"/>
              </a:ext>
            </a:extLst>
          </p:cNvPr>
          <p:cNvSpPr>
            <a:spLocks noGrp="1"/>
          </p:cNvSpPr>
          <p:nvPr>
            <p:ph type="title"/>
          </p:nvPr>
        </p:nvSpPr>
        <p:spPr>
          <a:xfrm>
            <a:off x="1050879" y="609601"/>
            <a:ext cx="9810604" cy="121602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844DB6A-ED8E-4755-BC7A-B7AA65244231}"/>
              </a:ext>
            </a:extLst>
          </p:cNvPr>
          <p:cNvSpPr>
            <a:spLocks noGrp="1"/>
          </p:cNvSpPr>
          <p:nvPr>
            <p:ph type="body" idx="1"/>
          </p:nvPr>
        </p:nvSpPr>
        <p:spPr>
          <a:xfrm>
            <a:off x="1050879" y="1825624"/>
            <a:ext cx="9810604" cy="442875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FF5CE27-B558-4B88-ACE3-B70423127730}"/>
              </a:ext>
            </a:extLst>
          </p:cNvPr>
          <p:cNvSpPr>
            <a:spLocks noGrp="1"/>
          </p:cNvSpPr>
          <p:nvPr>
            <p:ph type="dt" sz="half" idx="2"/>
          </p:nvPr>
        </p:nvSpPr>
        <p:spPr>
          <a:xfrm rot="5400000">
            <a:off x="10509243" y="5071825"/>
            <a:ext cx="2647667" cy="365125"/>
          </a:xfrm>
          <a:prstGeom prst="rect">
            <a:avLst/>
          </a:prstGeom>
        </p:spPr>
        <p:txBody>
          <a:bodyPr vert="horz" lIns="91440" tIns="45720" rIns="91440" bIns="45720" rtlCol="0" anchor="ctr"/>
          <a:lstStyle>
            <a:lvl1pPr algn="l">
              <a:defRPr sz="900" cap="all" spc="300" baseline="0">
                <a:solidFill>
                  <a:schemeClr val="tx1">
                    <a:lumMod val="85000"/>
                    <a:lumOff val="15000"/>
                  </a:schemeClr>
                </a:solidFill>
                <a:latin typeface="+mn-lt"/>
              </a:defRPr>
            </a:lvl1pPr>
          </a:lstStyle>
          <a:p>
            <a:fld id="{A33960BD-7AC1-4217-9611-AAA56D3EE38F}" type="datetime4">
              <a:rPr lang="en-US" smtClean="0"/>
              <a:pPr/>
              <a:t>December 18, 2024</a:t>
            </a:fld>
            <a:endParaRPr lang="en-US" dirty="0">
              <a:latin typeface="+mn-lt"/>
            </a:endParaRPr>
          </a:p>
        </p:txBody>
      </p:sp>
      <p:sp>
        <p:nvSpPr>
          <p:cNvPr id="5" name="Footer Placeholder 4">
            <a:extLst>
              <a:ext uri="{FF2B5EF4-FFF2-40B4-BE49-F238E27FC236}">
                <a16:creationId xmlns:a16="http://schemas.microsoft.com/office/drawing/2014/main" id="{4ACE5D61-F203-4F00-9CF1-AB0AE4937006}"/>
              </a:ext>
            </a:extLst>
          </p:cNvPr>
          <p:cNvSpPr>
            <a:spLocks noGrp="1"/>
          </p:cNvSpPr>
          <p:nvPr>
            <p:ph type="ftr" sz="quarter" idx="3"/>
          </p:nvPr>
        </p:nvSpPr>
        <p:spPr>
          <a:xfrm rot="5400000">
            <a:off x="10447827" y="1407402"/>
            <a:ext cx="2770499" cy="365125"/>
          </a:xfrm>
          <a:prstGeom prst="rect">
            <a:avLst/>
          </a:prstGeom>
        </p:spPr>
        <p:txBody>
          <a:bodyPr vert="horz" lIns="91440" tIns="45720" rIns="91440" bIns="45720" rtlCol="0" anchor="ctr"/>
          <a:lstStyle>
            <a:lvl1pPr algn="r">
              <a:defRPr sz="900" cap="all" spc="300" baseline="0">
                <a:solidFill>
                  <a:schemeClr val="tx1">
                    <a:lumMod val="85000"/>
                    <a:lumOff val="15000"/>
                  </a:schemeClr>
                </a:solidFill>
                <a:latin typeface="+mn-lt"/>
              </a:defRPr>
            </a:lvl1pPr>
          </a:lstStyle>
          <a:p>
            <a:endParaRPr lang="en-US" dirty="0">
              <a:latin typeface="+mn-lt"/>
            </a:endParaRPr>
          </a:p>
        </p:txBody>
      </p:sp>
      <p:sp>
        <p:nvSpPr>
          <p:cNvPr id="6" name="Slide Number Placeholder 5">
            <a:extLst>
              <a:ext uri="{FF2B5EF4-FFF2-40B4-BE49-F238E27FC236}">
                <a16:creationId xmlns:a16="http://schemas.microsoft.com/office/drawing/2014/main" id="{39FF38BD-5F38-4F6E-B5DD-EB1AF06002E2}"/>
              </a:ext>
            </a:extLst>
          </p:cNvPr>
          <p:cNvSpPr>
            <a:spLocks noGrp="1"/>
          </p:cNvSpPr>
          <p:nvPr>
            <p:ph type="sldNum" sz="quarter" idx="4"/>
          </p:nvPr>
        </p:nvSpPr>
        <p:spPr>
          <a:xfrm>
            <a:off x="11560121" y="3138985"/>
            <a:ext cx="545911" cy="580029"/>
          </a:xfrm>
          <a:prstGeom prst="rect">
            <a:avLst/>
          </a:prstGeom>
        </p:spPr>
        <p:txBody>
          <a:bodyPr vert="horz" lIns="91440" tIns="45720" rIns="91440" bIns="45720" rtlCol="0" anchor="ctr"/>
          <a:lstStyle>
            <a:lvl1pPr algn="ctr">
              <a:defRPr sz="1600">
                <a:solidFill>
                  <a:schemeClr val="tx1">
                    <a:lumMod val="85000"/>
                    <a:lumOff val="15000"/>
                  </a:schemeClr>
                </a:solidFill>
                <a:latin typeface="+mn-lt"/>
              </a:defRPr>
            </a:lvl1pPr>
          </a:lstStyle>
          <a:p>
            <a:fld id="{9D4AEF59-F28E-467C-9EA3-92D1CFAD475A}" type="slidenum">
              <a:rPr lang="en-US" smtClean="0"/>
              <a:pPr/>
              <a:t>‹nr.›</a:t>
            </a:fld>
            <a:endParaRPr lang="en-US">
              <a:latin typeface="+mn-lt"/>
            </a:endParaRPr>
          </a:p>
        </p:txBody>
      </p:sp>
      <mc:AlternateContent xmlns:mc="http://schemas.openxmlformats.org/markup-compatibility/2006" xmlns:p14="http://schemas.microsoft.com/office/powerpoint/2010/main">
        <mc:Choice Requires="p14">
          <p:contentPart p14:bwMode="auto" r:id="rId14">
            <p14:nvContentPartPr>
              <p14:cNvPr id="18" name="Ink 17">
                <a:extLst>
                  <a:ext uri="{FF2B5EF4-FFF2-40B4-BE49-F238E27FC236}">
                    <a16:creationId xmlns:a16="http://schemas.microsoft.com/office/drawing/2014/main" id="{24D29CCB-7956-4E3E-8880-304085F04BF4}"/>
                  </a:ext>
                </a:extLst>
              </p14:cNvPr>
              <p14:cNvContentPartPr/>
              <p14:nvPr/>
            </p14:nvContentPartPr>
            <p14:xfrm>
              <a:off x="12490710" y="6342652"/>
              <a:ext cx="360" cy="360"/>
            </p14:xfrm>
          </p:contentPart>
        </mc:Choice>
        <mc:Fallback xmlns="">
          <p:pic>
            <p:nvPicPr>
              <p:cNvPr id="18" name="Ink 17">
                <a:extLst>
                  <a:ext uri="{FF2B5EF4-FFF2-40B4-BE49-F238E27FC236}">
                    <a16:creationId xmlns:a16="http://schemas.microsoft.com/office/drawing/2014/main" id="{24D29CCB-7956-4E3E-8880-304085F04BF4}"/>
                  </a:ext>
                </a:extLst>
              </p:cNvPr>
              <p:cNvPicPr/>
              <p:nvPr/>
            </p:nvPicPr>
            <p:blipFill>
              <a:blip r:embed="rId15"/>
              <a:stretch>
                <a:fillRect/>
              </a:stretch>
            </p:blipFill>
            <p:spPr>
              <a:xfrm>
                <a:off x="12481710" y="6333652"/>
                <a:ext cx="18000" cy="18000"/>
              </a:xfrm>
              <a:prstGeom prst="rect">
                <a:avLst/>
              </a:prstGeom>
            </p:spPr>
          </p:pic>
        </mc:Fallback>
      </mc:AlternateContent>
    </p:spTree>
    <p:extLst>
      <p:ext uri="{BB962C8B-B14F-4D97-AF65-F5344CB8AC3E}">
        <p14:creationId xmlns:p14="http://schemas.microsoft.com/office/powerpoint/2010/main" val="932971191"/>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51" r:id="rId7"/>
    <p:sldLayoutId id="2147483752" r:id="rId8"/>
    <p:sldLayoutId id="2147483753" r:id="rId9"/>
    <p:sldLayoutId id="2147483754" r:id="rId10"/>
    <p:sldLayoutId id="2147483761" r:id="rId11"/>
  </p:sldLayoutIdLst>
  <p:hf sldNum="0" hdr="0" ftr="0" dt="0"/>
  <p:txStyles>
    <p:titleStyle>
      <a:lvl1pPr algn="l" defTabSz="914400" rtl="0" eaLnBrk="1" latinLnBrk="0" hangingPunct="1">
        <a:lnSpc>
          <a:spcPct val="110000"/>
        </a:lnSpc>
        <a:spcBef>
          <a:spcPct val="0"/>
        </a:spcBef>
        <a:buNone/>
        <a:defRPr sz="2800" kern="1200" cap="all" spc="600" baseline="0">
          <a:solidFill>
            <a:schemeClr val="tx1">
              <a:lumMod val="85000"/>
              <a:lumOff val="15000"/>
            </a:schemeClr>
          </a:solidFill>
          <a:latin typeface="+mj-lt"/>
          <a:ea typeface="Batang" panose="02030600000101010101" pitchFamily="18" charset="-127"/>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000" kern="1200" spc="50" baseline="0">
          <a:solidFill>
            <a:schemeClr val="tx1">
              <a:lumMod val="85000"/>
              <a:lumOff val="15000"/>
            </a:schemeClr>
          </a:solidFill>
          <a:latin typeface="+mn-lt"/>
          <a:ea typeface="Batang" panose="02030600000101010101" pitchFamily="18" charset="-127"/>
          <a:cs typeface="+mn-cs"/>
        </a:defRPr>
      </a:lvl1pPr>
      <a:lvl2pPr marL="274320" indent="0" algn="l" defTabSz="914400" rtl="0" eaLnBrk="1" latinLnBrk="0" hangingPunct="1">
        <a:lnSpc>
          <a:spcPct val="100000"/>
        </a:lnSpc>
        <a:spcBef>
          <a:spcPts val="500"/>
        </a:spcBef>
        <a:buFontTx/>
        <a:buNone/>
        <a:defRPr sz="1800" kern="1200" spc="50" baseline="0">
          <a:solidFill>
            <a:schemeClr val="tx1">
              <a:lumMod val="85000"/>
              <a:lumOff val="15000"/>
            </a:schemeClr>
          </a:solidFill>
          <a:latin typeface="+mn-lt"/>
          <a:ea typeface="Batang" panose="02030600000101010101" pitchFamily="18" charset="-127"/>
          <a:cs typeface="+mn-cs"/>
        </a:defRPr>
      </a:lvl2pPr>
      <a:lvl3pPr marL="605790" indent="-285750" algn="l" defTabSz="914400" rtl="0" eaLnBrk="1" latinLnBrk="0" hangingPunct="1">
        <a:lnSpc>
          <a:spcPct val="100000"/>
        </a:lnSpc>
        <a:spcBef>
          <a:spcPts val="500"/>
        </a:spcBef>
        <a:buSzPct val="80000"/>
        <a:buFont typeface="Arial" panose="020B0604020202020204" pitchFamily="34" charset="0"/>
        <a:buChar char="•"/>
        <a:defRPr sz="1600" kern="1200" spc="50" baseline="0">
          <a:solidFill>
            <a:schemeClr val="tx1">
              <a:lumMod val="85000"/>
              <a:lumOff val="15000"/>
            </a:schemeClr>
          </a:solidFill>
          <a:latin typeface="+mn-lt"/>
          <a:ea typeface="Batang" panose="02030600000101010101" pitchFamily="18" charset="-127"/>
          <a:cs typeface="+mn-cs"/>
        </a:defRPr>
      </a:lvl3pPr>
      <a:lvl4pPr marL="630936" indent="0" algn="l" defTabSz="914400" rtl="0" eaLnBrk="1" latinLnBrk="0" hangingPunct="1">
        <a:lnSpc>
          <a:spcPct val="100000"/>
        </a:lnSpc>
        <a:spcBef>
          <a:spcPts val="500"/>
        </a:spcBef>
        <a:buFontTx/>
        <a:buNone/>
        <a:defRPr sz="1400" kern="1200" spc="50" baseline="0">
          <a:solidFill>
            <a:schemeClr val="tx1">
              <a:lumMod val="85000"/>
              <a:lumOff val="15000"/>
            </a:schemeClr>
          </a:solidFill>
          <a:latin typeface="+mn-lt"/>
          <a:ea typeface="Batang" panose="02030600000101010101" pitchFamily="18" charset="-127"/>
          <a:cs typeface="+mn-cs"/>
        </a:defRPr>
      </a:lvl4pPr>
      <a:lvl5pPr marL="822960" indent="-228600" algn="l" defTabSz="914400" rtl="0" eaLnBrk="1" latinLnBrk="0" hangingPunct="1">
        <a:lnSpc>
          <a:spcPct val="100000"/>
        </a:lnSpc>
        <a:spcBef>
          <a:spcPts val="500"/>
        </a:spcBef>
        <a:buSzPct val="80000"/>
        <a:buFont typeface="Arial" panose="020B0604020202020204" pitchFamily="34" charset="0"/>
        <a:buChar char="•"/>
        <a:defRPr sz="1400" kern="1200" spc="50" baseline="0">
          <a:solidFill>
            <a:schemeClr val="tx1">
              <a:lumMod val="85000"/>
              <a:lumOff val="15000"/>
            </a:schemeClr>
          </a:solidFill>
          <a:latin typeface="+mn-lt"/>
          <a:ea typeface="Batang" panose="02030600000101010101" pitchFamily="18"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danskeforfattere.systime.dk/?id=1669"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AGKHvS7ukMU" TargetMode="External"/><Relationship Id="rId2" Type="http://schemas.openxmlformats.org/officeDocument/2006/relationships/hyperlink" Target="https://www.dr.dk/nyheder/kultur/klassisk/svend-eriks-julesang-fik-taarerne-frem-i-hele-danmark-nu-kan-du-hoere-den" TargetMode="External"/><Relationship Id="rId1" Type="http://schemas.openxmlformats.org/officeDocument/2006/relationships/slideLayout" Target="../slideLayouts/slideLayout2.xml"/><Relationship Id="rId6" Type="http://schemas.openxmlformats.org/officeDocument/2006/relationships/hyperlink" Target="https://www.youtube.com/watch?v=GZ5bFUfwW80" TargetMode="External"/><Relationship Id="rId5" Type="http://schemas.openxmlformats.org/officeDocument/2006/relationships/hyperlink" Target="https://www.youtube.com/watch?v=I5qJEKkTwlE" TargetMode="External"/><Relationship Id="rId4" Type="http://schemas.openxmlformats.org/officeDocument/2006/relationships/hyperlink" Target="https://www.youtube.com/watch?v=eUCIzWGUyLY"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23">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Jul i Nyvang - Oplevelsecenter Nyvang">
            <a:extLst>
              <a:ext uri="{FF2B5EF4-FFF2-40B4-BE49-F238E27FC236}">
                <a16:creationId xmlns:a16="http://schemas.microsoft.com/office/drawing/2014/main" id="{B2C108B2-6D29-FF3F-44CA-E18BCED2E7B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334" b="1"/>
          <a:stretch/>
        </p:blipFill>
        <p:spPr bwMode="auto">
          <a:xfrm>
            <a:off x="20" y="10"/>
            <a:ext cx="12191979" cy="6857989"/>
          </a:xfrm>
          <a:prstGeom prst="rect">
            <a:avLst/>
          </a:prstGeom>
          <a:noFill/>
          <a:extLst>
            <a:ext uri="{909E8E84-426E-40DD-AFC4-6F175D3DCCD1}">
              <a14:hiddenFill xmlns:a14="http://schemas.microsoft.com/office/drawing/2010/main">
                <a:solidFill>
                  <a:srgbClr val="FFFFFF"/>
                </a:solidFill>
              </a14:hiddenFill>
            </a:ext>
          </a:extLst>
        </p:spPr>
      </p:pic>
      <p:sp>
        <p:nvSpPr>
          <p:cNvPr id="37" name="Rectangle 25">
            <a:extLst>
              <a:ext uri="{FF2B5EF4-FFF2-40B4-BE49-F238E27FC236}">
                <a16:creationId xmlns:a16="http://schemas.microsoft.com/office/drawing/2014/main" id="{C792EE87-4150-454F-8312-283882EFBE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9932"/>
            <a:ext cx="12191999" cy="4934490"/>
          </a:xfrm>
          <a:prstGeom prst="rect">
            <a:avLst/>
          </a:prstGeom>
          <a:gradFill flip="none" rotWithShape="1">
            <a:gsLst>
              <a:gs pos="50000">
                <a:srgbClr val="000000">
                  <a:alpha val="40784"/>
                </a:srgbClr>
              </a:gs>
              <a:gs pos="80000">
                <a:srgbClr val="000000">
                  <a:alpha val="28000"/>
                </a:srgbClr>
              </a:gs>
              <a:gs pos="0">
                <a:srgbClr val="000000">
                  <a:alpha val="0"/>
                </a:srgbClr>
              </a:gs>
              <a:gs pos="20000">
                <a:srgbClr val="000000">
                  <a:alpha val="2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3B5BD2D-2024-1C69-DC69-F9FA195E65A9}"/>
              </a:ext>
            </a:extLst>
          </p:cNvPr>
          <p:cNvSpPr>
            <a:spLocks noGrp="1"/>
          </p:cNvSpPr>
          <p:nvPr>
            <p:ph type="ctrTitle"/>
          </p:nvPr>
        </p:nvSpPr>
        <p:spPr>
          <a:xfrm>
            <a:off x="1897040" y="1122362"/>
            <a:ext cx="8376514" cy="2494295"/>
          </a:xfrm>
        </p:spPr>
        <p:txBody>
          <a:bodyPr>
            <a:normAutofit/>
          </a:bodyPr>
          <a:lstStyle/>
          <a:p>
            <a:r>
              <a:rPr lang="da-DK">
                <a:solidFill>
                  <a:srgbClr val="FFFFFF"/>
                </a:solidFill>
              </a:rPr>
              <a:t>julen</a:t>
            </a:r>
          </a:p>
        </p:txBody>
      </p:sp>
      <p:sp>
        <p:nvSpPr>
          <p:cNvPr id="3" name="Undertitel 2">
            <a:extLst>
              <a:ext uri="{FF2B5EF4-FFF2-40B4-BE49-F238E27FC236}">
                <a16:creationId xmlns:a16="http://schemas.microsoft.com/office/drawing/2014/main" id="{F9DE654F-B454-C7D8-7D4C-49323F87DED8}"/>
              </a:ext>
            </a:extLst>
          </p:cNvPr>
          <p:cNvSpPr>
            <a:spLocks noGrp="1"/>
          </p:cNvSpPr>
          <p:nvPr>
            <p:ph type="subTitle" idx="1"/>
          </p:nvPr>
        </p:nvSpPr>
        <p:spPr>
          <a:xfrm>
            <a:off x="3029803" y="3772789"/>
            <a:ext cx="6141493" cy="1215470"/>
          </a:xfrm>
        </p:spPr>
        <p:txBody>
          <a:bodyPr>
            <a:normAutofit/>
          </a:bodyPr>
          <a:lstStyle/>
          <a:p>
            <a:r>
              <a:rPr lang="da-DK">
                <a:solidFill>
                  <a:srgbClr val="FFFFFF"/>
                </a:solidFill>
              </a:rPr>
              <a:t>Som tema i litteraturen</a:t>
            </a:r>
          </a:p>
        </p:txBody>
      </p:sp>
      <p:sp useBgFill="1">
        <p:nvSpPr>
          <p:cNvPr id="28" name="Freeform: Shape 27">
            <a:extLst>
              <a:ext uri="{FF2B5EF4-FFF2-40B4-BE49-F238E27FC236}">
                <a16:creationId xmlns:a16="http://schemas.microsoft.com/office/drawing/2014/main" id="{EA21D066-7EC1-44B4-8CF9-85511FDFCA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7890120" cy="735601"/>
          </a:xfrm>
          <a:custGeom>
            <a:avLst/>
            <a:gdLst>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906706 w 10678681"/>
              <a:gd name="connsiteY64" fmla="*/ 1027961 h 1357700"/>
              <a:gd name="connsiteX65" fmla="*/ 6698313 w 10678681"/>
              <a:gd name="connsiteY65" fmla="*/ 1063249 h 1357700"/>
              <a:gd name="connsiteX66" fmla="*/ 6505317 w 10678681"/>
              <a:gd name="connsiteY66" fmla="*/ 1011686 h 1357700"/>
              <a:gd name="connsiteX67" fmla="*/ 6392549 w 10678681"/>
              <a:gd name="connsiteY67" fmla="*/ 1032948 h 1357700"/>
              <a:gd name="connsiteX68" fmla="*/ 6361470 w 10678681"/>
              <a:gd name="connsiteY68" fmla="*/ 108057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906706 w 10678681"/>
              <a:gd name="connsiteY64" fmla="*/ 1027961 h 1357700"/>
              <a:gd name="connsiteX65" fmla="*/ 6698313 w 10678681"/>
              <a:gd name="connsiteY65" fmla="*/ 1063249 h 1357700"/>
              <a:gd name="connsiteX66" fmla="*/ 6505317 w 10678681"/>
              <a:gd name="connsiteY66" fmla="*/ 1011686 h 1357700"/>
              <a:gd name="connsiteX67" fmla="*/ 6392549 w 10678681"/>
              <a:gd name="connsiteY67" fmla="*/ 1032948 h 1357700"/>
              <a:gd name="connsiteX68" fmla="*/ 6361470 w 10678681"/>
              <a:gd name="connsiteY68" fmla="*/ 108057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05317 w 10678681"/>
              <a:gd name="connsiteY66" fmla="*/ 1011686 h 1357700"/>
              <a:gd name="connsiteX67" fmla="*/ 6392549 w 10678681"/>
              <a:gd name="connsiteY67" fmla="*/ 1032948 h 1357700"/>
              <a:gd name="connsiteX68" fmla="*/ 6361470 w 10678681"/>
              <a:gd name="connsiteY68" fmla="*/ 108057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392549 w 10678681"/>
              <a:gd name="connsiteY67" fmla="*/ 1032948 h 1357700"/>
              <a:gd name="connsiteX68" fmla="*/ 6361470 w 10678681"/>
              <a:gd name="connsiteY68" fmla="*/ 108057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392549 w 10678681"/>
              <a:gd name="connsiteY67" fmla="*/ 1032948 h 1357700"/>
              <a:gd name="connsiteX68" fmla="*/ 6327795 w 10678681"/>
              <a:gd name="connsiteY68" fmla="*/ 108814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537768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905913 w 10678681"/>
              <a:gd name="connsiteY86" fmla="*/ 1224477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278026 w 10678681"/>
              <a:gd name="connsiteY103" fmla="*/ 1259803 h 1357700"/>
              <a:gd name="connsiteX104" fmla="*/ 4188995 w 10678681"/>
              <a:gd name="connsiteY104" fmla="*/ 1296718 h 1357700"/>
              <a:gd name="connsiteX105" fmla="*/ 4181483 w 10678681"/>
              <a:gd name="connsiteY105" fmla="*/ 1287686 h 1357700"/>
              <a:gd name="connsiteX106" fmla="*/ 4120739 w 10678681"/>
              <a:gd name="connsiteY106" fmla="*/ 1288549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905913 w 10678681"/>
              <a:gd name="connsiteY86" fmla="*/ 1224477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278026 w 10678681"/>
              <a:gd name="connsiteY103" fmla="*/ 1259803 h 1357700"/>
              <a:gd name="connsiteX104" fmla="*/ 4188995 w 10678681"/>
              <a:gd name="connsiteY104" fmla="*/ 1296718 h 1357700"/>
              <a:gd name="connsiteX105" fmla="*/ 4181483 w 10678681"/>
              <a:gd name="connsiteY105" fmla="*/ 1287686 h 1357700"/>
              <a:gd name="connsiteX106" fmla="*/ 4120739 w 10678681"/>
              <a:gd name="connsiteY106" fmla="*/ 1288549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894688 w 10678681"/>
              <a:gd name="connsiteY86" fmla="*/ 1247184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278026 w 10678681"/>
              <a:gd name="connsiteY103" fmla="*/ 1259803 h 1357700"/>
              <a:gd name="connsiteX104" fmla="*/ 4188995 w 10678681"/>
              <a:gd name="connsiteY104" fmla="*/ 1296718 h 1357700"/>
              <a:gd name="connsiteX105" fmla="*/ 4181483 w 10678681"/>
              <a:gd name="connsiteY105" fmla="*/ 1287686 h 1357700"/>
              <a:gd name="connsiteX106" fmla="*/ 4120739 w 10678681"/>
              <a:gd name="connsiteY106" fmla="*/ 1288549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894688 w 10678681"/>
              <a:gd name="connsiteY86" fmla="*/ 1247184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306088 w 10678681"/>
              <a:gd name="connsiteY103" fmla="*/ 1282512 h 1357700"/>
              <a:gd name="connsiteX104" fmla="*/ 4188995 w 10678681"/>
              <a:gd name="connsiteY104" fmla="*/ 1296718 h 1357700"/>
              <a:gd name="connsiteX105" fmla="*/ 4181483 w 10678681"/>
              <a:gd name="connsiteY105" fmla="*/ 1287686 h 1357700"/>
              <a:gd name="connsiteX106" fmla="*/ 4120739 w 10678681"/>
              <a:gd name="connsiteY106" fmla="*/ 1288549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894688 w 10678681"/>
              <a:gd name="connsiteY86" fmla="*/ 1247184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306088 w 10678681"/>
              <a:gd name="connsiteY103" fmla="*/ 1282512 h 1357700"/>
              <a:gd name="connsiteX104" fmla="*/ 4188995 w 10678681"/>
              <a:gd name="connsiteY104" fmla="*/ 1296718 h 1357700"/>
              <a:gd name="connsiteX105" fmla="*/ 4181483 w 10678681"/>
              <a:gd name="connsiteY105" fmla="*/ 1287686 h 1357700"/>
              <a:gd name="connsiteX106" fmla="*/ 4064614 w 10678681"/>
              <a:gd name="connsiteY106" fmla="*/ 1296118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894688 w 10678681"/>
              <a:gd name="connsiteY86" fmla="*/ 1247184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306088 w 10678681"/>
              <a:gd name="connsiteY103" fmla="*/ 1282512 h 1357700"/>
              <a:gd name="connsiteX104" fmla="*/ 4188995 w 10678681"/>
              <a:gd name="connsiteY104" fmla="*/ 1296718 h 1357700"/>
              <a:gd name="connsiteX105" fmla="*/ 4136582 w 10678681"/>
              <a:gd name="connsiteY105" fmla="*/ 1287687 h 1357700"/>
              <a:gd name="connsiteX106" fmla="*/ 4064614 w 10678681"/>
              <a:gd name="connsiteY106" fmla="*/ 1296118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437450 w 10678681"/>
              <a:gd name="connsiteY66" fmla="*/ 1101075 h 1357700"/>
              <a:gd name="connsiteX67" fmla="*/ 6327795 w 10678681"/>
              <a:gd name="connsiteY67" fmla="*/ 1088142 h 1357700"/>
              <a:gd name="connsiteX68" fmla="*/ 6136549 w 10678681"/>
              <a:gd name="connsiteY68" fmla="*/ 1100268 h 1357700"/>
              <a:gd name="connsiteX69" fmla="*/ 6004655 w 10678681"/>
              <a:gd name="connsiteY69" fmla="*/ 1114946 h 1357700"/>
              <a:gd name="connsiteX70" fmla="*/ 5936643 w 10678681"/>
              <a:gd name="connsiteY70" fmla="*/ 1095428 h 1357700"/>
              <a:gd name="connsiteX71" fmla="*/ 5912484 w 10678681"/>
              <a:gd name="connsiteY71" fmla="*/ 1112624 h 1357700"/>
              <a:gd name="connsiteX72" fmla="*/ 5908387 w 10678681"/>
              <a:gd name="connsiteY72" fmla="*/ 1116018 h 1357700"/>
              <a:gd name="connsiteX73" fmla="*/ 5890495 w 10678681"/>
              <a:gd name="connsiteY73" fmla="*/ 1120268 h 1357700"/>
              <a:gd name="connsiteX74" fmla="*/ 5887318 w 10678681"/>
              <a:gd name="connsiteY74" fmla="*/ 1133134 h 1357700"/>
              <a:gd name="connsiteX75" fmla="*/ 5861726 w 10678681"/>
              <a:gd name="connsiteY75" fmla="*/ 1147891 h 1357700"/>
              <a:gd name="connsiteX76" fmla="*/ 5805823 w 10678681"/>
              <a:gd name="connsiteY76" fmla="*/ 1152457 h 1357700"/>
              <a:gd name="connsiteX77" fmla="*/ 5689841 w 10678681"/>
              <a:gd name="connsiteY77" fmla="*/ 1176232 h 1357700"/>
              <a:gd name="connsiteX78" fmla="*/ 5605119 w 10678681"/>
              <a:gd name="connsiteY78" fmla="*/ 1190202 h 1357700"/>
              <a:gd name="connsiteX79" fmla="*/ 5488513 w 10678681"/>
              <a:gd name="connsiteY79" fmla="*/ 1205367 h 1357700"/>
              <a:gd name="connsiteX80" fmla="*/ 5402905 w 10678681"/>
              <a:gd name="connsiteY80" fmla="*/ 1241191 h 1357700"/>
              <a:gd name="connsiteX81" fmla="*/ 5285593 w 10678681"/>
              <a:gd name="connsiteY81" fmla="*/ 1273569 h 1357700"/>
              <a:gd name="connsiteX82" fmla="*/ 5192893 w 10678681"/>
              <a:gd name="connsiteY82" fmla="*/ 1247188 h 1357700"/>
              <a:gd name="connsiteX83" fmla="*/ 5186475 w 10678681"/>
              <a:gd name="connsiteY83" fmla="*/ 1257028 h 1357700"/>
              <a:gd name="connsiteX84" fmla="*/ 5126038 w 10678681"/>
              <a:gd name="connsiteY84" fmla="*/ 1263189 h 1357700"/>
              <a:gd name="connsiteX85" fmla="*/ 4894688 w 10678681"/>
              <a:gd name="connsiteY85" fmla="*/ 1247184 h 1357700"/>
              <a:gd name="connsiteX86" fmla="*/ 4788036 w 10678681"/>
              <a:gd name="connsiteY86" fmla="*/ 1238182 h 1357700"/>
              <a:gd name="connsiteX87" fmla="*/ 4747555 w 10678681"/>
              <a:gd name="connsiteY87" fmla="*/ 1252768 h 1357700"/>
              <a:gd name="connsiteX88" fmla="*/ 4679644 w 10678681"/>
              <a:gd name="connsiteY88" fmla="*/ 1276603 h 1357700"/>
              <a:gd name="connsiteX89" fmla="*/ 4632222 w 10678681"/>
              <a:gd name="connsiteY89" fmla="*/ 1318360 h 1357700"/>
              <a:gd name="connsiteX90" fmla="*/ 4617358 w 10678681"/>
              <a:gd name="connsiteY90" fmla="*/ 1327690 h 1357700"/>
              <a:gd name="connsiteX91" fmla="*/ 4589102 w 10678681"/>
              <a:gd name="connsiteY91" fmla="*/ 1321223 h 1357700"/>
              <a:gd name="connsiteX92" fmla="*/ 4578184 w 10678681"/>
              <a:gd name="connsiteY92" fmla="*/ 1326745 h 1357700"/>
              <a:gd name="connsiteX93" fmla="*/ 4574270 w 10678681"/>
              <a:gd name="connsiteY93" fmla="*/ 1325878 h 1357700"/>
              <a:gd name="connsiteX94" fmla="*/ 4564919 w 10678681"/>
              <a:gd name="connsiteY94" fmla="*/ 1325507 h 1357700"/>
              <a:gd name="connsiteX95" fmla="*/ 4566586 w 10678681"/>
              <a:gd name="connsiteY95" fmla="*/ 1316963 h 1357700"/>
              <a:gd name="connsiteX96" fmla="*/ 4556303 w 10678681"/>
              <a:gd name="connsiteY96" fmla="*/ 1300262 h 1357700"/>
              <a:gd name="connsiteX97" fmla="*/ 4502358 w 10678681"/>
              <a:gd name="connsiteY97" fmla="*/ 1302558 h 1357700"/>
              <a:gd name="connsiteX98" fmla="*/ 4498919 w 10678681"/>
              <a:gd name="connsiteY98" fmla="*/ 1312115 h 1357700"/>
              <a:gd name="connsiteX99" fmla="*/ 4492075 w 10678681"/>
              <a:gd name="connsiteY99" fmla="*/ 1313357 h 1357700"/>
              <a:gd name="connsiteX100" fmla="*/ 4487466 w 10678681"/>
              <a:gd name="connsiteY100" fmla="*/ 1304102 h 1357700"/>
              <a:gd name="connsiteX101" fmla="*/ 4398292 w 10678681"/>
              <a:gd name="connsiteY101" fmla="*/ 1278410 h 1357700"/>
              <a:gd name="connsiteX102" fmla="*/ 4306088 w 10678681"/>
              <a:gd name="connsiteY102" fmla="*/ 1282512 h 1357700"/>
              <a:gd name="connsiteX103" fmla="*/ 4188995 w 10678681"/>
              <a:gd name="connsiteY103" fmla="*/ 1296718 h 1357700"/>
              <a:gd name="connsiteX104" fmla="*/ 4136582 w 10678681"/>
              <a:gd name="connsiteY104" fmla="*/ 1287687 h 1357700"/>
              <a:gd name="connsiteX105" fmla="*/ 4064614 w 10678681"/>
              <a:gd name="connsiteY105" fmla="*/ 1296118 h 1357700"/>
              <a:gd name="connsiteX106" fmla="*/ 3906561 w 10678681"/>
              <a:gd name="connsiteY106" fmla="*/ 1352435 h 1357700"/>
              <a:gd name="connsiteX107" fmla="*/ 3787890 w 10678681"/>
              <a:gd name="connsiteY107" fmla="*/ 1352442 h 1357700"/>
              <a:gd name="connsiteX108" fmla="*/ 3745993 w 10678681"/>
              <a:gd name="connsiteY108" fmla="*/ 1342630 h 1357700"/>
              <a:gd name="connsiteX109" fmla="*/ 3675785 w 10678681"/>
              <a:gd name="connsiteY109" fmla="*/ 1326802 h 1357700"/>
              <a:gd name="connsiteX110" fmla="*/ 3623856 w 10678681"/>
              <a:gd name="connsiteY110" fmla="*/ 1290804 h 1357700"/>
              <a:gd name="connsiteX111" fmla="*/ 3564933 w 10678681"/>
              <a:gd name="connsiteY111" fmla="*/ 1287147 h 1357700"/>
              <a:gd name="connsiteX112" fmla="*/ 3550537 w 10678681"/>
              <a:gd name="connsiteY112" fmla="*/ 1317552 h 1357700"/>
              <a:gd name="connsiteX113" fmla="*/ 3487736 w 10678681"/>
              <a:gd name="connsiteY113" fmla="*/ 1303493 h 1357700"/>
              <a:gd name="connsiteX114" fmla="*/ 3392548 w 10678681"/>
              <a:gd name="connsiteY114" fmla="*/ 1278741 h 1357700"/>
              <a:gd name="connsiteX115" fmla="*/ 3337466 w 10678681"/>
              <a:gd name="connsiteY115" fmla="*/ 1272537 h 1357700"/>
              <a:gd name="connsiteX116" fmla="*/ 3187206 w 10678681"/>
              <a:gd name="connsiteY116" fmla="*/ 1246821 h 1357700"/>
              <a:gd name="connsiteX117" fmla="*/ 3036856 w 10678681"/>
              <a:gd name="connsiteY117" fmla="*/ 1214383 h 1357700"/>
              <a:gd name="connsiteX118" fmla="*/ 2948654 w 10678681"/>
              <a:gd name="connsiteY118" fmla="*/ 1157455 h 1357700"/>
              <a:gd name="connsiteX119" fmla="*/ 2824973 w 10678681"/>
              <a:gd name="connsiteY119" fmla="*/ 1134864 h 1357700"/>
              <a:gd name="connsiteX120" fmla="*/ 2804398 w 10678681"/>
              <a:gd name="connsiteY120" fmla="*/ 1125556 h 1357700"/>
              <a:gd name="connsiteX121" fmla="*/ 2775396 w 10678681"/>
              <a:gd name="connsiteY121" fmla="*/ 1130148 h 1357700"/>
              <a:gd name="connsiteX122" fmla="*/ 2659096 w 10678681"/>
              <a:gd name="connsiteY122" fmla="*/ 1150294 h 1357700"/>
              <a:gd name="connsiteX123" fmla="*/ 2567088 w 10678681"/>
              <a:gd name="connsiteY123" fmla="*/ 1181781 h 1357700"/>
              <a:gd name="connsiteX124" fmla="*/ 2454501 w 10678681"/>
              <a:gd name="connsiteY124" fmla="*/ 1155455 h 1357700"/>
              <a:gd name="connsiteX125" fmla="*/ 2385161 w 10678681"/>
              <a:gd name="connsiteY125" fmla="*/ 1161312 h 1357700"/>
              <a:gd name="connsiteX126" fmla="*/ 2270528 w 10678681"/>
              <a:gd name="connsiteY126" fmla="*/ 1204338 h 1357700"/>
              <a:gd name="connsiteX127" fmla="*/ 2121820 w 10678681"/>
              <a:gd name="connsiteY127" fmla="*/ 1187078 h 1357700"/>
              <a:gd name="connsiteX128" fmla="*/ 2092716 w 10678681"/>
              <a:gd name="connsiteY128" fmla="*/ 1139224 h 1357700"/>
              <a:gd name="connsiteX129" fmla="*/ 2052449 w 10678681"/>
              <a:gd name="connsiteY129" fmla="*/ 1109687 h 1357700"/>
              <a:gd name="connsiteX130" fmla="*/ 2032607 w 10678681"/>
              <a:gd name="connsiteY130" fmla="*/ 1175477 h 1357700"/>
              <a:gd name="connsiteX131" fmla="*/ 1901837 w 10678681"/>
              <a:gd name="connsiteY131" fmla="*/ 1221762 h 1357700"/>
              <a:gd name="connsiteX132" fmla="*/ 1836762 w 10678681"/>
              <a:gd name="connsiteY132" fmla="*/ 1237387 h 1357700"/>
              <a:gd name="connsiteX133" fmla="*/ 1735877 w 10678681"/>
              <a:gd name="connsiteY133" fmla="*/ 1246527 h 1357700"/>
              <a:gd name="connsiteX134" fmla="*/ 1705069 w 10678681"/>
              <a:gd name="connsiteY134" fmla="*/ 1251989 h 1357700"/>
              <a:gd name="connsiteX135" fmla="*/ 1397689 w 10678681"/>
              <a:gd name="connsiteY135" fmla="*/ 1336144 h 1357700"/>
              <a:gd name="connsiteX136" fmla="*/ 1220734 w 10678681"/>
              <a:gd name="connsiteY136" fmla="*/ 1257811 h 1357700"/>
              <a:gd name="connsiteX137" fmla="*/ 1021737 w 10678681"/>
              <a:gd name="connsiteY137" fmla="*/ 1238739 h 1357700"/>
              <a:gd name="connsiteX138" fmla="*/ 959820 w 10678681"/>
              <a:gd name="connsiteY138" fmla="*/ 1275863 h 1357700"/>
              <a:gd name="connsiteX139" fmla="*/ 929137 w 10678681"/>
              <a:gd name="connsiteY139" fmla="*/ 1273957 h 1357700"/>
              <a:gd name="connsiteX140" fmla="*/ 878849 w 10678681"/>
              <a:gd name="connsiteY140" fmla="*/ 1266740 h 1357700"/>
              <a:gd name="connsiteX141" fmla="*/ 800667 w 10678681"/>
              <a:gd name="connsiteY141" fmla="*/ 1282041 h 1357700"/>
              <a:gd name="connsiteX142" fmla="*/ 644906 w 10678681"/>
              <a:gd name="connsiteY142" fmla="*/ 1273685 h 1357700"/>
              <a:gd name="connsiteX143" fmla="*/ 379869 w 10678681"/>
              <a:gd name="connsiteY143" fmla="*/ 1339165 h 1357700"/>
              <a:gd name="connsiteX144" fmla="*/ 137696 w 10678681"/>
              <a:gd name="connsiteY144" fmla="*/ 1319217 h 1357700"/>
              <a:gd name="connsiteX145" fmla="*/ 54250 w 10678681"/>
              <a:gd name="connsiteY145" fmla="*/ 1315838 h 1357700"/>
              <a:gd name="connsiteX146" fmla="*/ 28042 w 10678681"/>
              <a:gd name="connsiteY146" fmla="*/ 1297822 h 1357700"/>
              <a:gd name="connsiteX147" fmla="*/ 0 w 10678681"/>
              <a:gd name="connsiteY147" fmla="*/ 1294612 h 1357700"/>
              <a:gd name="connsiteX148" fmla="*/ 0 w 10678681"/>
              <a:gd name="connsiteY148"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64639 w 10678681"/>
              <a:gd name="connsiteY65" fmla="*/ 1017831 h 1357700"/>
              <a:gd name="connsiteX66" fmla="*/ 6437450 w 10678681"/>
              <a:gd name="connsiteY66" fmla="*/ 1101075 h 1357700"/>
              <a:gd name="connsiteX67" fmla="*/ 6327795 w 10678681"/>
              <a:gd name="connsiteY67" fmla="*/ 1088142 h 1357700"/>
              <a:gd name="connsiteX68" fmla="*/ 6136549 w 10678681"/>
              <a:gd name="connsiteY68" fmla="*/ 1100268 h 1357700"/>
              <a:gd name="connsiteX69" fmla="*/ 6004655 w 10678681"/>
              <a:gd name="connsiteY69" fmla="*/ 1114946 h 1357700"/>
              <a:gd name="connsiteX70" fmla="*/ 5936643 w 10678681"/>
              <a:gd name="connsiteY70" fmla="*/ 1095428 h 1357700"/>
              <a:gd name="connsiteX71" fmla="*/ 5912484 w 10678681"/>
              <a:gd name="connsiteY71" fmla="*/ 1112624 h 1357700"/>
              <a:gd name="connsiteX72" fmla="*/ 5908387 w 10678681"/>
              <a:gd name="connsiteY72" fmla="*/ 1116018 h 1357700"/>
              <a:gd name="connsiteX73" fmla="*/ 5890495 w 10678681"/>
              <a:gd name="connsiteY73" fmla="*/ 1120268 h 1357700"/>
              <a:gd name="connsiteX74" fmla="*/ 5887318 w 10678681"/>
              <a:gd name="connsiteY74" fmla="*/ 1133134 h 1357700"/>
              <a:gd name="connsiteX75" fmla="*/ 5861726 w 10678681"/>
              <a:gd name="connsiteY75" fmla="*/ 1147891 h 1357700"/>
              <a:gd name="connsiteX76" fmla="*/ 5805823 w 10678681"/>
              <a:gd name="connsiteY76" fmla="*/ 1152457 h 1357700"/>
              <a:gd name="connsiteX77" fmla="*/ 5689841 w 10678681"/>
              <a:gd name="connsiteY77" fmla="*/ 1176232 h 1357700"/>
              <a:gd name="connsiteX78" fmla="*/ 5605119 w 10678681"/>
              <a:gd name="connsiteY78" fmla="*/ 1190202 h 1357700"/>
              <a:gd name="connsiteX79" fmla="*/ 5488513 w 10678681"/>
              <a:gd name="connsiteY79" fmla="*/ 1205367 h 1357700"/>
              <a:gd name="connsiteX80" fmla="*/ 5402905 w 10678681"/>
              <a:gd name="connsiteY80" fmla="*/ 1241191 h 1357700"/>
              <a:gd name="connsiteX81" fmla="*/ 5285593 w 10678681"/>
              <a:gd name="connsiteY81" fmla="*/ 1273569 h 1357700"/>
              <a:gd name="connsiteX82" fmla="*/ 5192893 w 10678681"/>
              <a:gd name="connsiteY82" fmla="*/ 1247188 h 1357700"/>
              <a:gd name="connsiteX83" fmla="*/ 5186475 w 10678681"/>
              <a:gd name="connsiteY83" fmla="*/ 1257028 h 1357700"/>
              <a:gd name="connsiteX84" fmla="*/ 5126038 w 10678681"/>
              <a:gd name="connsiteY84" fmla="*/ 1263189 h 1357700"/>
              <a:gd name="connsiteX85" fmla="*/ 4894688 w 10678681"/>
              <a:gd name="connsiteY85" fmla="*/ 1247184 h 1357700"/>
              <a:gd name="connsiteX86" fmla="*/ 4788036 w 10678681"/>
              <a:gd name="connsiteY86" fmla="*/ 1238182 h 1357700"/>
              <a:gd name="connsiteX87" fmla="*/ 4747555 w 10678681"/>
              <a:gd name="connsiteY87" fmla="*/ 1252768 h 1357700"/>
              <a:gd name="connsiteX88" fmla="*/ 4679644 w 10678681"/>
              <a:gd name="connsiteY88" fmla="*/ 1276603 h 1357700"/>
              <a:gd name="connsiteX89" fmla="*/ 4632222 w 10678681"/>
              <a:gd name="connsiteY89" fmla="*/ 1318360 h 1357700"/>
              <a:gd name="connsiteX90" fmla="*/ 4617358 w 10678681"/>
              <a:gd name="connsiteY90" fmla="*/ 1327690 h 1357700"/>
              <a:gd name="connsiteX91" fmla="*/ 4589102 w 10678681"/>
              <a:gd name="connsiteY91" fmla="*/ 1321223 h 1357700"/>
              <a:gd name="connsiteX92" fmla="*/ 4578184 w 10678681"/>
              <a:gd name="connsiteY92" fmla="*/ 1326745 h 1357700"/>
              <a:gd name="connsiteX93" fmla="*/ 4574270 w 10678681"/>
              <a:gd name="connsiteY93" fmla="*/ 1325878 h 1357700"/>
              <a:gd name="connsiteX94" fmla="*/ 4564919 w 10678681"/>
              <a:gd name="connsiteY94" fmla="*/ 1325507 h 1357700"/>
              <a:gd name="connsiteX95" fmla="*/ 4566586 w 10678681"/>
              <a:gd name="connsiteY95" fmla="*/ 1316963 h 1357700"/>
              <a:gd name="connsiteX96" fmla="*/ 4556303 w 10678681"/>
              <a:gd name="connsiteY96" fmla="*/ 1300262 h 1357700"/>
              <a:gd name="connsiteX97" fmla="*/ 4502358 w 10678681"/>
              <a:gd name="connsiteY97" fmla="*/ 1302558 h 1357700"/>
              <a:gd name="connsiteX98" fmla="*/ 4498919 w 10678681"/>
              <a:gd name="connsiteY98" fmla="*/ 1312115 h 1357700"/>
              <a:gd name="connsiteX99" fmla="*/ 4492075 w 10678681"/>
              <a:gd name="connsiteY99" fmla="*/ 1313357 h 1357700"/>
              <a:gd name="connsiteX100" fmla="*/ 4487466 w 10678681"/>
              <a:gd name="connsiteY100" fmla="*/ 1304102 h 1357700"/>
              <a:gd name="connsiteX101" fmla="*/ 4398292 w 10678681"/>
              <a:gd name="connsiteY101" fmla="*/ 1278410 h 1357700"/>
              <a:gd name="connsiteX102" fmla="*/ 4306088 w 10678681"/>
              <a:gd name="connsiteY102" fmla="*/ 1282512 h 1357700"/>
              <a:gd name="connsiteX103" fmla="*/ 4188995 w 10678681"/>
              <a:gd name="connsiteY103" fmla="*/ 1296718 h 1357700"/>
              <a:gd name="connsiteX104" fmla="*/ 4136582 w 10678681"/>
              <a:gd name="connsiteY104" fmla="*/ 1287687 h 1357700"/>
              <a:gd name="connsiteX105" fmla="*/ 4064614 w 10678681"/>
              <a:gd name="connsiteY105" fmla="*/ 1296118 h 1357700"/>
              <a:gd name="connsiteX106" fmla="*/ 3906561 w 10678681"/>
              <a:gd name="connsiteY106" fmla="*/ 1352435 h 1357700"/>
              <a:gd name="connsiteX107" fmla="*/ 3787890 w 10678681"/>
              <a:gd name="connsiteY107" fmla="*/ 1352442 h 1357700"/>
              <a:gd name="connsiteX108" fmla="*/ 3745993 w 10678681"/>
              <a:gd name="connsiteY108" fmla="*/ 1342630 h 1357700"/>
              <a:gd name="connsiteX109" fmla="*/ 3675785 w 10678681"/>
              <a:gd name="connsiteY109" fmla="*/ 1326802 h 1357700"/>
              <a:gd name="connsiteX110" fmla="*/ 3623856 w 10678681"/>
              <a:gd name="connsiteY110" fmla="*/ 1290804 h 1357700"/>
              <a:gd name="connsiteX111" fmla="*/ 3564933 w 10678681"/>
              <a:gd name="connsiteY111" fmla="*/ 1287147 h 1357700"/>
              <a:gd name="connsiteX112" fmla="*/ 3550537 w 10678681"/>
              <a:gd name="connsiteY112" fmla="*/ 1317552 h 1357700"/>
              <a:gd name="connsiteX113" fmla="*/ 3487736 w 10678681"/>
              <a:gd name="connsiteY113" fmla="*/ 1303493 h 1357700"/>
              <a:gd name="connsiteX114" fmla="*/ 3392548 w 10678681"/>
              <a:gd name="connsiteY114" fmla="*/ 1278741 h 1357700"/>
              <a:gd name="connsiteX115" fmla="*/ 3337466 w 10678681"/>
              <a:gd name="connsiteY115" fmla="*/ 1272537 h 1357700"/>
              <a:gd name="connsiteX116" fmla="*/ 3187206 w 10678681"/>
              <a:gd name="connsiteY116" fmla="*/ 1246821 h 1357700"/>
              <a:gd name="connsiteX117" fmla="*/ 3036856 w 10678681"/>
              <a:gd name="connsiteY117" fmla="*/ 1214383 h 1357700"/>
              <a:gd name="connsiteX118" fmla="*/ 2948654 w 10678681"/>
              <a:gd name="connsiteY118" fmla="*/ 1157455 h 1357700"/>
              <a:gd name="connsiteX119" fmla="*/ 2824973 w 10678681"/>
              <a:gd name="connsiteY119" fmla="*/ 1134864 h 1357700"/>
              <a:gd name="connsiteX120" fmla="*/ 2804398 w 10678681"/>
              <a:gd name="connsiteY120" fmla="*/ 1125556 h 1357700"/>
              <a:gd name="connsiteX121" fmla="*/ 2775396 w 10678681"/>
              <a:gd name="connsiteY121" fmla="*/ 1130148 h 1357700"/>
              <a:gd name="connsiteX122" fmla="*/ 2659096 w 10678681"/>
              <a:gd name="connsiteY122" fmla="*/ 1150294 h 1357700"/>
              <a:gd name="connsiteX123" fmla="*/ 2567088 w 10678681"/>
              <a:gd name="connsiteY123" fmla="*/ 1181781 h 1357700"/>
              <a:gd name="connsiteX124" fmla="*/ 2454501 w 10678681"/>
              <a:gd name="connsiteY124" fmla="*/ 1155455 h 1357700"/>
              <a:gd name="connsiteX125" fmla="*/ 2385161 w 10678681"/>
              <a:gd name="connsiteY125" fmla="*/ 1161312 h 1357700"/>
              <a:gd name="connsiteX126" fmla="*/ 2270528 w 10678681"/>
              <a:gd name="connsiteY126" fmla="*/ 1204338 h 1357700"/>
              <a:gd name="connsiteX127" fmla="*/ 2121820 w 10678681"/>
              <a:gd name="connsiteY127" fmla="*/ 1187078 h 1357700"/>
              <a:gd name="connsiteX128" fmla="*/ 2092716 w 10678681"/>
              <a:gd name="connsiteY128" fmla="*/ 1139224 h 1357700"/>
              <a:gd name="connsiteX129" fmla="*/ 2052449 w 10678681"/>
              <a:gd name="connsiteY129" fmla="*/ 1109687 h 1357700"/>
              <a:gd name="connsiteX130" fmla="*/ 2032607 w 10678681"/>
              <a:gd name="connsiteY130" fmla="*/ 1175477 h 1357700"/>
              <a:gd name="connsiteX131" fmla="*/ 1901837 w 10678681"/>
              <a:gd name="connsiteY131" fmla="*/ 1221762 h 1357700"/>
              <a:gd name="connsiteX132" fmla="*/ 1836762 w 10678681"/>
              <a:gd name="connsiteY132" fmla="*/ 1237387 h 1357700"/>
              <a:gd name="connsiteX133" fmla="*/ 1735877 w 10678681"/>
              <a:gd name="connsiteY133" fmla="*/ 1246527 h 1357700"/>
              <a:gd name="connsiteX134" fmla="*/ 1705069 w 10678681"/>
              <a:gd name="connsiteY134" fmla="*/ 1251989 h 1357700"/>
              <a:gd name="connsiteX135" fmla="*/ 1397689 w 10678681"/>
              <a:gd name="connsiteY135" fmla="*/ 1336144 h 1357700"/>
              <a:gd name="connsiteX136" fmla="*/ 1220734 w 10678681"/>
              <a:gd name="connsiteY136" fmla="*/ 1257811 h 1357700"/>
              <a:gd name="connsiteX137" fmla="*/ 1021737 w 10678681"/>
              <a:gd name="connsiteY137" fmla="*/ 1238739 h 1357700"/>
              <a:gd name="connsiteX138" fmla="*/ 959820 w 10678681"/>
              <a:gd name="connsiteY138" fmla="*/ 1275863 h 1357700"/>
              <a:gd name="connsiteX139" fmla="*/ 929137 w 10678681"/>
              <a:gd name="connsiteY139" fmla="*/ 1273957 h 1357700"/>
              <a:gd name="connsiteX140" fmla="*/ 878849 w 10678681"/>
              <a:gd name="connsiteY140" fmla="*/ 1266740 h 1357700"/>
              <a:gd name="connsiteX141" fmla="*/ 800667 w 10678681"/>
              <a:gd name="connsiteY141" fmla="*/ 1282041 h 1357700"/>
              <a:gd name="connsiteX142" fmla="*/ 644906 w 10678681"/>
              <a:gd name="connsiteY142" fmla="*/ 1273685 h 1357700"/>
              <a:gd name="connsiteX143" fmla="*/ 379869 w 10678681"/>
              <a:gd name="connsiteY143" fmla="*/ 1339165 h 1357700"/>
              <a:gd name="connsiteX144" fmla="*/ 137696 w 10678681"/>
              <a:gd name="connsiteY144" fmla="*/ 1319217 h 1357700"/>
              <a:gd name="connsiteX145" fmla="*/ 54250 w 10678681"/>
              <a:gd name="connsiteY145" fmla="*/ 1315838 h 1357700"/>
              <a:gd name="connsiteX146" fmla="*/ 28042 w 10678681"/>
              <a:gd name="connsiteY146" fmla="*/ 1297822 h 1357700"/>
              <a:gd name="connsiteX147" fmla="*/ 0 w 10678681"/>
              <a:gd name="connsiteY147" fmla="*/ 1294612 h 1357700"/>
              <a:gd name="connsiteX148" fmla="*/ 0 w 10678681"/>
              <a:gd name="connsiteY148"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64639 w 10678681"/>
              <a:gd name="connsiteY65" fmla="*/ 1017831 h 1357700"/>
              <a:gd name="connsiteX66" fmla="*/ 6437450 w 10678681"/>
              <a:gd name="connsiteY66" fmla="*/ 1101075 h 1357700"/>
              <a:gd name="connsiteX67" fmla="*/ 6327795 w 10678681"/>
              <a:gd name="connsiteY67" fmla="*/ 1088142 h 1357700"/>
              <a:gd name="connsiteX68" fmla="*/ 6136549 w 10678681"/>
              <a:gd name="connsiteY68" fmla="*/ 1100268 h 1357700"/>
              <a:gd name="connsiteX69" fmla="*/ 6004655 w 10678681"/>
              <a:gd name="connsiteY69" fmla="*/ 1114946 h 1357700"/>
              <a:gd name="connsiteX70" fmla="*/ 5936643 w 10678681"/>
              <a:gd name="connsiteY70" fmla="*/ 1095428 h 1357700"/>
              <a:gd name="connsiteX71" fmla="*/ 5912484 w 10678681"/>
              <a:gd name="connsiteY71" fmla="*/ 1112624 h 1357700"/>
              <a:gd name="connsiteX72" fmla="*/ 5908387 w 10678681"/>
              <a:gd name="connsiteY72" fmla="*/ 1116018 h 1357700"/>
              <a:gd name="connsiteX73" fmla="*/ 5890495 w 10678681"/>
              <a:gd name="connsiteY73" fmla="*/ 1120268 h 1357700"/>
              <a:gd name="connsiteX74" fmla="*/ 5887318 w 10678681"/>
              <a:gd name="connsiteY74" fmla="*/ 1133134 h 1357700"/>
              <a:gd name="connsiteX75" fmla="*/ 5861726 w 10678681"/>
              <a:gd name="connsiteY75" fmla="*/ 1147891 h 1357700"/>
              <a:gd name="connsiteX76" fmla="*/ 5805823 w 10678681"/>
              <a:gd name="connsiteY76" fmla="*/ 1152457 h 1357700"/>
              <a:gd name="connsiteX77" fmla="*/ 5689841 w 10678681"/>
              <a:gd name="connsiteY77" fmla="*/ 1176232 h 1357700"/>
              <a:gd name="connsiteX78" fmla="*/ 5605119 w 10678681"/>
              <a:gd name="connsiteY78" fmla="*/ 1190202 h 1357700"/>
              <a:gd name="connsiteX79" fmla="*/ 5488513 w 10678681"/>
              <a:gd name="connsiteY79" fmla="*/ 1205367 h 1357700"/>
              <a:gd name="connsiteX80" fmla="*/ 5402905 w 10678681"/>
              <a:gd name="connsiteY80" fmla="*/ 1241191 h 1357700"/>
              <a:gd name="connsiteX81" fmla="*/ 5285593 w 10678681"/>
              <a:gd name="connsiteY81" fmla="*/ 1273569 h 1357700"/>
              <a:gd name="connsiteX82" fmla="*/ 5192893 w 10678681"/>
              <a:gd name="connsiteY82" fmla="*/ 1247188 h 1357700"/>
              <a:gd name="connsiteX83" fmla="*/ 5186475 w 10678681"/>
              <a:gd name="connsiteY83" fmla="*/ 1257028 h 1357700"/>
              <a:gd name="connsiteX84" fmla="*/ 5126038 w 10678681"/>
              <a:gd name="connsiteY84" fmla="*/ 1263189 h 1357700"/>
              <a:gd name="connsiteX85" fmla="*/ 4894688 w 10678681"/>
              <a:gd name="connsiteY85" fmla="*/ 1247184 h 1357700"/>
              <a:gd name="connsiteX86" fmla="*/ 4788036 w 10678681"/>
              <a:gd name="connsiteY86" fmla="*/ 1238182 h 1357700"/>
              <a:gd name="connsiteX87" fmla="*/ 4747555 w 10678681"/>
              <a:gd name="connsiteY87" fmla="*/ 1252768 h 1357700"/>
              <a:gd name="connsiteX88" fmla="*/ 4679644 w 10678681"/>
              <a:gd name="connsiteY88" fmla="*/ 1276603 h 1357700"/>
              <a:gd name="connsiteX89" fmla="*/ 4632222 w 10678681"/>
              <a:gd name="connsiteY89" fmla="*/ 1318360 h 1357700"/>
              <a:gd name="connsiteX90" fmla="*/ 4617358 w 10678681"/>
              <a:gd name="connsiteY90" fmla="*/ 1327690 h 1357700"/>
              <a:gd name="connsiteX91" fmla="*/ 4589102 w 10678681"/>
              <a:gd name="connsiteY91" fmla="*/ 1321223 h 1357700"/>
              <a:gd name="connsiteX92" fmla="*/ 4578184 w 10678681"/>
              <a:gd name="connsiteY92" fmla="*/ 1326745 h 1357700"/>
              <a:gd name="connsiteX93" fmla="*/ 4574270 w 10678681"/>
              <a:gd name="connsiteY93" fmla="*/ 1325878 h 1357700"/>
              <a:gd name="connsiteX94" fmla="*/ 4564919 w 10678681"/>
              <a:gd name="connsiteY94" fmla="*/ 1325507 h 1357700"/>
              <a:gd name="connsiteX95" fmla="*/ 4566586 w 10678681"/>
              <a:gd name="connsiteY95" fmla="*/ 1316963 h 1357700"/>
              <a:gd name="connsiteX96" fmla="*/ 4556303 w 10678681"/>
              <a:gd name="connsiteY96" fmla="*/ 1300262 h 1357700"/>
              <a:gd name="connsiteX97" fmla="*/ 4502358 w 10678681"/>
              <a:gd name="connsiteY97" fmla="*/ 1302558 h 1357700"/>
              <a:gd name="connsiteX98" fmla="*/ 4498919 w 10678681"/>
              <a:gd name="connsiteY98" fmla="*/ 1312115 h 1357700"/>
              <a:gd name="connsiteX99" fmla="*/ 4492075 w 10678681"/>
              <a:gd name="connsiteY99" fmla="*/ 1313357 h 1357700"/>
              <a:gd name="connsiteX100" fmla="*/ 4487466 w 10678681"/>
              <a:gd name="connsiteY100" fmla="*/ 1304102 h 1357700"/>
              <a:gd name="connsiteX101" fmla="*/ 4398292 w 10678681"/>
              <a:gd name="connsiteY101" fmla="*/ 1278410 h 1357700"/>
              <a:gd name="connsiteX102" fmla="*/ 4306088 w 10678681"/>
              <a:gd name="connsiteY102" fmla="*/ 1282512 h 1357700"/>
              <a:gd name="connsiteX103" fmla="*/ 4188995 w 10678681"/>
              <a:gd name="connsiteY103" fmla="*/ 1296718 h 1357700"/>
              <a:gd name="connsiteX104" fmla="*/ 4136582 w 10678681"/>
              <a:gd name="connsiteY104" fmla="*/ 1287687 h 1357700"/>
              <a:gd name="connsiteX105" fmla="*/ 4064614 w 10678681"/>
              <a:gd name="connsiteY105" fmla="*/ 1296118 h 1357700"/>
              <a:gd name="connsiteX106" fmla="*/ 3906561 w 10678681"/>
              <a:gd name="connsiteY106" fmla="*/ 1352435 h 1357700"/>
              <a:gd name="connsiteX107" fmla="*/ 3787890 w 10678681"/>
              <a:gd name="connsiteY107" fmla="*/ 1352442 h 1357700"/>
              <a:gd name="connsiteX108" fmla="*/ 3745993 w 10678681"/>
              <a:gd name="connsiteY108" fmla="*/ 1342630 h 1357700"/>
              <a:gd name="connsiteX109" fmla="*/ 3675785 w 10678681"/>
              <a:gd name="connsiteY109" fmla="*/ 1326802 h 1357700"/>
              <a:gd name="connsiteX110" fmla="*/ 3623856 w 10678681"/>
              <a:gd name="connsiteY110" fmla="*/ 1290804 h 1357700"/>
              <a:gd name="connsiteX111" fmla="*/ 3564933 w 10678681"/>
              <a:gd name="connsiteY111" fmla="*/ 1287147 h 1357700"/>
              <a:gd name="connsiteX112" fmla="*/ 3550537 w 10678681"/>
              <a:gd name="connsiteY112" fmla="*/ 1317552 h 1357700"/>
              <a:gd name="connsiteX113" fmla="*/ 3487736 w 10678681"/>
              <a:gd name="connsiteY113" fmla="*/ 1303493 h 1357700"/>
              <a:gd name="connsiteX114" fmla="*/ 3392548 w 10678681"/>
              <a:gd name="connsiteY114" fmla="*/ 1278741 h 1357700"/>
              <a:gd name="connsiteX115" fmla="*/ 3337466 w 10678681"/>
              <a:gd name="connsiteY115" fmla="*/ 1272537 h 1357700"/>
              <a:gd name="connsiteX116" fmla="*/ 3187206 w 10678681"/>
              <a:gd name="connsiteY116" fmla="*/ 1246821 h 1357700"/>
              <a:gd name="connsiteX117" fmla="*/ 3036856 w 10678681"/>
              <a:gd name="connsiteY117" fmla="*/ 1214383 h 1357700"/>
              <a:gd name="connsiteX118" fmla="*/ 2948654 w 10678681"/>
              <a:gd name="connsiteY118" fmla="*/ 1157455 h 1357700"/>
              <a:gd name="connsiteX119" fmla="*/ 2824973 w 10678681"/>
              <a:gd name="connsiteY119" fmla="*/ 1134864 h 1357700"/>
              <a:gd name="connsiteX120" fmla="*/ 2804398 w 10678681"/>
              <a:gd name="connsiteY120" fmla="*/ 1125556 h 1357700"/>
              <a:gd name="connsiteX121" fmla="*/ 2775396 w 10678681"/>
              <a:gd name="connsiteY121" fmla="*/ 1130148 h 1357700"/>
              <a:gd name="connsiteX122" fmla="*/ 2659096 w 10678681"/>
              <a:gd name="connsiteY122" fmla="*/ 1150294 h 1357700"/>
              <a:gd name="connsiteX123" fmla="*/ 2567088 w 10678681"/>
              <a:gd name="connsiteY123" fmla="*/ 1181781 h 1357700"/>
              <a:gd name="connsiteX124" fmla="*/ 2454501 w 10678681"/>
              <a:gd name="connsiteY124" fmla="*/ 1155455 h 1357700"/>
              <a:gd name="connsiteX125" fmla="*/ 2385161 w 10678681"/>
              <a:gd name="connsiteY125" fmla="*/ 1161312 h 1357700"/>
              <a:gd name="connsiteX126" fmla="*/ 2270528 w 10678681"/>
              <a:gd name="connsiteY126" fmla="*/ 1204338 h 1357700"/>
              <a:gd name="connsiteX127" fmla="*/ 2121820 w 10678681"/>
              <a:gd name="connsiteY127" fmla="*/ 1187078 h 1357700"/>
              <a:gd name="connsiteX128" fmla="*/ 2092716 w 10678681"/>
              <a:gd name="connsiteY128" fmla="*/ 1139224 h 1357700"/>
              <a:gd name="connsiteX129" fmla="*/ 2052449 w 10678681"/>
              <a:gd name="connsiteY129" fmla="*/ 1109687 h 1357700"/>
              <a:gd name="connsiteX130" fmla="*/ 2032607 w 10678681"/>
              <a:gd name="connsiteY130" fmla="*/ 1175477 h 1357700"/>
              <a:gd name="connsiteX131" fmla="*/ 1901837 w 10678681"/>
              <a:gd name="connsiteY131" fmla="*/ 1221762 h 1357700"/>
              <a:gd name="connsiteX132" fmla="*/ 1836762 w 10678681"/>
              <a:gd name="connsiteY132" fmla="*/ 1237387 h 1357700"/>
              <a:gd name="connsiteX133" fmla="*/ 1735877 w 10678681"/>
              <a:gd name="connsiteY133" fmla="*/ 1246527 h 1357700"/>
              <a:gd name="connsiteX134" fmla="*/ 1705069 w 10678681"/>
              <a:gd name="connsiteY134" fmla="*/ 1251989 h 1357700"/>
              <a:gd name="connsiteX135" fmla="*/ 1397689 w 10678681"/>
              <a:gd name="connsiteY135" fmla="*/ 1336144 h 1357700"/>
              <a:gd name="connsiteX136" fmla="*/ 1220734 w 10678681"/>
              <a:gd name="connsiteY136" fmla="*/ 1257811 h 1357700"/>
              <a:gd name="connsiteX137" fmla="*/ 1021737 w 10678681"/>
              <a:gd name="connsiteY137" fmla="*/ 1238739 h 1357700"/>
              <a:gd name="connsiteX138" fmla="*/ 959820 w 10678681"/>
              <a:gd name="connsiteY138" fmla="*/ 1275863 h 1357700"/>
              <a:gd name="connsiteX139" fmla="*/ 929137 w 10678681"/>
              <a:gd name="connsiteY139" fmla="*/ 1273957 h 1357700"/>
              <a:gd name="connsiteX140" fmla="*/ 878849 w 10678681"/>
              <a:gd name="connsiteY140" fmla="*/ 1266740 h 1357700"/>
              <a:gd name="connsiteX141" fmla="*/ 800667 w 10678681"/>
              <a:gd name="connsiteY141" fmla="*/ 1282041 h 1357700"/>
              <a:gd name="connsiteX142" fmla="*/ 644906 w 10678681"/>
              <a:gd name="connsiteY142" fmla="*/ 1273685 h 1357700"/>
              <a:gd name="connsiteX143" fmla="*/ 379869 w 10678681"/>
              <a:gd name="connsiteY143" fmla="*/ 1339165 h 1357700"/>
              <a:gd name="connsiteX144" fmla="*/ 137696 w 10678681"/>
              <a:gd name="connsiteY144" fmla="*/ 1319217 h 1357700"/>
              <a:gd name="connsiteX145" fmla="*/ 54250 w 10678681"/>
              <a:gd name="connsiteY145" fmla="*/ 1315838 h 1357700"/>
              <a:gd name="connsiteX146" fmla="*/ 28042 w 10678681"/>
              <a:gd name="connsiteY146" fmla="*/ 1297822 h 1357700"/>
              <a:gd name="connsiteX147" fmla="*/ 0 w 10678681"/>
              <a:gd name="connsiteY147" fmla="*/ 1294612 h 1357700"/>
              <a:gd name="connsiteX148" fmla="*/ 0 w 10678681"/>
              <a:gd name="connsiteY148"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87090 w 10678681"/>
              <a:gd name="connsiteY65" fmla="*/ 1063250 h 1357700"/>
              <a:gd name="connsiteX66" fmla="*/ 6437450 w 10678681"/>
              <a:gd name="connsiteY66" fmla="*/ 1101075 h 1357700"/>
              <a:gd name="connsiteX67" fmla="*/ 6327795 w 10678681"/>
              <a:gd name="connsiteY67" fmla="*/ 1088142 h 1357700"/>
              <a:gd name="connsiteX68" fmla="*/ 6136549 w 10678681"/>
              <a:gd name="connsiteY68" fmla="*/ 1100268 h 1357700"/>
              <a:gd name="connsiteX69" fmla="*/ 6004655 w 10678681"/>
              <a:gd name="connsiteY69" fmla="*/ 1114946 h 1357700"/>
              <a:gd name="connsiteX70" fmla="*/ 5936643 w 10678681"/>
              <a:gd name="connsiteY70" fmla="*/ 1095428 h 1357700"/>
              <a:gd name="connsiteX71" fmla="*/ 5912484 w 10678681"/>
              <a:gd name="connsiteY71" fmla="*/ 1112624 h 1357700"/>
              <a:gd name="connsiteX72" fmla="*/ 5908387 w 10678681"/>
              <a:gd name="connsiteY72" fmla="*/ 1116018 h 1357700"/>
              <a:gd name="connsiteX73" fmla="*/ 5890495 w 10678681"/>
              <a:gd name="connsiteY73" fmla="*/ 1120268 h 1357700"/>
              <a:gd name="connsiteX74" fmla="*/ 5887318 w 10678681"/>
              <a:gd name="connsiteY74" fmla="*/ 1133134 h 1357700"/>
              <a:gd name="connsiteX75" fmla="*/ 5861726 w 10678681"/>
              <a:gd name="connsiteY75" fmla="*/ 1147891 h 1357700"/>
              <a:gd name="connsiteX76" fmla="*/ 5805823 w 10678681"/>
              <a:gd name="connsiteY76" fmla="*/ 1152457 h 1357700"/>
              <a:gd name="connsiteX77" fmla="*/ 5689841 w 10678681"/>
              <a:gd name="connsiteY77" fmla="*/ 1176232 h 1357700"/>
              <a:gd name="connsiteX78" fmla="*/ 5605119 w 10678681"/>
              <a:gd name="connsiteY78" fmla="*/ 1190202 h 1357700"/>
              <a:gd name="connsiteX79" fmla="*/ 5488513 w 10678681"/>
              <a:gd name="connsiteY79" fmla="*/ 1205367 h 1357700"/>
              <a:gd name="connsiteX80" fmla="*/ 5402905 w 10678681"/>
              <a:gd name="connsiteY80" fmla="*/ 1241191 h 1357700"/>
              <a:gd name="connsiteX81" fmla="*/ 5285593 w 10678681"/>
              <a:gd name="connsiteY81" fmla="*/ 1273569 h 1357700"/>
              <a:gd name="connsiteX82" fmla="*/ 5192893 w 10678681"/>
              <a:gd name="connsiteY82" fmla="*/ 1247188 h 1357700"/>
              <a:gd name="connsiteX83" fmla="*/ 5186475 w 10678681"/>
              <a:gd name="connsiteY83" fmla="*/ 1257028 h 1357700"/>
              <a:gd name="connsiteX84" fmla="*/ 5126038 w 10678681"/>
              <a:gd name="connsiteY84" fmla="*/ 1263189 h 1357700"/>
              <a:gd name="connsiteX85" fmla="*/ 4894688 w 10678681"/>
              <a:gd name="connsiteY85" fmla="*/ 1247184 h 1357700"/>
              <a:gd name="connsiteX86" fmla="*/ 4788036 w 10678681"/>
              <a:gd name="connsiteY86" fmla="*/ 1238182 h 1357700"/>
              <a:gd name="connsiteX87" fmla="*/ 4747555 w 10678681"/>
              <a:gd name="connsiteY87" fmla="*/ 1252768 h 1357700"/>
              <a:gd name="connsiteX88" fmla="*/ 4679644 w 10678681"/>
              <a:gd name="connsiteY88" fmla="*/ 1276603 h 1357700"/>
              <a:gd name="connsiteX89" fmla="*/ 4632222 w 10678681"/>
              <a:gd name="connsiteY89" fmla="*/ 1318360 h 1357700"/>
              <a:gd name="connsiteX90" fmla="*/ 4617358 w 10678681"/>
              <a:gd name="connsiteY90" fmla="*/ 1327690 h 1357700"/>
              <a:gd name="connsiteX91" fmla="*/ 4589102 w 10678681"/>
              <a:gd name="connsiteY91" fmla="*/ 1321223 h 1357700"/>
              <a:gd name="connsiteX92" fmla="*/ 4578184 w 10678681"/>
              <a:gd name="connsiteY92" fmla="*/ 1326745 h 1357700"/>
              <a:gd name="connsiteX93" fmla="*/ 4574270 w 10678681"/>
              <a:gd name="connsiteY93" fmla="*/ 1325878 h 1357700"/>
              <a:gd name="connsiteX94" fmla="*/ 4564919 w 10678681"/>
              <a:gd name="connsiteY94" fmla="*/ 1325507 h 1357700"/>
              <a:gd name="connsiteX95" fmla="*/ 4566586 w 10678681"/>
              <a:gd name="connsiteY95" fmla="*/ 1316963 h 1357700"/>
              <a:gd name="connsiteX96" fmla="*/ 4556303 w 10678681"/>
              <a:gd name="connsiteY96" fmla="*/ 1300262 h 1357700"/>
              <a:gd name="connsiteX97" fmla="*/ 4502358 w 10678681"/>
              <a:gd name="connsiteY97" fmla="*/ 1302558 h 1357700"/>
              <a:gd name="connsiteX98" fmla="*/ 4498919 w 10678681"/>
              <a:gd name="connsiteY98" fmla="*/ 1312115 h 1357700"/>
              <a:gd name="connsiteX99" fmla="*/ 4492075 w 10678681"/>
              <a:gd name="connsiteY99" fmla="*/ 1313357 h 1357700"/>
              <a:gd name="connsiteX100" fmla="*/ 4487466 w 10678681"/>
              <a:gd name="connsiteY100" fmla="*/ 1304102 h 1357700"/>
              <a:gd name="connsiteX101" fmla="*/ 4398292 w 10678681"/>
              <a:gd name="connsiteY101" fmla="*/ 1278410 h 1357700"/>
              <a:gd name="connsiteX102" fmla="*/ 4306088 w 10678681"/>
              <a:gd name="connsiteY102" fmla="*/ 1282512 h 1357700"/>
              <a:gd name="connsiteX103" fmla="*/ 4188995 w 10678681"/>
              <a:gd name="connsiteY103" fmla="*/ 1296718 h 1357700"/>
              <a:gd name="connsiteX104" fmla="*/ 4136582 w 10678681"/>
              <a:gd name="connsiteY104" fmla="*/ 1287687 h 1357700"/>
              <a:gd name="connsiteX105" fmla="*/ 4064614 w 10678681"/>
              <a:gd name="connsiteY105" fmla="*/ 1296118 h 1357700"/>
              <a:gd name="connsiteX106" fmla="*/ 3906561 w 10678681"/>
              <a:gd name="connsiteY106" fmla="*/ 1352435 h 1357700"/>
              <a:gd name="connsiteX107" fmla="*/ 3787890 w 10678681"/>
              <a:gd name="connsiteY107" fmla="*/ 1352442 h 1357700"/>
              <a:gd name="connsiteX108" fmla="*/ 3745993 w 10678681"/>
              <a:gd name="connsiteY108" fmla="*/ 1342630 h 1357700"/>
              <a:gd name="connsiteX109" fmla="*/ 3675785 w 10678681"/>
              <a:gd name="connsiteY109" fmla="*/ 1326802 h 1357700"/>
              <a:gd name="connsiteX110" fmla="*/ 3623856 w 10678681"/>
              <a:gd name="connsiteY110" fmla="*/ 1290804 h 1357700"/>
              <a:gd name="connsiteX111" fmla="*/ 3564933 w 10678681"/>
              <a:gd name="connsiteY111" fmla="*/ 1287147 h 1357700"/>
              <a:gd name="connsiteX112" fmla="*/ 3550537 w 10678681"/>
              <a:gd name="connsiteY112" fmla="*/ 1317552 h 1357700"/>
              <a:gd name="connsiteX113" fmla="*/ 3487736 w 10678681"/>
              <a:gd name="connsiteY113" fmla="*/ 1303493 h 1357700"/>
              <a:gd name="connsiteX114" fmla="*/ 3392548 w 10678681"/>
              <a:gd name="connsiteY114" fmla="*/ 1278741 h 1357700"/>
              <a:gd name="connsiteX115" fmla="*/ 3337466 w 10678681"/>
              <a:gd name="connsiteY115" fmla="*/ 1272537 h 1357700"/>
              <a:gd name="connsiteX116" fmla="*/ 3187206 w 10678681"/>
              <a:gd name="connsiteY116" fmla="*/ 1246821 h 1357700"/>
              <a:gd name="connsiteX117" fmla="*/ 3036856 w 10678681"/>
              <a:gd name="connsiteY117" fmla="*/ 1214383 h 1357700"/>
              <a:gd name="connsiteX118" fmla="*/ 2948654 w 10678681"/>
              <a:gd name="connsiteY118" fmla="*/ 1157455 h 1357700"/>
              <a:gd name="connsiteX119" fmla="*/ 2824973 w 10678681"/>
              <a:gd name="connsiteY119" fmla="*/ 1134864 h 1357700"/>
              <a:gd name="connsiteX120" fmla="*/ 2804398 w 10678681"/>
              <a:gd name="connsiteY120" fmla="*/ 1125556 h 1357700"/>
              <a:gd name="connsiteX121" fmla="*/ 2775396 w 10678681"/>
              <a:gd name="connsiteY121" fmla="*/ 1130148 h 1357700"/>
              <a:gd name="connsiteX122" fmla="*/ 2659096 w 10678681"/>
              <a:gd name="connsiteY122" fmla="*/ 1150294 h 1357700"/>
              <a:gd name="connsiteX123" fmla="*/ 2567088 w 10678681"/>
              <a:gd name="connsiteY123" fmla="*/ 1181781 h 1357700"/>
              <a:gd name="connsiteX124" fmla="*/ 2454501 w 10678681"/>
              <a:gd name="connsiteY124" fmla="*/ 1155455 h 1357700"/>
              <a:gd name="connsiteX125" fmla="*/ 2385161 w 10678681"/>
              <a:gd name="connsiteY125" fmla="*/ 1161312 h 1357700"/>
              <a:gd name="connsiteX126" fmla="*/ 2270528 w 10678681"/>
              <a:gd name="connsiteY126" fmla="*/ 1204338 h 1357700"/>
              <a:gd name="connsiteX127" fmla="*/ 2121820 w 10678681"/>
              <a:gd name="connsiteY127" fmla="*/ 1187078 h 1357700"/>
              <a:gd name="connsiteX128" fmla="*/ 2092716 w 10678681"/>
              <a:gd name="connsiteY128" fmla="*/ 1139224 h 1357700"/>
              <a:gd name="connsiteX129" fmla="*/ 2052449 w 10678681"/>
              <a:gd name="connsiteY129" fmla="*/ 1109687 h 1357700"/>
              <a:gd name="connsiteX130" fmla="*/ 2032607 w 10678681"/>
              <a:gd name="connsiteY130" fmla="*/ 1175477 h 1357700"/>
              <a:gd name="connsiteX131" fmla="*/ 1901837 w 10678681"/>
              <a:gd name="connsiteY131" fmla="*/ 1221762 h 1357700"/>
              <a:gd name="connsiteX132" fmla="*/ 1836762 w 10678681"/>
              <a:gd name="connsiteY132" fmla="*/ 1237387 h 1357700"/>
              <a:gd name="connsiteX133" fmla="*/ 1735877 w 10678681"/>
              <a:gd name="connsiteY133" fmla="*/ 1246527 h 1357700"/>
              <a:gd name="connsiteX134" fmla="*/ 1705069 w 10678681"/>
              <a:gd name="connsiteY134" fmla="*/ 1251989 h 1357700"/>
              <a:gd name="connsiteX135" fmla="*/ 1397689 w 10678681"/>
              <a:gd name="connsiteY135" fmla="*/ 1336144 h 1357700"/>
              <a:gd name="connsiteX136" fmla="*/ 1220734 w 10678681"/>
              <a:gd name="connsiteY136" fmla="*/ 1257811 h 1357700"/>
              <a:gd name="connsiteX137" fmla="*/ 1021737 w 10678681"/>
              <a:gd name="connsiteY137" fmla="*/ 1238739 h 1357700"/>
              <a:gd name="connsiteX138" fmla="*/ 959820 w 10678681"/>
              <a:gd name="connsiteY138" fmla="*/ 1275863 h 1357700"/>
              <a:gd name="connsiteX139" fmla="*/ 929137 w 10678681"/>
              <a:gd name="connsiteY139" fmla="*/ 1273957 h 1357700"/>
              <a:gd name="connsiteX140" fmla="*/ 878849 w 10678681"/>
              <a:gd name="connsiteY140" fmla="*/ 1266740 h 1357700"/>
              <a:gd name="connsiteX141" fmla="*/ 800667 w 10678681"/>
              <a:gd name="connsiteY141" fmla="*/ 1282041 h 1357700"/>
              <a:gd name="connsiteX142" fmla="*/ 644906 w 10678681"/>
              <a:gd name="connsiteY142" fmla="*/ 1273685 h 1357700"/>
              <a:gd name="connsiteX143" fmla="*/ 379869 w 10678681"/>
              <a:gd name="connsiteY143" fmla="*/ 1339165 h 1357700"/>
              <a:gd name="connsiteX144" fmla="*/ 137696 w 10678681"/>
              <a:gd name="connsiteY144" fmla="*/ 1319217 h 1357700"/>
              <a:gd name="connsiteX145" fmla="*/ 54250 w 10678681"/>
              <a:gd name="connsiteY145" fmla="*/ 1315838 h 1357700"/>
              <a:gd name="connsiteX146" fmla="*/ 28042 w 10678681"/>
              <a:gd name="connsiteY146" fmla="*/ 1297822 h 1357700"/>
              <a:gd name="connsiteX147" fmla="*/ 0 w 10678681"/>
              <a:gd name="connsiteY147" fmla="*/ 1294612 h 1357700"/>
              <a:gd name="connsiteX148" fmla="*/ 0 w 10678681"/>
              <a:gd name="connsiteY148"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98314 w 10678681"/>
              <a:gd name="connsiteY44" fmla="*/ 989899 h 1357700"/>
              <a:gd name="connsiteX45" fmla="*/ 7277477 w 10678681"/>
              <a:gd name="connsiteY45" fmla="*/ 990571 h 1357700"/>
              <a:gd name="connsiteX46" fmla="*/ 7269396 w 10678681"/>
              <a:gd name="connsiteY46" fmla="*/ 989282 h 1357700"/>
              <a:gd name="connsiteX47" fmla="*/ 7258094 w 10678681"/>
              <a:gd name="connsiteY47" fmla="*/ 990679 h 1357700"/>
              <a:gd name="connsiteX48" fmla="*/ 7257893 w 10678681"/>
              <a:gd name="connsiteY48" fmla="*/ 991204 h 1357700"/>
              <a:gd name="connsiteX49" fmla="*/ 7247153 w 10678681"/>
              <a:gd name="connsiteY49" fmla="*/ 991550 h 1357700"/>
              <a:gd name="connsiteX50" fmla="*/ 7193612 w 10678681"/>
              <a:gd name="connsiteY50" fmla="*/ 987042 h 1357700"/>
              <a:gd name="connsiteX51" fmla="*/ 7132632 w 10678681"/>
              <a:gd name="connsiteY51" fmla="*/ 1042036 h 1357700"/>
              <a:gd name="connsiteX52" fmla="*/ 7105610 w 10678681"/>
              <a:gd name="connsiteY52" fmla="*/ 1053537 h 1357700"/>
              <a:gd name="connsiteX53" fmla="*/ 7091599 w 10678681"/>
              <a:gd name="connsiteY53" fmla="*/ 1062302 h 1357700"/>
              <a:gd name="connsiteX54" fmla="*/ 7090998 w 10678681"/>
              <a:gd name="connsiteY54" fmla="*/ 1064540 h 1357700"/>
              <a:gd name="connsiteX55" fmla="*/ 7039634 w 10678681"/>
              <a:gd name="connsiteY55" fmla="*/ 1059971 h 1357700"/>
              <a:gd name="connsiteX56" fmla="*/ 7033445 w 10678681"/>
              <a:gd name="connsiteY56" fmla="*/ 1063314 h 1357700"/>
              <a:gd name="connsiteX57" fmla="*/ 6999157 w 10678681"/>
              <a:gd name="connsiteY57" fmla="*/ 1055282 h 1357700"/>
              <a:gd name="connsiteX58" fmla="*/ 6981874 w 10678681"/>
              <a:gd name="connsiteY58" fmla="*/ 1053827 h 1357700"/>
              <a:gd name="connsiteX59" fmla="*/ 6976102 w 10678681"/>
              <a:gd name="connsiteY59" fmla="*/ 1047854 h 1357700"/>
              <a:gd name="connsiteX60" fmla="*/ 6951040 w 10678681"/>
              <a:gd name="connsiteY60" fmla="*/ 1048531 h 1357700"/>
              <a:gd name="connsiteX61" fmla="*/ 6948497 w 10678681"/>
              <a:gd name="connsiteY61" fmla="*/ 1050706 h 1357700"/>
              <a:gd name="connsiteX62" fmla="*/ 6926582 w 10678681"/>
              <a:gd name="connsiteY62" fmla="*/ 1043462 h 1357700"/>
              <a:gd name="connsiteX63" fmla="*/ 6833743 w 10678681"/>
              <a:gd name="connsiteY63" fmla="*/ 1027960 h 1357700"/>
              <a:gd name="connsiteX64" fmla="*/ 6687090 w 10678681"/>
              <a:gd name="connsiteY64" fmla="*/ 1063250 h 1357700"/>
              <a:gd name="connsiteX65" fmla="*/ 6437450 w 10678681"/>
              <a:gd name="connsiteY65" fmla="*/ 1101075 h 1357700"/>
              <a:gd name="connsiteX66" fmla="*/ 6327795 w 10678681"/>
              <a:gd name="connsiteY66" fmla="*/ 1088142 h 1357700"/>
              <a:gd name="connsiteX67" fmla="*/ 6136549 w 10678681"/>
              <a:gd name="connsiteY67" fmla="*/ 1100268 h 1357700"/>
              <a:gd name="connsiteX68" fmla="*/ 6004655 w 10678681"/>
              <a:gd name="connsiteY68" fmla="*/ 1114946 h 1357700"/>
              <a:gd name="connsiteX69" fmla="*/ 5936643 w 10678681"/>
              <a:gd name="connsiteY69" fmla="*/ 1095428 h 1357700"/>
              <a:gd name="connsiteX70" fmla="*/ 5912484 w 10678681"/>
              <a:gd name="connsiteY70" fmla="*/ 1112624 h 1357700"/>
              <a:gd name="connsiteX71" fmla="*/ 5908387 w 10678681"/>
              <a:gd name="connsiteY71" fmla="*/ 1116018 h 1357700"/>
              <a:gd name="connsiteX72" fmla="*/ 5890495 w 10678681"/>
              <a:gd name="connsiteY72" fmla="*/ 1120268 h 1357700"/>
              <a:gd name="connsiteX73" fmla="*/ 5887318 w 10678681"/>
              <a:gd name="connsiteY73" fmla="*/ 1133134 h 1357700"/>
              <a:gd name="connsiteX74" fmla="*/ 5861726 w 10678681"/>
              <a:gd name="connsiteY74" fmla="*/ 1147891 h 1357700"/>
              <a:gd name="connsiteX75" fmla="*/ 5805823 w 10678681"/>
              <a:gd name="connsiteY75" fmla="*/ 1152457 h 1357700"/>
              <a:gd name="connsiteX76" fmla="*/ 5689841 w 10678681"/>
              <a:gd name="connsiteY76" fmla="*/ 1176232 h 1357700"/>
              <a:gd name="connsiteX77" fmla="*/ 5605119 w 10678681"/>
              <a:gd name="connsiteY77" fmla="*/ 1190202 h 1357700"/>
              <a:gd name="connsiteX78" fmla="*/ 5488513 w 10678681"/>
              <a:gd name="connsiteY78" fmla="*/ 1205367 h 1357700"/>
              <a:gd name="connsiteX79" fmla="*/ 5402905 w 10678681"/>
              <a:gd name="connsiteY79" fmla="*/ 1241191 h 1357700"/>
              <a:gd name="connsiteX80" fmla="*/ 5285593 w 10678681"/>
              <a:gd name="connsiteY80" fmla="*/ 1273569 h 1357700"/>
              <a:gd name="connsiteX81" fmla="*/ 5192893 w 10678681"/>
              <a:gd name="connsiteY81" fmla="*/ 1247188 h 1357700"/>
              <a:gd name="connsiteX82" fmla="*/ 5186475 w 10678681"/>
              <a:gd name="connsiteY82" fmla="*/ 1257028 h 1357700"/>
              <a:gd name="connsiteX83" fmla="*/ 5126038 w 10678681"/>
              <a:gd name="connsiteY83" fmla="*/ 1263189 h 1357700"/>
              <a:gd name="connsiteX84" fmla="*/ 4894688 w 10678681"/>
              <a:gd name="connsiteY84" fmla="*/ 1247184 h 1357700"/>
              <a:gd name="connsiteX85" fmla="*/ 4788036 w 10678681"/>
              <a:gd name="connsiteY85" fmla="*/ 1238182 h 1357700"/>
              <a:gd name="connsiteX86" fmla="*/ 4747555 w 10678681"/>
              <a:gd name="connsiteY86" fmla="*/ 1252768 h 1357700"/>
              <a:gd name="connsiteX87" fmla="*/ 4679644 w 10678681"/>
              <a:gd name="connsiteY87" fmla="*/ 1276603 h 1357700"/>
              <a:gd name="connsiteX88" fmla="*/ 4632222 w 10678681"/>
              <a:gd name="connsiteY88" fmla="*/ 1318360 h 1357700"/>
              <a:gd name="connsiteX89" fmla="*/ 4617358 w 10678681"/>
              <a:gd name="connsiteY89" fmla="*/ 1327690 h 1357700"/>
              <a:gd name="connsiteX90" fmla="*/ 4589102 w 10678681"/>
              <a:gd name="connsiteY90" fmla="*/ 1321223 h 1357700"/>
              <a:gd name="connsiteX91" fmla="*/ 4578184 w 10678681"/>
              <a:gd name="connsiteY91" fmla="*/ 1326745 h 1357700"/>
              <a:gd name="connsiteX92" fmla="*/ 4574270 w 10678681"/>
              <a:gd name="connsiteY92" fmla="*/ 1325878 h 1357700"/>
              <a:gd name="connsiteX93" fmla="*/ 4564919 w 10678681"/>
              <a:gd name="connsiteY93" fmla="*/ 1325507 h 1357700"/>
              <a:gd name="connsiteX94" fmla="*/ 4566586 w 10678681"/>
              <a:gd name="connsiteY94" fmla="*/ 1316963 h 1357700"/>
              <a:gd name="connsiteX95" fmla="*/ 4556303 w 10678681"/>
              <a:gd name="connsiteY95" fmla="*/ 1300262 h 1357700"/>
              <a:gd name="connsiteX96" fmla="*/ 4502358 w 10678681"/>
              <a:gd name="connsiteY96" fmla="*/ 1302558 h 1357700"/>
              <a:gd name="connsiteX97" fmla="*/ 4498919 w 10678681"/>
              <a:gd name="connsiteY97" fmla="*/ 1312115 h 1357700"/>
              <a:gd name="connsiteX98" fmla="*/ 4492075 w 10678681"/>
              <a:gd name="connsiteY98" fmla="*/ 1313357 h 1357700"/>
              <a:gd name="connsiteX99" fmla="*/ 4487466 w 10678681"/>
              <a:gd name="connsiteY99" fmla="*/ 1304102 h 1357700"/>
              <a:gd name="connsiteX100" fmla="*/ 4398292 w 10678681"/>
              <a:gd name="connsiteY100" fmla="*/ 1278410 h 1357700"/>
              <a:gd name="connsiteX101" fmla="*/ 4306088 w 10678681"/>
              <a:gd name="connsiteY101" fmla="*/ 1282512 h 1357700"/>
              <a:gd name="connsiteX102" fmla="*/ 4188995 w 10678681"/>
              <a:gd name="connsiteY102" fmla="*/ 1296718 h 1357700"/>
              <a:gd name="connsiteX103" fmla="*/ 4136582 w 10678681"/>
              <a:gd name="connsiteY103" fmla="*/ 1287687 h 1357700"/>
              <a:gd name="connsiteX104" fmla="*/ 4064614 w 10678681"/>
              <a:gd name="connsiteY104" fmla="*/ 1296118 h 1357700"/>
              <a:gd name="connsiteX105" fmla="*/ 3906561 w 10678681"/>
              <a:gd name="connsiteY105" fmla="*/ 1352435 h 1357700"/>
              <a:gd name="connsiteX106" fmla="*/ 3787890 w 10678681"/>
              <a:gd name="connsiteY106" fmla="*/ 1352442 h 1357700"/>
              <a:gd name="connsiteX107" fmla="*/ 3745993 w 10678681"/>
              <a:gd name="connsiteY107" fmla="*/ 1342630 h 1357700"/>
              <a:gd name="connsiteX108" fmla="*/ 3675785 w 10678681"/>
              <a:gd name="connsiteY108" fmla="*/ 1326802 h 1357700"/>
              <a:gd name="connsiteX109" fmla="*/ 3623856 w 10678681"/>
              <a:gd name="connsiteY109" fmla="*/ 1290804 h 1357700"/>
              <a:gd name="connsiteX110" fmla="*/ 3564933 w 10678681"/>
              <a:gd name="connsiteY110" fmla="*/ 1287147 h 1357700"/>
              <a:gd name="connsiteX111" fmla="*/ 3550537 w 10678681"/>
              <a:gd name="connsiteY111" fmla="*/ 1317552 h 1357700"/>
              <a:gd name="connsiteX112" fmla="*/ 3487736 w 10678681"/>
              <a:gd name="connsiteY112" fmla="*/ 1303493 h 1357700"/>
              <a:gd name="connsiteX113" fmla="*/ 3392548 w 10678681"/>
              <a:gd name="connsiteY113" fmla="*/ 1278741 h 1357700"/>
              <a:gd name="connsiteX114" fmla="*/ 3337466 w 10678681"/>
              <a:gd name="connsiteY114" fmla="*/ 1272537 h 1357700"/>
              <a:gd name="connsiteX115" fmla="*/ 3187206 w 10678681"/>
              <a:gd name="connsiteY115" fmla="*/ 1246821 h 1357700"/>
              <a:gd name="connsiteX116" fmla="*/ 3036856 w 10678681"/>
              <a:gd name="connsiteY116" fmla="*/ 1214383 h 1357700"/>
              <a:gd name="connsiteX117" fmla="*/ 2948654 w 10678681"/>
              <a:gd name="connsiteY117" fmla="*/ 1157455 h 1357700"/>
              <a:gd name="connsiteX118" fmla="*/ 2824973 w 10678681"/>
              <a:gd name="connsiteY118" fmla="*/ 1134864 h 1357700"/>
              <a:gd name="connsiteX119" fmla="*/ 2804398 w 10678681"/>
              <a:gd name="connsiteY119" fmla="*/ 1125556 h 1357700"/>
              <a:gd name="connsiteX120" fmla="*/ 2775396 w 10678681"/>
              <a:gd name="connsiteY120" fmla="*/ 1130148 h 1357700"/>
              <a:gd name="connsiteX121" fmla="*/ 2659096 w 10678681"/>
              <a:gd name="connsiteY121" fmla="*/ 1150294 h 1357700"/>
              <a:gd name="connsiteX122" fmla="*/ 2567088 w 10678681"/>
              <a:gd name="connsiteY122" fmla="*/ 1181781 h 1357700"/>
              <a:gd name="connsiteX123" fmla="*/ 2454501 w 10678681"/>
              <a:gd name="connsiteY123" fmla="*/ 1155455 h 1357700"/>
              <a:gd name="connsiteX124" fmla="*/ 2385161 w 10678681"/>
              <a:gd name="connsiteY124" fmla="*/ 1161312 h 1357700"/>
              <a:gd name="connsiteX125" fmla="*/ 2270528 w 10678681"/>
              <a:gd name="connsiteY125" fmla="*/ 1204338 h 1357700"/>
              <a:gd name="connsiteX126" fmla="*/ 2121820 w 10678681"/>
              <a:gd name="connsiteY126" fmla="*/ 1187078 h 1357700"/>
              <a:gd name="connsiteX127" fmla="*/ 2092716 w 10678681"/>
              <a:gd name="connsiteY127" fmla="*/ 1139224 h 1357700"/>
              <a:gd name="connsiteX128" fmla="*/ 2052449 w 10678681"/>
              <a:gd name="connsiteY128" fmla="*/ 1109687 h 1357700"/>
              <a:gd name="connsiteX129" fmla="*/ 2032607 w 10678681"/>
              <a:gd name="connsiteY129" fmla="*/ 1175477 h 1357700"/>
              <a:gd name="connsiteX130" fmla="*/ 1901837 w 10678681"/>
              <a:gd name="connsiteY130" fmla="*/ 1221762 h 1357700"/>
              <a:gd name="connsiteX131" fmla="*/ 1836762 w 10678681"/>
              <a:gd name="connsiteY131" fmla="*/ 1237387 h 1357700"/>
              <a:gd name="connsiteX132" fmla="*/ 1735877 w 10678681"/>
              <a:gd name="connsiteY132" fmla="*/ 1246527 h 1357700"/>
              <a:gd name="connsiteX133" fmla="*/ 1705069 w 10678681"/>
              <a:gd name="connsiteY133" fmla="*/ 1251989 h 1357700"/>
              <a:gd name="connsiteX134" fmla="*/ 1397689 w 10678681"/>
              <a:gd name="connsiteY134" fmla="*/ 1336144 h 1357700"/>
              <a:gd name="connsiteX135" fmla="*/ 1220734 w 10678681"/>
              <a:gd name="connsiteY135" fmla="*/ 1257811 h 1357700"/>
              <a:gd name="connsiteX136" fmla="*/ 1021737 w 10678681"/>
              <a:gd name="connsiteY136" fmla="*/ 1238739 h 1357700"/>
              <a:gd name="connsiteX137" fmla="*/ 959820 w 10678681"/>
              <a:gd name="connsiteY137" fmla="*/ 1275863 h 1357700"/>
              <a:gd name="connsiteX138" fmla="*/ 929137 w 10678681"/>
              <a:gd name="connsiteY138" fmla="*/ 1273957 h 1357700"/>
              <a:gd name="connsiteX139" fmla="*/ 878849 w 10678681"/>
              <a:gd name="connsiteY139" fmla="*/ 1266740 h 1357700"/>
              <a:gd name="connsiteX140" fmla="*/ 800667 w 10678681"/>
              <a:gd name="connsiteY140" fmla="*/ 1282041 h 1357700"/>
              <a:gd name="connsiteX141" fmla="*/ 644906 w 10678681"/>
              <a:gd name="connsiteY141" fmla="*/ 1273685 h 1357700"/>
              <a:gd name="connsiteX142" fmla="*/ 379869 w 10678681"/>
              <a:gd name="connsiteY142" fmla="*/ 1339165 h 1357700"/>
              <a:gd name="connsiteX143" fmla="*/ 137696 w 10678681"/>
              <a:gd name="connsiteY143" fmla="*/ 1319217 h 1357700"/>
              <a:gd name="connsiteX144" fmla="*/ 54250 w 10678681"/>
              <a:gd name="connsiteY144" fmla="*/ 1315838 h 1357700"/>
              <a:gd name="connsiteX145" fmla="*/ 28042 w 10678681"/>
              <a:gd name="connsiteY145" fmla="*/ 1297822 h 1357700"/>
              <a:gd name="connsiteX146" fmla="*/ 0 w 10678681"/>
              <a:gd name="connsiteY146" fmla="*/ 1294612 h 1357700"/>
              <a:gd name="connsiteX147" fmla="*/ 0 w 10678681"/>
              <a:gd name="connsiteY147"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77477 w 10678681"/>
              <a:gd name="connsiteY44" fmla="*/ 990571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91599 w 10678681"/>
              <a:gd name="connsiteY52" fmla="*/ 1062302 h 1357700"/>
              <a:gd name="connsiteX53" fmla="*/ 7090998 w 10678681"/>
              <a:gd name="connsiteY53" fmla="*/ 1064540 h 1357700"/>
              <a:gd name="connsiteX54" fmla="*/ 7039634 w 10678681"/>
              <a:gd name="connsiteY54" fmla="*/ 1059971 h 1357700"/>
              <a:gd name="connsiteX55" fmla="*/ 7033445 w 10678681"/>
              <a:gd name="connsiteY55" fmla="*/ 1063314 h 1357700"/>
              <a:gd name="connsiteX56" fmla="*/ 6999157 w 10678681"/>
              <a:gd name="connsiteY56" fmla="*/ 1055282 h 1357700"/>
              <a:gd name="connsiteX57" fmla="*/ 6981874 w 10678681"/>
              <a:gd name="connsiteY57" fmla="*/ 1053827 h 1357700"/>
              <a:gd name="connsiteX58" fmla="*/ 6976102 w 10678681"/>
              <a:gd name="connsiteY58" fmla="*/ 1047854 h 1357700"/>
              <a:gd name="connsiteX59" fmla="*/ 6951040 w 10678681"/>
              <a:gd name="connsiteY59" fmla="*/ 1048531 h 1357700"/>
              <a:gd name="connsiteX60" fmla="*/ 6948497 w 10678681"/>
              <a:gd name="connsiteY60" fmla="*/ 1050706 h 1357700"/>
              <a:gd name="connsiteX61" fmla="*/ 6926582 w 10678681"/>
              <a:gd name="connsiteY61" fmla="*/ 1043462 h 1357700"/>
              <a:gd name="connsiteX62" fmla="*/ 6833743 w 10678681"/>
              <a:gd name="connsiteY62" fmla="*/ 1027960 h 1357700"/>
              <a:gd name="connsiteX63" fmla="*/ 6687090 w 10678681"/>
              <a:gd name="connsiteY63" fmla="*/ 1063250 h 1357700"/>
              <a:gd name="connsiteX64" fmla="*/ 6437450 w 10678681"/>
              <a:gd name="connsiteY64" fmla="*/ 1101075 h 1357700"/>
              <a:gd name="connsiteX65" fmla="*/ 6327795 w 10678681"/>
              <a:gd name="connsiteY65" fmla="*/ 1088142 h 1357700"/>
              <a:gd name="connsiteX66" fmla="*/ 6136549 w 10678681"/>
              <a:gd name="connsiteY66" fmla="*/ 1100268 h 1357700"/>
              <a:gd name="connsiteX67" fmla="*/ 6004655 w 10678681"/>
              <a:gd name="connsiteY67" fmla="*/ 1114946 h 1357700"/>
              <a:gd name="connsiteX68" fmla="*/ 5936643 w 10678681"/>
              <a:gd name="connsiteY68" fmla="*/ 1095428 h 1357700"/>
              <a:gd name="connsiteX69" fmla="*/ 5912484 w 10678681"/>
              <a:gd name="connsiteY69" fmla="*/ 1112624 h 1357700"/>
              <a:gd name="connsiteX70" fmla="*/ 5908387 w 10678681"/>
              <a:gd name="connsiteY70" fmla="*/ 1116018 h 1357700"/>
              <a:gd name="connsiteX71" fmla="*/ 5890495 w 10678681"/>
              <a:gd name="connsiteY71" fmla="*/ 1120268 h 1357700"/>
              <a:gd name="connsiteX72" fmla="*/ 5887318 w 10678681"/>
              <a:gd name="connsiteY72" fmla="*/ 1133134 h 1357700"/>
              <a:gd name="connsiteX73" fmla="*/ 5861726 w 10678681"/>
              <a:gd name="connsiteY73" fmla="*/ 1147891 h 1357700"/>
              <a:gd name="connsiteX74" fmla="*/ 5805823 w 10678681"/>
              <a:gd name="connsiteY74" fmla="*/ 1152457 h 1357700"/>
              <a:gd name="connsiteX75" fmla="*/ 5689841 w 10678681"/>
              <a:gd name="connsiteY75" fmla="*/ 1176232 h 1357700"/>
              <a:gd name="connsiteX76" fmla="*/ 5605119 w 10678681"/>
              <a:gd name="connsiteY76" fmla="*/ 1190202 h 1357700"/>
              <a:gd name="connsiteX77" fmla="*/ 5488513 w 10678681"/>
              <a:gd name="connsiteY77" fmla="*/ 1205367 h 1357700"/>
              <a:gd name="connsiteX78" fmla="*/ 5402905 w 10678681"/>
              <a:gd name="connsiteY78" fmla="*/ 1241191 h 1357700"/>
              <a:gd name="connsiteX79" fmla="*/ 5285593 w 10678681"/>
              <a:gd name="connsiteY79" fmla="*/ 1273569 h 1357700"/>
              <a:gd name="connsiteX80" fmla="*/ 5192893 w 10678681"/>
              <a:gd name="connsiteY80" fmla="*/ 1247188 h 1357700"/>
              <a:gd name="connsiteX81" fmla="*/ 5186475 w 10678681"/>
              <a:gd name="connsiteY81" fmla="*/ 1257028 h 1357700"/>
              <a:gd name="connsiteX82" fmla="*/ 5126038 w 10678681"/>
              <a:gd name="connsiteY82" fmla="*/ 1263189 h 1357700"/>
              <a:gd name="connsiteX83" fmla="*/ 4894688 w 10678681"/>
              <a:gd name="connsiteY83" fmla="*/ 1247184 h 1357700"/>
              <a:gd name="connsiteX84" fmla="*/ 4788036 w 10678681"/>
              <a:gd name="connsiteY84" fmla="*/ 1238182 h 1357700"/>
              <a:gd name="connsiteX85" fmla="*/ 4747555 w 10678681"/>
              <a:gd name="connsiteY85" fmla="*/ 1252768 h 1357700"/>
              <a:gd name="connsiteX86" fmla="*/ 4679644 w 10678681"/>
              <a:gd name="connsiteY86" fmla="*/ 1276603 h 1357700"/>
              <a:gd name="connsiteX87" fmla="*/ 4632222 w 10678681"/>
              <a:gd name="connsiteY87" fmla="*/ 1318360 h 1357700"/>
              <a:gd name="connsiteX88" fmla="*/ 4617358 w 10678681"/>
              <a:gd name="connsiteY88" fmla="*/ 1327690 h 1357700"/>
              <a:gd name="connsiteX89" fmla="*/ 4589102 w 10678681"/>
              <a:gd name="connsiteY89" fmla="*/ 1321223 h 1357700"/>
              <a:gd name="connsiteX90" fmla="*/ 4578184 w 10678681"/>
              <a:gd name="connsiteY90" fmla="*/ 1326745 h 1357700"/>
              <a:gd name="connsiteX91" fmla="*/ 4574270 w 10678681"/>
              <a:gd name="connsiteY91" fmla="*/ 1325878 h 1357700"/>
              <a:gd name="connsiteX92" fmla="*/ 4564919 w 10678681"/>
              <a:gd name="connsiteY92" fmla="*/ 1325507 h 1357700"/>
              <a:gd name="connsiteX93" fmla="*/ 4566586 w 10678681"/>
              <a:gd name="connsiteY93" fmla="*/ 1316963 h 1357700"/>
              <a:gd name="connsiteX94" fmla="*/ 4556303 w 10678681"/>
              <a:gd name="connsiteY94" fmla="*/ 1300262 h 1357700"/>
              <a:gd name="connsiteX95" fmla="*/ 4502358 w 10678681"/>
              <a:gd name="connsiteY95" fmla="*/ 1302558 h 1357700"/>
              <a:gd name="connsiteX96" fmla="*/ 4498919 w 10678681"/>
              <a:gd name="connsiteY96" fmla="*/ 1312115 h 1357700"/>
              <a:gd name="connsiteX97" fmla="*/ 4492075 w 10678681"/>
              <a:gd name="connsiteY97" fmla="*/ 1313357 h 1357700"/>
              <a:gd name="connsiteX98" fmla="*/ 4487466 w 10678681"/>
              <a:gd name="connsiteY98" fmla="*/ 1304102 h 1357700"/>
              <a:gd name="connsiteX99" fmla="*/ 4398292 w 10678681"/>
              <a:gd name="connsiteY99" fmla="*/ 1278410 h 1357700"/>
              <a:gd name="connsiteX100" fmla="*/ 4306088 w 10678681"/>
              <a:gd name="connsiteY100" fmla="*/ 1282512 h 1357700"/>
              <a:gd name="connsiteX101" fmla="*/ 4188995 w 10678681"/>
              <a:gd name="connsiteY101" fmla="*/ 1296718 h 1357700"/>
              <a:gd name="connsiteX102" fmla="*/ 4136582 w 10678681"/>
              <a:gd name="connsiteY102" fmla="*/ 1287687 h 1357700"/>
              <a:gd name="connsiteX103" fmla="*/ 4064614 w 10678681"/>
              <a:gd name="connsiteY103" fmla="*/ 1296118 h 1357700"/>
              <a:gd name="connsiteX104" fmla="*/ 3906561 w 10678681"/>
              <a:gd name="connsiteY104" fmla="*/ 1352435 h 1357700"/>
              <a:gd name="connsiteX105" fmla="*/ 3787890 w 10678681"/>
              <a:gd name="connsiteY105" fmla="*/ 1352442 h 1357700"/>
              <a:gd name="connsiteX106" fmla="*/ 3745993 w 10678681"/>
              <a:gd name="connsiteY106" fmla="*/ 1342630 h 1357700"/>
              <a:gd name="connsiteX107" fmla="*/ 3675785 w 10678681"/>
              <a:gd name="connsiteY107" fmla="*/ 1326802 h 1357700"/>
              <a:gd name="connsiteX108" fmla="*/ 3623856 w 10678681"/>
              <a:gd name="connsiteY108" fmla="*/ 1290804 h 1357700"/>
              <a:gd name="connsiteX109" fmla="*/ 3564933 w 10678681"/>
              <a:gd name="connsiteY109" fmla="*/ 1287147 h 1357700"/>
              <a:gd name="connsiteX110" fmla="*/ 3550537 w 10678681"/>
              <a:gd name="connsiteY110" fmla="*/ 1317552 h 1357700"/>
              <a:gd name="connsiteX111" fmla="*/ 3487736 w 10678681"/>
              <a:gd name="connsiteY111" fmla="*/ 1303493 h 1357700"/>
              <a:gd name="connsiteX112" fmla="*/ 3392548 w 10678681"/>
              <a:gd name="connsiteY112" fmla="*/ 1278741 h 1357700"/>
              <a:gd name="connsiteX113" fmla="*/ 3337466 w 10678681"/>
              <a:gd name="connsiteY113" fmla="*/ 1272537 h 1357700"/>
              <a:gd name="connsiteX114" fmla="*/ 3187206 w 10678681"/>
              <a:gd name="connsiteY114" fmla="*/ 1246821 h 1357700"/>
              <a:gd name="connsiteX115" fmla="*/ 3036856 w 10678681"/>
              <a:gd name="connsiteY115" fmla="*/ 1214383 h 1357700"/>
              <a:gd name="connsiteX116" fmla="*/ 2948654 w 10678681"/>
              <a:gd name="connsiteY116" fmla="*/ 1157455 h 1357700"/>
              <a:gd name="connsiteX117" fmla="*/ 2824973 w 10678681"/>
              <a:gd name="connsiteY117" fmla="*/ 1134864 h 1357700"/>
              <a:gd name="connsiteX118" fmla="*/ 2804398 w 10678681"/>
              <a:gd name="connsiteY118" fmla="*/ 1125556 h 1357700"/>
              <a:gd name="connsiteX119" fmla="*/ 2775396 w 10678681"/>
              <a:gd name="connsiteY119" fmla="*/ 1130148 h 1357700"/>
              <a:gd name="connsiteX120" fmla="*/ 2659096 w 10678681"/>
              <a:gd name="connsiteY120" fmla="*/ 1150294 h 1357700"/>
              <a:gd name="connsiteX121" fmla="*/ 2567088 w 10678681"/>
              <a:gd name="connsiteY121" fmla="*/ 1181781 h 1357700"/>
              <a:gd name="connsiteX122" fmla="*/ 2454501 w 10678681"/>
              <a:gd name="connsiteY122" fmla="*/ 1155455 h 1357700"/>
              <a:gd name="connsiteX123" fmla="*/ 2385161 w 10678681"/>
              <a:gd name="connsiteY123" fmla="*/ 1161312 h 1357700"/>
              <a:gd name="connsiteX124" fmla="*/ 2270528 w 10678681"/>
              <a:gd name="connsiteY124" fmla="*/ 1204338 h 1357700"/>
              <a:gd name="connsiteX125" fmla="*/ 2121820 w 10678681"/>
              <a:gd name="connsiteY125" fmla="*/ 1187078 h 1357700"/>
              <a:gd name="connsiteX126" fmla="*/ 2092716 w 10678681"/>
              <a:gd name="connsiteY126" fmla="*/ 1139224 h 1357700"/>
              <a:gd name="connsiteX127" fmla="*/ 2052449 w 10678681"/>
              <a:gd name="connsiteY127" fmla="*/ 1109687 h 1357700"/>
              <a:gd name="connsiteX128" fmla="*/ 2032607 w 10678681"/>
              <a:gd name="connsiteY128" fmla="*/ 1175477 h 1357700"/>
              <a:gd name="connsiteX129" fmla="*/ 1901837 w 10678681"/>
              <a:gd name="connsiteY129" fmla="*/ 1221762 h 1357700"/>
              <a:gd name="connsiteX130" fmla="*/ 1836762 w 10678681"/>
              <a:gd name="connsiteY130" fmla="*/ 1237387 h 1357700"/>
              <a:gd name="connsiteX131" fmla="*/ 1735877 w 10678681"/>
              <a:gd name="connsiteY131" fmla="*/ 1246527 h 1357700"/>
              <a:gd name="connsiteX132" fmla="*/ 1705069 w 10678681"/>
              <a:gd name="connsiteY132" fmla="*/ 1251989 h 1357700"/>
              <a:gd name="connsiteX133" fmla="*/ 1397689 w 10678681"/>
              <a:gd name="connsiteY133" fmla="*/ 1336144 h 1357700"/>
              <a:gd name="connsiteX134" fmla="*/ 1220734 w 10678681"/>
              <a:gd name="connsiteY134" fmla="*/ 1257811 h 1357700"/>
              <a:gd name="connsiteX135" fmla="*/ 1021737 w 10678681"/>
              <a:gd name="connsiteY135" fmla="*/ 1238739 h 1357700"/>
              <a:gd name="connsiteX136" fmla="*/ 959820 w 10678681"/>
              <a:gd name="connsiteY136" fmla="*/ 1275863 h 1357700"/>
              <a:gd name="connsiteX137" fmla="*/ 929137 w 10678681"/>
              <a:gd name="connsiteY137" fmla="*/ 1273957 h 1357700"/>
              <a:gd name="connsiteX138" fmla="*/ 878849 w 10678681"/>
              <a:gd name="connsiteY138" fmla="*/ 1266740 h 1357700"/>
              <a:gd name="connsiteX139" fmla="*/ 800667 w 10678681"/>
              <a:gd name="connsiteY139" fmla="*/ 1282041 h 1357700"/>
              <a:gd name="connsiteX140" fmla="*/ 644906 w 10678681"/>
              <a:gd name="connsiteY140" fmla="*/ 1273685 h 1357700"/>
              <a:gd name="connsiteX141" fmla="*/ 379869 w 10678681"/>
              <a:gd name="connsiteY141" fmla="*/ 1339165 h 1357700"/>
              <a:gd name="connsiteX142" fmla="*/ 137696 w 10678681"/>
              <a:gd name="connsiteY142" fmla="*/ 1319217 h 1357700"/>
              <a:gd name="connsiteX143" fmla="*/ 54250 w 10678681"/>
              <a:gd name="connsiteY143" fmla="*/ 1315838 h 1357700"/>
              <a:gd name="connsiteX144" fmla="*/ 28042 w 10678681"/>
              <a:gd name="connsiteY144" fmla="*/ 1297822 h 1357700"/>
              <a:gd name="connsiteX145" fmla="*/ 0 w 10678681"/>
              <a:gd name="connsiteY145" fmla="*/ 1294612 h 1357700"/>
              <a:gd name="connsiteX146" fmla="*/ 0 w 10678681"/>
              <a:gd name="connsiteY146"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77477 w 10678681"/>
              <a:gd name="connsiteY44" fmla="*/ 990571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91599 w 10678681"/>
              <a:gd name="connsiteY52" fmla="*/ 1062302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948654 w 10678681"/>
              <a:gd name="connsiteY115" fmla="*/ 1157455 h 1357700"/>
              <a:gd name="connsiteX116" fmla="*/ 2824973 w 10678681"/>
              <a:gd name="connsiteY116" fmla="*/ 1134864 h 1357700"/>
              <a:gd name="connsiteX117" fmla="*/ 2804398 w 10678681"/>
              <a:gd name="connsiteY117" fmla="*/ 1125556 h 1357700"/>
              <a:gd name="connsiteX118" fmla="*/ 2775396 w 10678681"/>
              <a:gd name="connsiteY118" fmla="*/ 1130148 h 1357700"/>
              <a:gd name="connsiteX119" fmla="*/ 2659096 w 10678681"/>
              <a:gd name="connsiteY119" fmla="*/ 1150294 h 1357700"/>
              <a:gd name="connsiteX120" fmla="*/ 2567088 w 10678681"/>
              <a:gd name="connsiteY120" fmla="*/ 1181781 h 1357700"/>
              <a:gd name="connsiteX121" fmla="*/ 2454501 w 10678681"/>
              <a:gd name="connsiteY121" fmla="*/ 1155455 h 1357700"/>
              <a:gd name="connsiteX122" fmla="*/ 2385161 w 10678681"/>
              <a:gd name="connsiteY122" fmla="*/ 1161312 h 1357700"/>
              <a:gd name="connsiteX123" fmla="*/ 2270528 w 10678681"/>
              <a:gd name="connsiteY123" fmla="*/ 1204338 h 1357700"/>
              <a:gd name="connsiteX124" fmla="*/ 2121820 w 10678681"/>
              <a:gd name="connsiteY124" fmla="*/ 1187078 h 1357700"/>
              <a:gd name="connsiteX125" fmla="*/ 2092716 w 10678681"/>
              <a:gd name="connsiteY125" fmla="*/ 1139224 h 1357700"/>
              <a:gd name="connsiteX126" fmla="*/ 2052449 w 10678681"/>
              <a:gd name="connsiteY126" fmla="*/ 1109687 h 1357700"/>
              <a:gd name="connsiteX127" fmla="*/ 2032607 w 10678681"/>
              <a:gd name="connsiteY127" fmla="*/ 1175477 h 1357700"/>
              <a:gd name="connsiteX128" fmla="*/ 1901837 w 10678681"/>
              <a:gd name="connsiteY128" fmla="*/ 1221762 h 1357700"/>
              <a:gd name="connsiteX129" fmla="*/ 1836762 w 10678681"/>
              <a:gd name="connsiteY129" fmla="*/ 1237387 h 1357700"/>
              <a:gd name="connsiteX130" fmla="*/ 1735877 w 10678681"/>
              <a:gd name="connsiteY130" fmla="*/ 1246527 h 1357700"/>
              <a:gd name="connsiteX131" fmla="*/ 1705069 w 10678681"/>
              <a:gd name="connsiteY131" fmla="*/ 1251989 h 1357700"/>
              <a:gd name="connsiteX132" fmla="*/ 1397689 w 10678681"/>
              <a:gd name="connsiteY132" fmla="*/ 1336144 h 1357700"/>
              <a:gd name="connsiteX133" fmla="*/ 1220734 w 10678681"/>
              <a:gd name="connsiteY133" fmla="*/ 1257811 h 1357700"/>
              <a:gd name="connsiteX134" fmla="*/ 1021737 w 10678681"/>
              <a:gd name="connsiteY134" fmla="*/ 1238739 h 1357700"/>
              <a:gd name="connsiteX135" fmla="*/ 959820 w 10678681"/>
              <a:gd name="connsiteY135" fmla="*/ 1275863 h 1357700"/>
              <a:gd name="connsiteX136" fmla="*/ 929137 w 10678681"/>
              <a:gd name="connsiteY136" fmla="*/ 1273957 h 1357700"/>
              <a:gd name="connsiteX137" fmla="*/ 878849 w 10678681"/>
              <a:gd name="connsiteY137" fmla="*/ 1266740 h 1357700"/>
              <a:gd name="connsiteX138" fmla="*/ 800667 w 10678681"/>
              <a:gd name="connsiteY138" fmla="*/ 1282041 h 1357700"/>
              <a:gd name="connsiteX139" fmla="*/ 644906 w 10678681"/>
              <a:gd name="connsiteY139" fmla="*/ 1273685 h 1357700"/>
              <a:gd name="connsiteX140" fmla="*/ 379869 w 10678681"/>
              <a:gd name="connsiteY140" fmla="*/ 1339165 h 1357700"/>
              <a:gd name="connsiteX141" fmla="*/ 137696 w 10678681"/>
              <a:gd name="connsiteY141" fmla="*/ 1319217 h 1357700"/>
              <a:gd name="connsiteX142" fmla="*/ 54250 w 10678681"/>
              <a:gd name="connsiteY142" fmla="*/ 1315838 h 1357700"/>
              <a:gd name="connsiteX143" fmla="*/ 28042 w 10678681"/>
              <a:gd name="connsiteY143" fmla="*/ 1297822 h 1357700"/>
              <a:gd name="connsiteX144" fmla="*/ 0 w 10678681"/>
              <a:gd name="connsiteY144" fmla="*/ 1294612 h 1357700"/>
              <a:gd name="connsiteX145" fmla="*/ 0 w 10678681"/>
              <a:gd name="connsiteY145"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77477 w 10678681"/>
              <a:gd name="connsiteY44" fmla="*/ 990571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948654 w 10678681"/>
              <a:gd name="connsiteY115" fmla="*/ 1157455 h 1357700"/>
              <a:gd name="connsiteX116" fmla="*/ 2824973 w 10678681"/>
              <a:gd name="connsiteY116" fmla="*/ 1134864 h 1357700"/>
              <a:gd name="connsiteX117" fmla="*/ 2804398 w 10678681"/>
              <a:gd name="connsiteY117" fmla="*/ 1125556 h 1357700"/>
              <a:gd name="connsiteX118" fmla="*/ 2775396 w 10678681"/>
              <a:gd name="connsiteY118" fmla="*/ 1130148 h 1357700"/>
              <a:gd name="connsiteX119" fmla="*/ 2659096 w 10678681"/>
              <a:gd name="connsiteY119" fmla="*/ 1150294 h 1357700"/>
              <a:gd name="connsiteX120" fmla="*/ 2567088 w 10678681"/>
              <a:gd name="connsiteY120" fmla="*/ 1181781 h 1357700"/>
              <a:gd name="connsiteX121" fmla="*/ 2454501 w 10678681"/>
              <a:gd name="connsiteY121" fmla="*/ 1155455 h 1357700"/>
              <a:gd name="connsiteX122" fmla="*/ 2385161 w 10678681"/>
              <a:gd name="connsiteY122" fmla="*/ 1161312 h 1357700"/>
              <a:gd name="connsiteX123" fmla="*/ 2270528 w 10678681"/>
              <a:gd name="connsiteY123" fmla="*/ 1204338 h 1357700"/>
              <a:gd name="connsiteX124" fmla="*/ 2121820 w 10678681"/>
              <a:gd name="connsiteY124" fmla="*/ 1187078 h 1357700"/>
              <a:gd name="connsiteX125" fmla="*/ 2092716 w 10678681"/>
              <a:gd name="connsiteY125" fmla="*/ 1139224 h 1357700"/>
              <a:gd name="connsiteX126" fmla="*/ 2052449 w 10678681"/>
              <a:gd name="connsiteY126" fmla="*/ 1109687 h 1357700"/>
              <a:gd name="connsiteX127" fmla="*/ 2032607 w 10678681"/>
              <a:gd name="connsiteY127" fmla="*/ 1175477 h 1357700"/>
              <a:gd name="connsiteX128" fmla="*/ 1901837 w 10678681"/>
              <a:gd name="connsiteY128" fmla="*/ 1221762 h 1357700"/>
              <a:gd name="connsiteX129" fmla="*/ 1836762 w 10678681"/>
              <a:gd name="connsiteY129" fmla="*/ 1237387 h 1357700"/>
              <a:gd name="connsiteX130" fmla="*/ 1735877 w 10678681"/>
              <a:gd name="connsiteY130" fmla="*/ 1246527 h 1357700"/>
              <a:gd name="connsiteX131" fmla="*/ 1705069 w 10678681"/>
              <a:gd name="connsiteY131" fmla="*/ 1251989 h 1357700"/>
              <a:gd name="connsiteX132" fmla="*/ 1397689 w 10678681"/>
              <a:gd name="connsiteY132" fmla="*/ 1336144 h 1357700"/>
              <a:gd name="connsiteX133" fmla="*/ 1220734 w 10678681"/>
              <a:gd name="connsiteY133" fmla="*/ 1257811 h 1357700"/>
              <a:gd name="connsiteX134" fmla="*/ 1021737 w 10678681"/>
              <a:gd name="connsiteY134" fmla="*/ 1238739 h 1357700"/>
              <a:gd name="connsiteX135" fmla="*/ 959820 w 10678681"/>
              <a:gd name="connsiteY135" fmla="*/ 1275863 h 1357700"/>
              <a:gd name="connsiteX136" fmla="*/ 929137 w 10678681"/>
              <a:gd name="connsiteY136" fmla="*/ 1273957 h 1357700"/>
              <a:gd name="connsiteX137" fmla="*/ 878849 w 10678681"/>
              <a:gd name="connsiteY137" fmla="*/ 1266740 h 1357700"/>
              <a:gd name="connsiteX138" fmla="*/ 800667 w 10678681"/>
              <a:gd name="connsiteY138" fmla="*/ 1282041 h 1357700"/>
              <a:gd name="connsiteX139" fmla="*/ 644906 w 10678681"/>
              <a:gd name="connsiteY139" fmla="*/ 1273685 h 1357700"/>
              <a:gd name="connsiteX140" fmla="*/ 379869 w 10678681"/>
              <a:gd name="connsiteY140" fmla="*/ 1339165 h 1357700"/>
              <a:gd name="connsiteX141" fmla="*/ 137696 w 10678681"/>
              <a:gd name="connsiteY141" fmla="*/ 1319217 h 1357700"/>
              <a:gd name="connsiteX142" fmla="*/ 54250 w 10678681"/>
              <a:gd name="connsiteY142" fmla="*/ 1315838 h 1357700"/>
              <a:gd name="connsiteX143" fmla="*/ 28042 w 10678681"/>
              <a:gd name="connsiteY143" fmla="*/ 1297822 h 1357700"/>
              <a:gd name="connsiteX144" fmla="*/ 0 w 10678681"/>
              <a:gd name="connsiteY144" fmla="*/ 1294612 h 1357700"/>
              <a:gd name="connsiteX145" fmla="*/ 0 w 10678681"/>
              <a:gd name="connsiteY145"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948654 w 10678681"/>
              <a:gd name="connsiteY115" fmla="*/ 1157455 h 1357700"/>
              <a:gd name="connsiteX116" fmla="*/ 2824973 w 10678681"/>
              <a:gd name="connsiteY116" fmla="*/ 1134864 h 1357700"/>
              <a:gd name="connsiteX117" fmla="*/ 2804398 w 10678681"/>
              <a:gd name="connsiteY117" fmla="*/ 1125556 h 1357700"/>
              <a:gd name="connsiteX118" fmla="*/ 2775396 w 10678681"/>
              <a:gd name="connsiteY118" fmla="*/ 1130148 h 1357700"/>
              <a:gd name="connsiteX119" fmla="*/ 2659096 w 10678681"/>
              <a:gd name="connsiteY119" fmla="*/ 1150294 h 1357700"/>
              <a:gd name="connsiteX120" fmla="*/ 2567088 w 10678681"/>
              <a:gd name="connsiteY120" fmla="*/ 1181781 h 1357700"/>
              <a:gd name="connsiteX121" fmla="*/ 2454501 w 10678681"/>
              <a:gd name="connsiteY121" fmla="*/ 1155455 h 1357700"/>
              <a:gd name="connsiteX122" fmla="*/ 2385161 w 10678681"/>
              <a:gd name="connsiteY122" fmla="*/ 1161312 h 1357700"/>
              <a:gd name="connsiteX123" fmla="*/ 2270528 w 10678681"/>
              <a:gd name="connsiteY123" fmla="*/ 1204338 h 1357700"/>
              <a:gd name="connsiteX124" fmla="*/ 2121820 w 10678681"/>
              <a:gd name="connsiteY124" fmla="*/ 1187078 h 1357700"/>
              <a:gd name="connsiteX125" fmla="*/ 2092716 w 10678681"/>
              <a:gd name="connsiteY125" fmla="*/ 1139224 h 1357700"/>
              <a:gd name="connsiteX126" fmla="*/ 2052449 w 10678681"/>
              <a:gd name="connsiteY126" fmla="*/ 1109687 h 1357700"/>
              <a:gd name="connsiteX127" fmla="*/ 2032607 w 10678681"/>
              <a:gd name="connsiteY127" fmla="*/ 1175477 h 1357700"/>
              <a:gd name="connsiteX128" fmla="*/ 1901837 w 10678681"/>
              <a:gd name="connsiteY128" fmla="*/ 1221762 h 1357700"/>
              <a:gd name="connsiteX129" fmla="*/ 1836762 w 10678681"/>
              <a:gd name="connsiteY129" fmla="*/ 1237387 h 1357700"/>
              <a:gd name="connsiteX130" fmla="*/ 1735877 w 10678681"/>
              <a:gd name="connsiteY130" fmla="*/ 1246527 h 1357700"/>
              <a:gd name="connsiteX131" fmla="*/ 1705069 w 10678681"/>
              <a:gd name="connsiteY131" fmla="*/ 1251989 h 1357700"/>
              <a:gd name="connsiteX132" fmla="*/ 1397689 w 10678681"/>
              <a:gd name="connsiteY132" fmla="*/ 1336144 h 1357700"/>
              <a:gd name="connsiteX133" fmla="*/ 1220734 w 10678681"/>
              <a:gd name="connsiteY133" fmla="*/ 1257811 h 1357700"/>
              <a:gd name="connsiteX134" fmla="*/ 1021737 w 10678681"/>
              <a:gd name="connsiteY134" fmla="*/ 1238739 h 1357700"/>
              <a:gd name="connsiteX135" fmla="*/ 959820 w 10678681"/>
              <a:gd name="connsiteY135" fmla="*/ 1275863 h 1357700"/>
              <a:gd name="connsiteX136" fmla="*/ 929137 w 10678681"/>
              <a:gd name="connsiteY136" fmla="*/ 1273957 h 1357700"/>
              <a:gd name="connsiteX137" fmla="*/ 878849 w 10678681"/>
              <a:gd name="connsiteY137" fmla="*/ 1266740 h 1357700"/>
              <a:gd name="connsiteX138" fmla="*/ 800667 w 10678681"/>
              <a:gd name="connsiteY138" fmla="*/ 1282041 h 1357700"/>
              <a:gd name="connsiteX139" fmla="*/ 644906 w 10678681"/>
              <a:gd name="connsiteY139" fmla="*/ 1273685 h 1357700"/>
              <a:gd name="connsiteX140" fmla="*/ 379869 w 10678681"/>
              <a:gd name="connsiteY140" fmla="*/ 1339165 h 1357700"/>
              <a:gd name="connsiteX141" fmla="*/ 137696 w 10678681"/>
              <a:gd name="connsiteY141" fmla="*/ 1319217 h 1357700"/>
              <a:gd name="connsiteX142" fmla="*/ 54250 w 10678681"/>
              <a:gd name="connsiteY142" fmla="*/ 1315838 h 1357700"/>
              <a:gd name="connsiteX143" fmla="*/ 28042 w 10678681"/>
              <a:gd name="connsiteY143" fmla="*/ 1297822 h 1357700"/>
              <a:gd name="connsiteX144" fmla="*/ 0 w 10678681"/>
              <a:gd name="connsiteY144" fmla="*/ 1294612 h 1357700"/>
              <a:gd name="connsiteX145" fmla="*/ 0 w 10678681"/>
              <a:gd name="connsiteY145"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270528 w 10678681"/>
              <a:gd name="connsiteY122" fmla="*/ 1204338 h 1357700"/>
              <a:gd name="connsiteX123" fmla="*/ 2121820 w 10678681"/>
              <a:gd name="connsiteY123" fmla="*/ 1187078 h 1357700"/>
              <a:gd name="connsiteX124" fmla="*/ 2092716 w 10678681"/>
              <a:gd name="connsiteY124" fmla="*/ 1139224 h 1357700"/>
              <a:gd name="connsiteX125" fmla="*/ 2052449 w 10678681"/>
              <a:gd name="connsiteY125" fmla="*/ 1109687 h 1357700"/>
              <a:gd name="connsiteX126" fmla="*/ 2032607 w 10678681"/>
              <a:gd name="connsiteY126" fmla="*/ 1175477 h 1357700"/>
              <a:gd name="connsiteX127" fmla="*/ 1901837 w 10678681"/>
              <a:gd name="connsiteY127" fmla="*/ 1221762 h 1357700"/>
              <a:gd name="connsiteX128" fmla="*/ 1836762 w 10678681"/>
              <a:gd name="connsiteY128" fmla="*/ 1237387 h 1357700"/>
              <a:gd name="connsiteX129" fmla="*/ 1735877 w 10678681"/>
              <a:gd name="connsiteY129" fmla="*/ 1246527 h 1357700"/>
              <a:gd name="connsiteX130" fmla="*/ 1705069 w 10678681"/>
              <a:gd name="connsiteY130" fmla="*/ 1251989 h 1357700"/>
              <a:gd name="connsiteX131" fmla="*/ 1397689 w 10678681"/>
              <a:gd name="connsiteY131" fmla="*/ 1336144 h 1357700"/>
              <a:gd name="connsiteX132" fmla="*/ 1220734 w 10678681"/>
              <a:gd name="connsiteY132" fmla="*/ 1257811 h 1357700"/>
              <a:gd name="connsiteX133" fmla="*/ 1021737 w 10678681"/>
              <a:gd name="connsiteY133" fmla="*/ 1238739 h 1357700"/>
              <a:gd name="connsiteX134" fmla="*/ 959820 w 10678681"/>
              <a:gd name="connsiteY134" fmla="*/ 1275863 h 1357700"/>
              <a:gd name="connsiteX135" fmla="*/ 929137 w 10678681"/>
              <a:gd name="connsiteY135" fmla="*/ 1273957 h 1357700"/>
              <a:gd name="connsiteX136" fmla="*/ 878849 w 10678681"/>
              <a:gd name="connsiteY136" fmla="*/ 1266740 h 1357700"/>
              <a:gd name="connsiteX137" fmla="*/ 800667 w 10678681"/>
              <a:gd name="connsiteY137" fmla="*/ 1282041 h 1357700"/>
              <a:gd name="connsiteX138" fmla="*/ 644906 w 10678681"/>
              <a:gd name="connsiteY138" fmla="*/ 1273685 h 1357700"/>
              <a:gd name="connsiteX139" fmla="*/ 379869 w 10678681"/>
              <a:gd name="connsiteY139" fmla="*/ 1339165 h 1357700"/>
              <a:gd name="connsiteX140" fmla="*/ 137696 w 10678681"/>
              <a:gd name="connsiteY140" fmla="*/ 1319217 h 1357700"/>
              <a:gd name="connsiteX141" fmla="*/ 54250 w 10678681"/>
              <a:gd name="connsiteY141" fmla="*/ 1315838 h 1357700"/>
              <a:gd name="connsiteX142" fmla="*/ 28042 w 10678681"/>
              <a:gd name="connsiteY142" fmla="*/ 1297822 h 1357700"/>
              <a:gd name="connsiteX143" fmla="*/ 0 w 10678681"/>
              <a:gd name="connsiteY143" fmla="*/ 1294612 h 1357700"/>
              <a:gd name="connsiteX144" fmla="*/ 0 w 10678681"/>
              <a:gd name="connsiteY144"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121820 w 10678681"/>
              <a:gd name="connsiteY122" fmla="*/ 1187078 h 1357700"/>
              <a:gd name="connsiteX123" fmla="*/ 2092716 w 10678681"/>
              <a:gd name="connsiteY123" fmla="*/ 1139224 h 1357700"/>
              <a:gd name="connsiteX124" fmla="*/ 2052449 w 10678681"/>
              <a:gd name="connsiteY124" fmla="*/ 1109687 h 1357700"/>
              <a:gd name="connsiteX125" fmla="*/ 2032607 w 10678681"/>
              <a:gd name="connsiteY125" fmla="*/ 1175477 h 1357700"/>
              <a:gd name="connsiteX126" fmla="*/ 1901837 w 10678681"/>
              <a:gd name="connsiteY126" fmla="*/ 1221762 h 1357700"/>
              <a:gd name="connsiteX127" fmla="*/ 1836762 w 10678681"/>
              <a:gd name="connsiteY127" fmla="*/ 1237387 h 1357700"/>
              <a:gd name="connsiteX128" fmla="*/ 1735877 w 10678681"/>
              <a:gd name="connsiteY128" fmla="*/ 1246527 h 1357700"/>
              <a:gd name="connsiteX129" fmla="*/ 1705069 w 10678681"/>
              <a:gd name="connsiteY129" fmla="*/ 1251989 h 1357700"/>
              <a:gd name="connsiteX130" fmla="*/ 1397689 w 10678681"/>
              <a:gd name="connsiteY130" fmla="*/ 1336144 h 1357700"/>
              <a:gd name="connsiteX131" fmla="*/ 1220734 w 10678681"/>
              <a:gd name="connsiteY131" fmla="*/ 1257811 h 1357700"/>
              <a:gd name="connsiteX132" fmla="*/ 1021737 w 10678681"/>
              <a:gd name="connsiteY132" fmla="*/ 1238739 h 1357700"/>
              <a:gd name="connsiteX133" fmla="*/ 959820 w 10678681"/>
              <a:gd name="connsiteY133" fmla="*/ 1275863 h 1357700"/>
              <a:gd name="connsiteX134" fmla="*/ 929137 w 10678681"/>
              <a:gd name="connsiteY134" fmla="*/ 1273957 h 1357700"/>
              <a:gd name="connsiteX135" fmla="*/ 878849 w 10678681"/>
              <a:gd name="connsiteY135" fmla="*/ 1266740 h 1357700"/>
              <a:gd name="connsiteX136" fmla="*/ 800667 w 10678681"/>
              <a:gd name="connsiteY136" fmla="*/ 1282041 h 1357700"/>
              <a:gd name="connsiteX137" fmla="*/ 644906 w 10678681"/>
              <a:gd name="connsiteY137" fmla="*/ 1273685 h 1357700"/>
              <a:gd name="connsiteX138" fmla="*/ 379869 w 10678681"/>
              <a:gd name="connsiteY138" fmla="*/ 1339165 h 1357700"/>
              <a:gd name="connsiteX139" fmla="*/ 137696 w 10678681"/>
              <a:gd name="connsiteY139" fmla="*/ 1319217 h 1357700"/>
              <a:gd name="connsiteX140" fmla="*/ 54250 w 10678681"/>
              <a:gd name="connsiteY140" fmla="*/ 1315838 h 1357700"/>
              <a:gd name="connsiteX141" fmla="*/ 28042 w 10678681"/>
              <a:gd name="connsiteY141" fmla="*/ 1297822 h 1357700"/>
              <a:gd name="connsiteX142" fmla="*/ 0 w 10678681"/>
              <a:gd name="connsiteY142" fmla="*/ 1294612 h 1357700"/>
              <a:gd name="connsiteX143" fmla="*/ 0 w 10678681"/>
              <a:gd name="connsiteY143"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273361 w 10678681"/>
              <a:gd name="connsiteY122" fmla="*/ 1134090 h 1357700"/>
              <a:gd name="connsiteX123" fmla="*/ 2092716 w 10678681"/>
              <a:gd name="connsiteY123" fmla="*/ 1139224 h 1357700"/>
              <a:gd name="connsiteX124" fmla="*/ 2052449 w 10678681"/>
              <a:gd name="connsiteY124" fmla="*/ 1109687 h 1357700"/>
              <a:gd name="connsiteX125" fmla="*/ 2032607 w 10678681"/>
              <a:gd name="connsiteY125" fmla="*/ 1175477 h 1357700"/>
              <a:gd name="connsiteX126" fmla="*/ 1901837 w 10678681"/>
              <a:gd name="connsiteY126" fmla="*/ 1221762 h 1357700"/>
              <a:gd name="connsiteX127" fmla="*/ 1836762 w 10678681"/>
              <a:gd name="connsiteY127" fmla="*/ 1237387 h 1357700"/>
              <a:gd name="connsiteX128" fmla="*/ 1735877 w 10678681"/>
              <a:gd name="connsiteY128" fmla="*/ 1246527 h 1357700"/>
              <a:gd name="connsiteX129" fmla="*/ 1705069 w 10678681"/>
              <a:gd name="connsiteY129" fmla="*/ 1251989 h 1357700"/>
              <a:gd name="connsiteX130" fmla="*/ 1397689 w 10678681"/>
              <a:gd name="connsiteY130" fmla="*/ 1336144 h 1357700"/>
              <a:gd name="connsiteX131" fmla="*/ 1220734 w 10678681"/>
              <a:gd name="connsiteY131" fmla="*/ 1257811 h 1357700"/>
              <a:gd name="connsiteX132" fmla="*/ 1021737 w 10678681"/>
              <a:gd name="connsiteY132" fmla="*/ 1238739 h 1357700"/>
              <a:gd name="connsiteX133" fmla="*/ 959820 w 10678681"/>
              <a:gd name="connsiteY133" fmla="*/ 1275863 h 1357700"/>
              <a:gd name="connsiteX134" fmla="*/ 929137 w 10678681"/>
              <a:gd name="connsiteY134" fmla="*/ 1273957 h 1357700"/>
              <a:gd name="connsiteX135" fmla="*/ 878849 w 10678681"/>
              <a:gd name="connsiteY135" fmla="*/ 1266740 h 1357700"/>
              <a:gd name="connsiteX136" fmla="*/ 800667 w 10678681"/>
              <a:gd name="connsiteY136" fmla="*/ 1282041 h 1357700"/>
              <a:gd name="connsiteX137" fmla="*/ 644906 w 10678681"/>
              <a:gd name="connsiteY137" fmla="*/ 1273685 h 1357700"/>
              <a:gd name="connsiteX138" fmla="*/ 379869 w 10678681"/>
              <a:gd name="connsiteY138" fmla="*/ 1339165 h 1357700"/>
              <a:gd name="connsiteX139" fmla="*/ 137696 w 10678681"/>
              <a:gd name="connsiteY139" fmla="*/ 1319217 h 1357700"/>
              <a:gd name="connsiteX140" fmla="*/ 54250 w 10678681"/>
              <a:gd name="connsiteY140" fmla="*/ 1315838 h 1357700"/>
              <a:gd name="connsiteX141" fmla="*/ 28042 w 10678681"/>
              <a:gd name="connsiteY141" fmla="*/ 1297822 h 1357700"/>
              <a:gd name="connsiteX142" fmla="*/ 0 w 10678681"/>
              <a:gd name="connsiteY142" fmla="*/ 1294612 h 1357700"/>
              <a:gd name="connsiteX143" fmla="*/ 0 w 10678681"/>
              <a:gd name="connsiteY143"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273361 w 10678681"/>
              <a:gd name="connsiteY122" fmla="*/ 1134090 h 1357700"/>
              <a:gd name="connsiteX123" fmla="*/ 2132003 w 10678681"/>
              <a:gd name="connsiteY123" fmla="*/ 1139225 h 1357700"/>
              <a:gd name="connsiteX124" fmla="*/ 2052449 w 10678681"/>
              <a:gd name="connsiteY124" fmla="*/ 1109687 h 1357700"/>
              <a:gd name="connsiteX125" fmla="*/ 2032607 w 10678681"/>
              <a:gd name="connsiteY125" fmla="*/ 1175477 h 1357700"/>
              <a:gd name="connsiteX126" fmla="*/ 1901837 w 10678681"/>
              <a:gd name="connsiteY126" fmla="*/ 1221762 h 1357700"/>
              <a:gd name="connsiteX127" fmla="*/ 1836762 w 10678681"/>
              <a:gd name="connsiteY127" fmla="*/ 1237387 h 1357700"/>
              <a:gd name="connsiteX128" fmla="*/ 1735877 w 10678681"/>
              <a:gd name="connsiteY128" fmla="*/ 1246527 h 1357700"/>
              <a:gd name="connsiteX129" fmla="*/ 1705069 w 10678681"/>
              <a:gd name="connsiteY129" fmla="*/ 1251989 h 1357700"/>
              <a:gd name="connsiteX130" fmla="*/ 1397689 w 10678681"/>
              <a:gd name="connsiteY130" fmla="*/ 1336144 h 1357700"/>
              <a:gd name="connsiteX131" fmla="*/ 1220734 w 10678681"/>
              <a:gd name="connsiteY131" fmla="*/ 1257811 h 1357700"/>
              <a:gd name="connsiteX132" fmla="*/ 1021737 w 10678681"/>
              <a:gd name="connsiteY132" fmla="*/ 1238739 h 1357700"/>
              <a:gd name="connsiteX133" fmla="*/ 959820 w 10678681"/>
              <a:gd name="connsiteY133" fmla="*/ 1275863 h 1357700"/>
              <a:gd name="connsiteX134" fmla="*/ 929137 w 10678681"/>
              <a:gd name="connsiteY134" fmla="*/ 1273957 h 1357700"/>
              <a:gd name="connsiteX135" fmla="*/ 878849 w 10678681"/>
              <a:gd name="connsiteY135" fmla="*/ 1266740 h 1357700"/>
              <a:gd name="connsiteX136" fmla="*/ 800667 w 10678681"/>
              <a:gd name="connsiteY136" fmla="*/ 1282041 h 1357700"/>
              <a:gd name="connsiteX137" fmla="*/ 644906 w 10678681"/>
              <a:gd name="connsiteY137" fmla="*/ 1273685 h 1357700"/>
              <a:gd name="connsiteX138" fmla="*/ 379869 w 10678681"/>
              <a:gd name="connsiteY138" fmla="*/ 1339165 h 1357700"/>
              <a:gd name="connsiteX139" fmla="*/ 137696 w 10678681"/>
              <a:gd name="connsiteY139" fmla="*/ 1319217 h 1357700"/>
              <a:gd name="connsiteX140" fmla="*/ 54250 w 10678681"/>
              <a:gd name="connsiteY140" fmla="*/ 1315838 h 1357700"/>
              <a:gd name="connsiteX141" fmla="*/ 28042 w 10678681"/>
              <a:gd name="connsiteY141" fmla="*/ 1297822 h 1357700"/>
              <a:gd name="connsiteX142" fmla="*/ 0 w 10678681"/>
              <a:gd name="connsiteY142" fmla="*/ 1294612 h 1357700"/>
              <a:gd name="connsiteX143" fmla="*/ 0 w 10678681"/>
              <a:gd name="connsiteY143"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273361 w 10678681"/>
              <a:gd name="connsiteY122" fmla="*/ 1134090 h 1357700"/>
              <a:gd name="connsiteX123" fmla="*/ 2132003 w 10678681"/>
              <a:gd name="connsiteY123" fmla="*/ 1139225 h 1357700"/>
              <a:gd name="connsiteX124" fmla="*/ 2052449 w 10678681"/>
              <a:gd name="connsiteY124" fmla="*/ 1109687 h 1357700"/>
              <a:gd name="connsiteX125" fmla="*/ 2010157 w 10678681"/>
              <a:gd name="connsiteY125" fmla="*/ 1152767 h 1357700"/>
              <a:gd name="connsiteX126" fmla="*/ 1901837 w 10678681"/>
              <a:gd name="connsiteY126" fmla="*/ 1221762 h 1357700"/>
              <a:gd name="connsiteX127" fmla="*/ 1836762 w 10678681"/>
              <a:gd name="connsiteY127" fmla="*/ 1237387 h 1357700"/>
              <a:gd name="connsiteX128" fmla="*/ 1735877 w 10678681"/>
              <a:gd name="connsiteY128" fmla="*/ 1246527 h 1357700"/>
              <a:gd name="connsiteX129" fmla="*/ 1705069 w 10678681"/>
              <a:gd name="connsiteY129" fmla="*/ 1251989 h 1357700"/>
              <a:gd name="connsiteX130" fmla="*/ 1397689 w 10678681"/>
              <a:gd name="connsiteY130" fmla="*/ 1336144 h 1357700"/>
              <a:gd name="connsiteX131" fmla="*/ 1220734 w 10678681"/>
              <a:gd name="connsiteY131" fmla="*/ 1257811 h 1357700"/>
              <a:gd name="connsiteX132" fmla="*/ 1021737 w 10678681"/>
              <a:gd name="connsiteY132" fmla="*/ 1238739 h 1357700"/>
              <a:gd name="connsiteX133" fmla="*/ 959820 w 10678681"/>
              <a:gd name="connsiteY133" fmla="*/ 1275863 h 1357700"/>
              <a:gd name="connsiteX134" fmla="*/ 929137 w 10678681"/>
              <a:gd name="connsiteY134" fmla="*/ 1273957 h 1357700"/>
              <a:gd name="connsiteX135" fmla="*/ 878849 w 10678681"/>
              <a:gd name="connsiteY135" fmla="*/ 1266740 h 1357700"/>
              <a:gd name="connsiteX136" fmla="*/ 800667 w 10678681"/>
              <a:gd name="connsiteY136" fmla="*/ 1282041 h 1357700"/>
              <a:gd name="connsiteX137" fmla="*/ 644906 w 10678681"/>
              <a:gd name="connsiteY137" fmla="*/ 1273685 h 1357700"/>
              <a:gd name="connsiteX138" fmla="*/ 379869 w 10678681"/>
              <a:gd name="connsiteY138" fmla="*/ 1339165 h 1357700"/>
              <a:gd name="connsiteX139" fmla="*/ 137696 w 10678681"/>
              <a:gd name="connsiteY139" fmla="*/ 1319217 h 1357700"/>
              <a:gd name="connsiteX140" fmla="*/ 54250 w 10678681"/>
              <a:gd name="connsiteY140" fmla="*/ 1315838 h 1357700"/>
              <a:gd name="connsiteX141" fmla="*/ 28042 w 10678681"/>
              <a:gd name="connsiteY141" fmla="*/ 1297822 h 1357700"/>
              <a:gd name="connsiteX142" fmla="*/ 0 w 10678681"/>
              <a:gd name="connsiteY142" fmla="*/ 1294612 h 1357700"/>
              <a:gd name="connsiteX143" fmla="*/ 0 w 10678681"/>
              <a:gd name="connsiteY143" fmla="*/ 0 h 1357700"/>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52449 w 10678681"/>
              <a:gd name="connsiteY124" fmla="*/ 1109687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408915 w 10678681"/>
              <a:gd name="connsiteY130" fmla="*/ 1268017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52449 w 10678681"/>
              <a:gd name="connsiteY124" fmla="*/ 1109687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408915 w 10678681"/>
              <a:gd name="connsiteY130" fmla="*/ 1268017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52449 w 10678681"/>
              <a:gd name="connsiteY124" fmla="*/ 1109687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307888 w 10678681"/>
              <a:gd name="connsiteY130" fmla="*/ 1283156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307888 w 10678681"/>
              <a:gd name="connsiteY130" fmla="*/ 1283156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307888 w 10678681"/>
              <a:gd name="connsiteY130" fmla="*/ 1283156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836762 w 10678681"/>
              <a:gd name="connsiteY126" fmla="*/ 1237387 h 1353297"/>
              <a:gd name="connsiteX127" fmla="*/ 1735877 w 10678681"/>
              <a:gd name="connsiteY127" fmla="*/ 1246527 h 1353297"/>
              <a:gd name="connsiteX128" fmla="*/ 1705069 w 10678681"/>
              <a:gd name="connsiteY128" fmla="*/ 1251989 h 1353297"/>
              <a:gd name="connsiteX129" fmla="*/ 1307888 w 10678681"/>
              <a:gd name="connsiteY129" fmla="*/ 1283156 h 1353297"/>
              <a:gd name="connsiteX130" fmla="*/ 1220734 w 10678681"/>
              <a:gd name="connsiteY130" fmla="*/ 1257811 h 1353297"/>
              <a:gd name="connsiteX131" fmla="*/ 1021737 w 10678681"/>
              <a:gd name="connsiteY131" fmla="*/ 1238739 h 1353297"/>
              <a:gd name="connsiteX132" fmla="*/ 959820 w 10678681"/>
              <a:gd name="connsiteY132" fmla="*/ 1275863 h 1353297"/>
              <a:gd name="connsiteX133" fmla="*/ 929137 w 10678681"/>
              <a:gd name="connsiteY133" fmla="*/ 1273957 h 1353297"/>
              <a:gd name="connsiteX134" fmla="*/ 878849 w 10678681"/>
              <a:gd name="connsiteY134" fmla="*/ 1266740 h 1353297"/>
              <a:gd name="connsiteX135" fmla="*/ 800667 w 10678681"/>
              <a:gd name="connsiteY135" fmla="*/ 1282041 h 1353297"/>
              <a:gd name="connsiteX136" fmla="*/ 644906 w 10678681"/>
              <a:gd name="connsiteY136" fmla="*/ 1273685 h 1353297"/>
              <a:gd name="connsiteX137" fmla="*/ 379869 w 10678681"/>
              <a:gd name="connsiteY137" fmla="*/ 1339165 h 1353297"/>
              <a:gd name="connsiteX138" fmla="*/ 137696 w 10678681"/>
              <a:gd name="connsiteY138" fmla="*/ 1319217 h 1353297"/>
              <a:gd name="connsiteX139" fmla="*/ 54250 w 10678681"/>
              <a:gd name="connsiteY139" fmla="*/ 1315838 h 1353297"/>
              <a:gd name="connsiteX140" fmla="*/ 28042 w 10678681"/>
              <a:gd name="connsiteY140" fmla="*/ 1297822 h 1353297"/>
              <a:gd name="connsiteX141" fmla="*/ 0 w 10678681"/>
              <a:gd name="connsiteY141" fmla="*/ 1294612 h 1353297"/>
              <a:gd name="connsiteX142" fmla="*/ 0 w 10678681"/>
              <a:gd name="connsiteY142"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859213 w 10678681"/>
              <a:gd name="connsiteY126" fmla="*/ 1199540 h 1353297"/>
              <a:gd name="connsiteX127" fmla="*/ 1735877 w 10678681"/>
              <a:gd name="connsiteY127" fmla="*/ 1246527 h 1353297"/>
              <a:gd name="connsiteX128" fmla="*/ 1705069 w 10678681"/>
              <a:gd name="connsiteY128" fmla="*/ 1251989 h 1353297"/>
              <a:gd name="connsiteX129" fmla="*/ 1307888 w 10678681"/>
              <a:gd name="connsiteY129" fmla="*/ 1283156 h 1353297"/>
              <a:gd name="connsiteX130" fmla="*/ 1220734 w 10678681"/>
              <a:gd name="connsiteY130" fmla="*/ 1257811 h 1353297"/>
              <a:gd name="connsiteX131" fmla="*/ 1021737 w 10678681"/>
              <a:gd name="connsiteY131" fmla="*/ 1238739 h 1353297"/>
              <a:gd name="connsiteX132" fmla="*/ 959820 w 10678681"/>
              <a:gd name="connsiteY132" fmla="*/ 1275863 h 1353297"/>
              <a:gd name="connsiteX133" fmla="*/ 929137 w 10678681"/>
              <a:gd name="connsiteY133" fmla="*/ 1273957 h 1353297"/>
              <a:gd name="connsiteX134" fmla="*/ 878849 w 10678681"/>
              <a:gd name="connsiteY134" fmla="*/ 1266740 h 1353297"/>
              <a:gd name="connsiteX135" fmla="*/ 800667 w 10678681"/>
              <a:gd name="connsiteY135" fmla="*/ 1282041 h 1353297"/>
              <a:gd name="connsiteX136" fmla="*/ 644906 w 10678681"/>
              <a:gd name="connsiteY136" fmla="*/ 1273685 h 1353297"/>
              <a:gd name="connsiteX137" fmla="*/ 379869 w 10678681"/>
              <a:gd name="connsiteY137" fmla="*/ 1339165 h 1353297"/>
              <a:gd name="connsiteX138" fmla="*/ 137696 w 10678681"/>
              <a:gd name="connsiteY138" fmla="*/ 1319217 h 1353297"/>
              <a:gd name="connsiteX139" fmla="*/ 54250 w 10678681"/>
              <a:gd name="connsiteY139" fmla="*/ 1315838 h 1353297"/>
              <a:gd name="connsiteX140" fmla="*/ 28042 w 10678681"/>
              <a:gd name="connsiteY140" fmla="*/ 1297822 h 1353297"/>
              <a:gd name="connsiteX141" fmla="*/ 0 w 10678681"/>
              <a:gd name="connsiteY141" fmla="*/ 1294612 h 1353297"/>
              <a:gd name="connsiteX142" fmla="*/ 0 w 10678681"/>
              <a:gd name="connsiteY142"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36109 w 10678681"/>
              <a:gd name="connsiteY117" fmla="*/ 1137717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859213 w 10678681"/>
              <a:gd name="connsiteY126" fmla="*/ 1199540 h 1353297"/>
              <a:gd name="connsiteX127" fmla="*/ 1735877 w 10678681"/>
              <a:gd name="connsiteY127" fmla="*/ 1246527 h 1353297"/>
              <a:gd name="connsiteX128" fmla="*/ 1705069 w 10678681"/>
              <a:gd name="connsiteY128" fmla="*/ 1251989 h 1353297"/>
              <a:gd name="connsiteX129" fmla="*/ 1307888 w 10678681"/>
              <a:gd name="connsiteY129" fmla="*/ 1283156 h 1353297"/>
              <a:gd name="connsiteX130" fmla="*/ 1220734 w 10678681"/>
              <a:gd name="connsiteY130" fmla="*/ 1257811 h 1353297"/>
              <a:gd name="connsiteX131" fmla="*/ 1021737 w 10678681"/>
              <a:gd name="connsiteY131" fmla="*/ 1238739 h 1353297"/>
              <a:gd name="connsiteX132" fmla="*/ 959820 w 10678681"/>
              <a:gd name="connsiteY132" fmla="*/ 1275863 h 1353297"/>
              <a:gd name="connsiteX133" fmla="*/ 929137 w 10678681"/>
              <a:gd name="connsiteY133" fmla="*/ 1273957 h 1353297"/>
              <a:gd name="connsiteX134" fmla="*/ 878849 w 10678681"/>
              <a:gd name="connsiteY134" fmla="*/ 1266740 h 1353297"/>
              <a:gd name="connsiteX135" fmla="*/ 800667 w 10678681"/>
              <a:gd name="connsiteY135" fmla="*/ 1282041 h 1353297"/>
              <a:gd name="connsiteX136" fmla="*/ 644906 w 10678681"/>
              <a:gd name="connsiteY136" fmla="*/ 1273685 h 1353297"/>
              <a:gd name="connsiteX137" fmla="*/ 379869 w 10678681"/>
              <a:gd name="connsiteY137" fmla="*/ 1339165 h 1353297"/>
              <a:gd name="connsiteX138" fmla="*/ 137696 w 10678681"/>
              <a:gd name="connsiteY138" fmla="*/ 1319217 h 1353297"/>
              <a:gd name="connsiteX139" fmla="*/ 54250 w 10678681"/>
              <a:gd name="connsiteY139" fmla="*/ 1315838 h 1353297"/>
              <a:gd name="connsiteX140" fmla="*/ 28042 w 10678681"/>
              <a:gd name="connsiteY140" fmla="*/ 1297822 h 1353297"/>
              <a:gd name="connsiteX141" fmla="*/ 0 w 10678681"/>
              <a:gd name="connsiteY141" fmla="*/ 1294612 h 1353297"/>
              <a:gd name="connsiteX142" fmla="*/ 0 w 10678681"/>
              <a:gd name="connsiteY142"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75981 w 10678681"/>
              <a:gd name="connsiteY113" fmla="*/ 1208973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36109 w 10678681"/>
              <a:gd name="connsiteY117" fmla="*/ 1137717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859213 w 10678681"/>
              <a:gd name="connsiteY126" fmla="*/ 1199540 h 1353297"/>
              <a:gd name="connsiteX127" fmla="*/ 1735877 w 10678681"/>
              <a:gd name="connsiteY127" fmla="*/ 1246527 h 1353297"/>
              <a:gd name="connsiteX128" fmla="*/ 1705069 w 10678681"/>
              <a:gd name="connsiteY128" fmla="*/ 1251989 h 1353297"/>
              <a:gd name="connsiteX129" fmla="*/ 1307888 w 10678681"/>
              <a:gd name="connsiteY129" fmla="*/ 1283156 h 1353297"/>
              <a:gd name="connsiteX130" fmla="*/ 1220734 w 10678681"/>
              <a:gd name="connsiteY130" fmla="*/ 1257811 h 1353297"/>
              <a:gd name="connsiteX131" fmla="*/ 1021737 w 10678681"/>
              <a:gd name="connsiteY131" fmla="*/ 1238739 h 1353297"/>
              <a:gd name="connsiteX132" fmla="*/ 959820 w 10678681"/>
              <a:gd name="connsiteY132" fmla="*/ 1275863 h 1353297"/>
              <a:gd name="connsiteX133" fmla="*/ 929137 w 10678681"/>
              <a:gd name="connsiteY133" fmla="*/ 1273957 h 1353297"/>
              <a:gd name="connsiteX134" fmla="*/ 878849 w 10678681"/>
              <a:gd name="connsiteY134" fmla="*/ 1266740 h 1353297"/>
              <a:gd name="connsiteX135" fmla="*/ 800667 w 10678681"/>
              <a:gd name="connsiteY135" fmla="*/ 1282041 h 1353297"/>
              <a:gd name="connsiteX136" fmla="*/ 644906 w 10678681"/>
              <a:gd name="connsiteY136" fmla="*/ 1273685 h 1353297"/>
              <a:gd name="connsiteX137" fmla="*/ 379869 w 10678681"/>
              <a:gd name="connsiteY137" fmla="*/ 1339165 h 1353297"/>
              <a:gd name="connsiteX138" fmla="*/ 137696 w 10678681"/>
              <a:gd name="connsiteY138" fmla="*/ 1319217 h 1353297"/>
              <a:gd name="connsiteX139" fmla="*/ 54250 w 10678681"/>
              <a:gd name="connsiteY139" fmla="*/ 1315838 h 1353297"/>
              <a:gd name="connsiteX140" fmla="*/ 28042 w 10678681"/>
              <a:gd name="connsiteY140" fmla="*/ 1297822 h 1353297"/>
              <a:gd name="connsiteX141" fmla="*/ 0 w 10678681"/>
              <a:gd name="connsiteY141" fmla="*/ 1294612 h 1353297"/>
              <a:gd name="connsiteX142" fmla="*/ 0 w 10678681"/>
              <a:gd name="connsiteY142" fmla="*/ 0 h 1353297"/>
              <a:gd name="connsiteX0" fmla="*/ 0 w 10678681"/>
              <a:gd name="connsiteY0" fmla="*/ 0 h 1352443"/>
              <a:gd name="connsiteX1" fmla="*/ 10678681 w 10678681"/>
              <a:gd name="connsiteY1" fmla="*/ 0 h 1352443"/>
              <a:gd name="connsiteX2" fmla="*/ 10666019 w 10678681"/>
              <a:gd name="connsiteY2" fmla="*/ 7876 h 1352443"/>
              <a:gd name="connsiteX3" fmla="*/ 10632825 w 10678681"/>
              <a:gd name="connsiteY3" fmla="*/ 32153 h 1352443"/>
              <a:gd name="connsiteX4" fmla="*/ 10510605 w 10678681"/>
              <a:gd name="connsiteY4" fmla="*/ 30449 h 1352443"/>
              <a:gd name="connsiteX5" fmla="*/ 10456989 w 10678681"/>
              <a:gd name="connsiteY5" fmla="*/ 979 h 1352443"/>
              <a:gd name="connsiteX6" fmla="*/ 10438642 w 10678681"/>
              <a:gd name="connsiteY6" fmla="*/ 1524 h 1352443"/>
              <a:gd name="connsiteX7" fmla="*/ 10407146 w 10678681"/>
              <a:gd name="connsiteY7" fmla="*/ 43659 h 1352443"/>
              <a:gd name="connsiteX8" fmla="*/ 10357996 w 10678681"/>
              <a:gd name="connsiteY8" fmla="*/ 50836 h 1352443"/>
              <a:gd name="connsiteX9" fmla="*/ 10306667 w 10678681"/>
              <a:gd name="connsiteY9" fmla="*/ 109739 h 1352443"/>
              <a:gd name="connsiteX10" fmla="*/ 10115334 w 10678681"/>
              <a:gd name="connsiteY10" fmla="*/ 155658 h 1352443"/>
              <a:gd name="connsiteX11" fmla="*/ 10068157 w 10678681"/>
              <a:gd name="connsiteY11" fmla="*/ 215673 h 1352443"/>
              <a:gd name="connsiteX12" fmla="*/ 10045431 w 10678681"/>
              <a:gd name="connsiteY12" fmla="*/ 229568 h 1352443"/>
              <a:gd name="connsiteX13" fmla="*/ 10013265 w 10678681"/>
              <a:gd name="connsiteY13" fmla="*/ 284757 h 1352443"/>
              <a:gd name="connsiteX14" fmla="*/ 9862496 w 10678681"/>
              <a:gd name="connsiteY14" fmla="*/ 223033 h 1352443"/>
              <a:gd name="connsiteX15" fmla="*/ 9679638 w 10678681"/>
              <a:gd name="connsiteY15" fmla="*/ 277462 h 1352443"/>
              <a:gd name="connsiteX16" fmla="*/ 9498347 w 10678681"/>
              <a:gd name="connsiteY16" fmla="*/ 244723 h 1352443"/>
              <a:gd name="connsiteX17" fmla="*/ 9399702 w 10678681"/>
              <a:gd name="connsiteY17" fmla="*/ 276316 h 1352443"/>
              <a:gd name="connsiteX18" fmla="*/ 9378439 w 10678681"/>
              <a:gd name="connsiteY18" fmla="*/ 326244 h 1352443"/>
              <a:gd name="connsiteX19" fmla="*/ 9121744 w 10678681"/>
              <a:gd name="connsiteY19" fmla="*/ 365177 h 1352443"/>
              <a:gd name="connsiteX20" fmla="*/ 9061654 w 10678681"/>
              <a:gd name="connsiteY20" fmla="*/ 393730 h 1352443"/>
              <a:gd name="connsiteX21" fmla="*/ 8997577 w 10678681"/>
              <a:gd name="connsiteY21" fmla="*/ 380865 h 1352443"/>
              <a:gd name="connsiteX22" fmla="*/ 8907968 w 10678681"/>
              <a:gd name="connsiteY22" fmla="*/ 447345 h 1352443"/>
              <a:gd name="connsiteX23" fmla="*/ 8764163 w 10678681"/>
              <a:gd name="connsiteY23" fmla="*/ 471000 h 1352443"/>
              <a:gd name="connsiteX24" fmla="*/ 8680155 w 10678681"/>
              <a:gd name="connsiteY24" fmla="*/ 492404 h 1352443"/>
              <a:gd name="connsiteX25" fmla="*/ 8651436 w 10678681"/>
              <a:gd name="connsiteY25" fmla="*/ 511923 h 1352443"/>
              <a:gd name="connsiteX26" fmla="*/ 8609185 w 10678681"/>
              <a:gd name="connsiteY26" fmla="*/ 531525 h 1352443"/>
              <a:gd name="connsiteX27" fmla="*/ 8537091 w 10678681"/>
              <a:gd name="connsiteY27" fmla="*/ 574933 h 1352443"/>
              <a:gd name="connsiteX28" fmla="*/ 8435931 w 10678681"/>
              <a:gd name="connsiteY28" fmla="*/ 617926 h 1352443"/>
              <a:gd name="connsiteX29" fmla="*/ 8348623 w 10678681"/>
              <a:gd name="connsiteY29" fmla="*/ 600607 h 1352443"/>
              <a:gd name="connsiteX30" fmla="*/ 8344233 w 10678681"/>
              <a:gd name="connsiteY30" fmla="*/ 610922 h 1352443"/>
              <a:gd name="connsiteX31" fmla="*/ 8290622 w 10678681"/>
              <a:gd name="connsiteY31" fmla="*/ 622687 h 1352443"/>
              <a:gd name="connsiteX32" fmla="*/ 8086698 w 10678681"/>
              <a:gd name="connsiteY32" fmla="*/ 605185 h 1352443"/>
              <a:gd name="connsiteX33" fmla="*/ 7982378 w 10678681"/>
              <a:gd name="connsiteY33" fmla="*/ 629799 h 1352443"/>
              <a:gd name="connsiteX34" fmla="*/ 7947952 w 10678681"/>
              <a:gd name="connsiteY34" fmla="*/ 648003 h 1352443"/>
              <a:gd name="connsiteX35" fmla="*/ 7890112 w 10678681"/>
              <a:gd name="connsiteY35" fmla="*/ 677915 h 1352443"/>
              <a:gd name="connsiteX36" fmla="*/ 7853284 w 10678681"/>
              <a:gd name="connsiteY36" fmla="*/ 723588 h 1352443"/>
              <a:gd name="connsiteX37" fmla="*/ 7802383 w 10678681"/>
              <a:gd name="connsiteY37" fmla="*/ 739359 h 1352443"/>
              <a:gd name="connsiteX38" fmla="*/ 7730518 w 10678681"/>
              <a:gd name="connsiteY38" fmla="*/ 739526 h 1352443"/>
              <a:gd name="connsiteX39" fmla="*/ 7652907 w 10678681"/>
              <a:gd name="connsiteY39" fmla="*/ 783273 h 1352443"/>
              <a:gd name="connsiteX40" fmla="*/ 7606008 w 10678681"/>
              <a:gd name="connsiteY40" fmla="*/ 800717 h 1352443"/>
              <a:gd name="connsiteX41" fmla="*/ 7480223 w 10678681"/>
              <a:gd name="connsiteY41" fmla="*/ 856821 h 1352443"/>
              <a:gd name="connsiteX42" fmla="*/ 7356005 w 10678681"/>
              <a:gd name="connsiteY42" fmla="*/ 919462 h 1352443"/>
              <a:gd name="connsiteX43" fmla="*/ 7305396 w 10678681"/>
              <a:gd name="connsiteY43" fmla="*/ 986228 h 1352443"/>
              <a:gd name="connsiteX44" fmla="*/ 7266251 w 10678681"/>
              <a:gd name="connsiteY44" fmla="*/ 967864 h 1352443"/>
              <a:gd name="connsiteX45" fmla="*/ 7269396 w 10678681"/>
              <a:gd name="connsiteY45" fmla="*/ 989282 h 1352443"/>
              <a:gd name="connsiteX46" fmla="*/ 7258094 w 10678681"/>
              <a:gd name="connsiteY46" fmla="*/ 990679 h 1352443"/>
              <a:gd name="connsiteX47" fmla="*/ 7257893 w 10678681"/>
              <a:gd name="connsiteY47" fmla="*/ 991204 h 1352443"/>
              <a:gd name="connsiteX48" fmla="*/ 7247153 w 10678681"/>
              <a:gd name="connsiteY48" fmla="*/ 991550 h 1352443"/>
              <a:gd name="connsiteX49" fmla="*/ 7193612 w 10678681"/>
              <a:gd name="connsiteY49" fmla="*/ 987042 h 1352443"/>
              <a:gd name="connsiteX50" fmla="*/ 7132632 w 10678681"/>
              <a:gd name="connsiteY50" fmla="*/ 1042036 h 1352443"/>
              <a:gd name="connsiteX51" fmla="*/ 7105610 w 10678681"/>
              <a:gd name="connsiteY51" fmla="*/ 1053537 h 1352443"/>
              <a:gd name="connsiteX52" fmla="*/ 7069148 w 10678681"/>
              <a:gd name="connsiteY52" fmla="*/ 1047163 h 1352443"/>
              <a:gd name="connsiteX53" fmla="*/ 7039634 w 10678681"/>
              <a:gd name="connsiteY53" fmla="*/ 1059971 h 1352443"/>
              <a:gd name="connsiteX54" fmla="*/ 7033445 w 10678681"/>
              <a:gd name="connsiteY54" fmla="*/ 1063314 h 1352443"/>
              <a:gd name="connsiteX55" fmla="*/ 6999157 w 10678681"/>
              <a:gd name="connsiteY55" fmla="*/ 1055282 h 1352443"/>
              <a:gd name="connsiteX56" fmla="*/ 6981874 w 10678681"/>
              <a:gd name="connsiteY56" fmla="*/ 1053827 h 1352443"/>
              <a:gd name="connsiteX57" fmla="*/ 6976102 w 10678681"/>
              <a:gd name="connsiteY57" fmla="*/ 1047854 h 1352443"/>
              <a:gd name="connsiteX58" fmla="*/ 6951040 w 10678681"/>
              <a:gd name="connsiteY58" fmla="*/ 1048531 h 1352443"/>
              <a:gd name="connsiteX59" fmla="*/ 6948497 w 10678681"/>
              <a:gd name="connsiteY59" fmla="*/ 1050706 h 1352443"/>
              <a:gd name="connsiteX60" fmla="*/ 6926582 w 10678681"/>
              <a:gd name="connsiteY60" fmla="*/ 1043462 h 1352443"/>
              <a:gd name="connsiteX61" fmla="*/ 6833743 w 10678681"/>
              <a:gd name="connsiteY61" fmla="*/ 1027960 h 1352443"/>
              <a:gd name="connsiteX62" fmla="*/ 6687090 w 10678681"/>
              <a:gd name="connsiteY62" fmla="*/ 1063250 h 1352443"/>
              <a:gd name="connsiteX63" fmla="*/ 6437450 w 10678681"/>
              <a:gd name="connsiteY63" fmla="*/ 1101075 h 1352443"/>
              <a:gd name="connsiteX64" fmla="*/ 6327795 w 10678681"/>
              <a:gd name="connsiteY64" fmla="*/ 1088142 h 1352443"/>
              <a:gd name="connsiteX65" fmla="*/ 6136549 w 10678681"/>
              <a:gd name="connsiteY65" fmla="*/ 1100268 h 1352443"/>
              <a:gd name="connsiteX66" fmla="*/ 6004655 w 10678681"/>
              <a:gd name="connsiteY66" fmla="*/ 1114946 h 1352443"/>
              <a:gd name="connsiteX67" fmla="*/ 5936643 w 10678681"/>
              <a:gd name="connsiteY67" fmla="*/ 1095428 h 1352443"/>
              <a:gd name="connsiteX68" fmla="*/ 5912484 w 10678681"/>
              <a:gd name="connsiteY68" fmla="*/ 1112624 h 1352443"/>
              <a:gd name="connsiteX69" fmla="*/ 5908387 w 10678681"/>
              <a:gd name="connsiteY69" fmla="*/ 1116018 h 1352443"/>
              <a:gd name="connsiteX70" fmla="*/ 5890495 w 10678681"/>
              <a:gd name="connsiteY70" fmla="*/ 1120268 h 1352443"/>
              <a:gd name="connsiteX71" fmla="*/ 5887318 w 10678681"/>
              <a:gd name="connsiteY71" fmla="*/ 1133134 h 1352443"/>
              <a:gd name="connsiteX72" fmla="*/ 5861726 w 10678681"/>
              <a:gd name="connsiteY72" fmla="*/ 1147891 h 1352443"/>
              <a:gd name="connsiteX73" fmla="*/ 5805823 w 10678681"/>
              <a:gd name="connsiteY73" fmla="*/ 1152457 h 1352443"/>
              <a:gd name="connsiteX74" fmla="*/ 5689841 w 10678681"/>
              <a:gd name="connsiteY74" fmla="*/ 1176232 h 1352443"/>
              <a:gd name="connsiteX75" fmla="*/ 5605119 w 10678681"/>
              <a:gd name="connsiteY75" fmla="*/ 1190202 h 1352443"/>
              <a:gd name="connsiteX76" fmla="*/ 5488513 w 10678681"/>
              <a:gd name="connsiteY76" fmla="*/ 1205367 h 1352443"/>
              <a:gd name="connsiteX77" fmla="*/ 5402905 w 10678681"/>
              <a:gd name="connsiteY77" fmla="*/ 1241191 h 1352443"/>
              <a:gd name="connsiteX78" fmla="*/ 5285593 w 10678681"/>
              <a:gd name="connsiteY78" fmla="*/ 1273569 h 1352443"/>
              <a:gd name="connsiteX79" fmla="*/ 5192893 w 10678681"/>
              <a:gd name="connsiteY79" fmla="*/ 1247188 h 1352443"/>
              <a:gd name="connsiteX80" fmla="*/ 5186475 w 10678681"/>
              <a:gd name="connsiteY80" fmla="*/ 1257028 h 1352443"/>
              <a:gd name="connsiteX81" fmla="*/ 5126038 w 10678681"/>
              <a:gd name="connsiteY81" fmla="*/ 1263189 h 1352443"/>
              <a:gd name="connsiteX82" fmla="*/ 4894688 w 10678681"/>
              <a:gd name="connsiteY82" fmla="*/ 1247184 h 1352443"/>
              <a:gd name="connsiteX83" fmla="*/ 4788036 w 10678681"/>
              <a:gd name="connsiteY83" fmla="*/ 1238182 h 1352443"/>
              <a:gd name="connsiteX84" fmla="*/ 4747555 w 10678681"/>
              <a:gd name="connsiteY84" fmla="*/ 1252768 h 1352443"/>
              <a:gd name="connsiteX85" fmla="*/ 4679644 w 10678681"/>
              <a:gd name="connsiteY85" fmla="*/ 1276603 h 1352443"/>
              <a:gd name="connsiteX86" fmla="*/ 4632222 w 10678681"/>
              <a:gd name="connsiteY86" fmla="*/ 1318360 h 1352443"/>
              <a:gd name="connsiteX87" fmla="*/ 4617358 w 10678681"/>
              <a:gd name="connsiteY87" fmla="*/ 1327690 h 1352443"/>
              <a:gd name="connsiteX88" fmla="*/ 4589102 w 10678681"/>
              <a:gd name="connsiteY88" fmla="*/ 1321223 h 1352443"/>
              <a:gd name="connsiteX89" fmla="*/ 4578184 w 10678681"/>
              <a:gd name="connsiteY89" fmla="*/ 1326745 h 1352443"/>
              <a:gd name="connsiteX90" fmla="*/ 4574270 w 10678681"/>
              <a:gd name="connsiteY90" fmla="*/ 1325878 h 1352443"/>
              <a:gd name="connsiteX91" fmla="*/ 4564919 w 10678681"/>
              <a:gd name="connsiteY91" fmla="*/ 1325507 h 1352443"/>
              <a:gd name="connsiteX92" fmla="*/ 4566586 w 10678681"/>
              <a:gd name="connsiteY92" fmla="*/ 1316963 h 1352443"/>
              <a:gd name="connsiteX93" fmla="*/ 4556303 w 10678681"/>
              <a:gd name="connsiteY93" fmla="*/ 1300262 h 1352443"/>
              <a:gd name="connsiteX94" fmla="*/ 4502358 w 10678681"/>
              <a:gd name="connsiteY94" fmla="*/ 1302558 h 1352443"/>
              <a:gd name="connsiteX95" fmla="*/ 4498919 w 10678681"/>
              <a:gd name="connsiteY95" fmla="*/ 1312115 h 1352443"/>
              <a:gd name="connsiteX96" fmla="*/ 4492075 w 10678681"/>
              <a:gd name="connsiteY96" fmla="*/ 1313357 h 1352443"/>
              <a:gd name="connsiteX97" fmla="*/ 4487466 w 10678681"/>
              <a:gd name="connsiteY97" fmla="*/ 1304102 h 1352443"/>
              <a:gd name="connsiteX98" fmla="*/ 4398292 w 10678681"/>
              <a:gd name="connsiteY98" fmla="*/ 1278410 h 1352443"/>
              <a:gd name="connsiteX99" fmla="*/ 4306088 w 10678681"/>
              <a:gd name="connsiteY99" fmla="*/ 1282512 h 1352443"/>
              <a:gd name="connsiteX100" fmla="*/ 4188995 w 10678681"/>
              <a:gd name="connsiteY100" fmla="*/ 1296718 h 1352443"/>
              <a:gd name="connsiteX101" fmla="*/ 4136582 w 10678681"/>
              <a:gd name="connsiteY101" fmla="*/ 1287687 h 1352443"/>
              <a:gd name="connsiteX102" fmla="*/ 4064614 w 10678681"/>
              <a:gd name="connsiteY102" fmla="*/ 1296118 h 1352443"/>
              <a:gd name="connsiteX103" fmla="*/ 3900948 w 10678681"/>
              <a:gd name="connsiteY103" fmla="*/ 1322156 h 1352443"/>
              <a:gd name="connsiteX104" fmla="*/ 3787890 w 10678681"/>
              <a:gd name="connsiteY104" fmla="*/ 1352442 h 1352443"/>
              <a:gd name="connsiteX105" fmla="*/ 3745993 w 10678681"/>
              <a:gd name="connsiteY105" fmla="*/ 1342630 h 1352443"/>
              <a:gd name="connsiteX106" fmla="*/ 3675785 w 10678681"/>
              <a:gd name="connsiteY106" fmla="*/ 1326802 h 1352443"/>
              <a:gd name="connsiteX107" fmla="*/ 3623856 w 10678681"/>
              <a:gd name="connsiteY107" fmla="*/ 1290804 h 1352443"/>
              <a:gd name="connsiteX108" fmla="*/ 3564933 w 10678681"/>
              <a:gd name="connsiteY108" fmla="*/ 1287147 h 1352443"/>
              <a:gd name="connsiteX109" fmla="*/ 3550537 w 10678681"/>
              <a:gd name="connsiteY109" fmla="*/ 1317552 h 1352443"/>
              <a:gd name="connsiteX110" fmla="*/ 3487736 w 10678681"/>
              <a:gd name="connsiteY110" fmla="*/ 1303493 h 1352443"/>
              <a:gd name="connsiteX111" fmla="*/ 3392548 w 10678681"/>
              <a:gd name="connsiteY111" fmla="*/ 1278741 h 1352443"/>
              <a:gd name="connsiteX112" fmla="*/ 3337466 w 10678681"/>
              <a:gd name="connsiteY112" fmla="*/ 1272537 h 1352443"/>
              <a:gd name="connsiteX113" fmla="*/ 3175981 w 10678681"/>
              <a:gd name="connsiteY113" fmla="*/ 1208973 h 1352443"/>
              <a:gd name="connsiteX114" fmla="*/ 3036856 w 10678681"/>
              <a:gd name="connsiteY114" fmla="*/ 1214383 h 1352443"/>
              <a:gd name="connsiteX115" fmla="*/ 2824973 w 10678681"/>
              <a:gd name="connsiteY115" fmla="*/ 1134864 h 1352443"/>
              <a:gd name="connsiteX116" fmla="*/ 2804398 w 10678681"/>
              <a:gd name="connsiteY116" fmla="*/ 1125556 h 1352443"/>
              <a:gd name="connsiteX117" fmla="*/ 2736109 w 10678681"/>
              <a:gd name="connsiteY117" fmla="*/ 1137717 h 1352443"/>
              <a:gd name="connsiteX118" fmla="*/ 2659096 w 10678681"/>
              <a:gd name="connsiteY118" fmla="*/ 1150294 h 1352443"/>
              <a:gd name="connsiteX119" fmla="*/ 2567088 w 10678681"/>
              <a:gd name="connsiteY119" fmla="*/ 1181781 h 1352443"/>
              <a:gd name="connsiteX120" fmla="*/ 2454501 w 10678681"/>
              <a:gd name="connsiteY120" fmla="*/ 1155455 h 1352443"/>
              <a:gd name="connsiteX121" fmla="*/ 2385161 w 10678681"/>
              <a:gd name="connsiteY121" fmla="*/ 1161312 h 1352443"/>
              <a:gd name="connsiteX122" fmla="*/ 2273361 w 10678681"/>
              <a:gd name="connsiteY122" fmla="*/ 1134090 h 1352443"/>
              <a:gd name="connsiteX123" fmla="*/ 2132003 w 10678681"/>
              <a:gd name="connsiteY123" fmla="*/ 1139225 h 1352443"/>
              <a:gd name="connsiteX124" fmla="*/ 2041224 w 10678681"/>
              <a:gd name="connsiteY124" fmla="*/ 1147536 h 1352443"/>
              <a:gd name="connsiteX125" fmla="*/ 2010157 w 10678681"/>
              <a:gd name="connsiteY125" fmla="*/ 1152767 h 1352443"/>
              <a:gd name="connsiteX126" fmla="*/ 1859213 w 10678681"/>
              <a:gd name="connsiteY126" fmla="*/ 1199540 h 1352443"/>
              <a:gd name="connsiteX127" fmla="*/ 1735877 w 10678681"/>
              <a:gd name="connsiteY127" fmla="*/ 1246527 h 1352443"/>
              <a:gd name="connsiteX128" fmla="*/ 1705069 w 10678681"/>
              <a:gd name="connsiteY128" fmla="*/ 1251989 h 1352443"/>
              <a:gd name="connsiteX129" fmla="*/ 1307888 w 10678681"/>
              <a:gd name="connsiteY129" fmla="*/ 1283156 h 1352443"/>
              <a:gd name="connsiteX130" fmla="*/ 1220734 w 10678681"/>
              <a:gd name="connsiteY130" fmla="*/ 1257811 h 1352443"/>
              <a:gd name="connsiteX131" fmla="*/ 1021737 w 10678681"/>
              <a:gd name="connsiteY131" fmla="*/ 1238739 h 1352443"/>
              <a:gd name="connsiteX132" fmla="*/ 959820 w 10678681"/>
              <a:gd name="connsiteY132" fmla="*/ 1275863 h 1352443"/>
              <a:gd name="connsiteX133" fmla="*/ 929137 w 10678681"/>
              <a:gd name="connsiteY133" fmla="*/ 1273957 h 1352443"/>
              <a:gd name="connsiteX134" fmla="*/ 878849 w 10678681"/>
              <a:gd name="connsiteY134" fmla="*/ 1266740 h 1352443"/>
              <a:gd name="connsiteX135" fmla="*/ 800667 w 10678681"/>
              <a:gd name="connsiteY135" fmla="*/ 1282041 h 1352443"/>
              <a:gd name="connsiteX136" fmla="*/ 644906 w 10678681"/>
              <a:gd name="connsiteY136" fmla="*/ 1273685 h 1352443"/>
              <a:gd name="connsiteX137" fmla="*/ 379869 w 10678681"/>
              <a:gd name="connsiteY137" fmla="*/ 1339165 h 1352443"/>
              <a:gd name="connsiteX138" fmla="*/ 137696 w 10678681"/>
              <a:gd name="connsiteY138" fmla="*/ 1319217 h 1352443"/>
              <a:gd name="connsiteX139" fmla="*/ 54250 w 10678681"/>
              <a:gd name="connsiteY139" fmla="*/ 1315838 h 1352443"/>
              <a:gd name="connsiteX140" fmla="*/ 28042 w 10678681"/>
              <a:gd name="connsiteY140" fmla="*/ 1297822 h 1352443"/>
              <a:gd name="connsiteX141" fmla="*/ 0 w 10678681"/>
              <a:gd name="connsiteY141" fmla="*/ 1294612 h 1352443"/>
              <a:gd name="connsiteX142" fmla="*/ 0 w 10678681"/>
              <a:gd name="connsiteY142" fmla="*/ 0 h 1352443"/>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22314 w 10678681"/>
              <a:gd name="connsiteY18" fmla="*/ 33381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1838 w 10678681"/>
              <a:gd name="connsiteY63" fmla="*/ 1063226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1838 w 10678681"/>
              <a:gd name="connsiteY63" fmla="*/ 1063226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1838 w 10678681"/>
              <a:gd name="connsiteY63" fmla="*/ 1063226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720084 w 10678681"/>
              <a:gd name="connsiteY39" fmla="*/ 760750 h 1342734"/>
              <a:gd name="connsiteX40" fmla="*/ 7652907 w 10678681"/>
              <a:gd name="connsiteY40" fmla="*/ 783273 h 1342734"/>
              <a:gd name="connsiteX41" fmla="*/ 7606008 w 10678681"/>
              <a:gd name="connsiteY41" fmla="*/ 800717 h 1342734"/>
              <a:gd name="connsiteX42" fmla="*/ 7480223 w 10678681"/>
              <a:gd name="connsiteY42" fmla="*/ 856821 h 1342734"/>
              <a:gd name="connsiteX43" fmla="*/ 7356005 w 10678681"/>
              <a:gd name="connsiteY43" fmla="*/ 919462 h 1342734"/>
              <a:gd name="connsiteX44" fmla="*/ 7305396 w 10678681"/>
              <a:gd name="connsiteY44" fmla="*/ 986228 h 1342734"/>
              <a:gd name="connsiteX45" fmla="*/ 7266251 w 10678681"/>
              <a:gd name="connsiteY45" fmla="*/ 967864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1838 w 10678681"/>
              <a:gd name="connsiteY63" fmla="*/ 1063226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64919 w 10678681"/>
              <a:gd name="connsiteY89" fmla="*/ 1325507 h 1342734"/>
              <a:gd name="connsiteX90" fmla="*/ 4566586 w 10678681"/>
              <a:gd name="connsiteY90" fmla="*/ 1316963 h 1342734"/>
              <a:gd name="connsiteX91" fmla="*/ 4556303 w 10678681"/>
              <a:gd name="connsiteY91" fmla="*/ 1300262 h 1342734"/>
              <a:gd name="connsiteX92" fmla="*/ 4502358 w 10678681"/>
              <a:gd name="connsiteY92" fmla="*/ 1302558 h 1342734"/>
              <a:gd name="connsiteX93" fmla="*/ 4498919 w 10678681"/>
              <a:gd name="connsiteY93" fmla="*/ 1312115 h 1342734"/>
              <a:gd name="connsiteX94" fmla="*/ 4492075 w 10678681"/>
              <a:gd name="connsiteY94" fmla="*/ 1313357 h 1342734"/>
              <a:gd name="connsiteX95" fmla="*/ 4487466 w 10678681"/>
              <a:gd name="connsiteY95" fmla="*/ 1304102 h 1342734"/>
              <a:gd name="connsiteX96" fmla="*/ 4398292 w 10678681"/>
              <a:gd name="connsiteY96" fmla="*/ 1278410 h 1342734"/>
              <a:gd name="connsiteX97" fmla="*/ 4306088 w 10678681"/>
              <a:gd name="connsiteY97" fmla="*/ 1282512 h 1342734"/>
              <a:gd name="connsiteX98" fmla="*/ 4188995 w 10678681"/>
              <a:gd name="connsiteY98" fmla="*/ 1296718 h 1342734"/>
              <a:gd name="connsiteX99" fmla="*/ 4136582 w 10678681"/>
              <a:gd name="connsiteY99" fmla="*/ 1287687 h 1342734"/>
              <a:gd name="connsiteX100" fmla="*/ 4064614 w 10678681"/>
              <a:gd name="connsiteY100" fmla="*/ 1296118 h 1342734"/>
              <a:gd name="connsiteX101" fmla="*/ 3900948 w 10678681"/>
              <a:gd name="connsiteY101" fmla="*/ 1322156 h 1342734"/>
              <a:gd name="connsiteX102" fmla="*/ 3787890 w 10678681"/>
              <a:gd name="connsiteY102" fmla="*/ 1322164 h 1342734"/>
              <a:gd name="connsiteX103" fmla="*/ 3745993 w 10678681"/>
              <a:gd name="connsiteY103" fmla="*/ 1342630 h 1342734"/>
              <a:gd name="connsiteX104" fmla="*/ 3675785 w 10678681"/>
              <a:gd name="connsiteY104" fmla="*/ 1326802 h 1342734"/>
              <a:gd name="connsiteX105" fmla="*/ 3623856 w 10678681"/>
              <a:gd name="connsiteY105" fmla="*/ 1290804 h 1342734"/>
              <a:gd name="connsiteX106" fmla="*/ 3564933 w 10678681"/>
              <a:gd name="connsiteY106" fmla="*/ 1287147 h 1342734"/>
              <a:gd name="connsiteX107" fmla="*/ 3550537 w 10678681"/>
              <a:gd name="connsiteY107" fmla="*/ 1317552 h 1342734"/>
              <a:gd name="connsiteX108" fmla="*/ 3487736 w 10678681"/>
              <a:gd name="connsiteY108" fmla="*/ 1303493 h 1342734"/>
              <a:gd name="connsiteX109" fmla="*/ 3392548 w 10678681"/>
              <a:gd name="connsiteY109" fmla="*/ 1278741 h 1342734"/>
              <a:gd name="connsiteX110" fmla="*/ 3337466 w 10678681"/>
              <a:gd name="connsiteY110" fmla="*/ 1272537 h 1342734"/>
              <a:gd name="connsiteX111" fmla="*/ 3175981 w 10678681"/>
              <a:gd name="connsiteY111" fmla="*/ 1208973 h 1342734"/>
              <a:gd name="connsiteX112" fmla="*/ 3036856 w 10678681"/>
              <a:gd name="connsiteY112" fmla="*/ 1214383 h 1342734"/>
              <a:gd name="connsiteX113" fmla="*/ 2824973 w 10678681"/>
              <a:gd name="connsiteY113" fmla="*/ 1134864 h 1342734"/>
              <a:gd name="connsiteX114" fmla="*/ 2804398 w 10678681"/>
              <a:gd name="connsiteY114" fmla="*/ 1125556 h 1342734"/>
              <a:gd name="connsiteX115" fmla="*/ 2736109 w 10678681"/>
              <a:gd name="connsiteY115" fmla="*/ 1137717 h 1342734"/>
              <a:gd name="connsiteX116" fmla="*/ 2659096 w 10678681"/>
              <a:gd name="connsiteY116" fmla="*/ 1150294 h 1342734"/>
              <a:gd name="connsiteX117" fmla="*/ 2567088 w 10678681"/>
              <a:gd name="connsiteY117" fmla="*/ 1181781 h 1342734"/>
              <a:gd name="connsiteX118" fmla="*/ 2454501 w 10678681"/>
              <a:gd name="connsiteY118" fmla="*/ 1155455 h 1342734"/>
              <a:gd name="connsiteX119" fmla="*/ 2385161 w 10678681"/>
              <a:gd name="connsiteY119" fmla="*/ 1161312 h 1342734"/>
              <a:gd name="connsiteX120" fmla="*/ 2273361 w 10678681"/>
              <a:gd name="connsiteY120" fmla="*/ 1134090 h 1342734"/>
              <a:gd name="connsiteX121" fmla="*/ 2132003 w 10678681"/>
              <a:gd name="connsiteY121" fmla="*/ 1139225 h 1342734"/>
              <a:gd name="connsiteX122" fmla="*/ 2041224 w 10678681"/>
              <a:gd name="connsiteY122" fmla="*/ 1147536 h 1342734"/>
              <a:gd name="connsiteX123" fmla="*/ 2010157 w 10678681"/>
              <a:gd name="connsiteY123" fmla="*/ 1152767 h 1342734"/>
              <a:gd name="connsiteX124" fmla="*/ 1859213 w 10678681"/>
              <a:gd name="connsiteY124" fmla="*/ 1199540 h 1342734"/>
              <a:gd name="connsiteX125" fmla="*/ 1735877 w 10678681"/>
              <a:gd name="connsiteY125" fmla="*/ 1246527 h 1342734"/>
              <a:gd name="connsiteX126" fmla="*/ 1705069 w 10678681"/>
              <a:gd name="connsiteY126" fmla="*/ 1251989 h 1342734"/>
              <a:gd name="connsiteX127" fmla="*/ 1307888 w 10678681"/>
              <a:gd name="connsiteY127" fmla="*/ 1283156 h 1342734"/>
              <a:gd name="connsiteX128" fmla="*/ 1220734 w 10678681"/>
              <a:gd name="connsiteY128" fmla="*/ 1257811 h 1342734"/>
              <a:gd name="connsiteX129" fmla="*/ 1021737 w 10678681"/>
              <a:gd name="connsiteY129" fmla="*/ 1238739 h 1342734"/>
              <a:gd name="connsiteX130" fmla="*/ 959820 w 10678681"/>
              <a:gd name="connsiteY130" fmla="*/ 1275863 h 1342734"/>
              <a:gd name="connsiteX131" fmla="*/ 929137 w 10678681"/>
              <a:gd name="connsiteY131" fmla="*/ 1273957 h 1342734"/>
              <a:gd name="connsiteX132" fmla="*/ 878849 w 10678681"/>
              <a:gd name="connsiteY132" fmla="*/ 1266740 h 1342734"/>
              <a:gd name="connsiteX133" fmla="*/ 800667 w 10678681"/>
              <a:gd name="connsiteY133" fmla="*/ 1282041 h 1342734"/>
              <a:gd name="connsiteX134" fmla="*/ 644906 w 10678681"/>
              <a:gd name="connsiteY134" fmla="*/ 1273685 h 1342734"/>
              <a:gd name="connsiteX135" fmla="*/ 379869 w 10678681"/>
              <a:gd name="connsiteY135" fmla="*/ 1339165 h 1342734"/>
              <a:gd name="connsiteX136" fmla="*/ 137696 w 10678681"/>
              <a:gd name="connsiteY136" fmla="*/ 1319217 h 1342734"/>
              <a:gd name="connsiteX137" fmla="*/ 54250 w 10678681"/>
              <a:gd name="connsiteY137" fmla="*/ 1315838 h 1342734"/>
              <a:gd name="connsiteX138" fmla="*/ 28042 w 10678681"/>
              <a:gd name="connsiteY138" fmla="*/ 1297822 h 1342734"/>
              <a:gd name="connsiteX139" fmla="*/ 0 w 10678681"/>
              <a:gd name="connsiteY139" fmla="*/ 1294612 h 1342734"/>
              <a:gd name="connsiteX140" fmla="*/ 0 w 10678681"/>
              <a:gd name="connsiteY140"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78184 w 10678681"/>
              <a:gd name="connsiteY87" fmla="*/ 1326745 h 1342734"/>
              <a:gd name="connsiteX88" fmla="*/ 4564919 w 10678681"/>
              <a:gd name="connsiteY88" fmla="*/ 1325507 h 1342734"/>
              <a:gd name="connsiteX89" fmla="*/ 4566586 w 10678681"/>
              <a:gd name="connsiteY89" fmla="*/ 1316963 h 1342734"/>
              <a:gd name="connsiteX90" fmla="*/ 4556303 w 10678681"/>
              <a:gd name="connsiteY90" fmla="*/ 1300262 h 1342734"/>
              <a:gd name="connsiteX91" fmla="*/ 4502358 w 10678681"/>
              <a:gd name="connsiteY91" fmla="*/ 1302558 h 1342734"/>
              <a:gd name="connsiteX92" fmla="*/ 4498919 w 10678681"/>
              <a:gd name="connsiteY92" fmla="*/ 1312115 h 1342734"/>
              <a:gd name="connsiteX93" fmla="*/ 4492075 w 10678681"/>
              <a:gd name="connsiteY93" fmla="*/ 1313357 h 1342734"/>
              <a:gd name="connsiteX94" fmla="*/ 4487466 w 10678681"/>
              <a:gd name="connsiteY94" fmla="*/ 1304102 h 1342734"/>
              <a:gd name="connsiteX95" fmla="*/ 4398292 w 10678681"/>
              <a:gd name="connsiteY95" fmla="*/ 1278410 h 1342734"/>
              <a:gd name="connsiteX96" fmla="*/ 4306088 w 10678681"/>
              <a:gd name="connsiteY96" fmla="*/ 1282512 h 1342734"/>
              <a:gd name="connsiteX97" fmla="*/ 4188995 w 10678681"/>
              <a:gd name="connsiteY97" fmla="*/ 1296718 h 1342734"/>
              <a:gd name="connsiteX98" fmla="*/ 4136582 w 10678681"/>
              <a:gd name="connsiteY98" fmla="*/ 1287687 h 1342734"/>
              <a:gd name="connsiteX99" fmla="*/ 4064614 w 10678681"/>
              <a:gd name="connsiteY99" fmla="*/ 1296118 h 1342734"/>
              <a:gd name="connsiteX100" fmla="*/ 3900948 w 10678681"/>
              <a:gd name="connsiteY100" fmla="*/ 1322156 h 1342734"/>
              <a:gd name="connsiteX101" fmla="*/ 3787890 w 10678681"/>
              <a:gd name="connsiteY101" fmla="*/ 1322164 h 1342734"/>
              <a:gd name="connsiteX102" fmla="*/ 3745993 w 10678681"/>
              <a:gd name="connsiteY102" fmla="*/ 1342630 h 1342734"/>
              <a:gd name="connsiteX103" fmla="*/ 3675785 w 10678681"/>
              <a:gd name="connsiteY103" fmla="*/ 1326802 h 1342734"/>
              <a:gd name="connsiteX104" fmla="*/ 3623856 w 10678681"/>
              <a:gd name="connsiteY104" fmla="*/ 1290804 h 1342734"/>
              <a:gd name="connsiteX105" fmla="*/ 3564933 w 10678681"/>
              <a:gd name="connsiteY105" fmla="*/ 1287147 h 1342734"/>
              <a:gd name="connsiteX106" fmla="*/ 3550537 w 10678681"/>
              <a:gd name="connsiteY106" fmla="*/ 1317552 h 1342734"/>
              <a:gd name="connsiteX107" fmla="*/ 3487736 w 10678681"/>
              <a:gd name="connsiteY107" fmla="*/ 1303493 h 1342734"/>
              <a:gd name="connsiteX108" fmla="*/ 3392548 w 10678681"/>
              <a:gd name="connsiteY108" fmla="*/ 1278741 h 1342734"/>
              <a:gd name="connsiteX109" fmla="*/ 3337466 w 10678681"/>
              <a:gd name="connsiteY109" fmla="*/ 1272537 h 1342734"/>
              <a:gd name="connsiteX110" fmla="*/ 3175981 w 10678681"/>
              <a:gd name="connsiteY110" fmla="*/ 1208973 h 1342734"/>
              <a:gd name="connsiteX111" fmla="*/ 3036856 w 10678681"/>
              <a:gd name="connsiteY111" fmla="*/ 1214383 h 1342734"/>
              <a:gd name="connsiteX112" fmla="*/ 2824973 w 10678681"/>
              <a:gd name="connsiteY112" fmla="*/ 1134864 h 1342734"/>
              <a:gd name="connsiteX113" fmla="*/ 2804398 w 10678681"/>
              <a:gd name="connsiteY113" fmla="*/ 1125556 h 1342734"/>
              <a:gd name="connsiteX114" fmla="*/ 2736109 w 10678681"/>
              <a:gd name="connsiteY114" fmla="*/ 1137717 h 1342734"/>
              <a:gd name="connsiteX115" fmla="*/ 2659096 w 10678681"/>
              <a:gd name="connsiteY115" fmla="*/ 1150294 h 1342734"/>
              <a:gd name="connsiteX116" fmla="*/ 2567088 w 10678681"/>
              <a:gd name="connsiteY116" fmla="*/ 1181781 h 1342734"/>
              <a:gd name="connsiteX117" fmla="*/ 2454501 w 10678681"/>
              <a:gd name="connsiteY117" fmla="*/ 1155455 h 1342734"/>
              <a:gd name="connsiteX118" fmla="*/ 2385161 w 10678681"/>
              <a:gd name="connsiteY118" fmla="*/ 1161312 h 1342734"/>
              <a:gd name="connsiteX119" fmla="*/ 2273361 w 10678681"/>
              <a:gd name="connsiteY119" fmla="*/ 1134090 h 1342734"/>
              <a:gd name="connsiteX120" fmla="*/ 2132003 w 10678681"/>
              <a:gd name="connsiteY120" fmla="*/ 1139225 h 1342734"/>
              <a:gd name="connsiteX121" fmla="*/ 2041224 w 10678681"/>
              <a:gd name="connsiteY121" fmla="*/ 1147536 h 1342734"/>
              <a:gd name="connsiteX122" fmla="*/ 2010157 w 10678681"/>
              <a:gd name="connsiteY122" fmla="*/ 1152767 h 1342734"/>
              <a:gd name="connsiteX123" fmla="*/ 1859213 w 10678681"/>
              <a:gd name="connsiteY123" fmla="*/ 1199540 h 1342734"/>
              <a:gd name="connsiteX124" fmla="*/ 1735877 w 10678681"/>
              <a:gd name="connsiteY124" fmla="*/ 1246527 h 1342734"/>
              <a:gd name="connsiteX125" fmla="*/ 1705069 w 10678681"/>
              <a:gd name="connsiteY125" fmla="*/ 1251989 h 1342734"/>
              <a:gd name="connsiteX126" fmla="*/ 1307888 w 10678681"/>
              <a:gd name="connsiteY126" fmla="*/ 1283156 h 1342734"/>
              <a:gd name="connsiteX127" fmla="*/ 1220734 w 10678681"/>
              <a:gd name="connsiteY127" fmla="*/ 1257811 h 1342734"/>
              <a:gd name="connsiteX128" fmla="*/ 1021737 w 10678681"/>
              <a:gd name="connsiteY128" fmla="*/ 1238739 h 1342734"/>
              <a:gd name="connsiteX129" fmla="*/ 959820 w 10678681"/>
              <a:gd name="connsiteY129" fmla="*/ 1275863 h 1342734"/>
              <a:gd name="connsiteX130" fmla="*/ 929137 w 10678681"/>
              <a:gd name="connsiteY130" fmla="*/ 1273957 h 1342734"/>
              <a:gd name="connsiteX131" fmla="*/ 878849 w 10678681"/>
              <a:gd name="connsiteY131" fmla="*/ 1266740 h 1342734"/>
              <a:gd name="connsiteX132" fmla="*/ 800667 w 10678681"/>
              <a:gd name="connsiteY132" fmla="*/ 1282041 h 1342734"/>
              <a:gd name="connsiteX133" fmla="*/ 644906 w 10678681"/>
              <a:gd name="connsiteY133" fmla="*/ 1273685 h 1342734"/>
              <a:gd name="connsiteX134" fmla="*/ 379869 w 10678681"/>
              <a:gd name="connsiteY134" fmla="*/ 1339165 h 1342734"/>
              <a:gd name="connsiteX135" fmla="*/ 137696 w 10678681"/>
              <a:gd name="connsiteY135" fmla="*/ 1319217 h 1342734"/>
              <a:gd name="connsiteX136" fmla="*/ 54250 w 10678681"/>
              <a:gd name="connsiteY136" fmla="*/ 1315838 h 1342734"/>
              <a:gd name="connsiteX137" fmla="*/ 28042 w 10678681"/>
              <a:gd name="connsiteY137" fmla="*/ 1297822 h 1342734"/>
              <a:gd name="connsiteX138" fmla="*/ 0 w 10678681"/>
              <a:gd name="connsiteY138" fmla="*/ 1294612 h 1342734"/>
              <a:gd name="connsiteX139" fmla="*/ 0 w 10678681"/>
              <a:gd name="connsiteY139"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578184 w 10678681"/>
              <a:gd name="connsiteY86" fmla="*/ 1326745 h 1342734"/>
              <a:gd name="connsiteX87" fmla="*/ 4564919 w 10678681"/>
              <a:gd name="connsiteY87" fmla="*/ 1325507 h 1342734"/>
              <a:gd name="connsiteX88" fmla="*/ 4566586 w 10678681"/>
              <a:gd name="connsiteY88" fmla="*/ 1316963 h 1342734"/>
              <a:gd name="connsiteX89" fmla="*/ 4556303 w 10678681"/>
              <a:gd name="connsiteY89" fmla="*/ 1300262 h 1342734"/>
              <a:gd name="connsiteX90" fmla="*/ 4502358 w 10678681"/>
              <a:gd name="connsiteY90" fmla="*/ 1302558 h 1342734"/>
              <a:gd name="connsiteX91" fmla="*/ 4498919 w 10678681"/>
              <a:gd name="connsiteY91" fmla="*/ 1312115 h 1342734"/>
              <a:gd name="connsiteX92" fmla="*/ 4492075 w 10678681"/>
              <a:gd name="connsiteY92" fmla="*/ 1313357 h 1342734"/>
              <a:gd name="connsiteX93" fmla="*/ 4487466 w 10678681"/>
              <a:gd name="connsiteY93" fmla="*/ 1304102 h 1342734"/>
              <a:gd name="connsiteX94" fmla="*/ 4398292 w 10678681"/>
              <a:gd name="connsiteY94" fmla="*/ 1278410 h 1342734"/>
              <a:gd name="connsiteX95" fmla="*/ 4306088 w 10678681"/>
              <a:gd name="connsiteY95" fmla="*/ 1282512 h 1342734"/>
              <a:gd name="connsiteX96" fmla="*/ 4188995 w 10678681"/>
              <a:gd name="connsiteY96" fmla="*/ 1296718 h 1342734"/>
              <a:gd name="connsiteX97" fmla="*/ 4136582 w 10678681"/>
              <a:gd name="connsiteY97" fmla="*/ 1287687 h 1342734"/>
              <a:gd name="connsiteX98" fmla="*/ 4064614 w 10678681"/>
              <a:gd name="connsiteY98" fmla="*/ 1296118 h 1342734"/>
              <a:gd name="connsiteX99" fmla="*/ 3900948 w 10678681"/>
              <a:gd name="connsiteY99" fmla="*/ 1322156 h 1342734"/>
              <a:gd name="connsiteX100" fmla="*/ 3787890 w 10678681"/>
              <a:gd name="connsiteY100" fmla="*/ 1322164 h 1342734"/>
              <a:gd name="connsiteX101" fmla="*/ 3745993 w 10678681"/>
              <a:gd name="connsiteY101" fmla="*/ 1342630 h 1342734"/>
              <a:gd name="connsiteX102" fmla="*/ 3675785 w 10678681"/>
              <a:gd name="connsiteY102" fmla="*/ 1326802 h 1342734"/>
              <a:gd name="connsiteX103" fmla="*/ 3623856 w 10678681"/>
              <a:gd name="connsiteY103" fmla="*/ 1290804 h 1342734"/>
              <a:gd name="connsiteX104" fmla="*/ 3564933 w 10678681"/>
              <a:gd name="connsiteY104" fmla="*/ 1287147 h 1342734"/>
              <a:gd name="connsiteX105" fmla="*/ 3550537 w 10678681"/>
              <a:gd name="connsiteY105" fmla="*/ 1317552 h 1342734"/>
              <a:gd name="connsiteX106" fmla="*/ 3487736 w 10678681"/>
              <a:gd name="connsiteY106" fmla="*/ 1303493 h 1342734"/>
              <a:gd name="connsiteX107" fmla="*/ 3392548 w 10678681"/>
              <a:gd name="connsiteY107" fmla="*/ 1278741 h 1342734"/>
              <a:gd name="connsiteX108" fmla="*/ 3337466 w 10678681"/>
              <a:gd name="connsiteY108" fmla="*/ 1272537 h 1342734"/>
              <a:gd name="connsiteX109" fmla="*/ 3175981 w 10678681"/>
              <a:gd name="connsiteY109" fmla="*/ 1208973 h 1342734"/>
              <a:gd name="connsiteX110" fmla="*/ 3036856 w 10678681"/>
              <a:gd name="connsiteY110" fmla="*/ 1214383 h 1342734"/>
              <a:gd name="connsiteX111" fmla="*/ 2824973 w 10678681"/>
              <a:gd name="connsiteY111" fmla="*/ 1134864 h 1342734"/>
              <a:gd name="connsiteX112" fmla="*/ 2804398 w 10678681"/>
              <a:gd name="connsiteY112" fmla="*/ 1125556 h 1342734"/>
              <a:gd name="connsiteX113" fmla="*/ 2736109 w 10678681"/>
              <a:gd name="connsiteY113" fmla="*/ 1137717 h 1342734"/>
              <a:gd name="connsiteX114" fmla="*/ 2659096 w 10678681"/>
              <a:gd name="connsiteY114" fmla="*/ 1150294 h 1342734"/>
              <a:gd name="connsiteX115" fmla="*/ 2567088 w 10678681"/>
              <a:gd name="connsiteY115" fmla="*/ 1181781 h 1342734"/>
              <a:gd name="connsiteX116" fmla="*/ 2454501 w 10678681"/>
              <a:gd name="connsiteY116" fmla="*/ 1155455 h 1342734"/>
              <a:gd name="connsiteX117" fmla="*/ 2385161 w 10678681"/>
              <a:gd name="connsiteY117" fmla="*/ 1161312 h 1342734"/>
              <a:gd name="connsiteX118" fmla="*/ 2273361 w 10678681"/>
              <a:gd name="connsiteY118" fmla="*/ 1134090 h 1342734"/>
              <a:gd name="connsiteX119" fmla="*/ 2132003 w 10678681"/>
              <a:gd name="connsiteY119" fmla="*/ 1139225 h 1342734"/>
              <a:gd name="connsiteX120" fmla="*/ 2041224 w 10678681"/>
              <a:gd name="connsiteY120" fmla="*/ 1147536 h 1342734"/>
              <a:gd name="connsiteX121" fmla="*/ 2010157 w 10678681"/>
              <a:gd name="connsiteY121" fmla="*/ 1152767 h 1342734"/>
              <a:gd name="connsiteX122" fmla="*/ 1859213 w 10678681"/>
              <a:gd name="connsiteY122" fmla="*/ 1199540 h 1342734"/>
              <a:gd name="connsiteX123" fmla="*/ 1735877 w 10678681"/>
              <a:gd name="connsiteY123" fmla="*/ 1246527 h 1342734"/>
              <a:gd name="connsiteX124" fmla="*/ 1705069 w 10678681"/>
              <a:gd name="connsiteY124" fmla="*/ 1251989 h 1342734"/>
              <a:gd name="connsiteX125" fmla="*/ 1307888 w 10678681"/>
              <a:gd name="connsiteY125" fmla="*/ 1283156 h 1342734"/>
              <a:gd name="connsiteX126" fmla="*/ 1220734 w 10678681"/>
              <a:gd name="connsiteY126" fmla="*/ 1257811 h 1342734"/>
              <a:gd name="connsiteX127" fmla="*/ 1021737 w 10678681"/>
              <a:gd name="connsiteY127" fmla="*/ 1238739 h 1342734"/>
              <a:gd name="connsiteX128" fmla="*/ 959820 w 10678681"/>
              <a:gd name="connsiteY128" fmla="*/ 1275863 h 1342734"/>
              <a:gd name="connsiteX129" fmla="*/ 929137 w 10678681"/>
              <a:gd name="connsiteY129" fmla="*/ 1273957 h 1342734"/>
              <a:gd name="connsiteX130" fmla="*/ 878849 w 10678681"/>
              <a:gd name="connsiteY130" fmla="*/ 1266740 h 1342734"/>
              <a:gd name="connsiteX131" fmla="*/ 800667 w 10678681"/>
              <a:gd name="connsiteY131" fmla="*/ 1282041 h 1342734"/>
              <a:gd name="connsiteX132" fmla="*/ 644906 w 10678681"/>
              <a:gd name="connsiteY132" fmla="*/ 1273685 h 1342734"/>
              <a:gd name="connsiteX133" fmla="*/ 379869 w 10678681"/>
              <a:gd name="connsiteY133" fmla="*/ 1339165 h 1342734"/>
              <a:gd name="connsiteX134" fmla="*/ 137696 w 10678681"/>
              <a:gd name="connsiteY134" fmla="*/ 1319217 h 1342734"/>
              <a:gd name="connsiteX135" fmla="*/ 54250 w 10678681"/>
              <a:gd name="connsiteY135" fmla="*/ 1315838 h 1342734"/>
              <a:gd name="connsiteX136" fmla="*/ 28042 w 10678681"/>
              <a:gd name="connsiteY136" fmla="*/ 1297822 h 1342734"/>
              <a:gd name="connsiteX137" fmla="*/ 0 w 10678681"/>
              <a:gd name="connsiteY137" fmla="*/ 1294612 h 1342734"/>
              <a:gd name="connsiteX138" fmla="*/ 0 w 10678681"/>
              <a:gd name="connsiteY138"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578184 w 10678681"/>
              <a:gd name="connsiteY85" fmla="*/ 1326745 h 1342734"/>
              <a:gd name="connsiteX86" fmla="*/ 4564919 w 10678681"/>
              <a:gd name="connsiteY86" fmla="*/ 1325507 h 1342734"/>
              <a:gd name="connsiteX87" fmla="*/ 4566586 w 10678681"/>
              <a:gd name="connsiteY87" fmla="*/ 1316963 h 1342734"/>
              <a:gd name="connsiteX88" fmla="*/ 4556303 w 10678681"/>
              <a:gd name="connsiteY88" fmla="*/ 1300262 h 1342734"/>
              <a:gd name="connsiteX89" fmla="*/ 4502358 w 10678681"/>
              <a:gd name="connsiteY89" fmla="*/ 1302558 h 1342734"/>
              <a:gd name="connsiteX90" fmla="*/ 4498919 w 10678681"/>
              <a:gd name="connsiteY90" fmla="*/ 1312115 h 1342734"/>
              <a:gd name="connsiteX91" fmla="*/ 4492075 w 10678681"/>
              <a:gd name="connsiteY91" fmla="*/ 1313357 h 1342734"/>
              <a:gd name="connsiteX92" fmla="*/ 4487466 w 10678681"/>
              <a:gd name="connsiteY92" fmla="*/ 1304102 h 1342734"/>
              <a:gd name="connsiteX93" fmla="*/ 4398292 w 10678681"/>
              <a:gd name="connsiteY93" fmla="*/ 1278410 h 1342734"/>
              <a:gd name="connsiteX94" fmla="*/ 4306088 w 10678681"/>
              <a:gd name="connsiteY94" fmla="*/ 1282512 h 1342734"/>
              <a:gd name="connsiteX95" fmla="*/ 4188995 w 10678681"/>
              <a:gd name="connsiteY95" fmla="*/ 1296718 h 1342734"/>
              <a:gd name="connsiteX96" fmla="*/ 4136582 w 10678681"/>
              <a:gd name="connsiteY96" fmla="*/ 1287687 h 1342734"/>
              <a:gd name="connsiteX97" fmla="*/ 4064614 w 10678681"/>
              <a:gd name="connsiteY97" fmla="*/ 1296118 h 1342734"/>
              <a:gd name="connsiteX98" fmla="*/ 3900948 w 10678681"/>
              <a:gd name="connsiteY98" fmla="*/ 1322156 h 1342734"/>
              <a:gd name="connsiteX99" fmla="*/ 3787890 w 10678681"/>
              <a:gd name="connsiteY99" fmla="*/ 1322164 h 1342734"/>
              <a:gd name="connsiteX100" fmla="*/ 3745993 w 10678681"/>
              <a:gd name="connsiteY100" fmla="*/ 1342630 h 1342734"/>
              <a:gd name="connsiteX101" fmla="*/ 3675785 w 10678681"/>
              <a:gd name="connsiteY101" fmla="*/ 1326802 h 1342734"/>
              <a:gd name="connsiteX102" fmla="*/ 3623856 w 10678681"/>
              <a:gd name="connsiteY102" fmla="*/ 1290804 h 1342734"/>
              <a:gd name="connsiteX103" fmla="*/ 3564933 w 10678681"/>
              <a:gd name="connsiteY103" fmla="*/ 1287147 h 1342734"/>
              <a:gd name="connsiteX104" fmla="*/ 3550537 w 10678681"/>
              <a:gd name="connsiteY104" fmla="*/ 1317552 h 1342734"/>
              <a:gd name="connsiteX105" fmla="*/ 3487736 w 10678681"/>
              <a:gd name="connsiteY105" fmla="*/ 1303493 h 1342734"/>
              <a:gd name="connsiteX106" fmla="*/ 3392548 w 10678681"/>
              <a:gd name="connsiteY106" fmla="*/ 1278741 h 1342734"/>
              <a:gd name="connsiteX107" fmla="*/ 3337466 w 10678681"/>
              <a:gd name="connsiteY107" fmla="*/ 1272537 h 1342734"/>
              <a:gd name="connsiteX108" fmla="*/ 3175981 w 10678681"/>
              <a:gd name="connsiteY108" fmla="*/ 1208973 h 1342734"/>
              <a:gd name="connsiteX109" fmla="*/ 3036856 w 10678681"/>
              <a:gd name="connsiteY109" fmla="*/ 1214383 h 1342734"/>
              <a:gd name="connsiteX110" fmla="*/ 2824973 w 10678681"/>
              <a:gd name="connsiteY110" fmla="*/ 1134864 h 1342734"/>
              <a:gd name="connsiteX111" fmla="*/ 2804398 w 10678681"/>
              <a:gd name="connsiteY111" fmla="*/ 1125556 h 1342734"/>
              <a:gd name="connsiteX112" fmla="*/ 2736109 w 10678681"/>
              <a:gd name="connsiteY112" fmla="*/ 1137717 h 1342734"/>
              <a:gd name="connsiteX113" fmla="*/ 2659096 w 10678681"/>
              <a:gd name="connsiteY113" fmla="*/ 1150294 h 1342734"/>
              <a:gd name="connsiteX114" fmla="*/ 2567088 w 10678681"/>
              <a:gd name="connsiteY114" fmla="*/ 1181781 h 1342734"/>
              <a:gd name="connsiteX115" fmla="*/ 2454501 w 10678681"/>
              <a:gd name="connsiteY115" fmla="*/ 1155455 h 1342734"/>
              <a:gd name="connsiteX116" fmla="*/ 2385161 w 10678681"/>
              <a:gd name="connsiteY116" fmla="*/ 1161312 h 1342734"/>
              <a:gd name="connsiteX117" fmla="*/ 2273361 w 10678681"/>
              <a:gd name="connsiteY117" fmla="*/ 1134090 h 1342734"/>
              <a:gd name="connsiteX118" fmla="*/ 2132003 w 10678681"/>
              <a:gd name="connsiteY118" fmla="*/ 1139225 h 1342734"/>
              <a:gd name="connsiteX119" fmla="*/ 2041224 w 10678681"/>
              <a:gd name="connsiteY119" fmla="*/ 1147536 h 1342734"/>
              <a:gd name="connsiteX120" fmla="*/ 2010157 w 10678681"/>
              <a:gd name="connsiteY120" fmla="*/ 1152767 h 1342734"/>
              <a:gd name="connsiteX121" fmla="*/ 1859213 w 10678681"/>
              <a:gd name="connsiteY121" fmla="*/ 1199540 h 1342734"/>
              <a:gd name="connsiteX122" fmla="*/ 1735877 w 10678681"/>
              <a:gd name="connsiteY122" fmla="*/ 1246527 h 1342734"/>
              <a:gd name="connsiteX123" fmla="*/ 1705069 w 10678681"/>
              <a:gd name="connsiteY123" fmla="*/ 1251989 h 1342734"/>
              <a:gd name="connsiteX124" fmla="*/ 1307888 w 10678681"/>
              <a:gd name="connsiteY124" fmla="*/ 1283156 h 1342734"/>
              <a:gd name="connsiteX125" fmla="*/ 1220734 w 10678681"/>
              <a:gd name="connsiteY125" fmla="*/ 1257811 h 1342734"/>
              <a:gd name="connsiteX126" fmla="*/ 1021737 w 10678681"/>
              <a:gd name="connsiteY126" fmla="*/ 1238739 h 1342734"/>
              <a:gd name="connsiteX127" fmla="*/ 959820 w 10678681"/>
              <a:gd name="connsiteY127" fmla="*/ 1275863 h 1342734"/>
              <a:gd name="connsiteX128" fmla="*/ 929137 w 10678681"/>
              <a:gd name="connsiteY128" fmla="*/ 1273957 h 1342734"/>
              <a:gd name="connsiteX129" fmla="*/ 878849 w 10678681"/>
              <a:gd name="connsiteY129" fmla="*/ 1266740 h 1342734"/>
              <a:gd name="connsiteX130" fmla="*/ 800667 w 10678681"/>
              <a:gd name="connsiteY130" fmla="*/ 1282041 h 1342734"/>
              <a:gd name="connsiteX131" fmla="*/ 644906 w 10678681"/>
              <a:gd name="connsiteY131" fmla="*/ 1273685 h 1342734"/>
              <a:gd name="connsiteX132" fmla="*/ 379869 w 10678681"/>
              <a:gd name="connsiteY132" fmla="*/ 1339165 h 1342734"/>
              <a:gd name="connsiteX133" fmla="*/ 137696 w 10678681"/>
              <a:gd name="connsiteY133" fmla="*/ 1319217 h 1342734"/>
              <a:gd name="connsiteX134" fmla="*/ 54250 w 10678681"/>
              <a:gd name="connsiteY134" fmla="*/ 1315838 h 1342734"/>
              <a:gd name="connsiteX135" fmla="*/ 28042 w 10678681"/>
              <a:gd name="connsiteY135" fmla="*/ 1297822 h 1342734"/>
              <a:gd name="connsiteX136" fmla="*/ 0 w 10678681"/>
              <a:gd name="connsiteY136" fmla="*/ 1294612 h 1342734"/>
              <a:gd name="connsiteX137" fmla="*/ 0 w 10678681"/>
              <a:gd name="connsiteY137"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17473 w 10678681"/>
              <a:gd name="connsiteY85" fmla="*/ 1296467 h 1342734"/>
              <a:gd name="connsiteX86" fmla="*/ 4564919 w 10678681"/>
              <a:gd name="connsiteY86" fmla="*/ 1325507 h 1342734"/>
              <a:gd name="connsiteX87" fmla="*/ 4566586 w 10678681"/>
              <a:gd name="connsiteY87" fmla="*/ 1316963 h 1342734"/>
              <a:gd name="connsiteX88" fmla="*/ 4556303 w 10678681"/>
              <a:gd name="connsiteY88" fmla="*/ 1300262 h 1342734"/>
              <a:gd name="connsiteX89" fmla="*/ 4502358 w 10678681"/>
              <a:gd name="connsiteY89" fmla="*/ 1302558 h 1342734"/>
              <a:gd name="connsiteX90" fmla="*/ 4498919 w 10678681"/>
              <a:gd name="connsiteY90" fmla="*/ 1312115 h 1342734"/>
              <a:gd name="connsiteX91" fmla="*/ 4492075 w 10678681"/>
              <a:gd name="connsiteY91" fmla="*/ 1313357 h 1342734"/>
              <a:gd name="connsiteX92" fmla="*/ 4487466 w 10678681"/>
              <a:gd name="connsiteY92" fmla="*/ 1304102 h 1342734"/>
              <a:gd name="connsiteX93" fmla="*/ 4398292 w 10678681"/>
              <a:gd name="connsiteY93" fmla="*/ 1278410 h 1342734"/>
              <a:gd name="connsiteX94" fmla="*/ 4306088 w 10678681"/>
              <a:gd name="connsiteY94" fmla="*/ 1282512 h 1342734"/>
              <a:gd name="connsiteX95" fmla="*/ 4188995 w 10678681"/>
              <a:gd name="connsiteY95" fmla="*/ 1296718 h 1342734"/>
              <a:gd name="connsiteX96" fmla="*/ 4136582 w 10678681"/>
              <a:gd name="connsiteY96" fmla="*/ 1287687 h 1342734"/>
              <a:gd name="connsiteX97" fmla="*/ 4064614 w 10678681"/>
              <a:gd name="connsiteY97" fmla="*/ 1296118 h 1342734"/>
              <a:gd name="connsiteX98" fmla="*/ 3900948 w 10678681"/>
              <a:gd name="connsiteY98" fmla="*/ 1322156 h 1342734"/>
              <a:gd name="connsiteX99" fmla="*/ 3787890 w 10678681"/>
              <a:gd name="connsiteY99" fmla="*/ 1322164 h 1342734"/>
              <a:gd name="connsiteX100" fmla="*/ 3745993 w 10678681"/>
              <a:gd name="connsiteY100" fmla="*/ 1342630 h 1342734"/>
              <a:gd name="connsiteX101" fmla="*/ 3675785 w 10678681"/>
              <a:gd name="connsiteY101" fmla="*/ 1326802 h 1342734"/>
              <a:gd name="connsiteX102" fmla="*/ 3623856 w 10678681"/>
              <a:gd name="connsiteY102" fmla="*/ 1290804 h 1342734"/>
              <a:gd name="connsiteX103" fmla="*/ 3564933 w 10678681"/>
              <a:gd name="connsiteY103" fmla="*/ 1287147 h 1342734"/>
              <a:gd name="connsiteX104" fmla="*/ 3550537 w 10678681"/>
              <a:gd name="connsiteY104" fmla="*/ 1317552 h 1342734"/>
              <a:gd name="connsiteX105" fmla="*/ 3487736 w 10678681"/>
              <a:gd name="connsiteY105" fmla="*/ 1303493 h 1342734"/>
              <a:gd name="connsiteX106" fmla="*/ 3392548 w 10678681"/>
              <a:gd name="connsiteY106" fmla="*/ 1278741 h 1342734"/>
              <a:gd name="connsiteX107" fmla="*/ 3337466 w 10678681"/>
              <a:gd name="connsiteY107" fmla="*/ 1272537 h 1342734"/>
              <a:gd name="connsiteX108" fmla="*/ 3175981 w 10678681"/>
              <a:gd name="connsiteY108" fmla="*/ 1208973 h 1342734"/>
              <a:gd name="connsiteX109" fmla="*/ 3036856 w 10678681"/>
              <a:gd name="connsiteY109" fmla="*/ 1214383 h 1342734"/>
              <a:gd name="connsiteX110" fmla="*/ 2824973 w 10678681"/>
              <a:gd name="connsiteY110" fmla="*/ 1134864 h 1342734"/>
              <a:gd name="connsiteX111" fmla="*/ 2804398 w 10678681"/>
              <a:gd name="connsiteY111" fmla="*/ 1125556 h 1342734"/>
              <a:gd name="connsiteX112" fmla="*/ 2736109 w 10678681"/>
              <a:gd name="connsiteY112" fmla="*/ 1137717 h 1342734"/>
              <a:gd name="connsiteX113" fmla="*/ 2659096 w 10678681"/>
              <a:gd name="connsiteY113" fmla="*/ 1150294 h 1342734"/>
              <a:gd name="connsiteX114" fmla="*/ 2567088 w 10678681"/>
              <a:gd name="connsiteY114" fmla="*/ 1181781 h 1342734"/>
              <a:gd name="connsiteX115" fmla="*/ 2454501 w 10678681"/>
              <a:gd name="connsiteY115" fmla="*/ 1155455 h 1342734"/>
              <a:gd name="connsiteX116" fmla="*/ 2385161 w 10678681"/>
              <a:gd name="connsiteY116" fmla="*/ 1161312 h 1342734"/>
              <a:gd name="connsiteX117" fmla="*/ 2273361 w 10678681"/>
              <a:gd name="connsiteY117" fmla="*/ 1134090 h 1342734"/>
              <a:gd name="connsiteX118" fmla="*/ 2132003 w 10678681"/>
              <a:gd name="connsiteY118" fmla="*/ 1139225 h 1342734"/>
              <a:gd name="connsiteX119" fmla="*/ 2041224 w 10678681"/>
              <a:gd name="connsiteY119" fmla="*/ 1147536 h 1342734"/>
              <a:gd name="connsiteX120" fmla="*/ 2010157 w 10678681"/>
              <a:gd name="connsiteY120" fmla="*/ 1152767 h 1342734"/>
              <a:gd name="connsiteX121" fmla="*/ 1859213 w 10678681"/>
              <a:gd name="connsiteY121" fmla="*/ 1199540 h 1342734"/>
              <a:gd name="connsiteX122" fmla="*/ 1735877 w 10678681"/>
              <a:gd name="connsiteY122" fmla="*/ 1246527 h 1342734"/>
              <a:gd name="connsiteX123" fmla="*/ 1705069 w 10678681"/>
              <a:gd name="connsiteY123" fmla="*/ 1251989 h 1342734"/>
              <a:gd name="connsiteX124" fmla="*/ 1307888 w 10678681"/>
              <a:gd name="connsiteY124" fmla="*/ 1283156 h 1342734"/>
              <a:gd name="connsiteX125" fmla="*/ 1220734 w 10678681"/>
              <a:gd name="connsiteY125" fmla="*/ 1257811 h 1342734"/>
              <a:gd name="connsiteX126" fmla="*/ 1021737 w 10678681"/>
              <a:gd name="connsiteY126" fmla="*/ 1238739 h 1342734"/>
              <a:gd name="connsiteX127" fmla="*/ 959820 w 10678681"/>
              <a:gd name="connsiteY127" fmla="*/ 1275863 h 1342734"/>
              <a:gd name="connsiteX128" fmla="*/ 929137 w 10678681"/>
              <a:gd name="connsiteY128" fmla="*/ 1273957 h 1342734"/>
              <a:gd name="connsiteX129" fmla="*/ 878849 w 10678681"/>
              <a:gd name="connsiteY129" fmla="*/ 1266740 h 1342734"/>
              <a:gd name="connsiteX130" fmla="*/ 800667 w 10678681"/>
              <a:gd name="connsiteY130" fmla="*/ 1282041 h 1342734"/>
              <a:gd name="connsiteX131" fmla="*/ 644906 w 10678681"/>
              <a:gd name="connsiteY131" fmla="*/ 1273685 h 1342734"/>
              <a:gd name="connsiteX132" fmla="*/ 379869 w 10678681"/>
              <a:gd name="connsiteY132" fmla="*/ 1339165 h 1342734"/>
              <a:gd name="connsiteX133" fmla="*/ 137696 w 10678681"/>
              <a:gd name="connsiteY133" fmla="*/ 1319217 h 1342734"/>
              <a:gd name="connsiteX134" fmla="*/ 54250 w 10678681"/>
              <a:gd name="connsiteY134" fmla="*/ 1315838 h 1342734"/>
              <a:gd name="connsiteX135" fmla="*/ 28042 w 10678681"/>
              <a:gd name="connsiteY135" fmla="*/ 1297822 h 1342734"/>
              <a:gd name="connsiteX136" fmla="*/ 0 w 10678681"/>
              <a:gd name="connsiteY136" fmla="*/ 1294612 h 1342734"/>
              <a:gd name="connsiteX137" fmla="*/ 0 w 10678681"/>
              <a:gd name="connsiteY137"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86475 w 10678681"/>
              <a:gd name="connsiteY78" fmla="*/ 1257028 h 1342734"/>
              <a:gd name="connsiteX79" fmla="*/ 5126038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307888 w 10678681"/>
              <a:gd name="connsiteY123" fmla="*/ 1283156 h 1342734"/>
              <a:gd name="connsiteX124" fmla="*/ 1220734 w 10678681"/>
              <a:gd name="connsiteY124" fmla="*/ 1257811 h 1342734"/>
              <a:gd name="connsiteX125" fmla="*/ 1021737 w 10678681"/>
              <a:gd name="connsiteY125" fmla="*/ 1238739 h 1342734"/>
              <a:gd name="connsiteX126" fmla="*/ 959820 w 10678681"/>
              <a:gd name="connsiteY126" fmla="*/ 1275863 h 1342734"/>
              <a:gd name="connsiteX127" fmla="*/ 929137 w 10678681"/>
              <a:gd name="connsiteY127" fmla="*/ 1273957 h 1342734"/>
              <a:gd name="connsiteX128" fmla="*/ 878849 w 10678681"/>
              <a:gd name="connsiteY128" fmla="*/ 1266740 h 1342734"/>
              <a:gd name="connsiteX129" fmla="*/ 800667 w 10678681"/>
              <a:gd name="connsiteY129" fmla="*/ 1282041 h 1342734"/>
              <a:gd name="connsiteX130" fmla="*/ 644906 w 10678681"/>
              <a:gd name="connsiteY130" fmla="*/ 1273685 h 1342734"/>
              <a:gd name="connsiteX131" fmla="*/ 379869 w 10678681"/>
              <a:gd name="connsiteY131" fmla="*/ 1339165 h 1342734"/>
              <a:gd name="connsiteX132" fmla="*/ 137696 w 10678681"/>
              <a:gd name="connsiteY132" fmla="*/ 1319217 h 1342734"/>
              <a:gd name="connsiteX133" fmla="*/ 54250 w 10678681"/>
              <a:gd name="connsiteY133" fmla="*/ 1315838 h 1342734"/>
              <a:gd name="connsiteX134" fmla="*/ 28042 w 10678681"/>
              <a:gd name="connsiteY134" fmla="*/ 1297822 h 1342734"/>
              <a:gd name="connsiteX135" fmla="*/ 0 w 10678681"/>
              <a:gd name="connsiteY135" fmla="*/ 1294612 h 1342734"/>
              <a:gd name="connsiteX136" fmla="*/ 0 w 10678681"/>
              <a:gd name="connsiteY136"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8647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307888 w 10678681"/>
              <a:gd name="connsiteY123" fmla="*/ 1283156 h 1342734"/>
              <a:gd name="connsiteX124" fmla="*/ 1220734 w 10678681"/>
              <a:gd name="connsiteY124" fmla="*/ 1257811 h 1342734"/>
              <a:gd name="connsiteX125" fmla="*/ 1021737 w 10678681"/>
              <a:gd name="connsiteY125" fmla="*/ 1238739 h 1342734"/>
              <a:gd name="connsiteX126" fmla="*/ 959820 w 10678681"/>
              <a:gd name="connsiteY126" fmla="*/ 1275863 h 1342734"/>
              <a:gd name="connsiteX127" fmla="*/ 929137 w 10678681"/>
              <a:gd name="connsiteY127" fmla="*/ 1273957 h 1342734"/>
              <a:gd name="connsiteX128" fmla="*/ 878849 w 10678681"/>
              <a:gd name="connsiteY128" fmla="*/ 1266740 h 1342734"/>
              <a:gd name="connsiteX129" fmla="*/ 800667 w 10678681"/>
              <a:gd name="connsiteY129" fmla="*/ 1282041 h 1342734"/>
              <a:gd name="connsiteX130" fmla="*/ 644906 w 10678681"/>
              <a:gd name="connsiteY130" fmla="*/ 1273685 h 1342734"/>
              <a:gd name="connsiteX131" fmla="*/ 379869 w 10678681"/>
              <a:gd name="connsiteY131" fmla="*/ 1339165 h 1342734"/>
              <a:gd name="connsiteX132" fmla="*/ 137696 w 10678681"/>
              <a:gd name="connsiteY132" fmla="*/ 1319217 h 1342734"/>
              <a:gd name="connsiteX133" fmla="*/ 54250 w 10678681"/>
              <a:gd name="connsiteY133" fmla="*/ 1315838 h 1342734"/>
              <a:gd name="connsiteX134" fmla="*/ 28042 w 10678681"/>
              <a:gd name="connsiteY134" fmla="*/ 1297822 h 1342734"/>
              <a:gd name="connsiteX135" fmla="*/ 0 w 10678681"/>
              <a:gd name="connsiteY135" fmla="*/ 1294612 h 1342734"/>
              <a:gd name="connsiteX136" fmla="*/ 0 w 10678681"/>
              <a:gd name="connsiteY136"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6402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307888 w 10678681"/>
              <a:gd name="connsiteY123" fmla="*/ 1283156 h 1342734"/>
              <a:gd name="connsiteX124" fmla="*/ 1220734 w 10678681"/>
              <a:gd name="connsiteY124" fmla="*/ 1257811 h 1342734"/>
              <a:gd name="connsiteX125" fmla="*/ 1021737 w 10678681"/>
              <a:gd name="connsiteY125" fmla="*/ 1238739 h 1342734"/>
              <a:gd name="connsiteX126" fmla="*/ 959820 w 10678681"/>
              <a:gd name="connsiteY126" fmla="*/ 1275863 h 1342734"/>
              <a:gd name="connsiteX127" fmla="*/ 929137 w 10678681"/>
              <a:gd name="connsiteY127" fmla="*/ 1273957 h 1342734"/>
              <a:gd name="connsiteX128" fmla="*/ 878849 w 10678681"/>
              <a:gd name="connsiteY128" fmla="*/ 1266740 h 1342734"/>
              <a:gd name="connsiteX129" fmla="*/ 800667 w 10678681"/>
              <a:gd name="connsiteY129" fmla="*/ 1282041 h 1342734"/>
              <a:gd name="connsiteX130" fmla="*/ 644906 w 10678681"/>
              <a:gd name="connsiteY130" fmla="*/ 1273685 h 1342734"/>
              <a:gd name="connsiteX131" fmla="*/ 379869 w 10678681"/>
              <a:gd name="connsiteY131" fmla="*/ 1339165 h 1342734"/>
              <a:gd name="connsiteX132" fmla="*/ 137696 w 10678681"/>
              <a:gd name="connsiteY132" fmla="*/ 1319217 h 1342734"/>
              <a:gd name="connsiteX133" fmla="*/ 54250 w 10678681"/>
              <a:gd name="connsiteY133" fmla="*/ 1315838 h 1342734"/>
              <a:gd name="connsiteX134" fmla="*/ 28042 w 10678681"/>
              <a:gd name="connsiteY134" fmla="*/ 1297822 h 1342734"/>
              <a:gd name="connsiteX135" fmla="*/ 0 w 10678681"/>
              <a:gd name="connsiteY135" fmla="*/ 1294612 h 1342734"/>
              <a:gd name="connsiteX136" fmla="*/ 0 w 10678681"/>
              <a:gd name="connsiteY136"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6402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307888 w 10678681"/>
              <a:gd name="connsiteY123" fmla="*/ 1283156 h 1342734"/>
              <a:gd name="connsiteX124" fmla="*/ 1021737 w 10678681"/>
              <a:gd name="connsiteY124" fmla="*/ 1238739 h 1342734"/>
              <a:gd name="connsiteX125" fmla="*/ 959820 w 10678681"/>
              <a:gd name="connsiteY125" fmla="*/ 1275863 h 1342734"/>
              <a:gd name="connsiteX126" fmla="*/ 929137 w 10678681"/>
              <a:gd name="connsiteY126" fmla="*/ 1273957 h 1342734"/>
              <a:gd name="connsiteX127" fmla="*/ 878849 w 10678681"/>
              <a:gd name="connsiteY127" fmla="*/ 1266740 h 1342734"/>
              <a:gd name="connsiteX128" fmla="*/ 800667 w 10678681"/>
              <a:gd name="connsiteY128" fmla="*/ 1282041 h 1342734"/>
              <a:gd name="connsiteX129" fmla="*/ 644906 w 10678681"/>
              <a:gd name="connsiteY129" fmla="*/ 1273685 h 1342734"/>
              <a:gd name="connsiteX130" fmla="*/ 379869 w 10678681"/>
              <a:gd name="connsiteY130" fmla="*/ 1339165 h 1342734"/>
              <a:gd name="connsiteX131" fmla="*/ 137696 w 10678681"/>
              <a:gd name="connsiteY131" fmla="*/ 1319217 h 1342734"/>
              <a:gd name="connsiteX132" fmla="*/ 54250 w 10678681"/>
              <a:gd name="connsiteY132" fmla="*/ 1315838 h 1342734"/>
              <a:gd name="connsiteX133" fmla="*/ 28042 w 10678681"/>
              <a:gd name="connsiteY133" fmla="*/ 1297822 h 1342734"/>
              <a:gd name="connsiteX134" fmla="*/ 0 w 10678681"/>
              <a:gd name="connsiteY134" fmla="*/ 1294612 h 1342734"/>
              <a:gd name="connsiteX135" fmla="*/ 0 w 10678681"/>
              <a:gd name="connsiteY135"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6402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279827 w 10678681"/>
              <a:gd name="connsiteY123" fmla="*/ 1245307 h 1342734"/>
              <a:gd name="connsiteX124" fmla="*/ 1021737 w 10678681"/>
              <a:gd name="connsiteY124" fmla="*/ 1238739 h 1342734"/>
              <a:gd name="connsiteX125" fmla="*/ 959820 w 10678681"/>
              <a:gd name="connsiteY125" fmla="*/ 1275863 h 1342734"/>
              <a:gd name="connsiteX126" fmla="*/ 929137 w 10678681"/>
              <a:gd name="connsiteY126" fmla="*/ 1273957 h 1342734"/>
              <a:gd name="connsiteX127" fmla="*/ 878849 w 10678681"/>
              <a:gd name="connsiteY127" fmla="*/ 1266740 h 1342734"/>
              <a:gd name="connsiteX128" fmla="*/ 800667 w 10678681"/>
              <a:gd name="connsiteY128" fmla="*/ 1282041 h 1342734"/>
              <a:gd name="connsiteX129" fmla="*/ 644906 w 10678681"/>
              <a:gd name="connsiteY129" fmla="*/ 1273685 h 1342734"/>
              <a:gd name="connsiteX130" fmla="*/ 379869 w 10678681"/>
              <a:gd name="connsiteY130" fmla="*/ 1339165 h 1342734"/>
              <a:gd name="connsiteX131" fmla="*/ 137696 w 10678681"/>
              <a:gd name="connsiteY131" fmla="*/ 1319217 h 1342734"/>
              <a:gd name="connsiteX132" fmla="*/ 54250 w 10678681"/>
              <a:gd name="connsiteY132" fmla="*/ 1315838 h 1342734"/>
              <a:gd name="connsiteX133" fmla="*/ 28042 w 10678681"/>
              <a:gd name="connsiteY133" fmla="*/ 1297822 h 1342734"/>
              <a:gd name="connsiteX134" fmla="*/ 0 w 10678681"/>
              <a:gd name="connsiteY134" fmla="*/ 1294612 h 1342734"/>
              <a:gd name="connsiteX135" fmla="*/ 0 w 10678681"/>
              <a:gd name="connsiteY135"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6402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660167 w 10678681"/>
              <a:gd name="connsiteY122" fmla="*/ 1236849 h 1342734"/>
              <a:gd name="connsiteX123" fmla="*/ 1279827 w 10678681"/>
              <a:gd name="connsiteY123" fmla="*/ 1245307 h 1342734"/>
              <a:gd name="connsiteX124" fmla="*/ 1021737 w 10678681"/>
              <a:gd name="connsiteY124" fmla="*/ 1238739 h 1342734"/>
              <a:gd name="connsiteX125" fmla="*/ 959820 w 10678681"/>
              <a:gd name="connsiteY125" fmla="*/ 1275863 h 1342734"/>
              <a:gd name="connsiteX126" fmla="*/ 929137 w 10678681"/>
              <a:gd name="connsiteY126" fmla="*/ 1273957 h 1342734"/>
              <a:gd name="connsiteX127" fmla="*/ 878849 w 10678681"/>
              <a:gd name="connsiteY127" fmla="*/ 1266740 h 1342734"/>
              <a:gd name="connsiteX128" fmla="*/ 800667 w 10678681"/>
              <a:gd name="connsiteY128" fmla="*/ 1282041 h 1342734"/>
              <a:gd name="connsiteX129" fmla="*/ 644906 w 10678681"/>
              <a:gd name="connsiteY129" fmla="*/ 1273685 h 1342734"/>
              <a:gd name="connsiteX130" fmla="*/ 379869 w 10678681"/>
              <a:gd name="connsiteY130" fmla="*/ 1339165 h 1342734"/>
              <a:gd name="connsiteX131" fmla="*/ 137696 w 10678681"/>
              <a:gd name="connsiteY131" fmla="*/ 1319217 h 1342734"/>
              <a:gd name="connsiteX132" fmla="*/ 54250 w 10678681"/>
              <a:gd name="connsiteY132" fmla="*/ 1315838 h 1342734"/>
              <a:gd name="connsiteX133" fmla="*/ 28042 w 10678681"/>
              <a:gd name="connsiteY133" fmla="*/ 1297822 h 1342734"/>
              <a:gd name="connsiteX134" fmla="*/ 0 w 10678681"/>
              <a:gd name="connsiteY134" fmla="*/ 1294612 h 1342734"/>
              <a:gd name="connsiteX135" fmla="*/ 0 w 10678681"/>
              <a:gd name="connsiteY135" fmla="*/ 0 h 1342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10678681" h="1342734">
                <a:moveTo>
                  <a:pt x="0" y="0"/>
                </a:moveTo>
                <a:lnTo>
                  <a:pt x="10678681" y="0"/>
                </a:lnTo>
                <a:lnTo>
                  <a:pt x="10666019" y="7876"/>
                </a:lnTo>
                <a:cubicBezTo>
                  <a:pt x="10653407" y="16166"/>
                  <a:pt x="10642107" y="24244"/>
                  <a:pt x="10632825" y="32153"/>
                </a:cubicBezTo>
                <a:cubicBezTo>
                  <a:pt x="10592272" y="36323"/>
                  <a:pt x="10556884" y="50892"/>
                  <a:pt x="10516219" y="45588"/>
                </a:cubicBezTo>
                <a:cubicBezTo>
                  <a:pt x="10497465" y="38035"/>
                  <a:pt x="10481313" y="25649"/>
                  <a:pt x="10456989" y="979"/>
                </a:cubicBezTo>
                <a:cubicBezTo>
                  <a:pt x="10458435" y="21260"/>
                  <a:pt x="10448472" y="9612"/>
                  <a:pt x="10438642" y="1524"/>
                </a:cubicBezTo>
                <a:cubicBezTo>
                  <a:pt x="10430119" y="11702"/>
                  <a:pt x="10417632" y="41266"/>
                  <a:pt x="10407146" y="43659"/>
                </a:cubicBezTo>
                <a:cubicBezTo>
                  <a:pt x="10379701" y="2826"/>
                  <a:pt x="10370665" y="125005"/>
                  <a:pt x="10341159" y="103824"/>
                </a:cubicBezTo>
                <a:cubicBezTo>
                  <a:pt x="10332001" y="120367"/>
                  <a:pt x="10274736" y="115685"/>
                  <a:pt x="10244930" y="94599"/>
                </a:cubicBezTo>
                <a:cubicBezTo>
                  <a:pt x="10189350" y="132718"/>
                  <a:pt x="10178914" y="158571"/>
                  <a:pt x="10115334" y="155658"/>
                </a:cubicBezTo>
                <a:cubicBezTo>
                  <a:pt x="10110816" y="185325"/>
                  <a:pt x="10047419" y="166765"/>
                  <a:pt x="10068157" y="215673"/>
                </a:cubicBezTo>
                <a:cubicBezTo>
                  <a:pt x="10047157" y="216184"/>
                  <a:pt x="10029060" y="198149"/>
                  <a:pt x="10045431" y="229568"/>
                </a:cubicBezTo>
                <a:cubicBezTo>
                  <a:pt x="10018897" y="234017"/>
                  <a:pt x="9963426" y="205273"/>
                  <a:pt x="9929077" y="209062"/>
                </a:cubicBezTo>
                <a:cubicBezTo>
                  <a:pt x="9910475" y="224494"/>
                  <a:pt x="9890198" y="272419"/>
                  <a:pt x="9840045" y="223033"/>
                </a:cubicBezTo>
                <a:cubicBezTo>
                  <a:pt x="9789999" y="276055"/>
                  <a:pt x="9744257" y="186744"/>
                  <a:pt x="9679639" y="247182"/>
                </a:cubicBezTo>
                <a:cubicBezTo>
                  <a:pt x="9634736" y="215294"/>
                  <a:pt x="9537501" y="238016"/>
                  <a:pt x="9498347" y="244723"/>
                </a:cubicBezTo>
                <a:cubicBezTo>
                  <a:pt x="9450379" y="244255"/>
                  <a:pt x="9394227" y="293607"/>
                  <a:pt x="9366026" y="299024"/>
                </a:cubicBezTo>
                <a:cubicBezTo>
                  <a:pt x="9341424" y="298595"/>
                  <a:pt x="9297504" y="338146"/>
                  <a:pt x="9316702" y="356523"/>
                </a:cubicBezTo>
                <a:cubicBezTo>
                  <a:pt x="9228105" y="319675"/>
                  <a:pt x="9206375" y="367221"/>
                  <a:pt x="9121744" y="365177"/>
                </a:cubicBezTo>
                <a:cubicBezTo>
                  <a:pt x="9093808" y="425910"/>
                  <a:pt x="9103257" y="373647"/>
                  <a:pt x="9061654" y="393730"/>
                </a:cubicBezTo>
                <a:cubicBezTo>
                  <a:pt x="9060114" y="344357"/>
                  <a:pt x="9015442" y="432718"/>
                  <a:pt x="8997577" y="380865"/>
                </a:cubicBezTo>
                <a:cubicBezTo>
                  <a:pt x="8969550" y="402056"/>
                  <a:pt x="8954076" y="446763"/>
                  <a:pt x="8907968" y="447345"/>
                </a:cubicBezTo>
                <a:cubicBezTo>
                  <a:pt x="8864369" y="428134"/>
                  <a:pt x="8818646" y="497461"/>
                  <a:pt x="8764163" y="471000"/>
                </a:cubicBezTo>
                <a:cubicBezTo>
                  <a:pt x="8744747" y="465539"/>
                  <a:pt x="8688469" y="474754"/>
                  <a:pt x="8680155" y="492404"/>
                </a:cubicBezTo>
                <a:cubicBezTo>
                  <a:pt x="8668902" y="497604"/>
                  <a:pt x="8654338" y="493892"/>
                  <a:pt x="8651436" y="511923"/>
                </a:cubicBezTo>
                <a:cubicBezTo>
                  <a:pt x="8645505" y="533975"/>
                  <a:pt x="8599739" y="507897"/>
                  <a:pt x="8609185" y="531525"/>
                </a:cubicBezTo>
                <a:cubicBezTo>
                  <a:pt x="8576806" y="513805"/>
                  <a:pt x="8560019" y="560634"/>
                  <a:pt x="8537091" y="574933"/>
                </a:cubicBezTo>
                <a:cubicBezTo>
                  <a:pt x="8510928" y="556486"/>
                  <a:pt x="8488623" y="604682"/>
                  <a:pt x="8435931" y="617926"/>
                </a:cubicBezTo>
                <a:cubicBezTo>
                  <a:pt x="8406978" y="596402"/>
                  <a:pt x="8400500" y="627188"/>
                  <a:pt x="8348623" y="600607"/>
                </a:cubicBezTo>
                <a:cubicBezTo>
                  <a:pt x="8347650" y="604255"/>
                  <a:pt x="8320537" y="587451"/>
                  <a:pt x="8276883" y="588214"/>
                </a:cubicBezTo>
                <a:cubicBezTo>
                  <a:pt x="8233229" y="588977"/>
                  <a:pt x="8147007" y="602039"/>
                  <a:pt x="8086698" y="605185"/>
                </a:cubicBezTo>
                <a:cubicBezTo>
                  <a:pt x="8018754" y="612533"/>
                  <a:pt x="8076794" y="658105"/>
                  <a:pt x="7982378" y="629799"/>
                </a:cubicBezTo>
                <a:cubicBezTo>
                  <a:pt x="7978309" y="650417"/>
                  <a:pt x="7968020" y="653434"/>
                  <a:pt x="7947952" y="648003"/>
                </a:cubicBezTo>
                <a:cubicBezTo>
                  <a:pt x="7915301" y="652980"/>
                  <a:pt x="7930086" y="699793"/>
                  <a:pt x="7890112" y="677915"/>
                </a:cubicBezTo>
                <a:cubicBezTo>
                  <a:pt x="7902561" y="702153"/>
                  <a:pt x="7831508" y="700184"/>
                  <a:pt x="7853284" y="723588"/>
                </a:cubicBezTo>
                <a:cubicBezTo>
                  <a:pt x="7838304" y="751013"/>
                  <a:pt x="7817999" y="714992"/>
                  <a:pt x="7802383" y="739359"/>
                </a:cubicBezTo>
                <a:cubicBezTo>
                  <a:pt x="7781922" y="742015"/>
                  <a:pt x="7755431" y="732207"/>
                  <a:pt x="7730518" y="739526"/>
                </a:cubicBezTo>
                <a:cubicBezTo>
                  <a:pt x="7716802" y="743091"/>
                  <a:pt x="7733019" y="753459"/>
                  <a:pt x="7720084" y="760750"/>
                </a:cubicBezTo>
                <a:cubicBezTo>
                  <a:pt x="7707149" y="768041"/>
                  <a:pt x="7671920" y="776612"/>
                  <a:pt x="7652907" y="783273"/>
                </a:cubicBezTo>
                <a:cubicBezTo>
                  <a:pt x="7630163" y="772504"/>
                  <a:pt x="7616976" y="783101"/>
                  <a:pt x="7606008" y="800717"/>
                </a:cubicBezTo>
                <a:cubicBezTo>
                  <a:pt x="7561224" y="806541"/>
                  <a:pt x="7527083" y="837162"/>
                  <a:pt x="7480223" y="856821"/>
                </a:cubicBezTo>
                <a:cubicBezTo>
                  <a:pt x="7422566" y="851729"/>
                  <a:pt x="7406130" y="898621"/>
                  <a:pt x="7356005" y="919462"/>
                </a:cubicBezTo>
                <a:cubicBezTo>
                  <a:pt x="7301710" y="896412"/>
                  <a:pt x="7327853" y="963334"/>
                  <a:pt x="7305396" y="986228"/>
                </a:cubicBezTo>
                <a:lnTo>
                  <a:pt x="7266251" y="967864"/>
                </a:lnTo>
                <a:lnTo>
                  <a:pt x="7258094" y="990679"/>
                </a:lnTo>
                <a:lnTo>
                  <a:pt x="7257893" y="991204"/>
                </a:lnTo>
                <a:lnTo>
                  <a:pt x="7247153" y="991550"/>
                </a:lnTo>
                <a:cubicBezTo>
                  <a:pt x="7228850" y="991013"/>
                  <a:pt x="7210872" y="989423"/>
                  <a:pt x="7193612" y="987042"/>
                </a:cubicBezTo>
                <a:cubicBezTo>
                  <a:pt x="7184018" y="1016185"/>
                  <a:pt x="7117645" y="991054"/>
                  <a:pt x="7132632" y="1042036"/>
                </a:cubicBezTo>
                <a:cubicBezTo>
                  <a:pt x="7109597" y="1040358"/>
                  <a:pt x="7092653" y="1020472"/>
                  <a:pt x="7105610" y="1053537"/>
                </a:cubicBezTo>
                <a:cubicBezTo>
                  <a:pt x="7098186" y="1053959"/>
                  <a:pt x="7071669" y="1042250"/>
                  <a:pt x="7069148" y="1047163"/>
                </a:cubicBezTo>
                <a:lnTo>
                  <a:pt x="7039634" y="1059971"/>
                </a:lnTo>
                <a:lnTo>
                  <a:pt x="7033445" y="1063314"/>
                </a:lnTo>
                <a:lnTo>
                  <a:pt x="6999157" y="1055282"/>
                </a:lnTo>
                <a:lnTo>
                  <a:pt x="6981874" y="1053827"/>
                </a:lnTo>
                <a:lnTo>
                  <a:pt x="6976102" y="1047854"/>
                </a:lnTo>
                <a:cubicBezTo>
                  <a:pt x="6970359" y="1044495"/>
                  <a:pt x="6962768" y="1043656"/>
                  <a:pt x="6951040" y="1048531"/>
                </a:cubicBezTo>
                <a:lnTo>
                  <a:pt x="6948497" y="1050706"/>
                </a:lnTo>
                <a:lnTo>
                  <a:pt x="6926582" y="1043462"/>
                </a:lnTo>
                <a:cubicBezTo>
                  <a:pt x="6919310" y="1039773"/>
                  <a:pt x="6839625" y="1034777"/>
                  <a:pt x="6833743" y="1027960"/>
                </a:cubicBezTo>
                <a:cubicBezTo>
                  <a:pt x="6776335" y="1015119"/>
                  <a:pt x="6761260" y="1047430"/>
                  <a:pt x="6687090" y="1063250"/>
                </a:cubicBezTo>
                <a:cubicBezTo>
                  <a:pt x="6621041" y="1075436"/>
                  <a:pt x="6482366" y="1074217"/>
                  <a:pt x="6431838" y="1063226"/>
                </a:cubicBezTo>
                <a:cubicBezTo>
                  <a:pt x="6405016" y="1060235"/>
                  <a:pt x="6309698" y="1067799"/>
                  <a:pt x="6327795" y="1088142"/>
                </a:cubicBezTo>
                <a:cubicBezTo>
                  <a:pt x="6241699" y="1050273"/>
                  <a:pt x="6228725" y="1111123"/>
                  <a:pt x="6136549" y="1100268"/>
                </a:cubicBezTo>
                <a:cubicBezTo>
                  <a:pt x="6096483" y="1157984"/>
                  <a:pt x="6053277" y="1099229"/>
                  <a:pt x="6004655" y="1114946"/>
                </a:cubicBezTo>
                <a:cubicBezTo>
                  <a:pt x="6010724" y="1065500"/>
                  <a:pt x="5948029" y="1149051"/>
                  <a:pt x="5936643" y="1095428"/>
                </a:cubicBezTo>
                <a:cubicBezTo>
                  <a:pt x="5928154" y="1099986"/>
                  <a:pt x="5920290" y="1106094"/>
                  <a:pt x="5912484" y="1112624"/>
                </a:cubicBezTo>
                <a:lnTo>
                  <a:pt x="5908387" y="1116018"/>
                </a:lnTo>
                <a:lnTo>
                  <a:pt x="5890495" y="1120268"/>
                </a:lnTo>
                <a:lnTo>
                  <a:pt x="5887318" y="1133134"/>
                </a:lnTo>
                <a:lnTo>
                  <a:pt x="5861726" y="1147891"/>
                </a:lnTo>
                <a:cubicBezTo>
                  <a:pt x="5851855" y="1151615"/>
                  <a:pt x="5818443" y="1153513"/>
                  <a:pt x="5805823" y="1152457"/>
                </a:cubicBezTo>
                <a:cubicBezTo>
                  <a:pt x="5761190" y="1128740"/>
                  <a:pt x="5745234" y="1208320"/>
                  <a:pt x="5689841" y="1176232"/>
                </a:cubicBezTo>
                <a:cubicBezTo>
                  <a:pt x="5645165" y="1182523"/>
                  <a:pt x="5638674" y="1185346"/>
                  <a:pt x="5605119" y="1190202"/>
                </a:cubicBezTo>
                <a:cubicBezTo>
                  <a:pt x="5595173" y="1211597"/>
                  <a:pt x="5481899" y="1180798"/>
                  <a:pt x="5488513" y="1205367"/>
                </a:cubicBezTo>
                <a:cubicBezTo>
                  <a:pt x="5455905" y="1184307"/>
                  <a:pt x="5430208" y="1229302"/>
                  <a:pt x="5402905" y="1241191"/>
                </a:cubicBezTo>
                <a:cubicBezTo>
                  <a:pt x="5353635" y="1248161"/>
                  <a:pt x="5228965" y="1244549"/>
                  <a:pt x="5192893" y="1247188"/>
                </a:cubicBezTo>
                <a:cubicBezTo>
                  <a:pt x="5191257" y="1250727"/>
                  <a:pt x="5178909" y="1254361"/>
                  <a:pt x="5164025" y="1257028"/>
                </a:cubicBezTo>
                <a:cubicBezTo>
                  <a:pt x="5149141" y="1259695"/>
                  <a:pt x="5121746" y="1277136"/>
                  <a:pt x="5103589" y="1263189"/>
                </a:cubicBezTo>
                <a:cubicBezTo>
                  <a:pt x="5020856" y="1221392"/>
                  <a:pt x="4961920" y="1251721"/>
                  <a:pt x="4894688" y="1247184"/>
                </a:cubicBezTo>
                <a:cubicBezTo>
                  <a:pt x="4819279" y="1247443"/>
                  <a:pt x="4886780" y="1276272"/>
                  <a:pt x="4788036" y="1238182"/>
                </a:cubicBezTo>
                <a:cubicBezTo>
                  <a:pt x="4780353" y="1258340"/>
                  <a:pt x="4768632" y="1260281"/>
                  <a:pt x="4747555" y="1252768"/>
                </a:cubicBezTo>
                <a:cubicBezTo>
                  <a:pt x="4711089" y="1254336"/>
                  <a:pt x="4719897" y="1302605"/>
                  <a:pt x="4679644" y="1276603"/>
                </a:cubicBezTo>
                <a:cubicBezTo>
                  <a:pt x="4651415" y="1288933"/>
                  <a:pt x="4636594" y="1288316"/>
                  <a:pt x="4617473" y="1296467"/>
                </a:cubicBezTo>
                <a:lnTo>
                  <a:pt x="4564919" y="1325507"/>
                </a:lnTo>
                <a:lnTo>
                  <a:pt x="4566586" y="1316963"/>
                </a:lnTo>
                <a:cubicBezTo>
                  <a:pt x="4569057" y="1308855"/>
                  <a:pt x="4571069" y="1299935"/>
                  <a:pt x="4556303" y="1300262"/>
                </a:cubicBezTo>
                <a:cubicBezTo>
                  <a:pt x="4525488" y="1305073"/>
                  <a:pt x="4517133" y="1269079"/>
                  <a:pt x="4502358" y="1302558"/>
                </a:cubicBezTo>
                <a:lnTo>
                  <a:pt x="4498919" y="1312115"/>
                </a:lnTo>
                <a:lnTo>
                  <a:pt x="4492075" y="1313357"/>
                </a:lnTo>
                <a:cubicBezTo>
                  <a:pt x="4488463" y="1312870"/>
                  <a:pt x="4486534" y="1310394"/>
                  <a:pt x="4487466" y="1304102"/>
                </a:cubicBezTo>
                <a:cubicBezTo>
                  <a:pt x="4457512" y="1328789"/>
                  <a:pt x="4426787" y="1287064"/>
                  <a:pt x="4398292" y="1278410"/>
                </a:cubicBezTo>
                <a:cubicBezTo>
                  <a:pt x="4375210" y="1302378"/>
                  <a:pt x="4366248" y="1283298"/>
                  <a:pt x="4306088" y="1282512"/>
                </a:cubicBezTo>
                <a:cubicBezTo>
                  <a:pt x="4280844" y="1310113"/>
                  <a:pt x="4237476" y="1258925"/>
                  <a:pt x="4188995" y="1296718"/>
                </a:cubicBezTo>
                <a:cubicBezTo>
                  <a:pt x="4186961" y="1293392"/>
                  <a:pt x="4157312" y="1287787"/>
                  <a:pt x="4136582" y="1287687"/>
                </a:cubicBezTo>
                <a:cubicBezTo>
                  <a:pt x="4115852" y="1287587"/>
                  <a:pt x="4081037" y="1280166"/>
                  <a:pt x="4064614" y="1296118"/>
                </a:cubicBezTo>
                <a:cubicBezTo>
                  <a:pt x="3987264" y="1347194"/>
                  <a:pt x="3967205" y="1309881"/>
                  <a:pt x="3900948" y="1322156"/>
                </a:cubicBezTo>
                <a:cubicBezTo>
                  <a:pt x="3826014" y="1330612"/>
                  <a:pt x="3831060" y="1333478"/>
                  <a:pt x="3787890" y="1322164"/>
                </a:cubicBezTo>
                <a:cubicBezTo>
                  <a:pt x="3777929" y="1303028"/>
                  <a:pt x="3766063" y="1332733"/>
                  <a:pt x="3745993" y="1342630"/>
                </a:cubicBezTo>
                <a:cubicBezTo>
                  <a:pt x="3709591" y="1345286"/>
                  <a:pt x="3712765" y="1296323"/>
                  <a:pt x="3675785" y="1326802"/>
                </a:cubicBezTo>
                <a:cubicBezTo>
                  <a:pt x="3682573" y="1300349"/>
                  <a:pt x="3606829" y="1318588"/>
                  <a:pt x="3623856" y="1290804"/>
                </a:cubicBezTo>
                <a:cubicBezTo>
                  <a:pt x="3600335" y="1267550"/>
                  <a:pt x="3588308" y="1307279"/>
                  <a:pt x="3564933" y="1287147"/>
                </a:cubicBezTo>
                <a:cubicBezTo>
                  <a:pt x="3538420" y="1283043"/>
                  <a:pt x="3579946" y="1314789"/>
                  <a:pt x="3550537" y="1317552"/>
                </a:cubicBezTo>
                <a:cubicBezTo>
                  <a:pt x="3514920" y="1316159"/>
                  <a:pt x="3514600" y="1364317"/>
                  <a:pt x="3487736" y="1303493"/>
                </a:cubicBezTo>
                <a:cubicBezTo>
                  <a:pt x="3450312" y="1319195"/>
                  <a:pt x="3443340" y="1291726"/>
                  <a:pt x="3392548" y="1278741"/>
                </a:cubicBezTo>
                <a:cubicBezTo>
                  <a:pt x="3371053" y="1294449"/>
                  <a:pt x="3354022" y="1287164"/>
                  <a:pt x="3337466" y="1272537"/>
                </a:cubicBezTo>
                <a:cubicBezTo>
                  <a:pt x="3287808" y="1277154"/>
                  <a:pt x="3231625" y="1217343"/>
                  <a:pt x="3175981" y="1208973"/>
                </a:cubicBezTo>
                <a:cubicBezTo>
                  <a:pt x="3115467" y="1227175"/>
                  <a:pt x="3096324" y="1223154"/>
                  <a:pt x="3036856" y="1214383"/>
                </a:cubicBezTo>
                <a:cubicBezTo>
                  <a:pt x="2976484" y="1195723"/>
                  <a:pt x="2863716" y="1149668"/>
                  <a:pt x="2824973" y="1134864"/>
                </a:cubicBezTo>
                <a:cubicBezTo>
                  <a:pt x="2817752" y="1140972"/>
                  <a:pt x="2802616" y="1134132"/>
                  <a:pt x="2804398" y="1125556"/>
                </a:cubicBezTo>
                <a:cubicBezTo>
                  <a:pt x="2796364" y="1128008"/>
                  <a:pt x="2737660" y="1151579"/>
                  <a:pt x="2736109" y="1137717"/>
                </a:cubicBezTo>
                <a:cubicBezTo>
                  <a:pt x="2696082" y="1134954"/>
                  <a:pt x="2695314" y="1134322"/>
                  <a:pt x="2659096" y="1150294"/>
                </a:cubicBezTo>
                <a:cubicBezTo>
                  <a:pt x="2582535" y="1124403"/>
                  <a:pt x="2622743" y="1189988"/>
                  <a:pt x="2567088" y="1181781"/>
                </a:cubicBezTo>
                <a:cubicBezTo>
                  <a:pt x="2523074" y="1153322"/>
                  <a:pt x="2505741" y="1175022"/>
                  <a:pt x="2454501" y="1155455"/>
                </a:cubicBezTo>
                <a:cubicBezTo>
                  <a:pt x="2435184" y="1199648"/>
                  <a:pt x="2405890" y="1149324"/>
                  <a:pt x="2385161" y="1161312"/>
                </a:cubicBezTo>
                <a:cubicBezTo>
                  <a:pt x="2329714" y="1166582"/>
                  <a:pt x="2322102" y="1137771"/>
                  <a:pt x="2273361" y="1134090"/>
                </a:cubicBezTo>
                <a:cubicBezTo>
                  <a:pt x="2270204" y="1112590"/>
                  <a:pt x="2164540" y="1136821"/>
                  <a:pt x="2132003" y="1139225"/>
                </a:cubicBezTo>
                <a:cubicBezTo>
                  <a:pt x="2119616" y="1127805"/>
                  <a:pt x="2068429" y="1132839"/>
                  <a:pt x="2041224" y="1147536"/>
                </a:cubicBezTo>
                <a:cubicBezTo>
                  <a:pt x="2072319" y="1178143"/>
                  <a:pt x="2006941" y="1118646"/>
                  <a:pt x="2010157" y="1152767"/>
                </a:cubicBezTo>
                <a:cubicBezTo>
                  <a:pt x="1976080" y="1167742"/>
                  <a:pt x="1904926" y="1183913"/>
                  <a:pt x="1859213" y="1199540"/>
                </a:cubicBezTo>
                <a:cubicBezTo>
                  <a:pt x="1837985" y="1173314"/>
                  <a:pt x="1772946" y="1249813"/>
                  <a:pt x="1735877" y="1246527"/>
                </a:cubicBezTo>
                <a:cubicBezTo>
                  <a:pt x="1727774" y="1263559"/>
                  <a:pt x="1674382" y="1247072"/>
                  <a:pt x="1660167" y="1236849"/>
                </a:cubicBezTo>
                <a:cubicBezTo>
                  <a:pt x="1541640" y="1221134"/>
                  <a:pt x="1352140" y="1267338"/>
                  <a:pt x="1279827" y="1245307"/>
                </a:cubicBezTo>
                <a:lnTo>
                  <a:pt x="1021737" y="1238739"/>
                </a:lnTo>
                <a:cubicBezTo>
                  <a:pt x="1011829" y="1264670"/>
                  <a:pt x="960483" y="1235921"/>
                  <a:pt x="959820" y="1275863"/>
                </a:cubicBezTo>
                <a:cubicBezTo>
                  <a:pt x="950745" y="1291685"/>
                  <a:pt x="934594" y="1289700"/>
                  <a:pt x="929137" y="1273957"/>
                </a:cubicBezTo>
                <a:cubicBezTo>
                  <a:pt x="909281" y="1275184"/>
                  <a:pt x="894620" y="1293444"/>
                  <a:pt x="878849" y="1266740"/>
                </a:cubicBezTo>
                <a:cubicBezTo>
                  <a:pt x="851668" y="1267510"/>
                  <a:pt x="816599" y="1322523"/>
                  <a:pt x="800667" y="1282041"/>
                </a:cubicBezTo>
                <a:cubicBezTo>
                  <a:pt x="741645" y="1285469"/>
                  <a:pt x="699773" y="1269716"/>
                  <a:pt x="644906" y="1273685"/>
                </a:cubicBezTo>
                <a:cubicBezTo>
                  <a:pt x="541527" y="1321342"/>
                  <a:pt x="446058" y="1236106"/>
                  <a:pt x="379869" y="1339165"/>
                </a:cubicBezTo>
                <a:cubicBezTo>
                  <a:pt x="292000" y="1296022"/>
                  <a:pt x="211611" y="1323804"/>
                  <a:pt x="137696" y="1319217"/>
                </a:cubicBezTo>
                <a:cubicBezTo>
                  <a:pt x="102121" y="1327987"/>
                  <a:pt x="88791" y="1285209"/>
                  <a:pt x="54250" y="1315838"/>
                </a:cubicBezTo>
                <a:cubicBezTo>
                  <a:pt x="49461" y="1305340"/>
                  <a:pt x="39595" y="1300426"/>
                  <a:pt x="28042" y="1297822"/>
                </a:cubicBezTo>
                <a:lnTo>
                  <a:pt x="0" y="1294612"/>
                </a:lnTo>
                <a:lnTo>
                  <a:pt x="0" y="0"/>
                </a:ln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D6C2F2D6-F636-46AD-BCD9-994702A00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890120" cy="735601"/>
          </a:xfrm>
          <a:custGeom>
            <a:avLst/>
            <a:gdLst>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906706 w 10678681"/>
              <a:gd name="connsiteY64" fmla="*/ 1027961 h 1357700"/>
              <a:gd name="connsiteX65" fmla="*/ 6698313 w 10678681"/>
              <a:gd name="connsiteY65" fmla="*/ 1063249 h 1357700"/>
              <a:gd name="connsiteX66" fmla="*/ 6505317 w 10678681"/>
              <a:gd name="connsiteY66" fmla="*/ 1011686 h 1357700"/>
              <a:gd name="connsiteX67" fmla="*/ 6392549 w 10678681"/>
              <a:gd name="connsiteY67" fmla="*/ 1032948 h 1357700"/>
              <a:gd name="connsiteX68" fmla="*/ 6361470 w 10678681"/>
              <a:gd name="connsiteY68" fmla="*/ 108057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906706 w 10678681"/>
              <a:gd name="connsiteY64" fmla="*/ 1027961 h 1357700"/>
              <a:gd name="connsiteX65" fmla="*/ 6698313 w 10678681"/>
              <a:gd name="connsiteY65" fmla="*/ 1063249 h 1357700"/>
              <a:gd name="connsiteX66" fmla="*/ 6505317 w 10678681"/>
              <a:gd name="connsiteY66" fmla="*/ 1011686 h 1357700"/>
              <a:gd name="connsiteX67" fmla="*/ 6392549 w 10678681"/>
              <a:gd name="connsiteY67" fmla="*/ 1032948 h 1357700"/>
              <a:gd name="connsiteX68" fmla="*/ 6361470 w 10678681"/>
              <a:gd name="connsiteY68" fmla="*/ 108057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05317 w 10678681"/>
              <a:gd name="connsiteY66" fmla="*/ 1011686 h 1357700"/>
              <a:gd name="connsiteX67" fmla="*/ 6392549 w 10678681"/>
              <a:gd name="connsiteY67" fmla="*/ 1032948 h 1357700"/>
              <a:gd name="connsiteX68" fmla="*/ 6361470 w 10678681"/>
              <a:gd name="connsiteY68" fmla="*/ 108057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392549 w 10678681"/>
              <a:gd name="connsiteY67" fmla="*/ 1032948 h 1357700"/>
              <a:gd name="connsiteX68" fmla="*/ 6361470 w 10678681"/>
              <a:gd name="connsiteY68" fmla="*/ 108057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392549 w 10678681"/>
              <a:gd name="connsiteY67" fmla="*/ 1032948 h 1357700"/>
              <a:gd name="connsiteX68" fmla="*/ 6327795 w 10678681"/>
              <a:gd name="connsiteY68" fmla="*/ 108814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537768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905913 w 10678681"/>
              <a:gd name="connsiteY86" fmla="*/ 1224477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278026 w 10678681"/>
              <a:gd name="connsiteY103" fmla="*/ 1259803 h 1357700"/>
              <a:gd name="connsiteX104" fmla="*/ 4188995 w 10678681"/>
              <a:gd name="connsiteY104" fmla="*/ 1296718 h 1357700"/>
              <a:gd name="connsiteX105" fmla="*/ 4181483 w 10678681"/>
              <a:gd name="connsiteY105" fmla="*/ 1287686 h 1357700"/>
              <a:gd name="connsiteX106" fmla="*/ 4120739 w 10678681"/>
              <a:gd name="connsiteY106" fmla="*/ 1288549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905913 w 10678681"/>
              <a:gd name="connsiteY86" fmla="*/ 1224477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278026 w 10678681"/>
              <a:gd name="connsiteY103" fmla="*/ 1259803 h 1357700"/>
              <a:gd name="connsiteX104" fmla="*/ 4188995 w 10678681"/>
              <a:gd name="connsiteY104" fmla="*/ 1296718 h 1357700"/>
              <a:gd name="connsiteX105" fmla="*/ 4181483 w 10678681"/>
              <a:gd name="connsiteY105" fmla="*/ 1287686 h 1357700"/>
              <a:gd name="connsiteX106" fmla="*/ 4120739 w 10678681"/>
              <a:gd name="connsiteY106" fmla="*/ 1288549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894688 w 10678681"/>
              <a:gd name="connsiteY86" fmla="*/ 1247184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278026 w 10678681"/>
              <a:gd name="connsiteY103" fmla="*/ 1259803 h 1357700"/>
              <a:gd name="connsiteX104" fmla="*/ 4188995 w 10678681"/>
              <a:gd name="connsiteY104" fmla="*/ 1296718 h 1357700"/>
              <a:gd name="connsiteX105" fmla="*/ 4181483 w 10678681"/>
              <a:gd name="connsiteY105" fmla="*/ 1287686 h 1357700"/>
              <a:gd name="connsiteX106" fmla="*/ 4120739 w 10678681"/>
              <a:gd name="connsiteY106" fmla="*/ 1288549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894688 w 10678681"/>
              <a:gd name="connsiteY86" fmla="*/ 1247184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306088 w 10678681"/>
              <a:gd name="connsiteY103" fmla="*/ 1282512 h 1357700"/>
              <a:gd name="connsiteX104" fmla="*/ 4188995 w 10678681"/>
              <a:gd name="connsiteY104" fmla="*/ 1296718 h 1357700"/>
              <a:gd name="connsiteX105" fmla="*/ 4181483 w 10678681"/>
              <a:gd name="connsiteY105" fmla="*/ 1287686 h 1357700"/>
              <a:gd name="connsiteX106" fmla="*/ 4120739 w 10678681"/>
              <a:gd name="connsiteY106" fmla="*/ 1288549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894688 w 10678681"/>
              <a:gd name="connsiteY86" fmla="*/ 1247184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306088 w 10678681"/>
              <a:gd name="connsiteY103" fmla="*/ 1282512 h 1357700"/>
              <a:gd name="connsiteX104" fmla="*/ 4188995 w 10678681"/>
              <a:gd name="connsiteY104" fmla="*/ 1296718 h 1357700"/>
              <a:gd name="connsiteX105" fmla="*/ 4181483 w 10678681"/>
              <a:gd name="connsiteY105" fmla="*/ 1287686 h 1357700"/>
              <a:gd name="connsiteX106" fmla="*/ 4064614 w 10678681"/>
              <a:gd name="connsiteY106" fmla="*/ 1296118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894688 w 10678681"/>
              <a:gd name="connsiteY86" fmla="*/ 1247184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306088 w 10678681"/>
              <a:gd name="connsiteY103" fmla="*/ 1282512 h 1357700"/>
              <a:gd name="connsiteX104" fmla="*/ 4188995 w 10678681"/>
              <a:gd name="connsiteY104" fmla="*/ 1296718 h 1357700"/>
              <a:gd name="connsiteX105" fmla="*/ 4136582 w 10678681"/>
              <a:gd name="connsiteY105" fmla="*/ 1287687 h 1357700"/>
              <a:gd name="connsiteX106" fmla="*/ 4064614 w 10678681"/>
              <a:gd name="connsiteY106" fmla="*/ 1296118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437450 w 10678681"/>
              <a:gd name="connsiteY66" fmla="*/ 1101075 h 1357700"/>
              <a:gd name="connsiteX67" fmla="*/ 6327795 w 10678681"/>
              <a:gd name="connsiteY67" fmla="*/ 1088142 h 1357700"/>
              <a:gd name="connsiteX68" fmla="*/ 6136549 w 10678681"/>
              <a:gd name="connsiteY68" fmla="*/ 1100268 h 1357700"/>
              <a:gd name="connsiteX69" fmla="*/ 6004655 w 10678681"/>
              <a:gd name="connsiteY69" fmla="*/ 1114946 h 1357700"/>
              <a:gd name="connsiteX70" fmla="*/ 5936643 w 10678681"/>
              <a:gd name="connsiteY70" fmla="*/ 1095428 h 1357700"/>
              <a:gd name="connsiteX71" fmla="*/ 5912484 w 10678681"/>
              <a:gd name="connsiteY71" fmla="*/ 1112624 h 1357700"/>
              <a:gd name="connsiteX72" fmla="*/ 5908387 w 10678681"/>
              <a:gd name="connsiteY72" fmla="*/ 1116018 h 1357700"/>
              <a:gd name="connsiteX73" fmla="*/ 5890495 w 10678681"/>
              <a:gd name="connsiteY73" fmla="*/ 1120268 h 1357700"/>
              <a:gd name="connsiteX74" fmla="*/ 5887318 w 10678681"/>
              <a:gd name="connsiteY74" fmla="*/ 1133134 h 1357700"/>
              <a:gd name="connsiteX75" fmla="*/ 5861726 w 10678681"/>
              <a:gd name="connsiteY75" fmla="*/ 1147891 h 1357700"/>
              <a:gd name="connsiteX76" fmla="*/ 5805823 w 10678681"/>
              <a:gd name="connsiteY76" fmla="*/ 1152457 h 1357700"/>
              <a:gd name="connsiteX77" fmla="*/ 5689841 w 10678681"/>
              <a:gd name="connsiteY77" fmla="*/ 1176232 h 1357700"/>
              <a:gd name="connsiteX78" fmla="*/ 5605119 w 10678681"/>
              <a:gd name="connsiteY78" fmla="*/ 1190202 h 1357700"/>
              <a:gd name="connsiteX79" fmla="*/ 5488513 w 10678681"/>
              <a:gd name="connsiteY79" fmla="*/ 1205367 h 1357700"/>
              <a:gd name="connsiteX80" fmla="*/ 5402905 w 10678681"/>
              <a:gd name="connsiteY80" fmla="*/ 1241191 h 1357700"/>
              <a:gd name="connsiteX81" fmla="*/ 5285593 w 10678681"/>
              <a:gd name="connsiteY81" fmla="*/ 1273569 h 1357700"/>
              <a:gd name="connsiteX82" fmla="*/ 5192893 w 10678681"/>
              <a:gd name="connsiteY82" fmla="*/ 1247188 h 1357700"/>
              <a:gd name="connsiteX83" fmla="*/ 5186475 w 10678681"/>
              <a:gd name="connsiteY83" fmla="*/ 1257028 h 1357700"/>
              <a:gd name="connsiteX84" fmla="*/ 5126038 w 10678681"/>
              <a:gd name="connsiteY84" fmla="*/ 1263189 h 1357700"/>
              <a:gd name="connsiteX85" fmla="*/ 4894688 w 10678681"/>
              <a:gd name="connsiteY85" fmla="*/ 1247184 h 1357700"/>
              <a:gd name="connsiteX86" fmla="*/ 4788036 w 10678681"/>
              <a:gd name="connsiteY86" fmla="*/ 1238182 h 1357700"/>
              <a:gd name="connsiteX87" fmla="*/ 4747555 w 10678681"/>
              <a:gd name="connsiteY87" fmla="*/ 1252768 h 1357700"/>
              <a:gd name="connsiteX88" fmla="*/ 4679644 w 10678681"/>
              <a:gd name="connsiteY88" fmla="*/ 1276603 h 1357700"/>
              <a:gd name="connsiteX89" fmla="*/ 4632222 w 10678681"/>
              <a:gd name="connsiteY89" fmla="*/ 1318360 h 1357700"/>
              <a:gd name="connsiteX90" fmla="*/ 4617358 w 10678681"/>
              <a:gd name="connsiteY90" fmla="*/ 1327690 h 1357700"/>
              <a:gd name="connsiteX91" fmla="*/ 4589102 w 10678681"/>
              <a:gd name="connsiteY91" fmla="*/ 1321223 h 1357700"/>
              <a:gd name="connsiteX92" fmla="*/ 4578184 w 10678681"/>
              <a:gd name="connsiteY92" fmla="*/ 1326745 h 1357700"/>
              <a:gd name="connsiteX93" fmla="*/ 4574270 w 10678681"/>
              <a:gd name="connsiteY93" fmla="*/ 1325878 h 1357700"/>
              <a:gd name="connsiteX94" fmla="*/ 4564919 w 10678681"/>
              <a:gd name="connsiteY94" fmla="*/ 1325507 h 1357700"/>
              <a:gd name="connsiteX95" fmla="*/ 4566586 w 10678681"/>
              <a:gd name="connsiteY95" fmla="*/ 1316963 h 1357700"/>
              <a:gd name="connsiteX96" fmla="*/ 4556303 w 10678681"/>
              <a:gd name="connsiteY96" fmla="*/ 1300262 h 1357700"/>
              <a:gd name="connsiteX97" fmla="*/ 4502358 w 10678681"/>
              <a:gd name="connsiteY97" fmla="*/ 1302558 h 1357700"/>
              <a:gd name="connsiteX98" fmla="*/ 4498919 w 10678681"/>
              <a:gd name="connsiteY98" fmla="*/ 1312115 h 1357700"/>
              <a:gd name="connsiteX99" fmla="*/ 4492075 w 10678681"/>
              <a:gd name="connsiteY99" fmla="*/ 1313357 h 1357700"/>
              <a:gd name="connsiteX100" fmla="*/ 4487466 w 10678681"/>
              <a:gd name="connsiteY100" fmla="*/ 1304102 h 1357700"/>
              <a:gd name="connsiteX101" fmla="*/ 4398292 w 10678681"/>
              <a:gd name="connsiteY101" fmla="*/ 1278410 h 1357700"/>
              <a:gd name="connsiteX102" fmla="*/ 4306088 w 10678681"/>
              <a:gd name="connsiteY102" fmla="*/ 1282512 h 1357700"/>
              <a:gd name="connsiteX103" fmla="*/ 4188995 w 10678681"/>
              <a:gd name="connsiteY103" fmla="*/ 1296718 h 1357700"/>
              <a:gd name="connsiteX104" fmla="*/ 4136582 w 10678681"/>
              <a:gd name="connsiteY104" fmla="*/ 1287687 h 1357700"/>
              <a:gd name="connsiteX105" fmla="*/ 4064614 w 10678681"/>
              <a:gd name="connsiteY105" fmla="*/ 1296118 h 1357700"/>
              <a:gd name="connsiteX106" fmla="*/ 3906561 w 10678681"/>
              <a:gd name="connsiteY106" fmla="*/ 1352435 h 1357700"/>
              <a:gd name="connsiteX107" fmla="*/ 3787890 w 10678681"/>
              <a:gd name="connsiteY107" fmla="*/ 1352442 h 1357700"/>
              <a:gd name="connsiteX108" fmla="*/ 3745993 w 10678681"/>
              <a:gd name="connsiteY108" fmla="*/ 1342630 h 1357700"/>
              <a:gd name="connsiteX109" fmla="*/ 3675785 w 10678681"/>
              <a:gd name="connsiteY109" fmla="*/ 1326802 h 1357700"/>
              <a:gd name="connsiteX110" fmla="*/ 3623856 w 10678681"/>
              <a:gd name="connsiteY110" fmla="*/ 1290804 h 1357700"/>
              <a:gd name="connsiteX111" fmla="*/ 3564933 w 10678681"/>
              <a:gd name="connsiteY111" fmla="*/ 1287147 h 1357700"/>
              <a:gd name="connsiteX112" fmla="*/ 3550537 w 10678681"/>
              <a:gd name="connsiteY112" fmla="*/ 1317552 h 1357700"/>
              <a:gd name="connsiteX113" fmla="*/ 3487736 w 10678681"/>
              <a:gd name="connsiteY113" fmla="*/ 1303493 h 1357700"/>
              <a:gd name="connsiteX114" fmla="*/ 3392548 w 10678681"/>
              <a:gd name="connsiteY114" fmla="*/ 1278741 h 1357700"/>
              <a:gd name="connsiteX115" fmla="*/ 3337466 w 10678681"/>
              <a:gd name="connsiteY115" fmla="*/ 1272537 h 1357700"/>
              <a:gd name="connsiteX116" fmla="*/ 3187206 w 10678681"/>
              <a:gd name="connsiteY116" fmla="*/ 1246821 h 1357700"/>
              <a:gd name="connsiteX117" fmla="*/ 3036856 w 10678681"/>
              <a:gd name="connsiteY117" fmla="*/ 1214383 h 1357700"/>
              <a:gd name="connsiteX118" fmla="*/ 2948654 w 10678681"/>
              <a:gd name="connsiteY118" fmla="*/ 1157455 h 1357700"/>
              <a:gd name="connsiteX119" fmla="*/ 2824973 w 10678681"/>
              <a:gd name="connsiteY119" fmla="*/ 1134864 h 1357700"/>
              <a:gd name="connsiteX120" fmla="*/ 2804398 w 10678681"/>
              <a:gd name="connsiteY120" fmla="*/ 1125556 h 1357700"/>
              <a:gd name="connsiteX121" fmla="*/ 2775396 w 10678681"/>
              <a:gd name="connsiteY121" fmla="*/ 1130148 h 1357700"/>
              <a:gd name="connsiteX122" fmla="*/ 2659096 w 10678681"/>
              <a:gd name="connsiteY122" fmla="*/ 1150294 h 1357700"/>
              <a:gd name="connsiteX123" fmla="*/ 2567088 w 10678681"/>
              <a:gd name="connsiteY123" fmla="*/ 1181781 h 1357700"/>
              <a:gd name="connsiteX124" fmla="*/ 2454501 w 10678681"/>
              <a:gd name="connsiteY124" fmla="*/ 1155455 h 1357700"/>
              <a:gd name="connsiteX125" fmla="*/ 2385161 w 10678681"/>
              <a:gd name="connsiteY125" fmla="*/ 1161312 h 1357700"/>
              <a:gd name="connsiteX126" fmla="*/ 2270528 w 10678681"/>
              <a:gd name="connsiteY126" fmla="*/ 1204338 h 1357700"/>
              <a:gd name="connsiteX127" fmla="*/ 2121820 w 10678681"/>
              <a:gd name="connsiteY127" fmla="*/ 1187078 h 1357700"/>
              <a:gd name="connsiteX128" fmla="*/ 2092716 w 10678681"/>
              <a:gd name="connsiteY128" fmla="*/ 1139224 h 1357700"/>
              <a:gd name="connsiteX129" fmla="*/ 2052449 w 10678681"/>
              <a:gd name="connsiteY129" fmla="*/ 1109687 h 1357700"/>
              <a:gd name="connsiteX130" fmla="*/ 2032607 w 10678681"/>
              <a:gd name="connsiteY130" fmla="*/ 1175477 h 1357700"/>
              <a:gd name="connsiteX131" fmla="*/ 1901837 w 10678681"/>
              <a:gd name="connsiteY131" fmla="*/ 1221762 h 1357700"/>
              <a:gd name="connsiteX132" fmla="*/ 1836762 w 10678681"/>
              <a:gd name="connsiteY132" fmla="*/ 1237387 h 1357700"/>
              <a:gd name="connsiteX133" fmla="*/ 1735877 w 10678681"/>
              <a:gd name="connsiteY133" fmla="*/ 1246527 h 1357700"/>
              <a:gd name="connsiteX134" fmla="*/ 1705069 w 10678681"/>
              <a:gd name="connsiteY134" fmla="*/ 1251989 h 1357700"/>
              <a:gd name="connsiteX135" fmla="*/ 1397689 w 10678681"/>
              <a:gd name="connsiteY135" fmla="*/ 1336144 h 1357700"/>
              <a:gd name="connsiteX136" fmla="*/ 1220734 w 10678681"/>
              <a:gd name="connsiteY136" fmla="*/ 1257811 h 1357700"/>
              <a:gd name="connsiteX137" fmla="*/ 1021737 w 10678681"/>
              <a:gd name="connsiteY137" fmla="*/ 1238739 h 1357700"/>
              <a:gd name="connsiteX138" fmla="*/ 959820 w 10678681"/>
              <a:gd name="connsiteY138" fmla="*/ 1275863 h 1357700"/>
              <a:gd name="connsiteX139" fmla="*/ 929137 w 10678681"/>
              <a:gd name="connsiteY139" fmla="*/ 1273957 h 1357700"/>
              <a:gd name="connsiteX140" fmla="*/ 878849 w 10678681"/>
              <a:gd name="connsiteY140" fmla="*/ 1266740 h 1357700"/>
              <a:gd name="connsiteX141" fmla="*/ 800667 w 10678681"/>
              <a:gd name="connsiteY141" fmla="*/ 1282041 h 1357700"/>
              <a:gd name="connsiteX142" fmla="*/ 644906 w 10678681"/>
              <a:gd name="connsiteY142" fmla="*/ 1273685 h 1357700"/>
              <a:gd name="connsiteX143" fmla="*/ 379869 w 10678681"/>
              <a:gd name="connsiteY143" fmla="*/ 1339165 h 1357700"/>
              <a:gd name="connsiteX144" fmla="*/ 137696 w 10678681"/>
              <a:gd name="connsiteY144" fmla="*/ 1319217 h 1357700"/>
              <a:gd name="connsiteX145" fmla="*/ 54250 w 10678681"/>
              <a:gd name="connsiteY145" fmla="*/ 1315838 h 1357700"/>
              <a:gd name="connsiteX146" fmla="*/ 28042 w 10678681"/>
              <a:gd name="connsiteY146" fmla="*/ 1297822 h 1357700"/>
              <a:gd name="connsiteX147" fmla="*/ 0 w 10678681"/>
              <a:gd name="connsiteY147" fmla="*/ 1294612 h 1357700"/>
              <a:gd name="connsiteX148" fmla="*/ 0 w 10678681"/>
              <a:gd name="connsiteY148"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64639 w 10678681"/>
              <a:gd name="connsiteY65" fmla="*/ 1017831 h 1357700"/>
              <a:gd name="connsiteX66" fmla="*/ 6437450 w 10678681"/>
              <a:gd name="connsiteY66" fmla="*/ 1101075 h 1357700"/>
              <a:gd name="connsiteX67" fmla="*/ 6327795 w 10678681"/>
              <a:gd name="connsiteY67" fmla="*/ 1088142 h 1357700"/>
              <a:gd name="connsiteX68" fmla="*/ 6136549 w 10678681"/>
              <a:gd name="connsiteY68" fmla="*/ 1100268 h 1357700"/>
              <a:gd name="connsiteX69" fmla="*/ 6004655 w 10678681"/>
              <a:gd name="connsiteY69" fmla="*/ 1114946 h 1357700"/>
              <a:gd name="connsiteX70" fmla="*/ 5936643 w 10678681"/>
              <a:gd name="connsiteY70" fmla="*/ 1095428 h 1357700"/>
              <a:gd name="connsiteX71" fmla="*/ 5912484 w 10678681"/>
              <a:gd name="connsiteY71" fmla="*/ 1112624 h 1357700"/>
              <a:gd name="connsiteX72" fmla="*/ 5908387 w 10678681"/>
              <a:gd name="connsiteY72" fmla="*/ 1116018 h 1357700"/>
              <a:gd name="connsiteX73" fmla="*/ 5890495 w 10678681"/>
              <a:gd name="connsiteY73" fmla="*/ 1120268 h 1357700"/>
              <a:gd name="connsiteX74" fmla="*/ 5887318 w 10678681"/>
              <a:gd name="connsiteY74" fmla="*/ 1133134 h 1357700"/>
              <a:gd name="connsiteX75" fmla="*/ 5861726 w 10678681"/>
              <a:gd name="connsiteY75" fmla="*/ 1147891 h 1357700"/>
              <a:gd name="connsiteX76" fmla="*/ 5805823 w 10678681"/>
              <a:gd name="connsiteY76" fmla="*/ 1152457 h 1357700"/>
              <a:gd name="connsiteX77" fmla="*/ 5689841 w 10678681"/>
              <a:gd name="connsiteY77" fmla="*/ 1176232 h 1357700"/>
              <a:gd name="connsiteX78" fmla="*/ 5605119 w 10678681"/>
              <a:gd name="connsiteY78" fmla="*/ 1190202 h 1357700"/>
              <a:gd name="connsiteX79" fmla="*/ 5488513 w 10678681"/>
              <a:gd name="connsiteY79" fmla="*/ 1205367 h 1357700"/>
              <a:gd name="connsiteX80" fmla="*/ 5402905 w 10678681"/>
              <a:gd name="connsiteY80" fmla="*/ 1241191 h 1357700"/>
              <a:gd name="connsiteX81" fmla="*/ 5285593 w 10678681"/>
              <a:gd name="connsiteY81" fmla="*/ 1273569 h 1357700"/>
              <a:gd name="connsiteX82" fmla="*/ 5192893 w 10678681"/>
              <a:gd name="connsiteY82" fmla="*/ 1247188 h 1357700"/>
              <a:gd name="connsiteX83" fmla="*/ 5186475 w 10678681"/>
              <a:gd name="connsiteY83" fmla="*/ 1257028 h 1357700"/>
              <a:gd name="connsiteX84" fmla="*/ 5126038 w 10678681"/>
              <a:gd name="connsiteY84" fmla="*/ 1263189 h 1357700"/>
              <a:gd name="connsiteX85" fmla="*/ 4894688 w 10678681"/>
              <a:gd name="connsiteY85" fmla="*/ 1247184 h 1357700"/>
              <a:gd name="connsiteX86" fmla="*/ 4788036 w 10678681"/>
              <a:gd name="connsiteY86" fmla="*/ 1238182 h 1357700"/>
              <a:gd name="connsiteX87" fmla="*/ 4747555 w 10678681"/>
              <a:gd name="connsiteY87" fmla="*/ 1252768 h 1357700"/>
              <a:gd name="connsiteX88" fmla="*/ 4679644 w 10678681"/>
              <a:gd name="connsiteY88" fmla="*/ 1276603 h 1357700"/>
              <a:gd name="connsiteX89" fmla="*/ 4632222 w 10678681"/>
              <a:gd name="connsiteY89" fmla="*/ 1318360 h 1357700"/>
              <a:gd name="connsiteX90" fmla="*/ 4617358 w 10678681"/>
              <a:gd name="connsiteY90" fmla="*/ 1327690 h 1357700"/>
              <a:gd name="connsiteX91" fmla="*/ 4589102 w 10678681"/>
              <a:gd name="connsiteY91" fmla="*/ 1321223 h 1357700"/>
              <a:gd name="connsiteX92" fmla="*/ 4578184 w 10678681"/>
              <a:gd name="connsiteY92" fmla="*/ 1326745 h 1357700"/>
              <a:gd name="connsiteX93" fmla="*/ 4574270 w 10678681"/>
              <a:gd name="connsiteY93" fmla="*/ 1325878 h 1357700"/>
              <a:gd name="connsiteX94" fmla="*/ 4564919 w 10678681"/>
              <a:gd name="connsiteY94" fmla="*/ 1325507 h 1357700"/>
              <a:gd name="connsiteX95" fmla="*/ 4566586 w 10678681"/>
              <a:gd name="connsiteY95" fmla="*/ 1316963 h 1357700"/>
              <a:gd name="connsiteX96" fmla="*/ 4556303 w 10678681"/>
              <a:gd name="connsiteY96" fmla="*/ 1300262 h 1357700"/>
              <a:gd name="connsiteX97" fmla="*/ 4502358 w 10678681"/>
              <a:gd name="connsiteY97" fmla="*/ 1302558 h 1357700"/>
              <a:gd name="connsiteX98" fmla="*/ 4498919 w 10678681"/>
              <a:gd name="connsiteY98" fmla="*/ 1312115 h 1357700"/>
              <a:gd name="connsiteX99" fmla="*/ 4492075 w 10678681"/>
              <a:gd name="connsiteY99" fmla="*/ 1313357 h 1357700"/>
              <a:gd name="connsiteX100" fmla="*/ 4487466 w 10678681"/>
              <a:gd name="connsiteY100" fmla="*/ 1304102 h 1357700"/>
              <a:gd name="connsiteX101" fmla="*/ 4398292 w 10678681"/>
              <a:gd name="connsiteY101" fmla="*/ 1278410 h 1357700"/>
              <a:gd name="connsiteX102" fmla="*/ 4306088 w 10678681"/>
              <a:gd name="connsiteY102" fmla="*/ 1282512 h 1357700"/>
              <a:gd name="connsiteX103" fmla="*/ 4188995 w 10678681"/>
              <a:gd name="connsiteY103" fmla="*/ 1296718 h 1357700"/>
              <a:gd name="connsiteX104" fmla="*/ 4136582 w 10678681"/>
              <a:gd name="connsiteY104" fmla="*/ 1287687 h 1357700"/>
              <a:gd name="connsiteX105" fmla="*/ 4064614 w 10678681"/>
              <a:gd name="connsiteY105" fmla="*/ 1296118 h 1357700"/>
              <a:gd name="connsiteX106" fmla="*/ 3906561 w 10678681"/>
              <a:gd name="connsiteY106" fmla="*/ 1352435 h 1357700"/>
              <a:gd name="connsiteX107" fmla="*/ 3787890 w 10678681"/>
              <a:gd name="connsiteY107" fmla="*/ 1352442 h 1357700"/>
              <a:gd name="connsiteX108" fmla="*/ 3745993 w 10678681"/>
              <a:gd name="connsiteY108" fmla="*/ 1342630 h 1357700"/>
              <a:gd name="connsiteX109" fmla="*/ 3675785 w 10678681"/>
              <a:gd name="connsiteY109" fmla="*/ 1326802 h 1357700"/>
              <a:gd name="connsiteX110" fmla="*/ 3623856 w 10678681"/>
              <a:gd name="connsiteY110" fmla="*/ 1290804 h 1357700"/>
              <a:gd name="connsiteX111" fmla="*/ 3564933 w 10678681"/>
              <a:gd name="connsiteY111" fmla="*/ 1287147 h 1357700"/>
              <a:gd name="connsiteX112" fmla="*/ 3550537 w 10678681"/>
              <a:gd name="connsiteY112" fmla="*/ 1317552 h 1357700"/>
              <a:gd name="connsiteX113" fmla="*/ 3487736 w 10678681"/>
              <a:gd name="connsiteY113" fmla="*/ 1303493 h 1357700"/>
              <a:gd name="connsiteX114" fmla="*/ 3392548 w 10678681"/>
              <a:gd name="connsiteY114" fmla="*/ 1278741 h 1357700"/>
              <a:gd name="connsiteX115" fmla="*/ 3337466 w 10678681"/>
              <a:gd name="connsiteY115" fmla="*/ 1272537 h 1357700"/>
              <a:gd name="connsiteX116" fmla="*/ 3187206 w 10678681"/>
              <a:gd name="connsiteY116" fmla="*/ 1246821 h 1357700"/>
              <a:gd name="connsiteX117" fmla="*/ 3036856 w 10678681"/>
              <a:gd name="connsiteY117" fmla="*/ 1214383 h 1357700"/>
              <a:gd name="connsiteX118" fmla="*/ 2948654 w 10678681"/>
              <a:gd name="connsiteY118" fmla="*/ 1157455 h 1357700"/>
              <a:gd name="connsiteX119" fmla="*/ 2824973 w 10678681"/>
              <a:gd name="connsiteY119" fmla="*/ 1134864 h 1357700"/>
              <a:gd name="connsiteX120" fmla="*/ 2804398 w 10678681"/>
              <a:gd name="connsiteY120" fmla="*/ 1125556 h 1357700"/>
              <a:gd name="connsiteX121" fmla="*/ 2775396 w 10678681"/>
              <a:gd name="connsiteY121" fmla="*/ 1130148 h 1357700"/>
              <a:gd name="connsiteX122" fmla="*/ 2659096 w 10678681"/>
              <a:gd name="connsiteY122" fmla="*/ 1150294 h 1357700"/>
              <a:gd name="connsiteX123" fmla="*/ 2567088 w 10678681"/>
              <a:gd name="connsiteY123" fmla="*/ 1181781 h 1357700"/>
              <a:gd name="connsiteX124" fmla="*/ 2454501 w 10678681"/>
              <a:gd name="connsiteY124" fmla="*/ 1155455 h 1357700"/>
              <a:gd name="connsiteX125" fmla="*/ 2385161 w 10678681"/>
              <a:gd name="connsiteY125" fmla="*/ 1161312 h 1357700"/>
              <a:gd name="connsiteX126" fmla="*/ 2270528 w 10678681"/>
              <a:gd name="connsiteY126" fmla="*/ 1204338 h 1357700"/>
              <a:gd name="connsiteX127" fmla="*/ 2121820 w 10678681"/>
              <a:gd name="connsiteY127" fmla="*/ 1187078 h 1357700"/>
              <a:gd name="connsiteX128" fmla="*/ 2092716 w 10678681"/>
              <a:gd name="connsiteY128" fmla="*/ 1139224 h 1357700"/>
              <a:gd name="connsiteX129" fmla="*/ 2052449 w 10678681"/>
              <a:gd name="connsiteY129" fmla="*/ 1109687 h 1357700"/>
              <a:gd name="connsiteX130" fmla="*/ 2032607 w 10678681"/>
              <a:gd name="connsiteY130" fmla="*/ 1175477 h 1357700"/>
              <a:gd name="connsiteX131" fmla="*/ 1901837 w 10678681"/>
              <a:gd name="connsiteY131" fmla="*/ 1221762 h 1357700"/>
              <a:gd name="connsiteX132" fmla="*/ 1836762 w 10678681"/>
              <a:gd name="connsiteY132" fmla="*/ 1237387 h 1357700"/>
              <a:gd name="connsiteX133" fmla="*/ 1735877 w 10678681"/>
              <a:gd name="connsiteY133" fmla="*/ 1246527 h 1357700"/>
              <a:gd name="connsiteX134" fmla="*/ 1705069 w 10678681"/>
              <a:gd name="connsiteY134" fmla="*/ 1251989 h 1357700"/>
              <a:gd name="connsiteX135" fmla="*/ 1397689 w 10678681"/>
              <a:gd name="connsiteY135" fmla="*/ 1336144 h 1357700"/>
              <a:gd name="connsiteX136" fmla="*/ 1220734 w 10678681"/>
              <a:gd name="connsiteY136" fmla="*/ 1257811 h 1357700"/>
              <a:gd name="connsiteX137" fmla="*/ 1021737 w 10678681"/>
              <a:gd name="connsiteY137" fmla="*/ 1238739 h 1357700"/>
              <a:gd name="connsiteX138" fmla="*/ 959820 w 10678681"/>
              <a:gd name="connsiteY138" fmla="*/ 1275863 h 1357700"/>
              <a:gd name="connsiteX139" fmla="*/ 929137 w 10678681"/>
              <a:gd name="connsiteY139" fmla="*/ 1273957 h 1357700"/>
              <a:gd name="connsiteX140" fmla="*/ 878849 w 10678681"/>
              <a:gd name="connsiteY140" fmla="*/ 1266740 h 1357700"/>
              <a:gd name="connsiteX141" fmla="*/ 800667 w 10678681"/>
              <a:gd name="connsiteY141" fmla="*/ 1282041 h 1357700"/>
              <a:gd name="connsiteX142" fmla="*/ 644906 w 10678681"/>
              <a:gd name="connsiteY142" fmla="*/ 1273685 h 1357700"/>
              <a:gd name="connsiteX143" fmla="*/ 379869 w 10678681"/>
              <a:gd name="connsiteY143" fmla="*/ 1339165 h 1357700"/>
              <a:gd name="connsiteX144" fmla="*/ 137696 w 10678681"/>
              <a:gd name="connsiteY144" fmla="*/ 1319217 h 1357700"/>
              <a:gd name="connsiteX145" fmla="*/ 54250 w 10678681"/>
              <a:gd name="connsiteY145" fmla="*/ 1315838 h 1357700"/>
              <a:gd name="connsiteX146" fmla="*/ 28042 w 10678681"/>
              <a:gd name="connsiteY146" fmla="*/ 1297822 h 1357700"/>
              <a:gd name="connsiteX147" fmla="*/ 0 w 10678681"/>
              <a:gd name="connsiteY147" fmla="*/ 1294612 h 1357700"/>
              <a:gd name="connsiteX148" fmla="*/ 0 w 10678681"/>
              <a:gd name="connsiteY148"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64639 w 10678681"/>
              <a:gd name="connsiteY65" fmla="*/ 1017831 h 1357700"/>
              <a:gd name="connsiteX66" fmla="*/ 6437450 w 10678681"/>
              <a:gd name="connsiteY66" fmla="*/ 1101075 h 1357700"/>
              <a:gd name="connsiteX67" fmla="*/ 6327795 w 10678681"/>
              <a:gd name="connsiteY67" fmla="*/ 1088142 h 1357700"/>
              <a:gd name="connsiteX68" fmla="*/ 6136549 w 10678681"/>
              <a:gd name="connsiteY68" fmla="*/ 1100268 h 1357700"/>
              <a:gd name="connsiteX69" fmla="*/ 6004655 w 10678681"/>
              <a:gd name="connsiteY69" fmla="*/ 1114946 h 1357700"/>
              <a:gd name="connsiteX70" fmla="*/ 5936643 w 10678681"/>
              <a:gd name="connsiteY70" fmla="*/ 1095428 h 1357700"/>
              <a:gd name="connsiteX71" fmla="*/ 5912484 w 10678681"/>
              <a:gd name="connsiteY71" fmla="*/ 1112624 h 1357700"/>
              <a:gd name="connsiteX72" fmla="*/ 5908387 w 10678681"/>
              <a:gd name="connsiteY72" fmla="*/ 1116018 h 1357700"/>
              <a:gd name="connsiteX73" fmla="*/ 5890495 w 10678681"/>
              <a:gd name="connsiteY73" fmla="*/ 1120268 h 1357700"/>
              <a:gd name="connsiteX74" fmla="*/ 5887318 w 10678681"/>
              <a:gd name="connsiteY74" fmla="*/ 1133134 h 1357700"/>
              <a:gd name="connsiteX75" fmla="*/ 5861726 w 10678681"/>
              <a:gd name="connsiteY75" fmla="*/ 1147891 h 1357700"/>
              <a:gd name="connsiteX76" fmla="*/ 5805823 w 10678681"/>
              <a:gd name="connsiteY76" fmla="*/ 1152457 h 1357700"/>
              <a:gd name="connsiteX77" fmla="*/ 5689841 w 10678681"/>
              <a:gd name="connsiteY77" fmla="*/ 1176232 h 1357700"/>
              <a:gd name="connsiteX78" fmla="*/ 5605119 w 10678681"/>
              <a:gd name="connsiteY78" fmla="*/ 1190202 h 1357700"/>
              <a:gd name="connsiteX79" fmla="*/ 5488513 w 10678681"/>
              <a:gd name="connsiteY79" fmla="*/ 1205367 h 1357700"/>
              <a:gd name="connsiteX80" fmla="*/ 5402905 w 10678681"/>
              <a:gd name="connsiteY80" fmla="*/ 1241191 h 1357700"/>
              <a:gd name="connsiteX81" fmla="*/ 5285593 w 10678681"/>
              <a:gd name="connsiteY81" fmla="*/ 1273569 h 1357700"/>
              <a:gd name="connsiteX82" fmla="*/ 5192893 w 10678681"/>
              <a:gd name="connsiteY82" fmla="*/ 1247188 h 1357700"/>
              <a:gd name="connsiteX83" fmla="*/ 5186475 w 10678681"/>
              <a:gd name="connsiteY83" fmla="*/ 1257028 h 1357700"/>
              <a:gd name="connsiteX84" fmla="*/ 5126038 w 10678681"/>
              <a:gd name="connsiteY84" fmla="*/ 1263189 h 1357700"/>
              <a:gd name="connsiteX85" fmla="*/ 4894688 w 10678681"/>
              <a:gd name="connsiteY85" fmla="*/ 1247184 h 1357700"/>
              <a:gd name="connsiteX86" fmla="*/ 4788036 w 10678681"/>
              <a:gd name="connsiteY86" fmla="*/ 1238182 h 1357700"/>
              <a:gd name="connsiteX87" fmla="*/ 4747555 w 10678681"/>
              <a:gd name="connsiteY87" fmla="*/ 1252768 h 1357700"/>
              <a:gd name="connsiteX88" fmla="*/ 4679644 w 10678681"/>
              <a:gd name="connsiteY88" fmla="*/ 1276603 h 1357700"/>
              <a:gd name="connsiteX89" fmla="*/ 4632222 w 10678681"/>
              <a:gd name="connsiteY89" fmla="*/ 1318360 h 1357700"/>
              <a:gd name="connsiteX90" fmla="*/ 4617358 w 10678681"/>
              <a:gd name="connsiteY90" fmla="*/ 1327690 h 1357700"/>
              <a:gd name="connsiteX91" fmla="*/ 4589102 w 10678681"/>
              <a:gd name="connsiteY91" fmla="*/ 1321223 h 1357700"/>
              <a:gd name="connsiteX92" fmla="*/ 4578184 w 10678681"/>
              <a:gd name="connsiteY92" fmla="*/ 1326745 h 1357700"/>
              <a:gd name="connsiteX93" fmla="*/ 4574270 w 10678681"/>
              <a:gd name="connsiteY93" fmla="*/ 1325878 h 1357700"/>
              <a:gd name="connsiteX94" fmla="*/ 4564919 w 10678681"/>
              <a:gd name="connsiteY94" fmla="*/ 1325507 h 1357700"/>
              <a:gd name="connsiteX95" fmla="*/ 4566586 w 10678681"/>
              <a:gd name="connsiteY95" fmla="*/ 1316963 h 1357700"/>
              <a:gd name="connsiteX96" fmla="*/ 4556303 w 10678681"/>
              <a:gd name="connsiteY96" fmla="*/ 1300262 h 1357700"/>
              <a:gd name="connsiteX97" fmla="*/ 4502358 w 10678681"/>
              <a:gd name="connsiteY97" fmla="*/ 1302558 h 1357700"/>
              <a:gd name="connsiteX98" fmla="*/ 4498919 w 10678681"/>
              <a:gd name="connsiteY98" fmla="*/ 1312115 h 1357700"/>
              <a:gd name="connsiteX99" fmla="*/ 4492075 w 10678681"/>
              <a:gd name="connsiteY99" fmla="*/ 1313357 h 1357700"/>
              <a:gd name="connsiteX100" fmla="*/ 4487466 w 10678681"/>
              <a:gd name="connsiteY100" fmla="*/ 1304102 h 1357700"/>
              <a:gd name="connsiteX101" fmla="*/ 4398292 w 10678681"/>
              <a:gd name="connsiteY101" fmla="*/ 1278410 h 1357700"/>
              <a:gd name="connsiteX102" fmla="*/ 4306088 w 10678681"/>
              <a:gd name="connsiteY102" fmla="*/ 1282512 h 1357700"/>
              <a:gd name="connsiteX103" fmla="*/ 4188995 w 10678681"/>
              <a:gd name="connsiteY103" fmla="*/ 1296718 h 1357700"/>
              <a:gd name="connsiteX104" fmla="*/ 4136582 w 10678681"/>
              <a:gd name="connsiteY104" fmla="*/ 1287687 h 1357700"/>
              <a:gd name="connsiteX105" fmla="*/ 4064614 w 10678681"/>
              <a:gd name="connsiteY105" fmla="*/ 1296118 h 1357700"/>
              <a:gd name="connsiteX106" fmla="*/ 3906561 w 10678681"/>
              <a:gd name="connsiteY106" fmla="*/ 1352435 h 1357700"/>
              <a:gd name="connsiteX107" fmla="*/ 3787890 w 10678681"/>
              <a:gd name="connsiteY107" fmla="*/ 1352442 h 1357700"/>
              <a:gd name="connsiteX108" fmla="*/ 3745993 w 10678681"/>
              <a:gd name="connsiteY108" fmla="*/ 1342630 h 1357700"/>
              <a:gd name="connsiteX109" fmla="*/ 3675785 w 10678681"/>
              <a:gd name="connsiteY109" fmla="*/ 1326802 h 1357700"/>
              <a:gd name="connsiteX110" fmla="*/ 3623856 w 10678681"/>
              <a:gd name="connsiteY110" fmla="*/ 1290804 h 1357700"/>
              <a:gd name="connsiteX111" fmla="*/ 3564933 w 10678681"/>
              <a:gd name="connsiteY111" fmla="*/ 1287147 h 1357700"/>
              <a:gd name="connsiteX112" fmla="*/ 3550537 w 10678681"/>
              <a:gd name="connsiteY112" fmla="*/ 1317552 h 1357700"/>
              <a:gd name="connsiteX113" fmla="*/ 3487736 w 10678681"/>
              <a:gd name="connsiteY113" fmla="*/ 1303493 h 1357700"/>
              <a:gd name="connsiteX114" fmla="*/ 3392548 w 10678681"/>
              <a:gd name="connsiteY114" fmla="*/ 1278741 h 1357700"/>
              <a:gd name="connsiteX115" fmla="*/ 3337466 w 10678681"/>
              <a:gd name="connsiteY115" fmla="*/ 1272537 h 1357700"/>
              <a:gd name="connsiteX116" fmla="*/ 3187206 w 10678681"/>
              <a:gd name="connsiteY116" fmla="*/ 1246821 h 1357700"/>
              <a:gd name="connsiteX117" fmla="*/ 3036856 w 10678681"/>
              <a:gd name="connsiteY117" fmla="*/ 1214383 h 1357700"/>
              <a:gd name="connsiteX118" fmla="*/ 2948654 w 10678681"/>
              <a:gd name="connsiteY118" fmla="*/ 1157455 h 1357700"/>
              <a:gd name="connsiteX119" fmla="*/ 2824973 w 10678681"/>
              <a:gd name="connsiteY119" fmla="*/ 1134864 h 1357700"/>
              <a:gd name="connsiteX120" fmla="*/ 2804398 w 10678681"/>
              <a:gd name="connsiteY120" fmla="*/ 1125556 h 1357700"/>
              <a:gd name="connsiteX121" fmla="*/ 2775396 w 10678681"/>
              <a:gd name="connsiteY121" fmla="*/ 1130148 h 1357700"/>
              <a:gd name="connsiteX122" fmla="*/ 2659096 w 10678681"/>
              <a:gd name="connsiteY122" fmla="*/ 1150294 h 1357700"/>
              <a:gd name="connsiteX123" fmla="*/ 2567088 w 10678681"/>
              <a:gd name="connsiteY123" fmla="*/ 1181781 h 1357700"/>
              <a:gd name="connsiteX124" fmla="*/ 2454501 w 10678681"/>
              <a:gd name="connsiteY124" fmla="*/ 1155455 h 1357700"/>
              <a:gd name="connsiteX125" fmla="*/ 2385161 w 10678681"/>
              <a:gd name="connsiteY125" fmla="*/ 1161312 h 1357700"/>
              <a:gd name="connsiteX126" fmla="*/ 2270528 w 10678681"/>
              <a:gd name="connsiteY126" fmla="*/ 1204338 h 1357700"/>
              <a:gd name="connsiteX127" fmla="*/ 2121820 w 10678681"/>
              <a:gd name="connsiteY127" fmla="*/ 1187078 h 1357700"/>
              <a:gd name="connsiteX128" fmla="*/ 2092716 w 10678681"/>
              <a:gd name="connsiteY128" fmla="*/ 1139224 h 1357700"/>
              <a:gd name="connsiteX129" fmla="*/ 2052449 w 10678681"/>
              <a:gd name="connsiteY129" fmla="*/ 1109687 h 1357700"/>
              <a:gd name="connsiteX130" fmla="*/ 2032607 w 10678681"/>
              <a:gd name="connsiteY130" fmla="*/ 1175477 h 1357700"/>
              <a:gd name="connsiteX131" fmla="*/ 1901837 w 10678681"/>
              <a:gd name="connsiteY131" fmla="*/ 1221762 h 1357700"/>
              <a:gd name="connsiteX132" fmla="*/ 1836762 w 10678681"/>
              <a:gd name="connsiteY132" fmla="*/ 1237387 h 1357700"/>
              <a:gd name="connsiteX133" fmla="*/ 1735877 w 10678681"/>
              <a:gd name="connsiteY133" fmla="*/ 1246527 h 1357700"/>
              <a:gd name="connsiteX134" fmla="*/ 1705069 w 10678681"/>
              <a:gd name="connsiteY134" fmla="*/ 1251989 h 1357700"/>
              <a:gd name="connsiteX135" fmla="*/ 1397689 w 10678681"/>
              <a:gd name="connsiteY135" fmla="*/ 1336144 h 1357700"/>
              <a:gd name="connsiteX136" fmla="*/ 1220734 w 10678681"/>
              <a:gd name="connsiteY136" fmla="*/ 1257811 h 1357700"/>
              <a:gd name="connsiteX137" fmla="*/ 1021737 w 10678681"/>
              <a:gd name="connsiteY137" fmla="*/ 1238739 h 1357700"/>
              <a:gd name="connsiteX138" fmla="*/ 959820 w 10678681"/>
              <a:gd name="connsiteY138" fmla="*/ 1275863 h 1357700"/>
              <a:gd name="connsiteX139" fmla="*/ 929137 w 10678681"/>
              <a:gd name="connsiteY139" fmla="*/ 1273957 h 1357700"/>
              <a:gd name="connsiteX140" fmla="*/ 878849 w 10678681"/>
              <a:gd name="connsiteY140" fmla="*/ 1266740 h 1357700"/>
              <a:gd name="connsiteX141" fmla="*/ 800667 w 10678681"/>
              <a:gd name="connsiteY141" fmla="*/ 1282041 h 1357700"/>
              <a:gd name="connsiteX142" fmla="*/ 644906 w 10678681"/>
              <a:gd name="connsiteY142" fmla="*/ 1273685 h 1357700"/>
              <a:gd name="connsiteX143" fmla="*/ 379869 w 10678681"/>
              <a:gd name="connsiteY143" fmla="*/ 1339165 h 1357700"/>
              <a:gd name="connsiteX144" fmla="*/ 137696 w 10678681"/>
              <a:gd name="connsiteY144" fmla="*/ 1319217 h 1357700"/>
              <a:gd name="connsiteX145" fmla="*/ 54250 w 10678681"/>
              <a:gd name="connsiteY145" fmla="*/ 1315838 h 1357700"/>
              <a:gd name="connsiteX146" fmla="*/ 28042 w 10678681"/>
              <a:gd name="connsiteY146" fmla="*/ 1297822 h 1357700"/>
              <a:gd name="connsiteX147" fmla="*/ 0 w 10678681"/>
              <a:gd name="connsiteY147" fmla="*/ 1294612 h 1357700"/>
              <a:gd name="connsiteX148" fmla="*/ 0 w 10678681"/>
              <a:gd name="connsiteY148"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87090 w 10678681"/>
              <a:gd name="connsiteY65" fmla="*/ 1063250 h 1357700"/>
              <a:gd name="connsiteX66" fmla="*/ 6437450 w 10678681"/>
              <a:gd name="connsiteY66" fmla="*/ 1101075 h 1357700"/>
              <a:gd name="connsiteX67" fmla="*/ 6327795 w 10678681"/>
              <a:gd name="connsiteY67" fmla="*/ 1088142 h 1357700"/>
              <a:gd name="connsiteX68" fmla="*/ 6136549 w 10678681"/>
              <a:gd name="connsiteY68" fmla="*/ 1100268 h 1357700"/>
              <a:gd name="connsiteX69" fmla="*/ 6004655 w 10678681"/>
              <a:gd name="connsiteY69" fmla="*/ 1114946 h 1357700"/>
              <a:gd name="connsiteX70" fmla="*/ 5936643 w 10678681"/>
              <a:gd name="connsiteY70" fmla="*/ 1095428 h 1357700"/>
              <a:gd name="connsiteX71" fmla="*/ 5912484 w 10678681"/>
              <a:gd name="connsiteY71" fmla="*/ 1112624 h 1357700"/>
              <a:gd name="connsiteX72" fmla="*/ 5908387 w 10678681"/>
              <a:gd name="connsiteY72" fmla="*/ 1116018 h 1357700"/>
              <a:gd name="connsiteX73" fmla="*/ 5890495 w 10678681"/>
              <a:gd name="connsiteY73" fmla="*/ 1120268 h 1357700"/>
              <a:gd name="connsiteX74" fmla="*/ 5887318 w 10678681"/>
              <a:gd name="connsiteY74" fmla="*/ 1133134 h 1357700"/>
              <a:gd name="connsiteX75" fmla="*/ 5861726 w 10678681"/>
              <a:gd name="connsiteY75" fmla="*/ 1147891 h 1357700"/>
              <a:gd name="connsiteX76" fmla="*/ 5805823 w 10678681"/>
              <a:gd name="connsiteY76" fmla="*/ 1152457 h 1357700"/>
              <a:gd name="connsiteX77" fmla="*/ 5689841 w 10678681"/>
              <a:gd name="connsiteY77" fmla="*/ 1176232 h 1357700"/>
              <a:gd name="connsiteX78" fmla="*/ 5605119 w 10678681"/>
              <a:gd name="connsiteY78" fmla="*/ 1190202 h 1357700"/>
              <a:gd name="connsiteX79" fmla="*/ 5488513 w 10678681"/>
              <a:gd name="connsiteY79" fmla="*/ 1205367 h 1357700"/>
              <a:gd name="connsiteX80" fmla="*/ 5402905 w 10678681"/>
              <a:gd name="connsiteY80" fmla="*/ 1241191 h 1357700"/>
              <a:gd name="connsiteX81" fmla="*/ 5285593 w 10678681"/>
              <a:gd name="connsiteY81" fmla="*/ 1273569 h 1357700"/>
              <a:gd name="connsiteX82" fmla="*/ 5192893 w 10678681"/>
              <a:gd name="connsiteY82" fmla="*/ 1247188 h 1357700"/>
              <a:gd name="connsiteX83" fmla="*/ 5186475 w 10678681"/>
              <a:gd name="connsiteY83" fmla="*/ 1257028 h 1357700"/>
              <a:gd name="connsiteX84" fmla="*/ 5126038 w 10678681"/>
              <a:gd name="connsiteY84" fmla="*/ 1263189 h 1357700"/>
              <a:gd name="connsiteX85" fmla="*/ 4894688 w 10678681"/>
              <a:gd name="connsiteY85" fmla="*/ 1247184 h 1357700"/>
              <a:gd name="connsiteX86" fmla="*/ 4788036 w 10678681"/>
              <a:gd name="connsiteY86" fmla="*/ 1238182 h 1357700"/>
              <a:gd name="connsiteX87" fmla="*/ 4747555 w 10678681"/>
              <a:gd name="connsiteY87" fmla="*/ 1252768 h 1357700"/>
              <a:gd name="connsiteX88" fmla="*/ 4679644 w 10678681"/>
              <a:gd name="connsiteY88" fmla="*/ 1276603 h 1357700"/>
              <a:gd name="connsiteX89" fmla="*/ 4632222 w 10678681"/>
              <a:gd name="connsiteY89" fmla="*/ 1318360 h 1357700"/>
              <a:gd name="connsiteX90" fmla="*/ 4617358 w 10678681"/>
              <a:gd name="connsiteY90" fmla="*/ 1327690 h 1357700"/>
              <a:gd name="connsiteX91" fmla="*/ 4589102 w 10678681"/>
              <a:gd name="connsiteY91" fmla="*/ 1321223 h 1357700"/>
              <a:gd name="connsiteX92" fmla="*/ 4578184 w 10678681"/>
              <a:gd name="connsiteY92" fmla="*/ 1326745 h 1357700"/>
              <a:gd name="connsiteX93" fmla="*/ 4574270 w 10678681"/>
              <a:gd name="connsiteY93" fmla="*/ 1325878 h 1357700"/>
              <a:gd name="connsiteX94" fmla="*/ 4564919 w 10678681"/>
              <a:gd name="connsiteY94" fmla="*/ 1325507 h 1357700"/>
              <a:gd name="connsiteX95" fmla="*/ 4566586 w 10678681"/>
              <a:gd name="connsiteY95" fmla="*/ 1316963 h 1357700"/>
              <a:gd name="connsiteX96" fmla="*/ 4556303 w 10678681"/>
              <a:gd name="connsiteY96" fmla="*/ 1300262 h 1357700"/>
              <a:gd name="connsiteX97" fmla="*/ 4502358 w 10678681"/>
              <a:gd name="connsiteY97" fmla="*/ 1302558 h 1357700"/>
              <a:gd name="connsiteX98" fmla="*/ 4498919 w 10678681"/>
              <a:gd name="connsiteY98" fmla="*/ 1312115 h 1357700"/>
              <a:gd name="connsiteX99" fmla="*/ 4492075 w 10678681"/>
              <a:gd name="connsiteY99" fmla="*/ 1313357 h 1357700"/>
              <a:gd name="connsiteX100" fmla="*/ 4487466 w 10678681"/>
              <a:gd name="connsiteY100" fmla="*/ 1304102 h 1357700"/>
              <a:gd name="connsiteX101" fmla="*/ 4398292 w 10678681"/>
              <a:gd name="connsiteY101" fmla="*/ 1278410 h 1357700"/>
              <a:gd name="connsiteX102" fmla="*/ 4306088 w 10678681"/>
              <a:gd name="connsiteY102" fmla="*/ 1282512 h 1357700"/>
              <a:gd name="connsiteX103" fmla="*/ 4188995 w 10678681"/>
              <a:gd name="connsiteY103" fmla="*/ 1296718 h 1357700"/>
              <a:gd name="connsiteX104" fmla="*/ 4136582 w 10678681"/>
              <a:gd name="connsiteY104" fmla="*/ 1287687 h 1357700"/>
              <a:gd name="connsiteX105" fmla="*/ 4064614 w 10678681"/>
              <a:gd name="connsiteY105" fmla="*/ 1296118 h 1357700"/>
              <a:gd name="connsiteX106" fmla="*/ 3906561 w 10678681"/>
              <a:gd name="connsiteY106" fmla="*/ 1352435 h 1357700"/>
              <a:gd name="connsiteX107" fmla="*/ 3787890 w 10678681"/>
              <a:gd name="connsiteY107" fmla="*/ 1352442 h 1357700"/>
              <a:gd name="connsiteX108" fmla="*/ 3745993 w 10678681"/>
              <a:gd name="connsiteY108" fmla="*/ 1342630 h 1357700"/>
              <a:gd name="connsiteX109" fmla="*/ 3675785 w 10678681"/>
              <a:gd name="connsiteY109" fmla="*/ 1326802 h 1357700"/>
              <a:gd name="connsiteX110" fmla="*/ 3623856 w 10678681"/>
              <a:gd name="connsiteY110" fmla="*/ 1290804 h 1357700"/>
              <a:gd name="connsiteX111" fmla="*/ 3564933 w 10678681"/>
              <a:gd name="connsiteY111" fmla="*/ 1287147 h 1357700"/>
              <a:gd name="connsiteX112" fmla="*/ 3550537 w 10678681"/>
              <a:gd name="connsiteY112" fmla="*/ 1317552 h 1357700"/>
              <a:gd name="connsiteX113" fmla="*/ 3487736 w 10678681"/>
              <a:gd name="connsiteY113" fmla="*/ 1303493 h 1357700"/>
              <a:gd name="connsiteX114" fmla="*/ 3392548 w 10678681"/>
              <a:gd name="connsiteY114" fmla="*/ 1278741 h 1357700"/>
              <a:gd name="connsiteX115" fmla="*/ 3337466 w 10678681"/>
              <a:gd name="connsiteY115" fmla="*/ 1272537 h 1357700"/>
              <a:gd name="connsiteX116" fmla="*/ 3187206 w 10678681"/>
              <a:gd name="connsiteY116" fmla="*/ 1246821 h 1357700"/>
              <a:gd name="connsiteX117" fmla="*/ 3036856 w 10678681"/>
              <a:gd name="connsiteY117" fmla="*/ 1214383 h 1357700"/>
              <a:gd name="connsiteX118" fmla="*/ 2948654 w 10678681"/>
              <a:gd name="connsiteY118" fmla="*/ 1157455 h 1357700"/>
              <a:gd name="connsiteX119" fmla="*/ 2824973 w 10678681"/>
              <a:gd name="connsiteY119" fmla="*/ 1134864 h 1357700"/>
              <a:gd name="connsiteX120" fmla="*/ 2804398 w 10678681"/>
              <a:gd name="connsiteY120" fmla="*/ 1125556 h 1357700"/>
              <a:gd name="connsiteX121" fmla="*/ 2775396 w 10678681"/>
              <a:gd name="connsiteY121" fmla="*/ 1130148 h 1357700"/>
              <a:gd name="connsiteX122" fmla="*/ 2659096 w 10678681"/>
              <a:gd name="connsiteY122" fmla="*/ 1150294 h 1357700"/>
              <a:gd name="connsiteX123" fmla="*/ 2567088 w 10678681"/>
              <a:gd name="connsiteY123" fmla="*/ 1181781 h 1357700"/>
              <a:gd name="connsiteX124" fmla="*/ 2454501 w 10678681"/>
              <a:gd name="connsiteY124" fmla="*/ 1155455 h 1357700"/>
              <a:gd name="connsiteX125" fmla="*/ 2385161 w 10678681"/>
              <a:gd name="connsiteY125" fmla="*/ 1161312 h 1357700"/>
              <a:gd name="connsiteX126" fmla="*/ 2270528 w 10678681"/>
              <a:gd name="connsiteY126" fmla="*/ 1204338 h 1357700"/>
              <a:gd name="connsiteX127" fmla="*/ 2121820 w 10678681"/>
              <a:gd name="connsiteY127" fmla="*/ 1187078 h 1357700"/>
              <a:gd name="connsiteX128" fmla="*/ 2092716 w 10678681"/>
              <a:gd name="connsiteY128" fmla="*/ 1139224 h 1357700"/>
              <a:gd name="connsiteX129" fmla="*/ 2052449 w 10678681"/>
              <a:gd name="connsiteY129" fmla="*/ 1109687 h 1357700"/>
              <a:gd name="connsiteX130" fmla="*/ 2032607 w 10678681"/>
              <a:gd name="connsiteY130" fmla="*/ 1175477 h 1357700"/>
              <a:gd name="connsiteX131" fmla="*/ 1901837 w 10678681"/>
              <a:gd name="connsiteY131" fmla="*/ 1221762 h 1357700"/>
              <a:gd name="connsiteX132" fmla="*/ 1836762 w 10678681"/>
              <a:gd name="connsiteY132" fmla="*/ 1237387 h 1357700"/>
              <a:gd name="connsiteX133" fmla="*/ 1735877 w 10678681"/>
              <a:gd name="connsiteY133" fmla="*/ 1246527 h 1357700"/>
              <a:gd name="connsiteX134" fmla="*/ 1705069 w 10678681"/>
              <a:gd name="connsiteY134" fmla="*/ 1251989 h 1357700"/>
              <a:gd name="connsiteX135" fmla="*/ 1397689 w 10678681"/>
              <a:gd name="connsiteY135" fmla="*/ 1336144 h 1357700"/>
              <a:gd name="connsiteX136" fmla="*/ 1220734 w 10678681"/>
              <a:gd name="connsiteY136" fmla="*/ 1257811 h 1357700"/>
              <a:gd name="connsiteX137" fmla="*/ 1021737 w 10678681"/>
              <a:gd name="connsiteY137" fmla="*/ 1238739 h 1357700"/>
              <a:gd name="connsiteX138" fmla="*/ 959820 w 10678681"/>
              <a:gd name="connsiteY138" fmla="*/ 1275863 h 1357700"/>
              <a:gd name="connsiteX139" fmla="*/ 929137 w 10678681"/>
              <a:gd name="connsiteY139" fmla="*/ 1273957 h 1357700"/>
              <a:gd name="connsiteX140" fmla="*/ 878849 w 10678681"/>
              <a:gd name="connsiteY140" fmla="*/ 1266740 h 1357700"/>
              <a:gd name="connsiteX141" fmla="*/ 800667 w 10678681"/>
              <a:gd name="connsiteY141" fmla="*/ 1282041 h 1357700"/>
              <a:gd name="connsiteX142" fmla="*/ 644906 w 10678681"/>
              <a:gd name="connsiteY142" fmla="*/ 1273685 h 1357700"/>
              <a:gd name="connsiteX143" fmla="*/ 379869 w 10678681"/>
              <a:gd name="connsiteY143" fmla="*/ 1339165 h 1357700"/>
              <a:gd name="connsiteX144" fmla="*/ 137696 w 10678681"/>
              <a:gd name="connsiteY144" fmla="*/ 1319217 h 1357700"/>
              <a:gd name="connsiteX145" fmla="*/ 54250 w 10678681"/>
              <a:gd name="connsiteY145" fmla="*/ 1315838 h 1357700"/>
              <a:gd name="connsiteX146" fmla="*/ 28042 w 10678681"/>
              <a:gd name="connsiteY146" fmla="*/ 1297822 h 1357700"/>
              <a:gd name="connsiteX147" fmla="*/ 0 w 10678681"/>
              <a:gd name="connsiteY147" fmla="*/ 1294612 h 1357700"/>
              <a:gd name="connsiteX148" fmla="*/ 0 w 10678681"/>
              <a:gd name="connsiteY148"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98314 w 10678681"/>
              <a:gd name="connsiteY44" fmla="*/ 989899 h 1357700"/>
              <a:gd name="connsiteX45" fmla="*/ 7277477 w 10678681"/>
              <a:gd name="connsiteY45" fmla="*/ 990571 h 1357700"/>
              <a:gd name="connsiteX46" fmla="*/ 7269396 w 10678681"/>
              <a:gd name="connsiteY46" fmla="*/ 989282 h 1357700"/>
              <a:gd name="connsiteX47" fmla="*/ 7258094 w 10678681"/>
              <a:gd name="connsiteY47" fmla="*/ 990679 h 1357700"/>
              <a:gd name="connsiteX48" fmla="*/ 7257893 w 10678681"/>
              <a:gd name="connsiteY48" fmla="*/ 991204 h 1357700"/>
              <a:gd name="connsiteX49" fmla="*/ 7247153 w 10678681"/>
              <a:gd name="connsiteY49" fmla="*/ 991550 h 1357700"/>
              <a:gd name="connsiteX50" fmla="*/ 7193612 w 10678681"/>
              <a:gd name="connsiteY50" fmla="*/ 987042 h 1357700"/>
              <a:gd name="connsiteX51" fmla="*/ 7132632 w 10678681"/>
              <a:gd name="connsiteY51" fmla="*/ 1042036 h 1357700"/>
              <a:gd name="connsiteX52" fmla="*/ 7105610 w 10678681"/>
              <a:gd name="connsiteY52" fmla="*/ 1053537 h 1357700"/>
              <a:gd name="connsiteX53" fmla="*/ 7091599 w 10678681"/>
              <a:gd name="connsiteY53" fmla="*/ 1062302 h 1357700"/>
              <a:gd name="connsiteX54" fmla="*/ 7090998 w 10678681"/>
              <a:gd name="connsiteY54" fmla="*/ 1064540 h 1357700"/>
              <a:gd name="connsiteX55" fmla="*/ 7039634 w 10678681"/>
              <a:gd name="connsiteY55" fmla="*/ 1059971 h 1357700"/>
              <a:gd name="connsiteX56" fmla="*/ 7033445 w 10678681"/>
              <a:gd name="connsiteY56" fmla="*/ 1063314 h 1357700"/>
              <a:gd name="connsiteX57" fmla="*/ 6999157 w 10678681"/>
              <a:gd name="connsiteY57" fmla="*/ 1055282 h 1357700"/>
              <a:gd name="connsiteX58" fmla="*/ 6981874 w 10678681"/>
              <a:gd name="connsiteY58" fmla="*/ 1053827 h 1357700"/>
              <a:gd name="connsiteX59" fmla="*/ 6976102 w 10678681"/>
              <a:gd name="connsiteY59" fmla="*/ 1047854 h 1357700"/>
              <a:gd name="connsiteX60" fmla="*/ 6951040 w 10678681"/>
              <a:gd name="connsiteY60" fmla="*/ 1048531 h 1357700"/>
              <a:gd name="connsiteX61" fmla="*/ 6948497 w 10678681"/>
              <a:gd name="connsiteY61" fmla="*/ 1050706 h 1357700"/>
              <a:gd name="connsiteX62" fmla="*/ 6926582 w 10678681"/>
              <a:gd name="connsiteY62" fmla="*/ 1043462 h 1357700"/>
              <a:gd name="connsiteX63" fmla="*/ 6833743 w 10678681"/>
              <a:gd name="connsiteY63" fmla="*/ 1027960 h 1357700"/>
              <a:gd name="connsiteX64" fmla="*/ 6687090 w 10678681"/>
              <a:gd name="connsiteY64" fmla="*/ 1063250 h 1357700"/>
              <a:gd name="connsiteX65" fmla="*/ 6437450 w 10678681"/>
              <a:gd name="connsiteY65" fmla="*/ 1101075 h 1357700"/>
              <a:gd name="connsiteX66" fmla="*/ 6327795 w 10678681"/>
              <a:gd name="connsiteY66" fmla="*/ 1088142 h 1357700"/>
              <a:gd name="connsiteX67" fmla="*/ 6136549 w 10678681"/>
              <a:gd name="connsiteY67" fmla="*/ 1100268 h 1357700"/>
              <a:gd name="connsiteX68" fmla="*/ 6004655 w 10678681"/>
              <a:gd name="connsiteY68" fmla="*/ 1114946 h 1357700"/>
              <a:gd name="connsiteX69" fmla="*/ 5936643 w 10678681"/>
              <a:gd name="connsiteY69" fmla="*/ 1095428 h 1357700"/>
              <a:gd name="connsiteX70" fmla="*/ 5912484 w 10678681"/>
              <a:gd name="connsiteY70" fmla="*/ 1112624 h 1357700"/>
              <a:gd name="connsiteX71" fmla="*/ 5908387 w 10678681"/>
              <a:gd name="connsiteY71" fmla="*/ 1116018 h 1357700"/>
              <a:gd name="connsiteX72" fmla="*/ 5890495 w 10678681"/>
              <a:gd name="connsiteY72" fmla="*/ 1120268 h 1357700"/>
              <a:gd name="connsiteX73" fmla="*/ 5887318 w 10678681"/>
              <a:gd name="connsiteY73" fmla="*/ 1133134 h 1357700"/>
              <a:gd name="connsiteX74" fmla="*/ 5861726 w 10678681"/>
              <a:gd name="connsiteY74" fmla="*/ 1147891 h 1357700"/>
              <a:gd name="connsiteX75" fmla="*/ 5805823 w 10678681"/>
              <a:gd name="connsiteY75" fmla="*/ 1152457 h 1357700"/>
              <a:gd name="connsiteX76" fmla="*/ 5689841 w 10678681"/>
              <a:gd name="connsiteY76" fmla="*/ 1176232 h 1357700"/>
              <a:gd name="connsiteX77" fmla="*/ 5605119 w 10678681"/>
              <a:gd name="connsiteY77" fmla="*/ 1190202 h 1357700"/>
              <a:gd name="connsiteX78" fmla="*/ 5488513 w 10678681"/>
              <a:gd name="connsiteY78" fmla="*/ 1205367 h 1357700"/>
              <a:gd name="connsiteX79" fmla="*/ 5402905 w 10678681"/>
              <a:gd name="connsiteY79" fmla="*/ 1241191 h 1357700"/>
              <a:gd name="connsiteX80" fmla="*/ 5285593 w 10678681"/>
              <a:gd name="connsiteY80" fmla="*/ 1273569 h 1357700"/>
              <a:gd name="connsiteX81" fmla="*/ 5192893 w 10678681"/>
              <a:gd name="connsiteY81" fmla="*/ 1247188 h 1357700"/>
              <a:gd name="connsiteX82" fmla="*/ 5186475 w 10678681"/>
              <a:gd name="connsiteY82" fmla="*/ 1257028 h 1357700"/>
              <a:gd name="connsiteX83" fmla="*/ 5126038 w 10678681"/>
              <a:gd name="connsiteY83" fmla="*/ 1263189 h 1357700"/>
              <a:gd name="connsiteX84" fmla="*/ 4894688 w 10678681"/>
              <a:gd name="connsiteY84" fmla="*/ 1247184 h 1357700"/>
              <a:gd name="connsiteX85" fmla="*/ 4788036 w 10678681"/>
              <a:gd name="connsiteY85" fmla="*/ 1238182 h 1357700"/>
              <a:gd name="connsiteX86" fmla="*/ 4747555 w 10678681"/>
              <a:gd name="connsiteY86" fmla="*/ 1252768 h 1357700"/>
              <a:gd name="connsiteX87" fmla="*/ 4679644 w 10678681"/>
              <a:gd name="connsiteY87" fmla="*/ 1276603 h 1357700"/>
              <a:gd name="connsiteX88" fmla="*/ 4632222 w 10678681"/>
              <a:gd name="connsiteY88" fmla="*/ 1318360 h 1357700"/>
              <a:gd name="connsiteX89" fmla="*/ 4617358 w 10678681"/>
              <a:gd name="connsiteY89" fmla="*/ 1327690 h 1357700"/>
              <a:gd name="connsiteX90" fmla="*/ 4589102 w 10678681"/>
              <a:gd name="connsiteY90" fmla="*/ 1321223 h 1357700"/>
              <a:gd name="connsiteX91" fmla="*/ 4578184 w 10678681"/>
              <a:gd name="connsiteY91" fmla="*/ 1326745 h 1357700"/>
              <a:gd name="connsiteX92" fmla="*/ 4574270 w 10678681"/>
              <a:gd name="connsiteY92" fmla="*/ 1325878 h 1357700"/>
              <a:gd name="connsiteX93" fmla="*/ 4564919 w 10678681"/>
              <a:gd name="connsiteY93" fmla="*/ 1325507 h 1357700"/>
              <a:gd name="connsiteX94" fmla="*/ 4566586 w 10678681"/>
              <a:gd name="connsiteY94" fmla="*/ 1316963 h 1357700"/>
              <a:gd name="connsiteX95" fmla="*/ 4556303 w 10678681"/>
              <a:gd name="connsiteY95" fmla="*/ 1300262 h 1357700"/>
              <a:gd name="connsiteX96" fmla="*/ 4502358 w 10678681"/>
              <a:gd name="connsiteY96" fmla="*/ 1302558 h 1357700"/>
              <a:gd name="connsiteX97" fmla="*/ 4498919 w 10678681"/>
              <a:gd name="connsiteY97" fmla="*/ 1312115 h 1357700"/>
              <a:gd name="connsiteX98" fmla="*/ 4492075 w 10678681"/>
              <a:gd name="connsiteY98" fmla="*/ 1313357 h 1357700"/>
              <a:gd name="connsiteX99" fmla="*/ 4487466 w 10678681"/>
              <a:gd name="connsiteY99" fmla="*/ 1304102 h 1357700"/>
              <a:gd name="connsiteX100" fmla="*/ 4398292 w 10678681"/>
              <a:gd name="connsiteY100" fmla="*/ 1278410 h 1357700"/>
              <a:gd name="connsiteX101" fmla="*/ 4306088 w 10678681"/>
              <a:gd name="connsiteY101" fmla="*/ 1282512 h 1357700"/>
              <a:gd name="connsiteX102" fmla="*/ 4188995 w 10678681"/>
              <a:gd name="connsiteY102" fmla="*/ 1296718 h 1357700"/>
              <a:gd name="connsiteX103" fmla="*/ 4136582 w 10678681"/>
              <a:gd name="connsiteY103" fmla="*/ 1287687 h 1357700"/>
              <a:gd name="connsiteX104" fmla="*/ 4064614 w 10678681"/>
              <a:gd name="connsiteY104" fmla="*/ 1296118 h 1357700"/>
              <a:gd name="connsiteX105" fmla="*/ 3906561 w 10678681"/>
              <a:gd name="connsiteY105" fmla="*/ 1352435 h 1357700"/>
              <a:gd name="connsiteX106" fmla="*/ 3787890 w 10678681"/>
              <a:gd name="connsiteY106" fmla="*/ 1352442 h 1357700"/>
              <a:gd name="connsiteX107" fmla="*/ 3745993 w 10678681"/>
              <a:gd name="connsiteY107" fmla="*/ 1342630 h 1357700"/>
              <a:gd name="connsiteX108" fmla="*/ 3675785 w 10678681"/>
              <a:gd name="connsiteY108" fmla="*/ 1326802 h 1357700"/>
              <a:gd name="connsiteX109" fmla="*/ 3623856 w 10678681"/>
              <a:gd name="connsiteY109" fmla="*/ 1290804 h 1357700"/>
              <a:gd name="connsiteX110" fmla="*/ 3564933 w 10678681"/>
              <a:gd name="connsiteY110" fmla="*/ 1287147 h 1357700"/>
              <a:gd name="connsiteX111" fmla="*/ 3550537 w 10678681"/>
              <a:gd name="connsiteY111" fmla="*/ 1317552 h 1357700"/>
              <a:gd name="connsiteX112" fmla="*/ 3487736 w 10678681"/>
              <a:gd name="connsiteY112" fmla="*/ 1303493 h 1357700"/>
              <a:gd name="connsiteX113" fmla="*/ 3392548 w 10678681"/>
              <a:gd name="connsiteY113" fmla="*/ 1278741 h 1357700"/>
              <a:gd name="connsiteX114" fmla="*/ 3337466 w 10678681"/>
              <a:gd name="connsiteY114" fmla="*/ 1272537 h 1357700"/>
              <a:gd name="connsiteX115" fmla="*/ 3187206 w 10678681"/>
              <a:gd name="connsiteY115" fmla="*/ 1246821 h 1357700"/>
              <a:gd name="connsiteX116" fmla="*/ 3036856 w 10678681"/>
              <a:gd name="connsiteY116" fmla="*/ 1214383 h 1357700"/>
              <a:gd name="connsiteX117" fmla="*/ 2948654 w 10678681"/>
              <a:gd name="connsiteY117" fmla="*/ 1157455 h 1357700"/>
              <a:gd name="connsiteX118" fmla="*/ 2824973 w 10678681"/>
              <a:gd name="connsiteY118" fmla="*/ 1134864 h 1357700"/>
              <a:gd name="connsiteX119" fmla="*/ 2804398 w 10678681"/>
              <a:gd name="connsiteY119" fmla="*/ 1125556 h 1357700"/>
              <a:gd name="connsiteX120" fmla="*/ 2775396 w 10678681"/>
              <a:gd name="connsiteY120" fmla="*/ 1130148 h 1357700"/>
              <a:gd name="connsiteX121" fmla="*/ 2659096 w 10678681"/>
              <a:gd name="connsiteY121" fmla="*/ 1150294 h 1357700"/>
              <a:gd name="connsiteX122" fmla="*/ 2567088 w 10678681"/>
              <a:gd name="connsiteY122" fmla="*/ 1181781 h 1357700"/>
              <a:gd name="connsiteX123" fmla="*/ 2454501 w 10678681"/>
              <a:gd name="connsiteY123" fmla="*/ 1155455 h 1357700"/>
              <a:gd name="connsiteX124" fmla="*/ 2385161 w 10678681"/>
              <a:gd name="connsiteY124" fmla="*/ 1161312 h 1357700"/>
              <a:gd name="connsiteX125" fmla="*/ 2270528 w 10678681"/>
              <a:gd name="connsiteY125" fmla="*/ 1204338 h 1357700"/>
              <a:gd name="connsiteX126" fmla="*/ 2121820 w 10678681"/>
              <a:gd name="connsiteY126" fmla="*/ 1187078 h 1357700"/>
              <a:gd name="connsiteX127" fmla="*/ 2092716 w 10678681"/>
              <a:gd name="connsiteY127" fmla="*/ 1139224 h 1357700"/>
              <a:gd name="connsiteX128" fmla="*/ 2052449 w 10678681"/>
              <a:gd name="connsiteY128" fmla="*/ 1109687 h 1357700"/>
              <a:gd name="connsiteX129" fmla="*/ 2032607 w 10678681"/>
              <a:gd name="connsiteY129" fmla="*/ 1175477 h 1357700"/>
              <a:gd name="connsiteX130" fmla="*/ 1901837 w 10678681"/>
              <a:gd name="connsiteY130" fmla="*/ 1221762 h 1357700"/>
              <a:gd name="connsiteX131" fmla="*/ 1836762 w 10678681"/>
              <a:gd name="connsiteY131" fmla="*/ 1237387 h 1357700"/>
              <a:gd name="connsiteX132" fmla="*/ 1735877 w 10678681"/>
              <a:gd name="connsiteY132" fmla="*/ 1246527 h 1357700"/>
              <a:gd name="connsiteX133" fmla="*/ 1705069 w 10678681"/>
              <a:gd name="connsiteY133" fmla="*/ 1251989 h 1357700"/>
              <a:gd name="connsiteX134" fmla="*/ 1397689 w 10678681"/>
              <a:gd name="connsiteY134" fmla="*/ 1336144 h 1357700"/>
              <a:gd name="connsiteX135" fmla="*/ 1220734 w 10678681"/>
              <a:gd name="connsiteY135" fmla="*/ 1257811 h 1357700"/>
              <a:gd name="connsiteX136" fmla="*/ 1021737 w 10678681"/>
              <a:gd name="connsiteY136" fmla="*/ 1238739 h 1357700"/>
              <a:gd name="connsiteX137" fmla="*/ 959820 w 10678681"/>
              <a:gd name="connsiteY137" fmla="*/ 1275863 h 1357700"/>
              <a:gd name="connsiteX138" fmla="*/ 929137 w 10678681"/>
              <a:gd name="connsiteY138" fmla="*/ 1273957 h 1357700"/>
              <a:gd name="connsiteX139" fmla="*/ 878849 w 10678681"/>
              <a:gd name="connsiteY139" fmla="*/ 1266740 h 1357700"/>
              <a:gd name="connsiteX140" fmla="*/ 800667 w 10678681"/>
              <a:gd name="connsiteY140" fmla="*/ 1282041 h 1357700"/>
              <a:gd name="connsiteX141" fmla="*/ 644906 w 10678681"/>
              <a:gd name="connsiteY141" fmla="*/ 1273685 h 1357700"/>
              <a:gd name="connsiteX142" fmla="*/ 379869 w 10678681"/>
              <a:gd name="connsiteY142" fmla="*/ 1339165 h 1357700"/>
              <a:gd name="connsiteX143" fmla="*/ 137696 w 10678681"/>
              <a:gd name="connsiteY143" fmla="*/ 1319217 h 1357700"/>
              <a:gd name="connsiteX144" fmla="*/ 54250 w 10678681"/>
              <a:gd name="connsiteY144" fmla="*/ 1315838 h 1357700"/>
              <a:gd name="connsiteX145" fmla="*/ 28042 w 10678681"/>
              <a:gd name="connsiteY145" fmla="*/ 1297822 h 1357700"/>
              <a:gd name="connsiteX146" fmla="*/ 0 w 10678681"/>
              <a:gd name="connsiteY146" fmla="*/ 1294612 h 1357700"/>
              <a:gd name="connsiteX147" fmla="*/ 0 w 10678681"/>
              <a:gd name="connsiteY147"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77477 w 10678681"/>
              <a:gd name="connsiteY44" fmla="*/ 990571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91599 w 10678681"/>
              <a:gd name="connsiteY52" fmla="*/ 1062302 h 1357700"/>
              <a:gd name="connsiteX53" fmla="*/ 7090998 w 10678681"/>
              <a:gd name="connsiteY53" fmla="*/ 1064540 h 1357700"/>
              <a:gd name="connsiteX54" fmla="*/ 7039634 w 10678681"/>
              <a:gd name="connsiteY54" fmla="*/ 1059971 h 1357700"/>
              <a:gd name="connsiteX55" fmla="*/ 7033445 w 10678681"/>
              <a:gd name="connsiteY55" fmla="*/ 1063314 h 1357700"/>
              <a:gd name="connsiteX56" fmla="*/ 6999157 w 10678681"/>
              <a:gd name="connsiteY56" fmla="*/ 1055282 h 1357700"/>
              <a:gd name="connsiteX57" fmla="*/ 6981874 w 10678681"/>
              <a:gd name="connsiteY57" fmla="*/ 1053827 h 1357700"/>
              <a:gd name="connsiteX58" fmla="*/ 6976102 w 10678681"/>
              <a:gd name="connsiteY58" fmla="*/ 1047854 h 1357700"/>
              <a:gd name="connsiteX59" fmla="*/ 6951040 w 10678681"/>
              <a:gd name="connsiteY59" fmla="*/ 1048531 h 1357700"/>
              <a:gd name="connsiteX60" fmla="*/ 6948497 w 10678681"/>
              <a:gd name="connsiteY60" fmla="*/ 1050706 h 1357700"/>
              <a:gd name="connsiteX61" fmla="*/ 6926582 w 10678681"/>
              <a:gd name="connsiteY61" fmla="*/ 1043462 h 1357700"/>
              <a:gd name="connsiteX62" fmla="*/ 6833743 w 10678681"/>
              <a:gd name="connsiteY62" fmla="*/ 1027960 h 1357700"/>
              <a:gd name="connsiteX63" fmla="*/ 6687090 w 10678681"/>
              <a:gd name="connsiteY63" fmla="*/ 1063250 h 1357700"/>
              <a:gd name="connsiteX64" fmla="*/ 6437450 w 10678681"/>
              <a:gd name="connsiteY64" fmla="*/ 1101075 h 1357700"/>
              <a:gd name="connsiteX65" fmla="*/ 6327795 w 10678681"/>
              <a:gd name="connsiteY65" fmla="*/ 1088142 h 1357700"/>
              <a:gd name="connsiteX66" fmla="*/ 6136549 w 10678681"/>
              <a:gd name="connsiteY66" fmla="*/ 1100268 h 1357700"/>
              <a:gd name="connsiteX67" fmla="*/ 6004655 w 10678681"/>
              <a:gd name="connsiteY67" fmla="*/ 1114946 h 1357700"/>
              <a:gd name="connsiteX68" fmla="*/ 5936643 w 10678681"/>
              <a:gd name="connsiteY68" fmla="*/ 1095428 h 1357700"/>
              <a:gd name="connsiteX69" fmla="*/ 5912484 w 10678681"/>
              <a:gd name="connsiteY69" fmla="*/ 1112624 h 1357700"/>
              <a:gd name="connsiteX70" fmla="*/ 5908387 w 10678681"/>
              <a:gd name="connsiteY70" fmla="*/ 1116018 h 1357700"/>
              <a:gd name="connsiteX71" fmla="*/ 5890495 w 10678681"/>
              <a:gd name="connsiteY71" fmla="*/ 1120268 h 1357700"/>
              <a:gd name="connsiteX72" fmla="*/ 5887318 w 10678681"/>
              <a:gd name="connsiteY72" fmla="*/ 1133134 h 1357700"/>
              <a:gd name="connsiteX73" fmla="*/ 5861726 w 10678681"/>
              <a:gd name="connsiteY73" fmla="*/ 1147891 h 1357700"/>
              <a:gd name="connsiteX74" fmla="*/ 5805823 w 10678681"/>
              <a:gd name="connsiteY74" fmla="*/ 1152457 h 1357700"/>
              <a:gd name="connsiteX75" fmla="*/ 5689841 w 10678681"/>
              <a:gd name="connsiteY75" fmla="*/ 1176232 h 1357700"/>
              <a:gd name="connsiteX76" fmla="*/ 5605119 w 10678681"/>
              <a:gd name="connsiteY76" fmla="*/ 1190202 h 1357700"/>
              <a:gd name="connsiteX77" fmla="*/ 5488513 w 10678681"/>
              <a:gd name="connsiteY77" fmla="*/ 1205367 h 1357700"/>
              <a:gd name="connsiteX78" fmla="*/ 5402905 w 10678681"/>
              <a:gd name="connsiteY78" fmla="*/ 1241191 h 1357700"/>
              <a:gd name="connsiteX79" fmla="*/ 5285593 w 10678681"/>
              <a:gd name="connsiteY79" fmla="*/ 1273569 h 1357700"/>
              <a:gd name="connsiteX80" fmla="*/ 5192893 w 10678681"/>
              <a:gd name="connsiteY80" fmla="*/ 1247188 h 1357700"/>
              <a:gd name="connsiteX81" fmla="*/ 5186475 w 10678681"/>
              <a:gd name="connsiteY81" fmla="*/ 1257028 h 1357700"/>
              <a:gd name="connsiteX82" fmla="*/ 5126038 w 10678681"/>
              <a:gd name="connsiteY82" fmla="*/ 1263189 h 1357700"/>
              <a:gd name="connsiteX83" fmla="*/ 4894688 w 10678681"/>
              <a:gd name="connsiteY83" fmla="*/ 1247184 h 1357700"/>
              <a:gd name="connsiteX84" fmla="*/ 4788036 w 10678681"/>
              <a:gd name="connsiteY84" fmla="*/ 1238182 h 1357700"/>
              <a:gd name="connsiteX85" fmla="*/ 4747555 w 10678681"/>
              <a:gd name="connsiteY85" fmla="*/ 1252768 h 1357700"/>
              <a:gd name="connsiteX86" fmla="*/ 4679644 w 10678681"/>
              <a:gd name="connsiteY86" fmla="*/ 1276603 h 1357700"/>
              <a:gd name="connsiteX87" fmla="*/ 4632222 w 10678681"/>
              <a:gd name="connsiteY87" fmla="*/ 1318360 h 1357700"/>
              <a:gd name="connsiteX88" fmla="*/ 4617358 w 10678681"/>
              <a:gd name="connsiteY88" fmla="*/ 1327690 h 1357700"/>
              <a:gd name="connsiteX89" fmla="*/ 4589102 w 10678681"/>
              <a:gd name="connsiteY89" fmla="*/ 1321223 h 1357700"/>
              <a:gd name="connsiteX90" fmla="*/ 4578184 w 10678681"/>
              <a:gd name="connsiteY90" fmla="*/ 1326745 h 1357700"/>
              <a:gd name="connsiteX91" fmla="*/ 4574270 w 10678681"/>
              <a:gd name="connsiteY91" fmla="*/ 1325878 h 1357700"/>
              <a:gd name="connsiteX92" fmla="*/ 4564919 w 10678681"/>
              <a:gd name="connsiteY92" fmla="*/ 1325507 h 1357700"/>
              <a:gd name="connsiteX93" fmla="*/ 4566586 w 10678681"/>
              <a:gd name="connsiteY93" fmla="*/ 1316963 h 1357700"/>
              <a:gd name="connsiteX94" fmla="*/ 4556303 w 10678681"/>
              <a:gd name="connsiteY94" fmla="*/ 1300262 h 1357700"/>
              <a:gd name="connsiteX95" fmla="*/ 4502358 w 10678681"/>
              <a:gd name="connsiteY95" fmla="*/ 1302558 h 1357700"/>
              <a:gd name="connsiteX96" fmla="*/ 4498919 w 10678681"/>
              <a:gd name="connsiteY96" fmla="*/ 1312115 h 1357700"/>
              <a:gd name="connsiteX97" fmla="*/ 4492075 w 10678681"/>
              <a:gd name="connsiteY97" fmla="*/ 1313357 h 1357700"/>
              <a:gd name="connsiteX98" fmla="*/ 4487466 w 10678681"/>
              <a:gd name="connsiteY98" fmla="*/ 1304102 h 1357700"/>
              <a:gd name="connsiteX99" fmla="*/ 4398292 w 10678681"/>
              <a:gd name="connsiteY99" fmla="*/ 1278410 h 1357700"/>
              <a:gd name="connsiteX100" fmla="*/ 4306088 w 10678681"/>
              <a:gd name="connsiteY100" fmla="*/ 1282512 h 1357700"/>
              <a:gd name="connsiteX101" fmla="*/ 4188995 w 10678681"/>
              <a:gd name="connsiteY101" fmla="*/ 1296718 h 1357700"/>
              <a:gd name="connsiteX102" fmla="*/ 4136582 w 10678681"/>
              <a:gd name="connsiteY102" fmla="*/ 1287687 h 1357700"/>
              <a:gd name="connsiteX103" fmla="*/ 4064614 w 10678681"/>
              <a:gd name="connsiteY103" fmla="*/ 1296118 h 1357700"/>
              <a:gd name="connsiteX104" fmla="*/ 3906561 w 10678681"/>
              <a:gd name="connsiteY104" fmla="*/ 1352435 h 1357700"/>
              <a:gd name="connsiteX105" fmla="*/ 3787890 w 10678681"/>
              <a:gd name="connsiteY105" fmla="*/ 1352442 h 1357700"/>
              <a:gd name="connsiteX106" fmla="*/ 3745993 w 10678681"/>
              <a:gd name="connsiteY106" fmla="*/ 1342630 h 1357700"/>
              <a:gd name="connsiteX107" fmla="*/ 3675785 w 10678681"/>
              <a:gd name="connsiteY107" fmla="*/ 1326802 h 1357700"/>
              <a:gd name="connsiteX108" fmla="*/ 3623856 w 10678681"/>
              <a:gd name="connsiteY108" fmla="*/ 1290804 h 1357700"/>
              <a:gd name="connsiteX109" fmla="*/ 3564933 w 10678681"/>
              <a:gd name="connsiteY109" fmla="*/ 1287147 h 1357700"/>
              <a:gd name="connsiteX110" fmla="*/ 3550537 w 10678681"/>
              <a:gd name="connsiteY110" fmla="*/ 1317552 h 1357700"/>
              <a:gd name="connsiteX111" fmla="*/ 3487736 w 10678681"/>
              <a:gd name="connsiteY111" fmla="*/ 1303493 h 1357700"/>
              <a:gd name="connsiteX112" fmla="*/ 3392548 w 10678681"/>
              <a:gd name="connsiteY112" fmla="*/ 1278741 h 1357700"/>
              <a:gd name="connsiteX113" fmla="*/ 3337466 w 10678681"/>
              <a:gd name="connsiteY113" fmla="*/ 1272537 h 1357700"/>
              <a:gd name="connsiteX114" fmla="*/ 3187206 w 10678681"/>
              <a:gd name="connsiteY114" fmla="*/ 1246821 h 1357700"/>
              <a:gd name="connsiteX115" fmla="*/ 3036856 w 10678681"/>
              <a:gd name="connsiteY115" fmla="*/ 1214383 h 1357700"/>
              <a:gd name="connsiteX116" fmla="*/ 2948654 w 10678681"/>
              <a:gd name="connsiteY116" fmla="*/ 1157455 h 1357700"/>
              <a:gd name="connsiteX117" fmla="*/ 2824973 w 10678681"/>
              <a:gd name="connsiteY117" fmla="*/ 1134864 h 1357700"/>
              <a:gd name="connsiteX118" fmla="*/ 2804398 w 10678681"/>
              <a:gd name="connsiteY118" fmla="*/ 1125556 h 1357700"/>
              <a:gd name="connsiteX119" fmla="*/ 2775396 w 10678681"/>
              <a:gd name="connsiteY119" fmla="*/ 1130148 h 1357700"/>
              <a:gd name="connsiteX120" fmla="*/ 2659096 w 10678681"/>
              <a:gd name="connsiteY120" fmla="*/ 1150294 h 1357700"/>
              <a:gd name="connsiteX121" fmla="*/ 2567088 w 10678681"/>
              <a:gd name="connsiteY121" fmla="*/ 1181781 h 1357700"/>
              <a:gd name="connsiteX122" fmla="*/ 2454501 w 10678681"/>
              <a:gd name="connsiteY122" fmla="*/ 1155455 h 1357700"/>
              <a:gd name="connsiteX123" fmla="*/ 2385161 w 10678681"/>
              <a:gd name="connsiteY123" fmla="*/ 1161312 h 1357700"/>
              <a:gd name="connsiteX124" fmla="*/ 2270528 w 10678681"/>
              <a:gd name="connsiteY124" fmla="*/ 1204338 h 1357700"/>
              <a:gd name="connsiteX125" fmla="*/ 2121820 w 10678681"/>
              <a:gd name="connsiteY125" fmla="*/ 1187078 h 1357700"/>
              <a:gd name="connsiteX126" fmla="*/ 2092716 w 10678681"/>
              <a:gd name="connsiteY126" fmla="*/ 1139224 h 1357700"/>
              <a:gd name="connsiteX127" fmla="*/ 2052449 w 10678681"/>
              <a:gd name="connsiteY127" fmla="*/ 1109687 h 1357700"/>
              <a:gd name="connsiteX128" fmla="*/ 2032607 w 10678681"/>
              <a:gd name="connsiteY128" fmla="*/ 1175477 h 1357700"/>
              <a:gd name="connsiteX129" fmla="*/ 1901837 w 10678681"/>
              <a:gd name="connsiteY129" fmla="*/ 1221762 h 1357700"/>
              <a:gd name="connsiteX130" fmla="*/ 1836762 w 10678681"/>
              <a:gd name="connsiteY130" fmla="*/ 1237387 h 1357700"/>
              <a:gd name="connsiteX131" fmla="*/ 1735877 w 10678681"/>
              <a:gd name="connsiteY131" fmla="*/ 1246527 h 1357700"/>
              <a:gd name="connsiteX132" fmla="*/ 1705069 w 10678681"/>
              <a:gd name="connsiteY132" fmla="*/ 1251989 h 1357700"/>
              <a:gd name="connsiteX133" fmla="*/ 1397689 w 10678681"/>
              <a:gd name="connsiteY133" fmla="*/ 1336144 h 1357700"/>
              <a:gd name="connsiteX134" fmla="*/ 1220734 w 10678681"/>
              <a:gd name="connsiteY134" fmla="*/ 1257811 h 1357700"/>
              <a:gd name="connsiteX135" fmla="*/ 1021737 w 10678681"/>
              <a:gd name="connsiteY135" fmla="*/ 1238739 h 1357700"/>
              <a:gd name="connsiteX136" fmla="*/ 959820 w 10678681"/>
              <a:gd name="connsiteY136" fmla="*/ 1275863 h 1357700"/>
              <a:gd name="connsiteX137" fmla="*/ 929137 w 10678681"/>
              <a:gd name="connsiteY137" fmla="*/ 1273957 h 1357700"/>
              <a:gd name="connsiteX138" fmla="*/ 878849 w 10678681"/>
              <a:gd name="connsiteY138" fmla="*/ 1266740 h 1357700"/>
              <a:gd name="connsiteX139" fmla="*/ 800667 w 10678681"/>
              <a:gd name="connsiteY139" fmla="*/ 1282041 h 1357700"/>
              <a:gd name="connsiteX140" fmla="*/ 644906 w 10678681"/>
              <a:gd name="connsiteY140" fmla="*/ 1273685 h 1357700"/>
              <a:gd name="connsiteX141" fmla="*/ 379869 w 10678681"/>
              <a:gd name="connsiteY141" fmla="*/ 1339165 h 1357700"/>
              <a:gd name="connsiteX142" fmla="*/ 137696 w 10678681"/>
              <a:gd name="connsiteY142" fmla="*/ 1319217 h 1357700"/>
              <a:gd name="connsiteX143" fmla="*/ 54250 w 10678681"/>
              <a:gd name="connsiteY143" fmla="*/ 1315838 h 1357700"/>
              <a:gd name="connsiteX144" fmla="*/ 28042 w 10678681"/>
              <a:gd name="connsiteY144" fmla="*/ 1297822 h 1357700"/>
              <a:gd name="connsiteX145" fmla="*/ 0 w 10678681"/>
              <a:gd name="connsiteY145" fmla="*/ 1294612 h 1357700"/>
              <a:gd name="connsiteX146" fmla="*/ 0 w 10678681"/>
              <a:gd name="connsiteY146"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77477 w 10678681"/>
              <a:gd name="connsiteY44" fmla="*/ 990571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91599 w 10678681"/>
              <a:gd name="connsiteY52" fmla="*/ 1062302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948654 w 10678681"/>
              <a:gd name="connsiteY115" fmla="*/ 1157455 h 1357700"/>
              <a:gd name="connsiteX116" fmla="*/ 2824973 w 10678681"/>
              <a:gd name="connsiteY116" fmla="*/ 1134864 h 1357700"/>
              <a:gd name="connsiteX117" fmla="*/ 2804398 w 10678681"/>
              <a:gd name="connsiteY117" fmla="*/ 1125556 h 1357700"/>
              <a:gd name="connsiteX118" fmla="*/ 2775396 w 10678681"/>
              <a:gd name="connsiteY118" fmla="*/ 1130148 h 1357700"/>
              <a:gd name="connsiteX119" fmla="*/ 2659096 w 10678681"/>
              <a:gd name="connsiteY119" fmla="*/ 1150294 h 1357700"/>
              <a:gd name="connsiteX120" fmla="*/ 2567088 w 10678681"/>
              <a:gd name="connsiteY120" fmla="*/ 1181781 h 1357700"/>
              <a:gd name="connsiteX121" fmla="*/ 2454501 w 10678681"/>
              <a:gd name="connsiteY121" fmla="*/ 1155455 h 1357700"/>
              <a:gd name="connsiteX122" fmla="*/ 2385161 w 10678681"/>
              <a:gd name="connsiteY122" fmla="*/ 1161312 h 1357700"/>
              <a:gd name="connsiteX123" fmla="*/ 2270528 w 10678681"/>
              <a:gd name="connsiteY123" fmla="*/ 1204338 h 1357700"/>
              <a:gd name="connsiteX124" fmla="*/ 2121820 w 10678681"/>
              <a:gd name="connsiteY124" fmla="*/ 1187078 h 1357700"/>
              <a:gd name="connsiteX125" fmla="*/ 2092716 w 10678681"/>
              <a:gd name="connsiteY125" fmla="*/ 1139224 h 1357700"/>
              <a:gd name="connsiteX126" fmla="*/ 2052449 w 10678681"/>
              <a:gd name="connsiteY126" fmla="*/ 1109687 h 1357700"/>
              <a:gd name="connsiteX127" fmla="*/ 2032607 w 10678681"/>
              <a:gd name="connsiteY127" fmla="*/ 1175477 h 1357700"/>
              <a:gd name="connsiteX128" fmla="*/ 1901837 w 10678681"/>
              <a:gd name="connsiteY128" fmla="*/ 1221762 h 1357700"/>
              <a:gd name="connsiteX129" fmla="*/ 1836762 w 10678681"/>
              <a:gd name="connsiteY129" fmla="*/ 1237387 h 1357700"/>
              <a:gd name="connsiteX130" fmla="*/ 1735877 w 10678681"/>
              <a:gd name="connsiteY130" fmla="*/ 1246527 h 1357700"/>
              <a:gd name="connsiteX131" fmla="*/ 1705069 w 10678681"/>
              <a:gd name="connsiteY131" fmla="*/ 1251989 h 1357700"/>
              <a:gd name="connsiteX132" fmla="*/ 1397689 w 10678681"/>
              <a:gd name="connsiteY132" fmla="*/ 1336144 h 1357700"/>
              <a:gd name="connsiteX133" fmla="*/ 1220734 w 10678681"/>
              <a:gd name="connsiteY133" fmla="*/ 1257811 h 1357700"/>
              <a:gd name="connsiteX134" fmla="*/ 1021737 w 10678681"/>
              <a:gd name="connsiteY134" fmla="*/ 1238739 h 1357700"/>
              <a:gd name="connsiteX135" fmla="*/ 959820 w 10678681"/>
              <a:gd name="connsiteY135" fmla="*/ 1275863 h 1357700"/>
              <a:gd name="connsiteX136" fmla="*/ 929137 w 10678681"/>
              <a:gd name="connsiteY136" fmla="*/ 1273957 h 1357700"/>
              <a:gd name="connsiteX137" fmla="*/ 878849 w 10678681"/>
              <a:gd name="connsiteY137" fmla="*/ 1266740 h 1357700"/>
              <a:gd name="connsiteX138" fmla="*/ 800667 w 10678681"/>
              <a:gd name="connsiteY138" fmla="*/ 1282041 h 1357700"/>
              <a:gd name="connsiteX139" fmla="*/ 644906 w 10678681"/>
              <a:gd name="connsiteY139" fmla="*/ 1273685 h 1357700"/>
              <a:gd name="connsiteX140" fmla="*/ 379869 w 10678681"/>
              <a:gd name="connsiteY140" fmla="*/ 1339165 h 1357700"/>
              <a:gd name="connsiteX141" fmla="*/ 137696 w 10678681"/>
              <a:gd name="connsiteY141" fmla="*/ 1319217 h 1357700"/>
              <a:gd name="connsiteX142" fmla="*/ 54250 w 10678681"/>
              <a:gd name="connsiteY142" fmla="*/ 1315838 h 1357700"/>
              <a:gd name="connsiteX143" fmla="*/ 28042 w 10678681"/>
              <a:gd name="connsiteY143" fmla="*/ 1297822 h 1357700"/>
              <a:gd name="connsiteX144" fmla="*/ 0 w 10678681"/>
              <a:gd name="connsiteY144" fmla="*/ 1294612 h 1357700"/>
              <a:gd name="connsiteX145" fmla="*/ 0 w 10678681"/>
              <a:gd name="connsiteY145"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77477 w 10678681"/>
              <a:gd name="connsiteY44" fmla="*/ 990571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948654 w 10678681"/>
              <a:gd name="connsiteY115" fmla="*/ 1157455 h 1357700"/>
              <a:gd name="connsiteX116" fmla="*/ 2824973 w 10678681"/>
              <a:gd name="connsiteY116" fmla="*/ 1134864 h 1357700"/>
              <a:gd name="connsiteX117" fmla="*/ 2804398 w 10678681"/>
              <a:gd name="connsiteY117" fmla="*/ 1125556 h 1357700"/>
              <a:gd name="connsiteX118" fmla="*/ 2775396 w 10678681"/>
              <a:gd name="connsiteY118" fmla="*/ 1130148 h 1357700"/>
              <a:gd name="connsiteX119" fmla="*/ 2659096 w 10678681"/>
              <a:gd name="connsiteY119" fmla="*/ 1150294 h 1357700"/>
              <a:gd name="connsiteX120" fmla="*/ 2567088 w 10678681"/>
              <a:gd name="connsiteY120" fmla="*/ 1181781 h 1357700"/>
              <a:gd name="connsiteX121" fmla="*/ 2454501 w 10678681"/>
              <a:gd name="connsiteY121" fmla="*/ 1155455 h 1357700"/>
              <a:gd name="connsiteX122" fmla="*/ 2385161 w 10678681"/>
              <a:gd name="connsiteY122" fmla="*/ 1161312 h 1357700"/>
              <a:gd name="connsiteX123" fmla="*/ 2270528 w 10678681"/>
              <a:gd name="connsiteY123" fmla="*/ 1204338 h 1357700"/>
              <a:gd name="connsiteX124" fmla="*/ 2121820 w 10678681"/>
              <a:gd name="connsiteY124" fmla="*/ 1187078 h 1357700"/>
              <a:gd name="connsiteX125" fmla="*/ 2092716 w 10678681"/>
              <a:gd name="connsiteY125" fmla="*/ 1139224 h 1357700"/>
              <a:gd name="connsiteX126" fmla="*/ 2052449 w 10678681"/>
              <a:gd name="connsiteY126" fmla="*/ 1109687 h 1357700"/>
              <a:gd name="connsiteX127" fmla="*/ 2032607 w 10678681"/>
              <a:gd name="connsiteY127" fmla="*/ 1175477 h 1357700"/>
              <a:gd name="connsiteX128" fmla="*/ 1901837 w 10678681"/>
              <a:gd name="connsiteY128" fmla="*/ 1221762 h 1357700"/>
              <a:gd name="connsiteX129" fmla="*/ 1836762 w 10678681"/>
              <a:gd name="connsiteY129" fmla="*/ 1237387 h 1357700"/>
              <a:gd name="connsiteX130" fmla="*/ 1735877 w 10678681"/>
              <a:gd name="connsiteY130" fmla="*/ 1246527 h 1357700"/>
              <a:gd name="connsiteX131" fmla="*/ 1705069 w 10678681"/>
              <a:gd name="connsiteY131" fmla="*/ 1251989 h 1357700"/>
              <a:gd name="connsiteX132" fmla="*/ 1397689 w 10678681"/>
              <a:gd name="connsiteY132" fmla="*/ 1336144 h 1357700"/>
              <a:gd name="connsiteX133" fmla="*/ 1220734 w 10678681"/>
              <a:gd name="connsiteY133" fmla="*/ 1257811 h 1357700"/>
              <a:gd name="connsiteX134" fmla="*/ 1021737 w 10678681"/>
              <a:gd name="connsiteY134" fmla="*/ 1238739 h 1357700"/>
              <a:gd name="connsiteX135" fmla="*/ 959820 w 10678681"/>
              <a:gd name="connsiteY135" fmla="*/ 1275863 h 1357700"/>
              <a:gd name="connsiteX136" fmla="*/ 929137 w 10678681"/>
              <a:gd name="connsiteY136" fmla="*/ 1273957 h 1357700"/>
              <a:gd name="connsiteX137" fmla="*/ 878849 w 10678681"/>
              <a:gd name="connsiteY137" fmla="*/ 1266740 h 1357700"/>
              <a:gd name="connsiteX138" fmla="*/ 800667 w 10678681"/>
              <a:gd name="connsiteY138" fmla="*/ 1282041 h 1357700"/>
              <a:gd name="connsiteX139" fmla="*/ 644906 w 10678681"/>
              <a:gd name="connsiteY139" fmla="*/ 1273685 h 1357700"/>
              <a:gd name="connsiteX140" fmla="*/ 379869 w 10678681"/>
              <a:gd name="connsiteY140" fmla="*/ 1339165 h 1357700"/>
              <a:gd name="connsiteX141" fmla="*/ 137696 w 10678681"/>
              <a:gd name="connsiteY141" fmla="*/ 1319217 h 1357700"/>
              <a:gd name="connsiteX142" fmla="*/ 54250 w 10678681"/>
              <a:gd name="connsiteY142" fmla="*/ 1315838 h 1357700"/>
              <a:gd name="connsiteX143" fmla="*/ 28042 w 10678681"/>
              <a:gd name="connsiteY143" fmla="*/ 1297822 h 1357700"/>
              <a:gd name="connsiteX144" fmla="*/ 0 w 10678681"/>
              <a:gd name="connsiteY144" fmla="*/ 1294612 h 1357700"/>
              <a:gd name="connsiteX145" fmla="*/ 0 w 10678681"/>
              <a:gd name="connsiteY145"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948654 w 10678681"/>
              <a:gd name="connsiteY115" fmla="*/ 1157455 h 1357700"/>
              <a:gd name="connsiteX116" fmla="*/ 2824973 w 10678681"/>
              <a:gd name="connsiteY116" fmla="*/ 1134864 h 1357700"/>
              <a:gd name="connsiteX117" fmla="*/ 2804398 w 10678681"/>
              <a:gd name="connsiteY117" fmla="*/ 1125556 h 1357700"/>
              <a:gd name="connsiteX118" fmla="*/ 2775396 w 10678681"/>
              <a:gd name="connsiteY118" fmla="*/ 1130148 h 1357700"/>
              <a:gd name="connsiteX119" fmla="*/ 2659096 w 10678681"/>
              <a:gd name="connsiteY119" fmla="*/ 1150294 h 1357700"/>
              <a:gd name="connsiteX120" fmla="*/ 2567088 w 10678681"/>
              <a:gd name="connsiteY120" fmla="*/ 1181781 h 1357700"/>
              <a:gd name="connsiteX121" fmla="*/ 2454501 w 10678681"/>
              <a:gd name="connsiteY121" fmla="*/ 1155455 h 1357700"/>
              <a:gd name="connsiteX122" fmla="*/ 2385161 w 10678681"/>
              <a:gd name="connsiteY122" fmla="*/ 1161312 h 1357700"/>
              <a:gd name="connsiteX123" fmla="*/ 2270528 w 10678681"/>
              <a:gd name="connsiteY123" fmla="*/ 1204338 h 1357700"/>
              <a:gd name="connsiteX124" fmla="*/ 2121820 w 10678681"/>
              <a:gd name="connsiteY124" fmla="*/ 1187078 h 1357700"/>
              <a:gd name="connsiteX125" fmla="*/ 2092716 w 10678681"/>
              <a:gd name="connsiteY125" fmla="*/ 1139224 h 1357700"/>
              <a:gd name="connsiteX126" fmla="*/ 2052449 w 10678681"/>
              <a:gd name="connsiteY126" fmla="*/ 1109687 h 1357700"/>
              <a:gd name="connsiteX127" fmla="*/ 2032607 w 10678681"/>
              <a:gd name="connsiteY127" fmla="*/ 1175477 h 1357700"/>
              <a:gd name="connsiteX128" fmla="*/ 1901837 w 10678681"/>
              <a:gd name="connsiteY128" fmla="*/ 1221762 h 1357700"/>
              <a:gd name="connsiteX129" fmla="*/ 1836762 w 10678681"/>
              <a:gd name="connsiteY129" fmla="*/ 1237387 h 1357700"/>
              <a:gd name="connsiteX130" fmla="*/ 1735877 w 10678681"/>
              <a:gd name="connsiteY130" fmla="*/ 1246527 h 1357700"/>
              <a:gd name="connsiteX131" fmla="*/ 1705069 w 10678681"/>
              <a:gd name="connsiteY131" fmla="*/ 1251989 h 1357700"/>
              <a:gd name="connsiteX132" fmla="*/ 1397689 w 10678681"/>
              <a:gd name="connsiteY132" fmla="*/ 1336144 h 1357700"/>
              <a:gd name="connsiteX133" fmla="*/ 1220734 w 10678681"/>
              <a:gd name="connsiteY133" fmla="*/ 1257811 h 1357700"/>
              <a:gd name="connsiteX134" fmla="*/ 1021737 w 10678681"/>
              <a:gd name="connsiteY134" fmla="*/ 1238739 h 1357700"/>
              <a:gd name="connsiteX135" fmla="*/ 959820 w 10678681"/>
              <a:gd name="connsiteY135" fmla="*/ 1275863 h 1357700"/>
              <a:gd name="connsiteX136" fmla="*/ 929137 w 10678681"/>
              <a:gd name="connsiteY136" fmla="*/ 1273957 h 1357700"/>
              <a:gd name="connsiteX137" fmla="*/ 878849 w 10678681"/>
              <a:gd name="connsiteY137" fmla="*/ 1266740 h 1357700"/>
              <a:gd name="connsiteX138" fmla="*/ 800667 w 10678681"/>
              <a:gd name="connsiteY138" fmla="*/ 1282041 h 1357700"/>
              <a:gd name="connsiteX139" fmla="*/ 644906 w 10678681"/>
              <a:gd name="connsiteY139" fmla="*/ 1273685 h 1357700"/>
              <a:gd name="connsiteX140" fmla="*/ 379869 w 10678681"/>
              <a:gd name="connsiteY140" fmla="*/ 1339165 h 1357700"/>
              <a:gd name="connsiteX141" fmla="*/ 137696 w 10678681"/>
              <a:gd name="connsiteY141" fmla="*/ 1319217 h 1357700"/>
              <a:gd name="connsiteX142" fmla="*/ 54250 w 10678681"/>
              <a:gd name="connsiteY142" fmla="*/ 1315838 h 1357700"/>
              <a:gd name="connsiteX143" fmla="*/ 28042 w 10678681"/>
              <a:gd name="connsiteY143" fmla="*/ 1297822 h 1357700"/>
              <a:gd name="connsiteX144" fmla="*/ 0 w 10678681"/>
              <a:gd name="connsiteY144" fmla="*/ 1294612 h 1357700"/>
              <a:gd name="connsiteX145" fmla="*/ 0 w 10678681"/>
              <a:gd name="connsiteY145"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270528 w 10678681"/>
              <a:gd name="connsiteY122" fmla="*/ 1204338 h 1357700"/>
              <a:gd name="connsiteX123" fmla="*/ 2121820 w 10678681"/>
              <a:gd name="connsiteY123" fmla="*/ 1187078 h 1357700"/>
              <a:gd name="connsiteX124" fmla="*/ 2092716 w 10678681"/>
              <a:gd name="connsiteY124" fmla="*/ 1139224 h 1357700"/>
              <a:gd name="connsiteX125" fmla="*/ 2052449 w 10678681"/>
              <a:gd name="connsiteY125" fmla="*/ 1109687 h 1357700"/>
              <a:gd name="connsiteX126" fmla="*/ 2032607 w 10678681"/>
              <a:gd name="connsiteY126" fmla="*/ 1175477 h 1357700"/>
              <a:gd name="connsiteX127" fmla="*/ 1901837 w 10678681"/>
              <a:gd name="connsiteY127" fmla="*/ 1221762 h 1357700"/>
              <a:gd name="connsiteX128" fmla="*/ 1836762 w 10678681"/>
              <a:gd name="connsiteY128" fmla="*/ 1237387 h 1357700"/>
              <a:gd name="connsiteX129" fmla="*/ 1735877 w 10678681"/>
              <a:gd name="connsiteY129" fmla="*/ 1246527 h 1357700"/>
              <a:gd name="connsiteX130" fmla="*/ 1705069 w 10678681"/>
              <a:gd name="connsiteY130" fmla="*/ 1251989 h 1357700"/>
              <a:gd name="connsiteX131" fmla="*/ 1397689 w 10678681"/>
              <a:gd name="connsiteY131" fmla="*/ 1336144 h 1357700"/>
              <a:gd name="connsiteX132" fmla="*/ 1220734 w 10678681"/>
              <a:gd name="connsiteY132" fmla="*/ 1257811 h 1357700"/>
              <a:gd name="connsiteX133" fmla="*/ 1021737 w 10678681"/>
              <a:gd name="connsiteY133" fmla="*/ 1238739 h 1357700"/>
              <a:gd name="connsiteX134" fmla="*/ 959820 w 10678681"/>
              <a:gd name="connsiteY134" fmla="*/ 1275863 h 1357700"/>
              <a:gd name="connsiteX135" fmla="*/ 929137 w 10678681"/>
              <a:gd name="connsiteY135" fmla="*/ 1273957 h 1357700"/>
              <a:gd name="connsiteX136" fmla="*/ 878849 w 10678681"/>
              <a:gd name="connsiteY136" fmla="*/ 1266740 h 1357700"/>
              <a:gd name="connsiteX137" fmla="*/ 800667 w 10678681"/>
              <a:gd name="connsiteY137" fmla="*/ 1282041 h 1357700"/>
              <a:gd name="connsiteX138" fmla="*/ 644906 w 10678681"/>
              <a:gd name="connsiteY138" fmla="*/ 1273685 h 1357700"/>
              <a:gd name="connsiteX139" fmla="*/ 379869 w 10678681"/>
              <a:gd name="connsiteY139" fmla="*/ 1339165 h 1357700"/>
              <a:gd name="connsiteX140" fmla="*/ 137696 w 10678681"/>
              <a:gd name="connsiteY140" fmla="*/ 1319217 h 1357700"/>
              <a:gd name="connsiteX141" fmla="*/ 54250 w 10678681"/>
              <a:gd name="connsiteY141" fmla="*/ 1315838 h 1357700"/>
              <a:gd name="connsiteX142" fmla="*/ 28042 w 10678681"/>
              <a:gd name="connsiteY142" fmla="*/ 1297822 h 1357700"/>
              <a:gd name="connsiteX143" fmla="*/ 0 w 10678681"/>
              <a:gd name="connsiteY143" fmla="*/ 1294612 h 1357700"/>
              <a:gd name="connsiteX144" fmla="*/ 0 w 10678681"/>
              <a:gd name="connsiteY144"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121820 w 10678681"/>
              <a:gd name="connsiteY122" fmla="*/ 1187078 h 1357700"/>
              <a:gd name="connsiteX123" fmla="*/ 2092716 w 10678681"/>
              <a:gd name="connsiteY123" fmla="*/ 1139224 h 1357700"/>
              <a:gd name="connsiteX124" fmla="*/ 2052449 w 10678681"/>
              <a:gd name="connsiteY124" fmla="*/ 1109687 h 1357700"/>
              <a:gd name="connsiteX125" fmla="*/ 2032607 w 10678681"/>
              <a:gd name="connsiteY125" fmla="*/ 1175477 h 1357700"/>
              <a:gd name="connsiteX126" fmla="*/ 1901837 w 10678681"/>
              <a:gd name="connsiteY126" fmla="*/ 1221762 h 1357700"/>
              <a:gd name="connsiteX127" fmla="*/ 1836762 w 10678681"/>
              <a:gd name="connsiteY127" fmla="*/ 1237387 h 1357700"/>
              <a:gd name="connsiteX128" fmla="*/ 1735877 w 10678681"/>
              <a:gd name="connsiteY128" fmla="*/ 1246527 h 1357700"/>
              <a:gd name="connsiteX129" fmla="*/ 1705069 w 10678681"/>
              <a:gd name="connsiteY129" fmla="*/ 1251989 h 1357700"/>
              <a:gd name="connsiteX130" fmla="*/ 1397689 w 10678681"/>
              <a:gd name="connsiteY130" fmla="*/ 1336144 h 1357700"/>
              <a:gd name="connsiteX131" fmla="*/ 1220734 w 10678681"/>
              <a:gd name="connsiteY131" fmla="*/ 1257811 h 1357700"/>
              <a:gd name="connsiteX132" fmla="*/ 1021737 w 10678681"/>
              <a:gd name="connsiteY132" fmla="*/ 1238739 h 1357700"/>
              <a:gd name="connsiteX133" fmla="*/ 959820 w 10678681"/>
              <a:gd name="connsiteY133" fmla="*/ 1275863 h 1357700"/>
              <a:gd name="connsiteX134" fmla="*/ 929137 w 10678681"/>
              <a:gd name="connsiteY134" fmla="*/ 1273957 h 1357700"/>
              <a:gd name="connsiteX135" fmla="*/ 878849 w 10678681"/>
              <a:gd name="connsiteY135" fmla="*/ 1266740 h 1357700"/>
              <a:gd name="connsiteX136" fmla="*/ 800667 w 10678681"/>
              <a:gd name="connsiteY136" fmla="*/ 1282041 h 1357700"/>
              <a:gd name="connsiteX137" fmla="*/ 644906 w 10678681"/>
              <a:gd name="connsiteY137" fmla="*/ 1273685 h 1357700"/>
              <a:gd name="connsiteX138" fmla="*/ 379869 w 10678681"/>
              <a:gd name="connsiteY138" fmla="*/ 1339165 h 1357700"/>
              <a:gd name="connsiteX139" fmla="*/ 137696 w 10678681"/>
              <a:gd name="connsiteY139" fmla="*/ 1319217 h 1357700"/>
              <a:gd name="connsiteX140" fmla="*/ 54250 w 10678681"/>
              <a:gd name="connsiteY140" fmla="*/ 1315838 h 1357700"/>
              <a:gd name="connsiteX141" fmla="*/ 28042 w 10678681"/>
              <a:gd name="connsiteY141" fmla="*/ 1297822 h 1357700"/>
              <a:gd name="connsiteX142" fmla="*/ 0 w 10678681"/>
              <a:gd name="connsiteY142" fmla="*/ 1294612 h 1357700"/>
              <a:gd name="connsiteX143" fmla="*/ 0 w 10678681"/>
              <a:gd name="connsiteY143"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273361 w 10678681"/>
              <a:gd name="connsiteY122" fmla="*/ 1134090 h 1357700"/>
              <a:gd name="connsiteX123" fmla="*/ 2092716 w 10678681"/>
              <a:gd name="connsiteY123" fmla="*/ 1139224 h 1357700"/>
              <a:gd name="connsiteX124" fmla="*/ 2052449 w 10678681"/>
              <a:gd name="connsiteY124" fmla="*/ 1109687 h 1357700"/>
              <a:gd name="connsiteX125" fmla="*/ 2032607 w 10678681"/>
              <a:gd name="connsiteY125" fmla="*/ 1175477 h 1357700"/>
              <a:gd name="connsiteX126" fmla="*/ 1901837 w 10678681"/>
              <a:gd name="connsiteY126" fmla="*/ 1221762 h 1357700"/>
              <a:gd name="connsiteX127" fmla="*/ 1836762 w 10678681"/>
              <a:gd name="connsiteY127" fmla="*/ 1237387 h 1357700"/>
              <a:gd name="connsiteX128" fmla="*/ 1735877 w 10678681"/>
              <a:gd name="connsiteY128" fmla="*/ 1246527 h 1357700"/>
              <a:gd name="connsiteX129" fmla="*/ 1705069 w 10678681"/>
              <a:gd name="connsiteY129" fmla="*/ 1251989 h 1357700"/>
              <a:gd name="connsiteX130" fmla="*/ 1397689 w 10678681"/>
              <a:gd name="connsiteY130" fmla="*/ 1336144 h 1357700"/>
              <a:gd name="connsiteX131" fmla="*/ 1220734 w 10678681"/>
              <a:gd name="connsiteY131" fmla="*/ 1257811 h 1357700"/>
              <a:gd name="connsiteX132" fmla="*/ 1021737 w 10678681"/>
              <a:gd name="connsiteY132" fmla="*/ 1238739 h 1357700"/>
              <a:gd name="connsiteX133" fmla="*/ 959820 w 10678681"/>
              <a:gd name="connsiteY133" fmla="*/ 1275863 h 1357700"/>
              <a:gd name="connsiteX134" fmla="*/ 929137 w 10678681"/>
              <a:gd name="connsiteY134" fmla="*/ 1273957 h 1357700"/>
              <a:gd name="connsiteX135" fmla="*/ 878849 w 10678681"/>
              <a:gd name="connsiteY135" fmla="*/ 1266740 h 1357700"/>
              <a:gd name="connsiteX136" fmla="*/ 800667 w 10678681"/>
              <a:gd name="connsiteY136" fmla="*/ 1282041 h 1357700"/>
              <a:gd name="connsiteX137" fmla="*/ 644906 w 10678681"/>
              <a:gd name="connsiteY137" fmla="*/ 1273685 h 1357700"/>
              <a:gd name="connsiteX138" fmla="*/ 379869 w 10678681"/>
              <a:gd name="connsiteY138" fmla="*/ 1339165 h 1357700"/>
              <a:gd name="connsiteX139" fmla="*/ 137696 w 10678681"/>
              <a:gd name="connsiteY139" fmla="*/ 1319217 h 1357700"/>
              <a:gd name="connsiteX140" fmla="*/ 54250 w 10678681"/>
              <a:gd name="connsiteY140" fmla="*/ 1315838 h 1357700"/>
              <a:gd name="connsiteX141" fmla="*/ 28042 w 10678681"/>
              <a:gd name="connsiteY141" fmla="*/ 1297822 h 1357700"/>
              <a:gd name="connsiteX142" fmla="*/ 0 w 10678681"/>
              <a:gd name="connsiteY142" fmla="*/ 1294612 h 1357700"/>
              <a:gd name="connsiteX143" fmla="*/ 0 w 10678681"/>
              <a:gd name="connsiteY143"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273361 w 10678681"/>
              <a:gd name="connsiteY122" fmla="*/ 1134090 h 1357700"/>
              <a:gd name="connsiteX123" fmla="*/ 2132003 w 10678681"/>
              <a:gd name="connsiteY123" fmla="*/ 1139225 h 1357700"/>
              <a:gd name="connsiteX124" fmla="*/ 2052449 w 10678681"/>
              <a:gd name="connsiteY124" fmla="*/ 1109687 h 1357700"/>
              <a:gd name="connsiteX125" fmla="*/ 2032607 w 10678681"/>
              <a:gd name="connsiteY125" fmla="*/ 1175477 h 1357700"/>
              <a:gd name="connsiteX126" fmla="*/ 1901837 w 10678681"/>
              <a:gd name="connsiteY126" fmla="*/ 1221762 h 1357700"/>
              <a:gd name="connsiteX127" fmla="*/ 1836762 w 10678681"/>
              <a:gd name="connsiteY127" fmla="*/ 1237387 h 1357700"/>
              <a:gd name="connsiteX128" fmla="*/ 1735877 w 10678681"/>
              <a:gd name="connsiteY128" fmla="*/ 1246527 h 1357700"/>
              <a:gd name="connsiteX129" fmla="*/ 1705069 w 10678681"/>
              <a:gd name="connsiteY129" fmla="*/ 1251989 h 1357700"/>
              <a:gd name="connsiteX130" fmla="*/ 1397689 w 10678681"/>
              <a:gd name="connsiteY130" fmla="*/ 1336144 h 1357700"/>
              <a:gd name="connsiteX131" fmla="*/ 1220734 w 10678681"/>
              <a:gd name="connsiteY131" fmla="*/ 1257811 h 1357700"/>
              <a:gd name="connsiteX132" fmla="*/ 1021737 w 10678681"/>
              <a:gd name="connsiteY132" fmla="*/ 1238739 h 1357700"/>
              <a:gd name="connsiteX133" fmla="*/ 959820 w 10678681"/>
              <a:gd name="connsiteY133" fmla="*/ 1275863 h 1357700"/>
              <a:gd name="connsiteX134" fmla="*/ 929137 w 10678681"/>
              <a:gd name="connsiteY134" fmla="*/ 1273957 h 1357700"/>
              <a:gd name="connsiteX135" fmla="*/ 878849 w 10678681"/>
              <a:gd name="connsiteY135" fmla="*/ 1266740 h 1357700"/>
              <a:gd name="connsiteX136" fmla="*/ 800667 w 10678681"/>
              <a:gd name="connsiteY136" fmla="*/ 1282041 h 1357700"/>
              <a:gd name="connsiteX137" fmla="*/ 644906 w 10678681"/>
              <a:gd name="connsiteY137" fmla="*/ 1273685 h 1357700"/>
              <a:gd name="connsiteX138" fmla="*/ 379869 w 10678681"/>
              <a:gd name="connsiteY138" fmla="*/ 1339165 h 1357700"/>
              <a:gd name="connsiteX139" fmla="*/ 137696 w 10678681"/>
              <a:gd name="connsiteY139" fmla="*/ 1319217 h 1357700"/>
              <a:gd name="connsiteX140" fmla="*/ 54250 w 10678681"/>
              <a:gd name="connsiteY140" fmla="*/ 1315838 h 1357700"/>
              <a:gd name="connsiteX141" fmla="*/ 28042 w 10678681"/>
              <a:gd name="connsiteY141" fmla="*/ 1297822 h 1357700"/>
              <a:gd name="connsiteX142" fmla="*/ 0 w 10678681"/>
              <a:gd name="connsiteY142" fmla="*/ 1294612 h 1357700"/>
              <a:gd name="connsiteX143" fmla="*/ 0 w 10678681"/>
              <a:gd name="connsiteY143"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273361 w 10678681"/>
              <a:gd name="connsiteY122" fmla="*/ 1134090 h 1357700"/>
              <a:gd name="connsiteX123" fmla="*/ 2132003 w 10678681"/>
              <a:gd name="connsiteY123" fmla="*/ 1139225 h 1357700"/>
              <a:gd name="connsiteX124" fmla="*/ 2052449 w 10678681"/>
              <a:gd name="connsiteY124" fmla="*/ 1109687 h 1357700"/>
              <a:gd name="connsiteX125" fmla="*/ 2010157 w 10678681"/>
              <a:gd name="connsiteY125" fmla="*/ 1152767 h 1357700"/>
              <a:gd name="connsiteX126" fmla="*/ 1901837 w 10678681"/>
              <a:gd name="connsiteY126" fmla="*/ 1221762 h 1357700"/>
              <a:gd name="connsiteX127" fmla="*/ 1836762 w 10678681"/>
              <a:gd name="connsiteY127" fmla="*/ 1237387 h 1357700"/>
              <a:gd name="connsiteX128" fmla="*/ 1735877 w 10678681"/>
              <a:gd name="connsiteY128" fmla="*/ 1246527 h 1357700"/>
              <a:gd name="connsiteX129" fmla="*/ 1705069 w 10678681"/>
              <a:gd name="connsiteY129" fmla="*/ 1251989 h 1357700"/>
              <a:gd name="connsiteX130" fmla="*/ 1397689 w 10678681"/>
              <a:gd name="connsiteY130" fmla="*/ 1336144 h 1357700"/>
              <a:gd name="connsiteX131" fmla="*/ 1220734 w 10678681"/>
              <a:gd name="connsiteY131" fmla="*/ 1257811 h 1357700"/>
              <a:gd name="connsiteX132" fmla="*/ 1021737 w 10678681"/>
              <a:gd name="connsiteY132" fmla="*/ 1238739 h 1357700"/>
              <a:gd name="connsiteX133" fmla="*/ 959820 w 10678681"/>
              <a:gd name="connsiteY133" fmla="*/ 1275863 h 1357700"/>
              <a:gd name="connsiteX134" fmla="*/ 929137 w 10678681"/>
              <a:gd name="connsiteY134" fmla="*/ 1273957 h 1357700"/>
              <a:gd name="connsiteX135" fmla="*/ 878849 w 10678681"/>
              <a:gd name="connsiteY135" fmla="*/ 1266740 h 1357700"/>
              <a:gd name="connsiteX136" fmla="*/ 800667 w 10678681"/>
              <a:gd name="connsiteY136" fmla="*/ 1282041 h 1357700"/>
              <a:gd name="connsiteX137" fmla="*/ 644906 w 10678681"/>
              <a:gd name="connsiteY137" fmla="*/ 1273685 h 1357700"/>
              <a:gd name="connsiteX138" fmla="*/ 379869 w 10678681"/>
              <a:gd name="connsiteY138" fmla="*/ 1339165 h 1357700"/>
              <a:gd name="connsiteX139" fmla="*/ 137696 w 10678681"/>
              <a:gd name="connsiteY139" fmla="*/ 1319217 h 1357700"/>
              <a:gd name="connsiteX140" fmla="*/ 54250 w 10678681"/>
              <a:gd name="connsiteY140" fmla="*/ 1315838 h 1357700"/>
              <a:gd name="connsiteX141" fmla="*/ 28042 w 10678681"/>
              <a:gd name="connsiteY141" fmla="*/ 1297822 h 1357700"/>
              <a:gd name="connsiteX142" fmla="*/ 0 w 10678681"/>
              <a:gd name="connsiteY142" fmla="*/ 1294612 h 1357700"/>
              <a:gd name="connsiteX143" fmla="*/ 0 w 10678681"/>
              <a:gd name="connsiteY143" fmla="*/ 0 h 1357700"/>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52449 w 10678681"/>
              <a:gd name="connsiteY124" fmla="*/ 1109687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408915 w 10678681"/>
              <a:gd name="connsiteY130" fmla="*/ 1268017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52449 w 10678681"/>
              <a:gd name="connsiteY124" fmla="*/ 1109687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408915 w 10678681"/>
              <a:gd name="connsiteY130" fmla="*/ 1268017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52449 w 10678681"/>
              <a:gd name="connsiteY124" fmla="*/ 1109687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307888 w 10678681"/>
              <a:gd name="connsiteY130" fmla="*/ 1283156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307888 w 10678681"/>
              <a:gd name="connsiteY130" fmla="*/ 1283156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307888 w 10678681"/>
              <a:gd name="connsiteY130" fmla="*/ 1283156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836762 w 10678681"/>
              <a:gd name="connsiteY126" fmla="*/ 1237387 h 1353297"/>
              <a:gd name="connsiteX127" fmla="*/ 1735877 w 10678681"/>
              <a:gd name="connsiteY127" fmla="*/ 1246527 h 1353297"/>
              <a:gd name="connsiteX128" fmla="*/ 1705069 w 10678681"/>
              <a:gd name="connsiteY128" fmla="*/ 1251989 h 1353297"/>
              <a:gd name="connsiteX129" fmla="*/ 1307888 w 10678681"/>
              <a:gd name="connsiteY129" fmla="*/ 1283156 h 1353297"/>
              <a:gd name="connsiteX130" fmla="*/ 1220734 w 10678681"/>
              <a:gd name="connsiteY130" fmla="*/ 1257811 h 1353297"/>
              <a:gd name="connsiteX131" fmla="*/ 1021737 w 10678681"/>
              <a:gd name="connsiteY131" fmla="*/ 1238739 h 1353297"/>
              <a:gd name="connsiteX132" fmla="*/ 959820 w 10678681"/>
              <a:gd name="connsiteY132" fmla="*/ 1275863 h 1353297"/>
              <a:gd name="connsiteX133" fmla="*/ 929137 w 10678681"/>
              <a:gd name="connsiteY133" fmla="*/ 1273957 h 1353297"/>
              <a:gd name="connsiteX134" fmla="*/ 878849 w 10678681"/>
              <a:gd name="connsiteY134" fmla="*/ 1266740 h 1353297"/>
              <a:gd name="connsiteX135" fmla="*/ 800667 w 10678681"/>
              <a:gd name="connsiteY135" fmla="*/ 1282041 h 1353297"/>
              <a:gd name="connsiteX136" fmla="*/ 644906 w 10678681"/>
              <a:gd name="connsiteY136" fmla="*/ 1273685 h 1353297"/>
              <a:gd name="connsiteX137" fmla="*/ 379869 w 10678681"/>
              <a:gd name="connsiteY137" fmla="*/ 1339165 h 1353297"/>
              <a:gd name="connsiteX138" fmla="*/ 137696 w 10678681"/>
              <a:gd name="connsiteY138" fmla="*/ 1319217 h 1353297"/>
              <a:gd name="connsiteX139" fmla="*/ 54250 w 10678681"/>
              <a:gd name="connsiteY139" fmla="*/ 1315838 h 1353297"/>
              <a:gd name="connsiteX140" fmla="*/ 28042 w 10678681"/>
              <a:gd name="connsiteY140" fmla="*/ 1297822 h 1353297"/>
              <a:gd name="connsiteX141" fmla="*/ 0 w 10678681"/>
              <a:gd name="connsiteY141" fmla="*/ 1294612 h 1353297"/>
              <a:gd name="connsiteX142" fmla="*/ 0 w 10678681"/>
              <a:gd name="connsiteY142"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859213 w 10678681"/>
              <a:gd name="connsiteY126" fmla="*/ 1199540 h 1353297"/>
              <a:gd name="connsiteX127" fmla="*/ 1735877 w 10678681"/>
              <a:gd name="connsiteY127" fmla="*/ 1246527 h 1353297"/>
              <a:gd name="connsiteX128" fmla="*/ 1705069 w 10678681"/>
              <a:gd name="connsiteY128" fmla="*/ 1251989 h 1353297"/>
              <a:gd name="connsiteX129" fmla="*/ 1307888 w 10678681"/>
              <a:gd name="connsiteY129" fmla="*/ 1283156 h 1353297"/>
              <a:gd name="connsiteX130" fmla="*/ 1220734 w 10678681"/>
              <a:gd name="connsiteY130" fmla="*/ 1257811 h 1353297"/>
              <a:gd name="connsiteX131" fmla="*/ 1021737 w 10678681"/>
              <a:gd name="connsiteY131" fmla="*/ 1238739 h 1353297"/>
              <a:gd name="connsiteX132" fmla="*/ 959820 w 10678681"/>
              <a:gd name="connsiteY132" fmla="*/ 1275863 h 1353297"/>
              <a:gd name="connsiteX133" fmla="*/ 929137 w 10678681"/>
              <a:gd name="connsiteY133" fmla="*/ 1273957 h 1353297"/>
              <a:gd name="connsiteX134" fmla="*/ 878849 w 10678681"/>
              <a:gd name="connsiteY134" fmla="*/ 1266740 h 1353297"/>
              <a:gd name="connsiteX135" fmla="*/ 800667 w 10678681"/>
              <a:gd name="connsiteY135" fmla="*/ 1282041 h 1353297"/>
              <a:gd name="connsiteX136" fmla="*/ 644906 w 10678681"/>
              <a:gd name="connsiteY136" fmla="*/ 1273685 h 1353297"/>
              <a:gd name="connsiteX137" fmla="*/ 379869 w 10678681"/>
              <a:gd name="connsiteY137" fmla="*/ 1339165 h 1353297"/>
              <a:gd name="connsiteX138" fmla="*/ 137696 w 10678681"/>
              <a:gd name="connsiteY138" fmla="*/ 1319217 h 1353297"/>
              <a:gd name="connsiteX139" fmla="*/ 54250 w 10678681"/>
              <a:gd name="connsiteY139" fmla="*/ 1315838 h 1353297"/>
              <a:gd name="connsiteX140" fmla="*/ 28042 w 10678681"/>
              <a:gd name="connsiteY140" fmla="*/ 1297822 h 1353297"/>
              <a:gd name="connsiteX141" fmla="*/ 0 w 10678681"/>
              <a:gd name="connsiteY141" fmla="*/ 1294612 h 1353297"/>
              <a:gd name="connsiteX142" fmla="*/ 0 w 10678681"/>
              <a:gd name="connsiteY142"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36109 w 10678681"/>
              <a:gd name="connsiteY117" fmla="*/ 1137717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859213 w 10678681"/>
              <a:gd name="connsiteY126" fmla="*/ 1199540 h 1353297"/>
              <a:gd name="connsiteX127" fmla="*/ 1735877 w 10678681"/>
              <a:gd name="connsiteY127" fmla="*/ 1246527 h 1353297"/>
              <a:gd name="connsiteX128" fmla="*/ 1705069 w 10678681"/>
              <a:gd name="connsiteY128" fmla="*/ 1251989 h 1353297"/>
              <a:gd name="connsiteX129" fmla="*/ 1307888 w 10678681"/>
              <a:gd name="connsiteY129" fmla="*/ 1283156 h 1353297"/>
              <a:gd name="connsiteX130" fmla="*/ 1220734 w 10678681"/>
              <a:gd name="connsiteY130" fmla="*/ 1257811 h 1353297"/>
              <a:gd name="connsiteX131" fmla="*/ 1021737 w 10678681"/>
              <a:gd name="connsiteY131" fmla="*/ 1238739 h 1353297"/>
              <a:gd name="connsiteX132" fmla="*/ 959820 w 10678681"/>
              <a:gd name="connsiteY132" fmla="*/ 1275863 h 1353297"/>
              <a:gd name="connsiteX133" fmla="*/ 929137 w 10678681"/>
              <a:gd name="connsiteY133" fmla="*/ 1273957 h 1353297"/>
              <a:gd name="connsiteX134" fmla="*/ 878849 w 10678681"/>
              <a:gd name="connsiteY134" fmla="*/ 1266740 h 1353297"/>
              <a:gd name="connsiteX135" fmla="*/ 800667 w 10678681"/>
              <a:gd name="connsiteY135" fmla="*/ 1282041 h 1353297"/>
              <a:gd name="connsiteX136" fmla="*/ 644906 w 10678681"/>
              <a:gd name="connsiteY136" fmla="*/ 1273685 h 1353297"/>
              <a:gd name="connsiteX137" fmla="*/ 379869 w 10678681"/>
              <a:gd name="connsiteY137" fmla="*/ 1339165 h 1353297"/>
              <a:gd name="connsiteX138" fmla="*/ 137696 w 10678681"/>
              <a:gd name="connsiteY138" fmla="*/ 1319217 h 1353297"/>
              <a:gd name="connsiteX139" fmla="*/ 54250 w 10678681"/>
              <a:gd name="connsiteY139" fmla="*/ 1315838 h 1353297"/>
              <a:gd name="connsiteX140" fmla="*/ 28042 w 10678681"/>
              <a:gd name="connsiteY140" fmla="*/ 1297822 h 1353297"/>
              <a:gd name="connsiteX141" fmla="*/ 0 w 10678681"/>
              <a:gd name="connsiteY141" fmla="*/ 1294612 h 1353297"/>
              <a:gd name="connsiteX142" fmla="*/ 0 w 10678681"/>
              <a:gd name="connsiteY142"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75981 w 10678681"/>
              <a:gd name="connsiteY113" fmla="*/ 1208973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36109 w 10678681"/>
              <a:gd name="connsiteY117" fmla="*/ 1137717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859213 w 10678681"/>
              <a:gd name="connsiteY126" fmla="*/ 1199540 h 1353297"/>
              <a:gd name="connsiteX127" fmla="*/ 1735877 w 10678681"/>
              <a:gd name="connsiteY127" fmla="*/ 1246527 h 1353297"/>
              <a:gd name="connsiteX128" fmla="*/ 1705069 w 10678681"/>
              <a:gd name="connsiteY128" fmla="*/ 1251989 h 1353297"/>
              <a:gd name="connsiteX129" fmla="*/ 1307888 w 10678681"/>
              <a:gd name="connsiteY129" fmla="*/ 1283156 h 1353297"/>
              <a:gd name="connsiteX130" fmla="*/ 1220734 w 10678681"/>
              <a:gd name="connsiteY130" fmla="*/ 1257811 h 1353297"/>
              <a:gd name="connsiteX131" fmla="*/ 1021737 w 10678681"/>
              <a:gd name="connsiteY131" fmla="*/ 1238739 h 1353297"/>
              <a:gd name="connsiteX132" fmla="*/ 959820 w 10678681"/>
              <a:gd name="connsiteY132" fmla="*/ 1275863 h 1353297"/>
              <a:gd name="connsiteX133" fmla="*/ 929137 w 10678681"/>
              <a:gd name="connsiteY133" fmla="*/ 1273957 h 1353297"/>
              <a:gd name="connsiteX134" fmla="*/ 878849 w 10678681"/>
              <a:gd name="connsiteY134" fmla="*/ 1266740 h 1353297"/>
              <a:gd name="connsiteX135" fmla="*/ 800667 w 10678681"/>
              <a:gd name="connsiteY135" fmla="*/ 1282041 h 1353297"/>
              <a:gd name="connsiteX136" fmla="*/ 644906 w 10678681"/>
              <a:gd name="connsiteY136" fmla="*/ 1273685 h 1353297"/>
              <a:gd name="connsiteX137" fmla="*/ 379869 w 10678681"/>
              <a:gd name="connsiteY137" fmla="*/ 1339165 h 1353297"/>
              <a:gd name="connsiteX138" fmla="*/ 137696 w 10678681"/>
              <a:gd name="connsiteY138" fmla="*/ 1319217 h 1353297"/>
              <a:gd name="connsiteX139" fmla="*/ 54250 w 10678681"/>
              <a:gd name="connsiteY139" fmla="*/ 1315838 h 1353297"/>
              <a:gd name="connsiteX140" fmla="*/ 28042 w 10678681"/>
              <a:gd name="connsiteY140" fmla="*/ 1297822 h 1353297"/>
              <a:gd name="connsiteX141" fmla="*/ 0 w 10678681"/>
              <a:gd name="connsiteY141" fmla="*/ 1294612 h 1353297"/>
              <a:gd name="connsiteX142" fmla="*/ 0 w 10678681"/>
              <a:gd name="connsiteY142" fmla="*/ 0 h 1353297"/>
              <a:gd name="connsiteX0" fmla="*/ 0 w 10678681"/>
              <a:gd name="connsiteY0" fmla="*/ 0 h 1352443"/>
              <a:gd name="connsiteX1" fmla="*/ 10678681 w 10678681"/>
              <a:gd name="connsiteY1" fmla="*/ 0 h 1352443"/>
              <a:gd name="connsiteX2" fmla="*/ 10666019 w 10678681"/>
              <a:gd name="connsiteY2" fmla="*/ 7876 h 1352443"/>
              <a:gd name="connsiteX3" fmla="*/ 10632825 w 10678681"/>
              <a:gd name="connsiteY3" fmla="*/ 32153 h 1352443"/>
              <a:gd name="connsiteX4" fmla="*/ 10510605 w 10678681"/>
              <a:gd name="connsiteY4" fmla="*/ 30449 h 1352443"/>
              <a:gd name="connsiteX5" fmla="*/ 10456989 w 10678681"/>
              <a:gd name="connsiteY5" fmla="*/ 979 h 1352443"/>
              <a:gd name="connsiteX6" fmla="*/ 10438642 w 10678681"/>
              <a:gd name="connsiteY6" fmla="*/ 1524 h 1352443"/>
              <a:gd name="connsiteX7" fmla="*/ 10407146 w 10678681"/>
              <a:gd name="connsiteY7" fmla="*/ 43659 h 1352443"/>
              <a:gd name="connsiteX8" fmla="*/ 10357996 w 10678681"/>
              <a:gd name="connsiteY8" fmla="*/ 50836 h 1352443"/>
              <a:gd name="connsiteX9" fmla="*/ 10306667 w 10678681"/>
              <a:gd name="connsiteY9" fmla="*/ 109739 h 1352443"/>
              <a:gd name="connsiteX10" fmla="*/ 10115334 w 10678681"/>
              <a:gd name="connsiteY10" fmla="*/ 155658 h 1352443"/>
              <a:gd name="connsiteX11" fmla="*/ 10068157 w 10678681"/>
              <a:gd name="connsiteY11" fmla="*/ 215673 h 1352443"/>
              <a:gd name="connsiteX12" fmla="*/ 10045431 w 10678681"/>
              <a:gd name="connsiteY12" fmla="*/ 229568 h 1352443"/>
              <a:gd name="connsiteX13" fmla="*/ 10013265 w 10678681"/>
              <a:gd name="connsiteY13" fmla="*/ 284757 h 1352443"/>
              <a:gd name="connsiteX14" fmla="*/ 9862496 w 10678681"/>
              <a:gd name="connsiteY14" fmla="*/ 223033 h 1352443"/>
              <a:gd name="connsiteX15" fmla="*/ 9679638 w 10678681"/>
              <a:gd name="connsiteY15" fmla="*/ 277462 h 1352443"/>
              <a:gd name="connsiteX16" fmla="*/ 9498347 w 10678681"/>
              <a:gd name="connsiteY16" fmla="*/ 244723 h 1352443"/>
              <a:gd name="connsiteX17" fmla="*/ 9399702 w 10678681"/>
              <a:gd name="connsiteY17" fmla="*/ 276316 h 1352443"/>
              <a:gd name="connsiteX18" fmla="*/ 9378439 w 10678681"/>
              <a:gd name="connsiteY18" fmla="*/ 326244 h 1352443"/>
              <a:gd name="connsiteX19" fmla="*/ 9121744 w 10678681"/>
              <a:gd name="connsiteY19" fmla="*/ 365177 h 1352443"/>
              <a:gd name="connsiteX20" fmla="*/ 9061654 w 10678681"/>
              <a:gd name="connsiteY20" fmla="*/ 393730 h 1352443"/>
              <a:gd name="connsiteX21" fmla="*/ 8997577 w 10678681"/>
              <a:gd name="connsiteY21" fmla="*/ 380865 h 1352443"/>
              <a:gd name="connsiteX22" fmla="*/ 8907968 w 10678681"/>
              <a:gd name="connsiteY22" fmla="*/ 447345 h 1352443"/>
              <a:gd name="connsiteX23" fmla="*/ 8764163 w 10678681"/>
              <a:gd name="connsiteY23" fmla="*/ 471000 h 1352443"/>
              <a:gd name="connsiteX24" fmla="*/ 8680155 w 10678681"/>
              <a:gd name="connsiteY24" fmla="*/ 492404 h 1352443"/>
              <a:gd name="connsiteX25" fmla="*/ 8651436 w 10678681"/>
              <a:gd name="connsiteY25" fmla="*/ 511923 h 1352443"/>
              <a:gd name="connsiteX26" fmla="*/ 8609185 w 10678681"/>
              <a:gd name="connsiteY26" fmla="*/ 531525 h 1352443"/>
              <a:gd name="connsiteX27" fmla="*/ 8537091 w 10678681"/>
              <a:gd name="connsiteY27" fmla="*/ 574933 h 1352443"/>
              <a:gd name="connsiteX28" fmla="*/ 8435931 w 10678681"/>
              <a:gd name="connsiteY28" fmla="*/ 617926 h 1352443"/>
              <a:gd name="connsiteX29" fmla="*/ 8348623 w 10678681"/>
              <a:gd name="connsiteY29" fmla="*/ 600607 h 1352443"/>
              <a:gd name="connsiteX30" fmla="*/ 8344233 w 10678681"/>
              <a:gd name="connsiteY30" fmla="*/ 610922 h 1352443"/>
              <a:gd name="connsiteX31" fmla="*/ 8290622 w 10678681"/>
              <a:gd name="connsiteY31" fmla="*/ 622687 h 1352443"/>
              <a:gd name="connsiteX32" fmla="*/ 8086698 w 10678681"/>
              <a:gd name="connsiteY32" fmla="*/ 605185 h 1352443"/>
              <a:gd name="connsiteX33" fmla="*/ 7982378 w 10678681"/>
              <a:gd name="connsiteY33" fmla="*/ 629799 h 1352443"/>
              <a:gd name="connsiteX34" fmla="*/ 7947952 w 10678681"/>
              <a:gd name="connsiteY34" fmla="*/ 648003 h 1352443"/>
              <a:gd name="connsiteX35" fmla="*/ 7890112 w 10678681"/>
              <a:gd name="connsiteY35" fmla="*/ 677915 h 1352443"/>
              <a:gd name="connsiteX36" fmla="*/ 7853284 w 10678681"/>
              <a:gd name="connsiteY36" fmla="*/ 723588 h 1352443"/>
              <a:gd name="connsiteX37" fmla="*/ 7802383 w 10678681"/>
              <a:gd name="connsiteY37" fmla="*/ 739359 h 1352443"/>
              <a:gd name="connsiteX38" fmla="*/ 7730518 w 10678681"/>
              <a:gd name="connsiteY38" fmla="*/ 739526 h 1352443"/>
              <a:gd name="connsiteX39" fmla="*/ 7652907 w 10678681"/>
              <a:gd name="connsiteY39" fmla="*/ 783273 h 1352443"/>
              <a:gd name="connsiteX40" fmla="*/ 7606008 w 10678681"/>
              <a:gd name="connsiteY40" fmla="*/ 800717 h 1352443"/>
              <a:gd name="connsiteX41" fmla="*/ 7480223 w 10678681"/>
              <a:gd name="connsiteY41" fmla="*/ 856821 h 1352443"/>
              <a:gd name="connsiteX42" fmla="*/ 7356005 w 10678681"/>
              <a:gd name="connsiteY42" fmla="*/ 919462 h 1352443"/>
              <a:gd name="connsiteX43" fmla="*/ 7305396 w 10678681"/>
              <a:gd name="connsiteY43" fmla="*/ 986228 h 1352443"/>
              <a:gd name="connsiteX44" fmla="*/ 7266251 w 10678681"/>
              <a:gd name="connsiteY44" fmla="*/ 967864 h 1352443"/>
              <a:gd name="connsiteX45" fmla="*/ 7269396 w 10678681"/>
              <a:gd name="connsiteY45" fmla="*/ 989282 h 1352443"/>
              <a:gd name="connsiteX46" fmla="*/ 7258094 w 10678681"/>
              <a:gd name="connsiteY46" fmla="*/ 990679 h 1352443"/>
              <a:gd name="connsiteX47" fmla="*/ 7257893 w 10678681"/>
              <a:gd name="connsiteY47" fmla="*/ 991204 h 1352443"/>
              <a:gd name="connsiteX48" fmla="*/ 7247153 w 10678681"/>
              <a:gd name="connsiteY48" fmla="*/ 991550 h 1352443"/>
              <a:gd name="connsiteX49" fmla="*/ 7193612 w 10678681"/>
              <a:gd name="connsiteY49" fmla="*/ 987042 h 1352443"/>
              <a:gd name="connsiteX50" fmla="*/ 7132632 w 10678681"/>
              <a:gd name="connsiteY50" fmla="*/ 1042036 h 1352443"/>
              <a:gd name="connsiteX51" fmla="*/ 7105610 w 10678681"/>
              <a:gd name="connsiteY51" fmla="*/ 1053537 h 1352443"/>
              <a:gd name="connsiteX52" fmla="*/ 7069148 w 10678681"/>
              <a:gd name="connsiteY52" fmla="*/ 1047163 h 1352443"/>
              <a:gd name="connsiteX53" fmla="*/ 7039634 w 10678681"/>
              <a:gd name="connsiteY53" fmla="*/ 1059971 h 1352443"/>
              <a:gd name="connsiteX54" fmla="*/ 7033445 w 10678681"/>
              <a:gd name="connsiteY54" fmla="*/ 1063314 h 1352443"/>
              <a:gd name="connsiteX55" fmla="*/ 6999157 w 10678681"/>
              <a:gd name="connsiteY55" fmla="*/ 1055282 h 1352443"/>
              <a:gd name="connsiteX56" fmla="*/ 6981874 w 10678681"/>
              <a:gd name="connsiteY56" fmla="*/ 1053827 h 1352443"/>
              <a:gd name="connsiteX57" fmla="*/ 6976102 w 10678681"/>
              <a:gd name="connsiteY57" fmla="*/ 1047854 h 1352443"/>
              <a:gd name="connsiteX58" fmla="*/ 6951040 w 10678681"/>
              <a:gd name="connsiteY58" fmla="*/ 1048531 h 1352443"/>
              <a:gd name="connsiteX59" fmla="*/ 6948497 w 10678681"/>
              <a:gd name="connsiteY59" fmla="*/ 1050706 h 1352443"/>
              <a:gd name="connsiteX60" fmla="*/ 6926582 w 10678681"/>
              <a:gd name="connsiteY60" fmla="*/ 1043462 h 1352443"/>
              <a:gd name="connsiteX61" fmla="*/ 6833743 w 10678681"/>
              <a:gd name="connsiteY61" fmla="*/ 1027960 h 1352443"/>
              <a:gd name="connsiteX62" fmla="*/ 6687090 w 10678681"/>
              <a:gd name="connsiteY62" fmla="*/ 1063250 h 1352443"/>
              <a:gd name="connsiteX63" fmla="*/ 6437450 w 10678681"/>
              <a:gd name="connsiteY63" fmla="*/ 1101075 h 1352443"/>
              <a:gd name="connsiteX64" fmla="*/ 6327795 w 10678681"/>
              <a:gd name="connsiteY64" fmla="*/ 1088142 h 1352443"/>
              <a:gd name="connsiteX65" fmla="*/ 6136549 w 10678681"/>
              <a:gd name="connsiteY65" fmla="*/ 1100268 h 1352443"/>
              <a:gd name="connsiteX66" fmla="*/ 6004655 w 10678681"/>
              <a:gd name="connsiteY66" fmla="*/ 1114946 h 1352443"/>
              <a:gd name="connsiteX67" fmla="*/ 5936643 w 10678681"/>
              <a:gd name="connsiteY67" fmla="*/ 1095428 h 1352443"/>
              <a:gd name="connsiteX68" fmla="*/ 5912484 w 10678681"/>
              <a:gd name="connsiteY68" fmla="*/ 1112624 h 1352443"/>
              <a:gd name="connsiteX69" fmla="*/ 5908387 w 10678681"/>
              <a:gd name="connsiteY69" fmla="*/ 1116018 h 1352443"/>
              <a:gd name="connsiteX70" fmla="*/ 5890495 w 10678681"/>
              <a:gd name="connsiteY70" fmla="*/ 1120268 h 1352443"/>
              <a:gd name="connsiteX71" fmla="*/ 5887318 w 10678681"/>
              <a:gd name="connsiteY71" fmla="*/ 1133134 h 1352443"/>
              <a:gd name="connsiteX72" fmla="*/ 5861726 w 10678681"/>
              <a:gd name="connsiteY72" fmla="*/ 1147891 h 1352443"/>
              <a:gd name="connsiteX73" fmla="*/ 5805823 w 10678681"/>
              <a:gd name="connsiteY73" fmla="*/ 1152457 h 1352443"/>
              <a:gd name="connsiteX74" fmla="*/ 5689841 w 10678681"/>
              <a:gd name="connsiteY74" fmla="*/ 1176232 h 1352443"/>
              <a:gd name="connsiteX75" fmla="*/ 5605119 w 10678681"/>
              <a:gd name="connsiteY75" fmla="*/ 1190202 h 1352443"/>
              <a:gd name="connsiteX76" fmla="*/ 5488513 w 10678681"/>
              <a:gd name="connsiteY76" fmla="*/ 1205367 h 1352443"/>
              <a:gd name="connsiteX77" fmla="*/ 5402905 w 10678681"/>
              <a:gd name="connsiteY77" fmla="*/ 1241191 h 1352443"/>
              <a:gd name="connsiteX78" fmla="*/ 5285593 w 10678681"/>
              <a:gd name="connsiteY78" fmla="*/ 1273569 h 1352443"/>
              <a:gd name="connsiteX79" fmla="*/ 5192893 w 10678681"/>
              <a:gd name="connsiteY79" fmla="*/ 1247188 h 1352443"/>
              <a:gd name="connsiteX80" fmla="*/ 5186475 w 10678681"/>
              <a:gd name="connsiteY80" fmla="*/ 1257028 h 1352443"/>
              <a:gd name="connsiteX81" fmla="*/ 5126038 w 10678681"/>
              <a:gd name="connsiteY81" fmla="*/ 1263189 h 1352443"/>
              <a:gd name="connsiteX82" fmla="*/ 4894688 w 10678681"/>
              <a:gd name="connsiteY82" fmla="*/ 1247184 h 1352443"/>
              <a:gd name="connsiteX83" fmla="*/ 4788036 w 10678681"/>
              <a:gd name="connsiteY83" fmla="*/ 1238182 h 1352443"/>
              <a:gd name="connsiteX84" fmla="*/ 4747555 w 10678681"/>
              <a:gd name="connsiteY84" fmla="*/ 1252768 h 1352443"/>
              <a:gd name="connsiteX85" fmla="*/ 4679644 w 10678681"/>
              <a:gd name="connsiteY85" fmla="*/ 1276603 h 1352443"/>
              <a:gd name="connsiteX86" fmla="*/ 4632222 w 10678681"/>
              <a:gd name="connsiteY86" fmla="*/ 1318360 h 1352443"/>
              <a:gd name="connsiteX87" fmla="*/ 4617358 w 10678681"/>
              <a:gd name="connsiteY87" fmla="*/ 1327690 h 1352443"/>
              <a:gd name="connsiteX88" fmla="*/ 4589102 w 10678681"/>
              <a:gd name="connsiteY88" fmla="*/ 1321223 h 1352443"/>
              <a:gd name="connsiteX89" fmla="*/ 4578184 w 10678681"/>
              <a:gd name="connsiteY89" fmla="*/ 1326745 h 1352443"/>
              <a:gd name="connsiteX90" fmla="*/ 4574270 w 10678681"/>
              <a:gd name="connsiteY90" fmla="*/ 1325878 h 1352443"/>
              <a:gd name="connsiteX91" fmla="*/ 4564919 w 10678681"/>
              <a:gd name="connsiteY91" fmla="*/ 1325507 h 1352443"/>
              <a:gd name="connsiteX92" fmla="*/ 4566586 w 10678681"/>
              <a:gd name="connsiteY92" fmla="*/ 1316963 h 1352443"/>
              <a:gd name="connsiteX93" fmla="*/ 4556303 w 10678681"/>
              <a:gd name="connsiteY93" fmla="*/ 1300262 h 1352443"/>
              <a:gd name="connsiteX94" fmla="*/ 4502358 w 10678681"/>
              <a:gd name="connsiteY94" fmla="*/ 1302558 h 1352443"/>
              <a:gd name="connsiteX95" fmla="*/ 4498919 w 10678681"/>
              <a:gd name="connsiteY95" fmla="*/ 1312115 h 1352443"/>
              <a:gd name="connsiteX96" fmla="*/ 4492075 w 10678681"/>
              <a:gd name="connsiteY96" fmla="*/ 1313357 h 1352443"/>
              <a:gd name="connsiteX97" fmla="*/ 4487466 w 10678681"/>
              <a:gd name="connsiteY97" fmla="*/ 1304102 h 1352443"/>
              <a:gd name="connsiteX98" fmla="*/ 4398292 w 10678681"/>
              <a:gd name="connsiteY98" fmla="*/ 1278410 h 1352443"/>
              <a:gd name="connsiteX99" fmla="*/ 4306088 w 10678681"/>
              <a:gd name="connsiteY99" fmla="*/ 1282512 h 1352443"/>
              <a:gd name="connsiteX100" fmla="*/ 4188995 w 10678681"/>
              <a:gd name="connsiteY100" fmla="*/ 1296718 h 1352443"/>
              <a:gd name="connsiteX101" fmla="*/ 4136582 w 10678681"/>
              <a:gd name="connsiteY101" fmla="*/ 1287687 h 1352443"/>
              <a:gd name="connsiteX102" fmla="*/ 4064614 w 10678681"/>
              <a:gd name="connsiteY102" fmla="*/ 1296118 h 1352443"/>
              <a:gd name="connsiteX103" fmla="*/ 3900948 w 10678681"/>
              <a:gd name="connsiteY103" fmla="*/ 1322156 h 1352443"/>
              <a:gd name="connsiteX104" fmla="*/ 3787890 w 10678681"/>
              <a:gd name="connsiteY104" fmla="*/ 1352442 h 1352443"/>
              <a:gd name="connsiteX105" fmla="*/ 3745993 w 10678681"/>
              <a:gd name="connsiteY105" fmla="*/ 1342630 h 1352443"/>
              <a:gd name="connsiteX106" fmla="*/ 3675785 w 10678681"/>
              <a:gd name="connsiteY106" fmla="*/ 1326802 h 1352443"/>
              <a:gd name="connsiteX107" fmla="*/ 3623856 w 10678681"/>
              <a:gd name="connsiteY107" fmla="*/ 1290804 h 1352443"/>
              <a:gd name="connsiteX108" fmla="*/ 3564933 w 10678681"/>
              <a:gd name="connsiteY108" fmla="*/ 1287147 h 1352443"/>
              <a:gd name="connsiteX109" fmla="*/ 3550537 w 10678681"/>
              <a:gd name="connsiteY109" fmla="*/ 1317552 h 1352443"/>
              <a:gd name="connsiteX110" fmla="*/ 3487736 w 10678681"/>
              <a:gd name="connsiteY110" fmla="*/ 1303493 h 1352443"/>
              <a:gd name="connsiteX111" fmla="*/ 3392548 w 10678681"/>
              <a:gd name="connsiteY111" fmla="*/ 1278741 h 1352443"/>
              <a:gd name="connsiteX112" fmla="*/ 3337466 w 10678681"/>
              <a:gd name="connsiteY112" fmla="*/ 1272537 h 1352443"/>
              <a:gd name="connsiteX113" fmla="*/ 3175981 w 10678681"/>
              <a:gd name="connsiteY113" fmla="*/ 1208973 h 1352443"/>
              <a:gd name="connsiteX114" fmla="*/ 3036856 w 10678681"/>
              <a:gd name="connsiteY114" fmla="*/ 1214383 h 1352443"/>
              <a:gd name="connsiteX115" fmla="*/ 2824973 w 10678681"/>
              <a:gd name="connsiteY115" fmla="*/ 1134864 h 1352443"/>
              <a:gd name="connsiteX116" fmla="*/ 2804398 w 10678681"/>
              <a:gd name="connsiteY116" fmla="*/ 1125556 h 1352443"/>
              <a:gd name="connsiteX117" fmla="*/ 2736109 w 10678681"/>
              <a:gd name="connsiteY117" fmla="*/ 1137717 h 1352443"/>
              <a:gd name="connsiteX118" fmla="*/ 2659096 w 10678681"/>
              <a:gd name="connsiteY118" fmla="*/ 1150294 h 1352443"/>
              <a:gd name="connsiteX119" fmla="*/ 2567088 w 10678681"/>
              <a:gd name="connsiteY119" fmla="*/ 1181781 h 1352443"/>
              <a:gd name="connsiteX120" fmla="*/ 2454501 w 10678681"/>
              <a:gd name="connsiteY120" fmla="*/ 1155455 h 1352443"/>
              <a:gd name="connsiteX121" fmla="*/ 2385161 w 10678681"/>
              <a:gd name="connsiteY121" fmla="*/ 1161312 h 1352443"/>
              <a:gd name="connsiteX122" fmla="*/ 2273361 w 10678681"/>
              <a:gd name="connsiteY122" fmla="*/ 1134090 h 1352443"/>
              <a:gd name="connsiteX123" fmla="*/ 2132003 w 10678681"/>
              <a:gd name="connsiteY123" fmla="*/ 1139225 h 1352443"/>
              <a:gd name="connsiteX124" fmla="*/ 2041224 w 10678681"/>
              <a:gd name="connsiteY124" fmla="*/ 1147536 h 1352443"/>
              <a:gd name="connsiteX125" fmla="*/ 2010157 w 10678681"/>
              <a:gd name="connsiteY125" fmla="*/ 1152767 h 1352443"/>
              <a:gd name="connsiteX126" fmla="*/ 1859213 w 10678681"/>
              <a:gd name="connsiteY126" fmla="*/ 1199540 h 1352443"/>
              <a:gd name="connsiteX127" fmla="*/ 1735877 w 10678681"/>
              <a:gd name="connsiteY127" fmla="*/ 1246527 h 1352443"/>
              <a:gd name="connsiteX128" fmla="*/ 1705069 w 10678681"/>
              <a:gd name="connsiteY128" fmla="*/ 1251989 h 1352443"/>
              <a:gd name="connsiteX129" fmla="*/ 1307888 w 10678681"/>
              <a:gd name="connsiteY129" fmla="*/ 1283156 h 1352443"/>
              <a:gd name="connsiteX130" fmla="*/ 1220734 w 10678681"/>
              <a:gd name="connsiteY130" fmla="*/ 1257811 h 1352443"/>
              <a:gd name="connsiteX131" fmla="*/ 1021737 w 10678681"/>
              <a:gd name="connsiteY131" fmla="*/ 1238739 h 1352443"/>
              <a:gd name="connsiteX132" fmla="*/ 959820 w 10678681"/>
              <a:gd name="connsiteY132" fmla="*/ 1275863 h 1352443"/>
              <a:gd name="connsiteX133" fmla="*/ 929137 w 10678681"/>
              <a:gd name="connsiteY133" fmla="*/ 1273957 h 1352443"/>
              <a:gd name="connsiteX134" fmla="*/ 878849 w 10678681"/>
              <a:gd name="connsiteY134" fmla="*/ 1266740 h 1352443"/>
              <a:gd name="connsiteX135" fmla="*/ 800667 w 10678681"/>
              <a:gd name="connsiteY135" fmla="*/ 1282041 h 1352443"/>
              <a:gd name="connsiteX136" fmla="*/ 644906 w 10678681"/>
              <a:gd name="connsiteY136" fmla="*/ 1273685 h 1352443"/>
              <a:gd name="connsiteX137" fmla="*/ 379869 w 10678681"/>
              <a:gd name="connsiteY137" fmla="*/ 1339165 h 1352443"/>
              <a:gd name="connsiteX138" fmla="*/ 137696 w 10678681"/>
              <a:gd name="connsiteY138" fmla="*/ 1319217 h 1352443"/>
              <a:gd name="connsiteX139" fmla="*/ 54250 w 10678681"/>
              <a:gd name="connsiteY139" fmla="*/ 1315838 h 1352443"/>
              <a:gd name="connsiteX140" fmla="*/ 28042 w 10678681"/>
              <a:gd name="connsiteY140" fmla="*/ 1297822 h 1352443"/>
              <a:gd name="connsiteX141" fmla="*/ 0 w 10678681"/>
              <a:gd name="connsiteY141" fmla="*/ 1294612 h 1352443"/>
              <a:gd name="connsiteX142" fmla="*/ 0 w 10678681"/>
              <a:gd name="connsiteY142" fmla="*/ 0 h 1352443"/>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22314 w 10678681"/>
              <a:gd name="connsiteY18" fmla="*/ 33381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1838 w 10678681"/>
              <a:gd name="connsiteY63" fmla="*/ 1063226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1838 w 10678681"/>
              <a:gd name="connsiteY63" fmla="*/ 1063226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1838 w 10678681"/>
              <a:gd name="connsiteY63" fmla="*/ 1063226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720084 w 10678681"/>
              <a:gd name="connsiteY39" fmla="*/ 760750 h 1342734"/>
              <a:gd name="connsiteX40" fmla="*/ 7652907 w 10678681"/>
              <a:gd name="connsiteY40" fmla="*/ 783273 h 1342734"/>
              <a:gd name="connsiteX41" fmla="*/ 7606008 w 10678681"/>
              <a:gd name="connsiteY41" fmla="*/ 800717 h 1342734"/>
              <a:gd name="connsiteX42" fmla="*/ 7480223 w 10678681"/>
              <a:gd name="connsiteY42" fmla="*/ 856821 h 1342734"/>
              <a:gd name="connsiteX43" fmla="*/ 7356005 w 10678681"/>
              <a:gd name="connsiteY43" fmla="*/ 919462 h 1342734"/>
              <a:gd name="connsiteX44" fmla="*/ 7305396 w 10678681"/>
              <a:gd name="connsiteY44" fmla="*/ 986228 h 1342734"/>
              <a:gd name="connsiteX45" fmla="*/ 7266251 w 10678681"/>
              <a:gd name="connsiteY45" fmla="*/ 967864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1838 w 10678681"/>
              <a:gd name="connsiteY63" fmla="*/ 1063226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64919 w 10678681"/>
              <a:gd name="connsiteY89" fmla="*/ 1325507 h 1342734"/>
              <a:gd name="connsiteX90" fmla="*/ 4566586 w 10678681"/>
              <a:gd name="connsiteY90" fmla="*/ 1316963 h 1342734"/>
              <a:gd name="connsiteX91" fmla="*/ 4556303 w 10678681"/>
              <a:gd name="connsiteY91" fmla="*/ 1300262 h 1342734"/>
              <a:gd name="connsiteX92" fmla="*/ 4502358 w 10678681"/>
              <a:gd name="connsiteY92" fmla="*/ 1302558 h 1342734"/>
              <a:gd name="connsiteX93" fmla="*/ 4498919 w 10678681"/>
              <a:gd name="connsiteY93" fmla="*/ 1312115 h 1342734"/>
              <a:gd name="connsiteX94" fmla="*/ 4492075 w 10678681"/>
              <a:gd name="connsiteY94" fmla="*/ 1313357 h 1342734"/>
              <a:gd name="connsiteX95" fmla="*/ 4487466 w 10678681"/>
              <a:gd name="connsiteY95" fmla="*/ 1304102 h 1342734"/>
              <a:gd name="connsiteX96" fmla="*/ 4398292 w 10678681"/>
              <a:gd name="connsiteY96" fmla="*/ 1278410 h 1342734"/>
              <a:gd name="connsiteX97" fmla="*/ 4306088 w 10678681"/>
              <a:gd name="connsiteY97" fmla="*/ 1282512 h 1342734"/>
              <a:gd name="connsiteX98" fmla="*/ 4188995 w 10678681"/>
              <a:gd name="connsiteY98" fmla="*/ 1296718 h 1342734"/>
              <a:gd name="connsiteX99" fmla="*/ 4136582 w 10678681"/>
              <a:gd name="connsiteY99" fmla="*/ 1287687 h 1342734"/>
              <a:gd name="connsiteX100" fmla="*/ 4064614 w 10678681"/>
              <a:gd name="connsiteY100" fmla="*/ 1296118 h 1342734"/>
              <a:gd name="connsiteX101" fmla="*/ 3900948 w 10678681"/>
              <a:gd name="connsiteY101" fmla="*/ 1322156 h 1342734"/>
              <a:gd name="connsiteX102" fmla="*/ 3787890 w 10678681"/>
              <a:gd name="connsiteY102" fmla="*/ 1322164 h 1342734"/>
              <a:gd name="connsiteX103" fmla="*/ 3745993 w 10678681"/>
              <a:gd name="connsiteY103" fmla="*/ 1342630 h 1342734"/>
              <a:gd name="connsiteX104" fmla="*/ 3675785 w 10678681"/>
              <a:gd name="connsiteY104" fmla="*/ 1326802 h 1342734"/>
              <a:gd name="connsiteX105" fmla="*/ 3623856 w 10678681"/>
              <a:gd name="connsiteY105" fmla="*/ 1290804 h 1342734"/>
              <a:gd name="connsiteX106" fmla="*/ 3564933 w 10678681"/>
              <a:gd name="connsiteY106" fmla="*/ 1287147 h 1342734"/>
              <a:gd name="connsiteX107" fmla="*/ 3550537 w 10678681"/>
              <a:gd name="connsiteY107" fmla="*/ 1317552 h 1342734"/>
              <a:gd name="connsiteX108" fmla="*/ 3487736 w 10678681"/>
              <a:gd name="connsiteY108" fmla="*/ 1303493 h 1342734"/>
              <a:gd name="connsiteX109" fmla="*/ 3392548 w 10678681"/>
              <a:gd name="connsiteY109" fmla="*/ 1278741 h 1342734"/>
              <a:gd name="connsiteX110" fmla="*/ 3337466 w 10678681"/>
              <a:gd name="connsiteY110" fmla="*/ 1272537 h 1342734"/>
              <a:gd name="connsiteX111" fmla="*/ 3175981 w 10678681"/>
              <a:gd name="connsiteY111" fmla="*/ 1208973 h 1342734"/>
              <a:gd name="connsiteX112" fmla="*/ 3036856 w 10678681"/>
              <a:gd name="connsiteY112" fmla="*/ 1214383 h 1342734"/>
              <a:gd name="connsiteX113" fmla="*/ 2824973 w 10678681"/>
              <a:gd name="connsiteY113" fmla="*/ 1134864 h 1342734"/>
              <a:gd name="connsiteX114" fmla="*/ 2804398 w 10678681"/>
              <a:gd name="connsiteY114" fmla="*/ 1125556 h 1342734"/>
              <a:gd name="connsiteX115" fmla="*/ 2736109 w 10678681"/>
              <a:gd name="connsiteY115" fmla="*/ 1137717 h 1342734"/>
              <a:gd name="connsiteX116" fmla="*/ 2659096 w 10678681"/>
              <a:gd name="connsiteY116" fmla="*/ 1150294 h 1342734"/>
              <a:gd name="connsiteX117" fmla="*/ 2567088 w 10678681"/>
              <a:gd name="connsiteY117" fmla="*/ 1181781 h 1342734"/>
              <a:gd name="connsiteX118" fmla="*/ 2454501 w 10678681"/>
              <a:gd name="connsiteY118" fmla="*/ 1155455 h 1342734"/>
              <a:gd name="connsiteX119" fmla="*/ 2385161 w 10678681"/>
              <a:gd name="connsiteY119" fmla="*/ 1161312 h 1342734"/>
              <a:gd name="connsiteX120" fmla="*/ 2273361 w 10678681"/>
              <a:gd name="connsiteY120" fmla="*/ 1134090 h 1342734"/>
              <a:gd name="connsiteX121" fmla="*/ 2132003 w 10678681"/>
              <a:gd name="connsiteY121" fmla="*/ 1139225 h 1342734"/>
              <a:gd name="connsiteX122" fmla="*/ 2041224 w 10678681"/>
              <a:gd name="connsiteY122" fmla="*/ 1147536 h 1342734"/>
              <a:gd name="connsiteX123" fmla="*/ 2010157 w 10678681"/>
              <a:gd name="connsiteY123" fmla="*/ 1152767 h 1342734"/>
              <a:gd name="connsiteX124" fmla="*/ 1859213 w 10678681"/>
              <a:gd name="connsiteY124" fmla="*/ 1199540 h 1342734"/>
              <a:gd name="connsiteX125" fmla="*/ 1735877 w 10678681"/>
              <a:gd name="connsiteY125" fmla="*/ 1246527 h 1342734"/>
              <a:gd name="connsiteX126" fmla="*/ 1705069 w 10678681"/>
              <a:gd name="connsiteY126" fmla="*/ 1251989 h 1342734"/>
              <a:gd name="connsiteX127" fmla="*/ 1307888 w 10678681"/>
              <a:gd name="connsiteY127" fmla="*/ 1283156 h 1342734"/>
              <a:gd name="connsiteX128" fmla="*/ 1220734 w 10678681"/>
              <a:gd name="connsiteY128" fmla="*/ 1257811 h 1342734"/>
              <a:gd name="connsiteX129" fmla="*/ 1021737 w 10678681"/>
              <a:gd name="connsiteY129" fmla="*/ 1238739 h 1342734"/>
              <a:gd name="connsiteX130" fmla="*/ 959820 w 10678681"/>
              <a:gd name="connsiteY130" fmla="*/ 1275863 h 1342734"/>
              <a:gd name="connsiteX131" fmla="*/ 929137 w 10678681"/>
              <a:gd name="connsiteY131" fmla="*/ 1273957 h 1342734"/>
              <a:gd name="connsiteX132" fmla="*/ 878849 w 10678681"/>
              <a:gd name="connsiteY132" fmla="*/ 1266740 h 1342734"/>
              <a:gd name="connsiteX133" fmla="*/ 800667 w 10678681"/>
              <a:gd name="connsiteY133" fmla="*/ 1282041 h 1342734"/>
              <a:gd name="connsiteX134" fmla="*/ 644906 w 10678681"/>
              <a:gd name="connsiteY134" fmla="*/ 1273685 h 1342734"/>
              <a:gd name="connsiteX135" fmla="*/ 379869 w 10678681"/>
              <a:gd name="connsiteY135" fmla="*/ 1339165 h 1342734"/>
              <a:gd name="connsiteX136" fmla="*/ 137696 w 10678681"/>
              <a:gd name="connsiteY136" fmla="*/ 1319217 h 1342734"/>
              <a:gd name="connsiteX137" fmla="*/ 54250 w 10678681"/>
              <a:gd name="connsiteY137" fmla="*/ 1315838 h 1342734"/>
              <a:gd name="connsiteX138" fmla="*/ 28042 w 10678681"/>
              <a:gd name="connsiteY138" fmla="*/ 1297822 h 1342734"/>
              <a:gd name="connsiteX139" fmla="*/ 0 w 10678681"/>
              <a:gd name="connsiteY139" fmla="*/ 1294612 h 1342734"/>
              <a:gd name="connsiteX140" fmla="*/ 0 w 10678681"/>
              <a:gd name="connsiteY140"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78184 w 10678681"/>
              <a:gd name="connsiteY87" fmla="*/ 1326745 h 1342734"/>
              <a:gd name="connsiteX88" fmla="*/ 4564919 w 10678681"/>
              <a:gd name="connsiteY88" fmla="*/ 1325507 h 1342734"/>
              <a:gd name="connsiteX89" fmla="*/ 4566586 w 10678681"/>
              <a:gd name="connsiteY89" fmla="*/ 1316963 h 1342734"/>
              <a:gd name="connsiteX90" fmla="*/ 4556303 w 10678681"/>
              <a:gd name="connsiteY90" fmla="*/ 1300262 h 1342734"/>
              <a:gd name="connsiteX91" fmla="*/ 4502358 w 10678681"/>
              <a:gd name="connsiteY91" fmla="*/ 1302558 h 1342734"/>
              <a:gd name="connsiteX92" fmla="*/ 4498919 w 10678681"/>
              <a:gd name="connsiteY92" fmla="*/ 1312115 h 1342734"/>
              <a:gd name="connsiteX93" fmla="*/ 4492075 w 10678681"/>
              <a:gd name="connsiteY93" fmla="*/ 1313357 h 1342734"/>
              <a:gd name="connsiteX94" fmla="*/ 4487466 w 10678681"/>
              <a:gd name="connsiteY94" fmla="*/ 1304102 h 1342734"/>
              <a:gd name="connsiteX95" fmla="*/ 4398292 w 10678681"/>
              <a:gd name="connsiteY95" fmla="*/ 1278410 h 1342734"/>
              <a:gd name="connsiteX96" fmla="*/ 4306088 w 10678681"/>
              <a:gd name="connsiteY96" fmla="*/ 1282512 h 1342734"/>
              <a:gd name="connsiteX97" fmla="*/ 4188995 w 10678681"/>
              <a:gd name="connsiteY97" fmla="*/ 1296718 h 1342734"/>
              <a:gd name="connsiteX98" fmla="*/ 4136582 w 10678681"/>
              <a:gd name="connsiteY98" fmla="*/ 1287687 h 1342734"/>
              <a:gd name="connsiteX99" fmla="*/ 4064614 w 10678681"/>
              <a:gd name="connsiteY99" fmla="*/ 1296118 h 1342734"/>
              <a:gd name="connsiteX100" fmla="*/ 3900948 w 10678681"/>
              <a:gd name="connsiteY100" fmla="*/ 1322156 h 1342734"/>
              <a:gd name="connsiteX101" fmla="*/ 3787890 w 10678681"/>
              <a:gd name="connsiteY101" fmla="*/ 1322164 h 1342734"/>
              <a:gd name="connsiteX102" fmla="*/ 3745993 w 10678681"/>
              <a:gd name="connsiteY102" fmla="*/ 1342630 h 1342734"/>
              <a:gd name="connsiteX103" fmla="*/ 3675785 w 10678681"/>
              <a:gd name="connsiteY103" fmla="*/ 1326802 h 1342734"/>
              <a:gd name="connsiteX104" fmla="*/ 3623856 w 10678681"/>
              <a:gd name="connsiteY104" fmla="*/ 1290804 h 1342734"/>
              <a:gd name="connsiteX105" fmla="*/ 3564933 w 10678681"/>
              <a:gd name="connsiteY105" fmla="*/ 1287147 h 1342734"/>
              <a:gd name="connsiteX106" fmla="*/ 3550537 w 10678681"/>
              <a:gd name="connsiteY106" fmla="*/ 1317552 h 1342734"/>
              <a:gd name="connsiteX107" fmla="*/ 3487736 w 10678681"/>
              <a:gd name="connsiteY107" fmla="*/ 1303493 h 1342734"/>
              <a:gd name="connsiteX108" fmla="*/ 3392548 w 10678681"/>
              <a:gd name="connsiteY108" fmla="*/ 1278741 h 1342734"/>
              <a:gd name="connsiteX109" fmla="*/ 3337466 w 10678681"/>
              <a:gd name="connsiteY109" fmla="*/ 1272537 h 1342734"/>
              <a:gd name="connsiteX110" fmla="*/ 3175981 w 10678681"/>
              <a:gd name="connsiteY110" fmla="*/ 1208973 h 1342734"/>
              <a:gd name="connsiteX111" fmla="*/ 3036856 w 10678681"/>
              <a:gd name="connsiteY111" fmla="*/ 1214383 h 1342734"/>
              <a:gd name="connsiteX112" fmla="*/ 2824973 w 10678681"/>
              <a:gd name="connsiteY112" fmla="*/ 1134864 h 1342734"/>
              <a:gd name="connsiteX113" fmla="*/ 2804398 w 10678681"/>
              <a:gd name="connsiteY113" fmla="*/ 1125556 h 1342734"/>
              <a:gd name="connsiteX114" fmla="*/ 2736109 w 10678681"/>
              <a:gd name="connsiteY114" fmla="*/ 1137717 h 1342734"/>
              <a:gd name="connsiteX115" fmla="*/ 2659096 w 10678681"/>
              <a:gd name="connsiteY115" fmla="*/ 1150294 h 1342734"/>
              <a:gd name="connsiteX116" fmla="*/ 2567088 w 10678681"/>
              <a:gd name="connsiteY116" fmla="*/ 1181781 h 1342734"/>
              <a:gd name="connsiteX117" fmla="*/ 2454501 w 10678681"/>
              <a:gd name="connsiteY117" fmla="*/ 1155455 h 1342734"/>
              <a:gd name="connsiteX118" fmla="*/ 2385161 w 10678681"/>
              <a:gd name="connsiteY118" fmla="*/ 1161312 h 1342734"/>
              <a:gd name="connsiteX119" fmla="*/ 2273361 w 10678681"/>
              <a:gd name="connsiteY119" fmla="*/ 1134090 h 1342734"/>
              <a:gd name="connsiteX120" fmla="*/ 2132003 w 10678681"/>
              <a:gd name="connsiteY120" fmla="*/ 1139225 h 1342734"/>
              <a:gd name="connsiteX121" fmla="*/ 2041224 w 10678681"/>
              <a:gd name="connsiteY121" fmla="*/ 1147536 h 1342734"/>
              <a:gd name="connsiteX122" fmla="*/ 2010157 w 10678681"/>
              <a:gd name="connsiteY122" fmla="*/ 1152767 h 1342734"/>
              <a:gd name="connsiteX123" fmla="*/ 1859213 w 10678681"/>
              <a:gd name="connsiteY123" fmla="*/ 1199540 h 1342734"/>
              <a:gd name="connsiteX124" fmla="*/ 1735877 w 10678681"/>
              <a:gd name="connsiteY124" fmla="*/ 1246527 h 1342734"/>
              <a:gd name="connsiteX125" fmla="*/ 1705069 w 10678681"/>
              <a:gd name="connsiteY125" fmla="*/ 1251989 h 1342734"/>
              <a:gd name="connsiteX126" fmla="*/ 1307888 w 10678681"/>
              <a:gd name="connsiteY126" fmla="*/ 1283156 h 1342734"/>
              <a:gd name="connsiteX127" fmla="*/ 1220734 w 10678681"/>
              <a:gd name="connsiteY127" fmla="*/ 1257811 h 1342734"/>
              <a:gd name="connsiteX128" fmla="*/ 1021737 w 10678681"/>
              <a:gd name="connsiteY128" fmla="*/ 1238739 h 1342734"/>
              <a:gd name="connsiteX129" fmla="*/ 959820 w 10678681"/>
              <a:gd name="connsiteY129" fmla="*/ 1275863 h 1342734"/>
              <a:gd name="connsiteX130" fmla="*/ 929137 w 10678681"/>
              <a:gd name="connsiteY130" fmla="*/ 1273957 h 1342734"/>
              <a:gd name="connsiteX131" fmla="*/ 878849 w 10678681"/>
              <a:gd name="connsiteY131" fmla="*/ 1266740 h 1342734"/>
              <a:gd name="connsiteX132" fmla="*/ 800667 w 10678681"/>
              <a:gd name="connsiteY132" fmla="*/ 1282041 h 1342734"/>
              <a:gd name="connsiteX133" fmla="*/ 644906 w 10678681"/>
              <a:gd name="connsiteY133" fmla="*/ 1273685 h 1342734"/>
              <a:gd name="connsiteX134" fmla="*/ 379869 w 10678681"/>
              <a:gd name="connsiteY134" fmla="*/ 1339165 h 1342734"/>
              <a:gd name="connsiteX135" fmla="*/ 137696 w 10678681"/>
              <a:gd name="connsiteY135" fmla="*/ 1319217 h 1342734"/>
              <a:gd name="connsiteX136" fmla="*/ 54250 w 10678681"/>
              <a:gd name="connsiteY136" fmla="*/ 1315838 h 1342734"/>
              <a:gd name="connsiteX137" fmla="*/ 28042 w 10678681"/>
              <a:gd name="connsiteY137" fmla="*/ 1297822 h 1342734"/>
              <a:gd name="connsiteX138" fmla="*/ 0 w 10678681"/>
              <a:gd name="connsiteY138" fmla="*/ 1294612 h 1342734"/>
              <a:gd name="connsiteX139" fmla="*/ 0 w 10678681"/>
              <a:gd name="connsiteY139"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578184 w 10678681"/>
              <a:gd name="connsiteY86" fmla="*/ 1326745 h 1342734"/>
              <a:gd name="connsiteX87" fmla="*/ 4564919 w 10678681"/>
              <a:gd name="connsiteY87" fmla="*/ 1325507 h 1342734"/>
              <a:gd name="connsiteX88" fmla="*/ 4566586 w 10678681"/>
              <a:gd name="connsiteY88" fmla="*/ 1316963 h 1342734"/>
              <a:gd name="connsiteX89" fmla="*/ 4556303 w 10678681"/>
              <a:gd name="connsiteY89" fmla="*/ 1300262 h 1342734"/>
              <a:gd name="connsiteX90" fmla="*/ 4502358 w 10678681"/>
              <a:gd name="connsiteY90" fmla="*/ 1302558 h 1342734"/>
              <a:gd name="connsiteX91" fmla="*/ 4498919 w 10678681"/>
              <a:gd name="connsiteY91" fmla="*/ 1312115 h 1342734"/>
              <a:gd name="connsiteX92" fmla="*/ 4492075 w 10678681"/>
              <a:gd name="connsiteY92" fmla="*/ 1313357 h 1342734"/>
              <a:gd name="connsiteX93" fmla="*/ 4487466 w 10678681"/>
              <a:gd name="connsiteY93" fmla="*/ 1304102 h 1342734"/>
              <a:gd name="connsiteX94" fmla="*/ 4398292 w 10678681"/>
              <a:gd name="connsiteY94" fmla="*/ 1278410 h 1342734"/>
              <a:gd name="connsiteX95" fmla="*/ 4306088 w 10678681"/>
              <a:gd name="connsiteY95" fmla="*/ 1282512 h 1342734"/>
              <a:gd name="connsiteX96" fmla="*/ 4188995 w 10678681"/>
              <a:gd name="connsiteY96" fmla="*/ 1296718 h 1342734"/>
              <a:gd name="connsiteX97" fmla="*/ 4136582 w 10678681"/>
              <a:gd name="connsiteY97" fmla="*/ 1287687 h 1342734"/>
              <a:gd name="connsiteX98" fmla="*/ 4064614 w 10678681"/>
              <a:gd name="connsiteY98" fmla="*/ 1296118 h 1342734"/>
              <a:gd name="connsiteX99" fmla="*/ 3900948 w 10678681"/>
              <a:gd name="connsiteY99" fmla="*/ 1322156 h 1342734"/>
              <a:gd name="connsiteX100" fmla="*/ 3787890 w 10678681"/>
              <a:gd name="connsiteY100" fmla="*/ 1322164 h 1342734"/>
              <a:gd name="connsiteX101" fmla="*/ 3745993 w 10678681"/>
              <a:gd name="connsiteY101" fmla="*/ 1342630 h 1342734"/>
              <a:gd name="connsiteX102" fmla="*/ 3675785 w 10678681"/>
              <a:gd name="connsiteY102" fmla="*/ 1326802 h 1342734"/>
              <a:gd name="connsiteX103" fmla="*/ 3623856 w 10678681"/>
              <a:gd name="connsiteY103" fmla="*/ 1290804 h 1342734"/>
              <a:gd name="connsiteX104" fmla="*/ 3564933 w 10678681"/>
              <a:gd name="connsiteY104" fmla="*/ 1287147 h 1342734"/>
              <a:gd name="connsiteX105" fmla="*/ 3550537 w 10678681"/>
              <a:gd name="connsiteY105" fmla="*/ 1317552 h 1342734"/>
              <a:gd name="connsiteX106" fmla="*/ 3487736 w 10678681"/>
              <a:gd name="connsiteY106" fmla="*/ 1303493 h 1342734"/>
              <a:gd name="connsiteX107" fmla="*/ 3392548 w 10678681"/>
              <a:gd name="connsiteY107" fmla="*/ 1278741 h 1342734"/>
              <a:gd name="connsiteX108" fmla="*/ 3337466 w 10678681"/>
              <a:gd name="connsiteY108" fmla="*/ 1272537 h 1342734"/>
              <a:gd name="connsiteX109" fmla="*/ 3175981 w 10678681"/>
              <a:gd name="connsiteY109" fmla="*/ 1208973 h 1342734"/>
              <a:gd name="connsiteX110" fmla="*/ 3036856 w 10678681"/>
              <a:gd name="connsiteY110" fmla="*/ 1214383 h 1342734"/>
              <a:gd name="connsiteX111" fmla="*/ 2824973 w 10678681"/>
              <a:gd name="connsiteY111" fmla="*/ 1134864 h 1342734"/>
              <a:gd name="connsiteX112" fmla="*/ 2804398 w 10678681"/>
              <a:gd name="connsiteY112" fmla="*/ 1125556 h 1342734"/>
              <a:gd name="connsiteX113" fmla="*/ 2736109 w 10678681"/>
              <a:gd name="connsiteY113" fmla="*/ 1137717 h 1342734"/>
              <a:gd name="connsiteX114" fmla="*/ 2659096 w 10678681"/>
              <a:gd name="connsiteY114" fmla="*/ 1150294 h 1342734"/>
              <a:gd name="connsiteX115" fmla="*/ 2567088 w 10678681"/>
              <a:gd name="connsiteY115" fmla="*/ 1181781 h 1342734"/>
              <a:gd name="connsiteX116" fmla="*/ 2454501 w 10678681"/>
              <a:gd name="connsiteY116" fmla="*/ 1155455 h 1342734"/>
              <a:gd name="connsiteX117" fmla="*/ 2385161 w 10678681"/>
              <a:gd name="connsiteY117" fmla="*/ 1161312 h 1342734"/>
              <a:gd name="connsiteX118" fmla="*/ 2273361 w 10678681"/>
              <a:gd name="connsiteY118" fmla="*/ 1134090 h 1342734"/>
              <a:gd name="connsiteX119" fmla="*/ 2132003 w 10678681"/>
              <a:gd name="connsiteY119" fmla="*/ 1139225 h 1342734"/>
              <a:gd name="connsiteX120" fmla="*/ 2041224 w 10678681"/>
              <a:gd name="connsiteY120" fmla="*/ 1147536 h 1342734"/>
              <a:gd name="connsiteX121" fmla="*/ 2010157 w 10678681"/>
              <a:gd name="connsiteY121" fmla="*/ 1152767 h 1342734"/>
              <a:gd name="connsiteX122" fmla="*/ 1859213 w 10678681"/>
              <a:gd name="connsiteY122" fmla="*/ 1199540 h 1342734"/>
              <a:gd name="connsiteX123" fmla="*/ 1735877 w 10678681"/>
              <a:gd name="connsiteY123" fmla="*/ 1246527 h 1342734"/>
              <a:gd name="connsiteX124" fmla="*/ 1705069 w 10678681"/>
              <a:gd name="connsiteY124" fmla="*/ 1251989 h 1342734"/>
              <a:gd name="connsiteX125" fmla="*/ 1307888 w 10678681"/>
              <a:gd name="connsiteY125" fmla="*/ 1283156 h 1342734"/>
              <a:gd name="connsiteX126" fmla="*/ 1220734 w 10678681"/>
              <a:gd name="connsiteY126" fmla="*/ 1257811 h 1342734"/>
              <a:gd name="connsiteX127" fmla="*/ 1021737 w 10678681"/>
              <a:gd name="connsiteY127" fmla="*/ 1238739 h 1342734"/>
              <a:gd name="connsiteX128" fmla="*/ 959820 w 10678681"/>
              <a:gd name="connsiteY128" fmla="*/ 1275863 h 1342734"/>
              <a:gd name="connsiteX129" fmla="*/ 929137 w 10678681"/>
              <a:gd name="connsiteY129" fmla="*/ 1273957 h 1342734"/>
              <a:gd name="connsiteX130" fmla="*/ 878849 w 10678681"/>
              <a:gd name="connsiteY130" fmla="*/ 1266740 h 1342734"/>
              <a:gd name="connsiteX131" fmla="*/ 800667 w 10678681"/>
              <a:gd name="connsiteY131" fmla="*/ 1282041 h 1342734"/>
              <a:gd name="connsiteX132" fmla="*/ 644906 w 10678681"/>
              <a:gd name="connsiteY132" fmla="*/ 1273685 h 1342734"/>
              <a:gd name="connsiteX133" fmla="*/ 379869 w 10678681"/>
              <a:gd name="connsiteY133" fmla="*/ 1339165 h 1342734"/>
              <a:gd name="connsiteX134" fmla="*/ 137696 w 10678681"/>
              <a:gd name="connsiteY134" fmla="*/ 1319217 h 1342734"/>
              <a:gd name="connsiteX135" fmla="*/ 54250 w 10678681"/>
              <a:gd name="connsiteY135" fmla="*/ 1315838 h 1342734"/>
              <a:gd name="connsiteX136" fmla="*/ 28042 w 10678681"/>
              <a:gd name="connsiteY136" fmla="*/ 1297822 h 1342734"/>
              <a:gd name="connsiteX137" fmla="*/ 0 w 10678681"/>
              <a:gd name="connsiteY137" fmla="*/ 1294612 h 1342734"/>
              <a:gd name="connsiteX138" fmla="*/ 0 w 10678681"/>
              <a:gd name="connsiteY138"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578184 w 10678681"/>
              <a:gd name="connsiteY85" fmla="*/ 1326745 h 1342734"/>
              <a:gd name="connsiteX86" fmla="*/ 4564919 w 10678681"/>
              <a:gd name="connsiteY86" fmla="*/ 1325507 h 1342734"/>
              <a:gd name="connsiteX87" fmla="*/ 4566586 w 10678681"/>
              <a:gd name="connsiteY87" fmla="*/ 1316963 h 1342734"/>
              <a:gd name="connsiteX88" fmla="*/ 4556303 w 10678681"/>
              <a:gd name="connsiteY88" fmla="*/ 1300262 h 1342734"/>
              <a:gd name="connsiteX89" fmla="*/ 4502358 w 10678681"/>
              <a:gd name="connsiteY89" fmla="*/ 1302558 h 1342734"/>
              <a:gd name="connsiteX90" fmla="*/ 4498919 w 10678681"/>
              <a:gd name="connsiteY90" fmla="*/ 1312115 h 1342734"/>
              <a:gd name="connsiteX91" fmla="*/ 4492075 w 10678681"/>
              <a:gd name="connsiteY91" fmla="*/ 1313357 h 1342734"/>
              <a:gd name="connsiteX92" fmla="*/ 4487466 w 10678681"/>
              <a:gd name="connsiteY92" fmla="*/ 1304102 h 1342734"/>
              <a:gd name="connsiteX93" fmla="*/ 4398292 w 10678681"/>
              <a:gd name="connsiteY93" fmla="*/ 1278410 h 1342734"/>
              <a:gd name="connsiteX94" fmla="*/ 4306088 w 10678681"/>
              <a:gd name="connsiteY94" fmla="*/ 1282512 h 1342734"/>
              <a:gd name="connsiteX95" fmla="*/ 4188995 w 10678681"/>
              <a:gd name="connsiteY95" fmla="*/ 1296718 h 1342734"/>
              <a:gd name="connsiteX96" fmla="*/ 4136582 w 10678681"/>
              <a:gd name="connsiteY96" fmla="*/ 1287687 h 1342734"/>
              <a:gd name="connsiteX97" fmla="*/ 4064614 w 10678681"/>
              <a:gd name="connsiteY97" fmla="*/ 1296118 h 1342734"/>
              <a:gd name="connsiteX98" fmla="*/ 3900948 w 10678681"/>
              <a:gd name="connsiteY98" fmla="*/ 1322156 h 1342734"/>
              <a:gd name="connsiteX99" fmla="*/ 3787890 w 10678681"/>
              <a:gd name="connsiteY99" fmla="*/ 1322164 h 1342734"/>
              <a:gd name="connsiteX100" fmla="*/ 3745993 w 10678681"/>
              <a:gd name="connsiteY100" fmla="*/ 1342630 h 1342734"/>
              <a:gd name="connsiteX101" fmla="*/ 3675785 w 10678681"/>
              <a:gd name="connsiteY101" fmla="*/ 1326802 h 1342734"/>
              <a:gd name="connsiteX102" fmla="*/ 3623856 w 10678681"/>
              <a:gd name="connsiteY102" fmla="*/ 1290804 h 1342734"/>
              <a:gd name="connsiteX103" fmla="*/ 3564933 w 10678681"/>
              <a:gd name="connsiteY103" fmla="*/ 1287147 h 1342734"/>
              <a:gd name="connsiteX104" fmla="*/ 3550537 w 10678681"/>
              <a:gd name="connsiteY104" fmla="*/ 1317552 h 1342734"/>
              <a:gd name="connsiteX105" fmla="*/ 3487736 w 10678681"/>
              <a:gd name="connsiteY105" fmla="*/ 1303493 h 1342734"/>
              <a:gd name="connsiteX106" fmla="*/ 3392548 w 10678681"/>
              <a:gd name="connsiteY106" fmla="*/ 1278741 h 1342734"/>
              <a:gd name="connsiteX107" fmla="*/ 3337466 w 10678681"/>
              <a:gd name="connsiteY107" fmla="*/ 1272537 h 1342734"/>
              <a:gd name="connsiteX108" fmla="*/ 3175981 w 10678681"/>
              <a:gd name="connsiteY108" fmla="*/ 1208973 h 1342734"/>
              <a:gd name="connsiteX109" fmla="*/ 3036856 w 10678681"/>
              <a:gd name="connsiteY109" fmla="*/ 1214383 h 1342734"/>
              <a:gd name="connsiteX110" fmla="*/ 2824973 w 10678681"/>
              <a:gd name="connsiteY110" fmla="*/ 1134864 h 1342734"/>
              <a:gd name="connsiteX111" fmla="*/ 2804398 w 10678681"/>
              <a:gd name="connsiteY111" fmla="*/ 1125556 h 1342734"/>
              <a:gd name="connsiteX112" fmla="*/ 2736109 w 10678681"/>
              <a:gd name="connsiteY112" fmla="*/ 1137717 h 1342734"/>
              <a:gd name="connsiteX113" fmla="*/ 2659096 w 10678681"/>
              <a:gd name="connsiteY113" fmla="*/ 1150294 h 1342734"/>
              <a:gd name="connsiteX114" fmla="*/ 2567088 w 10678681"/>
              <a:gd name="connsiteY114" fmla="*/ 1181781 h 1342734"/>
              <a:gd name="connsiteX115" fmla="*/ 2454501 w 10678681"/>
              <a:gd name="connsiteY115" fmla="*/ 1155455 h 1342734"/>
              <a:gd name="connsiteX116" fmla="*/ 2385161 w 10678681"/>
              <a:gd name="connsiteY116" fmla="*/ 1161312 h 1342734"/>
              <a:gd name="connsiteX117" fmla="*/ 2273361 w 10678681"/>
              <a:gd name="connsiteY117" fmla="*/ 1134090 h 1342734"/>
              <a:gd name="connsiteX118" fmla="*/ 2132003 w 10678681"/>
              <a:gd name="connsiteY118" fmla="*/ 1139225 h 1342734"/>
              <a:gd name="connsiteX119" fmla="*/ 2041224 w 10678681"/>
              <a:gd name="connsiteY119" fmla="*/ 1147536 h 1342734"/>
              <a:gd name="connsiteX120" fmla="*/ 2010157 w 10678681"/>
              <a:gd name="connsiteY120" fmla="*/ 1152767 h 1342734"/>
              <a:gd name="connsiteX121" fmla="*/ 1859213 w 10678681"/>
              <a:gd name="connsiteY121" fmla="*/ 1199540 h 1342734"/>
              <a:gd name="connsiteX122" fmla="*/ 1735877 w 10678681"/>
              <a:gd name="connsiteY122" fmla="*/ 1246527 h 1342734"/>
              <a:gd name="connsiteX123" fmla="*/ 1705069 w 10678681"/>
              <a:gd name="connsiteY123" fmla="*/ 1251989 h 1342734"/>
              <a:gd name="connsiteX124" fmla="*/ 1307888 w 10678681"/>
              <a:gd name="connsiteY124" fmla="*/ 1283156 h 1342734"/>
              <a:gd name="connsiteX125" fmla="*/ 1220734 w 10678681"/>
              <a:gd name="connsiteY125" fmla="*/ 1257811 h 1342734"/>
              <a:gd name="connsiteX126" fmla="*/ 1021737 w 10678681"/>
              <a:gd name="connsiteY126" fmla="*/ 1238739 h 1342734"/>
              <a:gd name="connsiteX127" fmla="*/ 959820 w 10678681"/>
              <a:gd name="connsiteY127" fmla="*/ 1275863 h 1342734"/>
              <a:gd name="connsiteX128" fmla="*/ 929137 w 10678681"/>
              <a:gd name="connsiteY128" fmla="*/ 1273957 h 1342734"/>
              <a:gd name="connsiteX129" fmla="*/ 878849 w 10678681"/>
              <a:gd name="connsiteY129" fmla="*/ 1266740 h 1342734"/>
              <a:gd name="connsiteX130" fmla="*/ 800667 w 10678681"/>
              <a:gd name="connsiteY130" fmla="*/ 1282041 h 1342734"/>
              <a:gd name="connsiteX131" fmla="*/ 644906 w 10678681"/>
              <a:gd name="connsiteY131" fmla="*/ 1273685 h 1342734"/>
              <a:gd name="connsiteX132" fmla="*/ 379869 w 10678681"/>
              <a:gd name="connsiteY132" fmla="*/ 1339165 h 1342734"/>
              <a:gd name="connsiteX133" fmla="*/ 137696 w 10678681"/>
              <a:gd name="connsiteY133" fmla="*/ 1319217 h 1342734"/>
              <a:gd name="connsiteX134" fmla="*/ 54250 w 10678681"/>
              <a:gd name="connsiteY134" fmla="*/ 1315838 h 1342734"/>
              <a:gd name="connsiteX135" fmla="*/ 28042 w 10678681"/>
              <a:gd name="connsiteY135" fmla="*/ 1297822 h 1342734"/>
              <a:gd name="connsiteX136" fmla="*/ 0 w 10678681"/>
              <a:gd name="connsiteY136" fmla="*/ 1294612 h 1342734"/>
              <a:gd name="connsiteX137" fmla="*/ 0 w 10678681"/>
              <a:gd name="connsiteY137"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17473 w 10678681"/>
              <a:gd name="connsiteY85" fmla="*/ 1296467 h 1342734"/>
              <a:gd name="connsiteX86" fmla="*/ 4564919 w 10678681"/>
              <a:gd name="connsiteY86" fmla="*/ 1325507 h 1342734"/>
              <a:gd name="connsiteX87" fmla="*/ 4566586 w 10678681"/>
              <a:gd name="connsiteY87" fmla="*/ 1316963 h 1342734"/>
              <a:gd name="connsiteX88" fmla="*/ 4556303 w 10678681"/>
              <a:gd name="connsiteY88" fmla="*/ 1300262 h 1342734"/>
              <a:gd name="connsiteX89" fmla="*/ 4502358 w 10678681"/>
              <a:gd name="connsiteY89" fmla="*/ 1302558 h 1342734"/>
              <a:gd name="connsiteX90" fmla="*/ 4498919 w 10678681"/>
              <a:gd name="connsiteY90" fmla="*/ 1312115 h 1342734"/>
              <a:gd name="connsiteX91" fmla="*/ 4492075 w 10678681"/>
              <a:gd name="connsiteY91" fmla="*/ 1313357 h 1342734"/>
              <a:gd name="connsiteX92" fmla="*/ 4487466 w 10678681"/>
              <a:gd name="connsiteY92" fmla="*/ 1304102 h 1342734"/>
              <a:gd name="connsiteX93" fmla="*/ 4398292 w 10678681"/>
              <a:gd name="connsiteY93" fmla="*/ 1278410 h 1342734"/>
              <a:gd name="connsiteX94" fmla="*/ 4306088 w 10678681"/>
              <a:gd name="connsiteY94" fmla="*/ 1282512 h 1342734"/>
              <a:gd name="connsiteX95" fmla="*/ 4188995 w 10678681"/>
              <a:gd name="connsiteY95" fmla="*/ 1296718 h 1342734"/>
              <a:gd name="connsiteX96" fmla="*/ 4136582 w 10678681"/>
              <a:gd name="connsiteY96" fmla="*/ 1287687 h 1342734"/>
              <a:gd name="connsiteX97" fmla="*/ 4064614 w 10678681"/>
              <a:gd name="connsiteY97" fmla="*/ 1296118 h 1342734"/>
              <a:gd name="connsiteX98" fmla="*/ 3900948 w 10678681"/>
              <a:gd name="connsiteY98" fmla="*/ 1322156 h 1342734"/>
              <a:gd name="connsiteX99" fmla="*/ 3787890 w 10678681"/>
              <a:gd name="connsiteY99" fmla="*/ 1322164 h 1342734"/>
              <a:gd name="connsiteX100" fmla="*/ 3745993 w 10678681"/>
              <a:gd name="connsiteY100" fmla="*/ 1342630 h 1342734"/>
              <a:gd name="connsiteX101" fmla="*/ 3675785 w 10678681"/>
              <a:gd name="connsiteY101" fmla="*/ 1326802 h 1342734"/>
              <a:gd name="connsiteX102" fmla="*/ 3623856 w 10678681"/>
              <a:gd name="connsiteY102" fmla="*/ 1290804 h 1342734"/>
              <a:gd name="connsiteX103" fmla="*/ 3564933 w 10678681"/>
              <a:gd name="connsiteY103" fmla="*/ 1287147 h 1342734"/>
              <a:gd name="connsiteX104" fmla="*/ 3550537 w 10678681"/>
              <a:gd name="connsiteY104" fmla="*/ 1317552 h 1342734"/>
              <a:gd name="connsiteX105" fmla="*/ 3487736 w 10678681"/>
              <a:gd name="connsiteY105" fmla="*/ 1303493 h 1342734"/>
              <a:gd name="connsiteX106" fmla="*/ 3392548 w 10678681"/>
              <a:gd name="connsiteY106" fmla="*/ 1278741 h 1342734"/>
              <a:gd name="connsiteX107" fmla="*/ 3337466 w 10678681"/>
              <a:gd name="connsiteY107" fmla="*/ 1272537 h 1342734"/>
              <a:gd name="connsiteX108" fmla="*/ 3175981 w 10678681"/>
              <a:gd name="connsiteY108" fmla="*/ 1208973 h 1342734"/>
              <a:gd name="connsiteX109" fmla="*/ 3036856 w 10678681"/>
              <a:gd name="connsiteY109" fmla="*/ 1214383 h 1342734"/>
              <a:gd name="connsiteX110" fmla="*/ 2824973 w 10678681"/>
              <a:gd name="connsiteY110" fmla="*/ 1134864 h 1342734"/>
              <a:gd name="connsiteX111" fmla="*/ 2804398 w 10678681"/>
              <a:gd name="connsiteY111" fmla="*/ 1125556 h 1342734"/>
              <a:gd name="connsiteX112" fmla="*/ 2736109 w 10678681"/>
              <a:gd name="connsiteY112" fmla="*/ 1137717 h 1342734"/>
              <a:gd name="connsiteX113" fmla="*/ 2659096 w 10678681"/>
              <a:gd name="connsiteY113" fmla="*/ 1150294 h 1342734"/>
              <a:gd name="connsiteX114" fmla="*/ 2567088 w 10678681"/>
              <a:gd name="connsiteY114" fmla="*/ 1181781 h 1342734"/>
              <a:gd name="connsiteX115" fmla="*/ 2454501 w 10678681"/>
              <a:gd name="connsiteY115" fmla="*/ 1155455 h 1342734"/>
              <a:gd name="connsiteX116" fmla="*/ 2385161 w 10678681"/>
              <a:gd name="connsiteY116" fmla="*/ 1161312 h 1342734"/>
              <a:gd name="connsiteX117" fmla="*/ 2273361 w 10678681"/>
              <a:gd name="connsiteY117" fmla="*/ 1134090 h 1342734"/>
              <a:gd name="connsiteX118" fmla="*/ 2132003 w 10678681"/>
              <a:gd name="connsiteY118" fmla="*/ 1139225 h 1342734"/>
              <a:gd name="connsiteX119" fmla="*/ 2041224 w 10678681"/>
              <a:gd name="connsiteY119" fmla="*/ 1147536 h 1342734"/>
              <a:gd name="connsiteX120" fmla="*/ 2010157 w 10678681"/>
              <a:gd name="connsiteY120" fmla="*/ 1152767 h 1342734"/>
              <a:gd name="connsiteX121" fmla="*/ 1859213 w 10678681"/>
              <a:gd name="connsiteY121" fmla="*/ 1199540 h 1342734"/>
              <a:gd name="connsiteX122" fmla="*/ 1735877 w 10678681"/>
              <a:gd name="connsiteY122" fmla="*/ 1246527 h 1342734"/>
              <a:gd name="connsiteX123" fmla="*/ 1705069 w 10678681"/>
              <a:gd name="connsiteY123" fmla="*/ 1251989 h 1342734"/>
              <a:gd name="connsiteX124" fmla="*/ 1307888 w 10678681"/>
              <a:gd name="connsiteY124" fmla="*/ 1283156 h 1342734"/>
              <a:gd name="connsiteX125" fmla="*/ 1220734 w 10678681"/>
              <a:gd name="connsiteY125" fmla="*/ 1257811 h 1342734"/>
              <a:gd name="connsiteX126" fmla="*/ 1021737 w 10678681"/>
              <a:gd name="connsiteY126" fmla="*/ 1238739 h 1342734"/>
              <a:gd name="connsiteX127" fmla="*/ 959820 w 10678681"/>
              <a:gd name="connsiteY127" fmla="*/ 1275863 h 1342734"/>
              <a:gd name="connsiteX128" fmla="*/ 929137 w 10678681"/>
              <a:gd name="connsiteY128" fmla="*/ 1273957 h 1342734"/>
              <a:gd name="connsiteX129" fmla="*/ 878849 w 10678681"/>
              <a:gd name="connsiteY129" fmla="*/ 1266740 h 1342734"/>
              <a:gd name="connsiteX130" fmla="*/ 800667 w 10678681"/>
              <a:gd name="connsiteY130" fmla="*/ 1282041 h 1342734"/>
              <a:gd name="connsiteX131" fmla="*/ 644906 w 10678681"/>
              <a:gd name="connsiteY131" fmla="*/ 1273685 h 1342734"/>
              <a:gd name="connsiteX132" fmla="*/ 379869 w 10678681"/>
              <a:gd name="connsiteY132" fmla="*/ 1339165 h 1342734"/>
              <a:gd name="connsiteX133" fmla="*/ 137696 w 10678681"/>
              <a:gd name="connsiteY133" fmla="*/ 1319217 h 1342734"/>
              <a:gd name="connsiteX134" fmla="*/ 54250 w 10678681"/>
              <a:gd name="connsiteY134" fmla="*/ 1315838 h 1342734"/>
              <a:gd name="connsiteX135" fmla="*/ 28042 w 10678681"/>
              <a:gd name="connsiteY135" fmla="*/ 1297822 h 1342734"/>
              <a:gd name="connsiteX136" fmla="*/ 0 w 10678681"/>
              <a:gd name="connsiteY136" fmla="*/ 1294612 h 1342734"/>
              <a:gd name="connsiteX137" fmla="*/ 0 w 10678681"/>
              <a:gd name="connsiteY137"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86475 w 10678681"/>
              <a:gd name="connsiteY78" fmla="*/ 1257028 h 1342734"/>
              <a:gd name="connsiteX79" fmla="*/ 5126038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307888 w 10678681"/>
              <a:gd name="connsiteY123" fmla="*/ 1283156 h 1342734"/>
              <a:gd name="connsiteX124" fmla="*/ 1220734 w 10678681"/>
              <a:gd name="connsiteY124" fmla="*/ 1257811 h 1342734"/>
              <a:gd name="connsiteX125" fmla="*/ 1021737 w 10678681"/>
              <a:gd name="connsiteY125" fmla="*/ 1238739 h 1342734"/>
              <a:gd name="connsiteX126" fmla="*/ 959820 w 10678681"/>
              <a:gd name="connsiteY126" fmla="*/ 1275863 h 1342734"/>
              <a:gd name="connsiteX127" fmla="*/ 929137 w 10678681"/>
              <a:gd name="connsiteY127" fmla="*/ 1273957 h 1342734"/>
              <a:gd name="connsiteX128" fmla="*/ 878849 w 10678681"/>
              <a:gd name="connsiteY128" fmla="*/ 1266740 h 1342734"/>
              <a:gd name="connsiteX129" fmla="*/ 800667 w 10678681"/>
              <a:gd name="connsiteY129" fmla="*/ 1282041 h 1342734"/>
              <a:gd name="connsiteX130" fmla="*/ 644906 w 10678681"/>
              <a:gd name="connsiteY130" fmla="*/ 1273685 h 1342734"/>
              <a:gd name="connsiteX131" fmla="*/ 379869 w 10678681"/>
              <a:gd name="connsiteY131" fmla="*/ 1339165 h 1342734"/>
              <a:gd name="connsiteX132" fmla="*/ 137696 w 10678681"/>
              <a:gd name="connsiteY132" fmla="*/ 1319217 h 1342734"/>
              <a:gd name="connsiteX133" fmla="*/ 54250 w 10678681"/>
              <a:gd name="connsiteY133" fmla="*/ 1315838 h 1342734"/>
              <a:gd name="connsiteX134" fmla="*/ 28042 w 10678681"/>
              <a:gd name="connsiteY134" fmla="*/ 1297822 h 1342734"/>
              <a:gd name="connsiteX135" fmla="*/ 0 w 10678681"/>
              <a:gd name="connsiteY135" fmla="*/ 1294612 h 1342734"/>
              <a:gd name="connsiteX136" fmla="*/ 0 w 10678681"/>
              <a:gd name="connsiteY136"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8647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307888 w 10678681"/>
              <a:gd name="connsiteY123" fmla="*/ 1283156 h 1342734"/>
              <a:gd name="connsiteX124" fmla="*/ 1220734 w 10678681"/>
              <a:gd name="connsiteY124" fmla="*/ 1257811 h 1342734"/>
              <a:gd name="connsiteX125" fmla="*/ 1021737 w 10678681"/>
              <a:gd name="connsiteY125" fmla="*/ 1238739 h 1342734"/>
              <a:gd name="connsiteX126" fmla="*/ 959820 w 10678681"/>
              <a:gd name="connsiteY126" fmla="*/ 1275863 h 1342734"/>
              <a:gd name="connsiteX127" fmla="*/ 929137 w 10678681"/>
              <a:gd name="connsiteY127" fmla="*/ 1273957 h 1342734"/>
              <a:gd name="connsiteX128" fmla="*/ 878849 w 10678681"/>
              <a:gd name="connsiteY128" fmla="*/ 1266740 h 1342734"/>
              <a:gd name="connsiteX129" fmla="*/ 800667 w 10678681"/>
              <a:gd name="connsiteY129" fmla="*/ 1282041 h 1342734"/>
              <a:gd name="connsiteX130" fmla="*/ 644906 w 10678681"/>
              <a:gd name="connsiteY130" fmla="*/ 1273685 h 1342734"/>
              <a:gd name="connsiteX131" fmla="*/ 379869 w 10678681"/>
              <a:gd name="connsiteY131" fmla="*/ 1339165 h 1342734"/>
              <a:gd name="connsiteX132" fmla="*/ 137696 w 10678681"/>
              <a:gd name="connsiteY132" fmla="*/ 1319217 h 1342734"/>
              <a:gd name="connsiteX133" fmla="*/ 54250 w 10678681"/>
              <a:gd name="connsiteY133" fmla="*/ 1315838 h 1342734"/>
              <a:gd name="connsiteX134" fmla="*/ 28042 w 10678681"/>
              <a:gd name="connsiteY134" fmla="*/ 1297822 h 1342734"/>
              <a:gd name="connsiteX135" fmla="*/ 0 w 10678681"/>
              <a:gd name="connsiteY135" fmla="*/ 1294612 h 1342734"/>
              <a:gd name="connsiteX136" fmla="*/ 0 w 10678681"/>
              <a:gd name="connsiteY136"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6402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307888 w 10678681"/>
              <a:gd name="connsiteY123" fmla="*/ 1283156 h 1342734"/>
              <a:gd name="connsiteX124" fmla="*/ 1220734 w 10678681"/>
              <a:gd name="connsiteY124" fmla="*/ 1257811 h 1342734"/>
              <a:gd name="connsiteX125" fmla="*/ 1021737 w 10678681"/>
              <a:gd name="connsiteY125" fmla="*/ 1238739 h 1342734"/>
              <a:gd name="connsiteX126" fmla="*/ 959820 w 10678681"/>
              <a:gd name="connsiteY126" fmla="*/ 1275863 h 1342734"/>
              <a:gd name="connsiteX127" fmla="*/ 929137 w 10678681"/>
              <a:gd name="connsiteY127" fmla="*/ 1273957 h 1342734"/>
              <a:gd name="connsiteX128" fmla="*/ 878849 w 10678681"/>
              <a:gd name="connsiteY128" fmla="*/ 1266740 h 1342734"/>
              <a:gd name="connsiteX129" fmla="*/ 800667 w 10678681"/>
              <a:gd name="connsiteY129" fmla="*/ 1282041 h 1342734"/>
              <a:gd name="connsiteX130" fmla="*/ 644906 w 10678681"/>
              <a:gd name="connsiteY130" fmla="*/ 1273685 h 1342734"/>
              <a:gd name="connsiteX131" fmla="*/ 379869 w 10678681"/>
              <a:gd name="connsiteY131" fmla="*/ 1339165 h 1342734"/>
              <a:gd name="connsiteX132" fmla="*/ 137696 w 10678681"/>
              <a:gd name="connsiteY132" fmla="*/ 1319217 h 1342734"/>
              <a:gd name="connsiteX133" fmla="*/ 54250 w 10678681"/>
              <a:gd name="connsiteY133" fmla="*/ 1315838 h 1342734"/>
              <a:gd name="connsiteX134" fmla="*/ 28042 w 10678681"/>
              <a:gd name="connsiteY134" fmla="*/ 1297822 h 1342734"/>
              <a:gd name="connsiteX135" fmla="*/ 0 w 10678681"/>
              <a:gd name="connsiteY135" fmla="*/ 1294612 h 1342734"/>
              <a:gd name="connsiteX136" fmla="*/ 0 w 10678681"/>
              <a:gd name="connsiteY136"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6402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307888 w 10678681"/>
              <a:gd name="connsiteY123" fmla="*/ 1283156 h 1342734"/>
              <a:gd name="connsiteX124" fmla="*/ 1021737 w 10678681"/>
              <a:gd name="connsiteY124" fmla="*/ 1238739 h 1342734"/>
              <a:gd name="connsiteX125" fmla="*/ 959820 w 10678681"/>
              <a:gd name="connsiteY125" fmla="*/ 1275863 h 1342734"/>
              <a:gd name="connsiteX126" fmla="*/ 929137 w 10678681"/>
              <a:gd name="connsiteY126" fmla="*/ 1273957 h 1342734"/>
              <a:gd name="connsiteX127" fmla="*/ 878849 w 10678681"/>
              <a:gd name="connsiteY127" fmla="*/ 1266740 h 1342734"/>
              <a:gd name="connsiteX128" fmla="*/ 800667 w 10678681"/>
              <a:gd name="connsiteY128" fmla="*/ 1282041 h 1342734"/>
              <a:gd name="connsiteX129" fmla="*/ 644906 w 10678681"/>
              <a:gd name="connsiteY129" fmla="*/ 1273685 h 1342734"/>
              <a:gd name="connsiteX130" fmla="*/ 379869 w 10678681"/>
              <a:gd name="connsiteY130" fmla="*/ 1339165 h 1342734"/>
              <a:gd name="connsiteX131" fmla="*/ 137696 w 10678681"/>
              <a:gd name="connsiteY131" fmla="*/ 1319217 h 1342734"/>
              <a:gd name="connsiteX132" fmla="*/ 54250 w 10678681"/>
              <a:gd name="connsiteY132" fmla="*/ 1315838 h 1342734"/>
              <a:gd name="connsiteX133" fmla="*/ 28042 w 10678681"/>
              <a:gd name="connsiteY133" fmla="*/ 1297822 h 1342734"/>
              <a:gd name="connsiteX134" fmla="*/ 0 w 10678681"/>
              <a:gd name="connsiteY134" fmla="*/ 1294612 h 1342734"/>
              <a:gd name="connsiteX135" fmla="*/ 0 w 10678681"/>
              <a:gd name="connsiteY135"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6402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279827 w 10678681"/>
              <a:gd name="connsiteY123" fmla="*/ 1245307 h 1342734"/>
              <a:gd name="connsiteX124" fmla="*/ 1021737 w 10678681"/>
              <a:gd name="connsiteY124" fmla="*/ 1238739 h 1342734"/>
              <a:gd name="connsiteX125" fmla="*/ 959820 w 10678681"/>
              <a:gd name="connsiteY125" fmla="*/ 1275863 h 1342734"/>
              <a:gd name="connsiteX126" fmla="*/ 929137 w 10678681"/>
              <a:gd name="connsiteY126" fmla="*/ 1273957 h 1342734"/>
              <a:gd name="connsiteX127" fmla="*/ 878849 w 10678681"/>
              <a:gd name="connsiteY127" fmla="*/ 1266740 h 1342734"/>
              <a:gd name="connsiteX128" fmla="*/ 800667 w 10678681"/>
              <a:gd name="connsiteY128" fmla="*/ 1282041 h 1342734"/>
              <a:gd name="connsiteX129" fmla="*/ 644906 w 10678681"/>
              <a:gd name="connsiteY129" fmla="*/ 1273685 h 1342734"/>
              <a:gd name="connsiteX130" fmla="*/ 379869 w 10678681"/>
              <a:gd name="connsiteY130" fmla="*/ 1339165 h 1342734"/>
              <a:gd name="connsiteX131" fmla="*/ 137696 w 10678681"/>
              <a:gd name="connsiteY131" fmla="*/ 1319217 h 1342734"/>
              <a:gd name="connsiteX132" fmla="*/ 54250 w 10678681"/>
              <a:gd name="connsiteY132" fmla="*/ 1315838 h 1342734"/>
              <a:gd name="connsiteX133" fmla="*/ 28042 w 10678681"/>
              <a:gd name="connsiteY133" fmla="*/ 1297822 h 1342734"/>
              <a:gd name="connsiteX134" fmla="*/ 0 w 10678681"/>
              <a:gd name="connsiteY134" fmla="*/ 1294612 h 1342734"/>
              <a:gd name="connsiteX135" fmla="*/ 0 w 10678681"/>
              <a:gd name="connsiteY135"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6402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660167 w 10678681"/>
              <a:gd name="connsiteY122" fmla="*/ 1236849 h 1342734"/>
              <a:gd name="connsiteX123" fmla="*/ 1279827 w 10678681"/>
              <a:gd name="connsiteY123" fmla="*/ 1245307 h 1342734"/>
              <a:gd name="connsiteX124" fmla="*/ 1021737 w 10678681"/>
              <a:gd name="connsiteY124" fmla="*/ 1238739 h 1342734"/>
              <a:gd name="connsiteX125" fmla="*/ 959820 w 10678681"/>
              <a:gd name="connsiteY125" fmla="*/ 1275863 h 1342734"/>
              <a:gd name="connsiteX126" fmla="*/ 929137 w 10678681"/>
              <a:gd name="connsiteY126" fmla="*/ 1273957 h 1342734"/>
              <a:gd name="connsiteX127" fmla="*/ 878849 w 10678681"/>
              <a:gd name="connsiteY127" fmla="*/ 1266740 h 1342734"/>
              <a:gd name="connsiteX128" fmla="*/ 800667 w 10678681"/>
              <a:gd name="connsiteY128" fmla="*/ 1282041 h 1342734"/>
              <a:gd name="connsiteX129" fmla="*/ 644906 w 10678681"/>
              <a:gd name="connsiteY129" fmla="*/ 1273685 h 1342734"/>
              <a:gd name="connsiteX130" fmla="*/ 379869 w 10678681"/>
              <a:gd name="connsiteY130" fmla="*/ 1339165 h 1342734"/>
              <a:gd name="connsiteX131" fmla="*/ 137696 w 10678681"/>
              <a:gd name="connsiteY131" fmla="*/ 1319217 h 1342734"/>
              <a:gd name="connsiteX132" fmla="*/ 54250 w 10678681"/>
              <a:gd name="connsiteY132" fmla="*/ 1315838 h 1342734"/>
              <a:gd name="connsiteX133" fmla="*/ 28042 w 10678681"/>
              <a:gd name="connsiteY133" fmla="*/ 1297822 h 1342734"/>
              <a:gd name="connsiteX134" fmla="*/ 0 w 10678681"/>
              <a:gd name="connsiteY134" fmla="*/ 1294612 h 1342734"/>
              <a:gd name="connsiteX135" fmla="*/ 0 w 10678681"/>
              <a:gd name="connsiteY135" fmla="*/ 0 h 1342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10678681" h="1342734">
                <a:moveTo>
                  <a:pt x="0" y="0"/>
                </a:moveTo>
                <a:lnTo>
                  <a:pt x="10678681" y="0"/>
                </a:lnTo>
                <a:lnTo>
                  <a:pt x="10666019" y="7876"/>
                </a:lnTo>
                <a:cubicBezTo>
                  <a:pt x="10653407" y="16166"/>
                  <a:pt x="10642107" y="24244"/>
                  <a:pt x="10632825" y="32153"/>
                </a:cubicBezTo>
                <a:cubicBezTo>
                  <a:pt x="10592272" y="36323"/>
                  <a:pt x="10556884" y="50892"/>
                  <a:pt x="10516219" y="45588"/>
                </a:cubicBezTo>
                <a:cubicBezTo>
                  <a:pt x="10497465" y="38035"/>
                  <a:pt x="10481313" y="25649"/>
                  <a:pt x="10456989" y="979"/>
                </a:cubicBezTo>
                <a:cubicBezTo>
                  <a:pt x="10458435" y="21260"/>
                  <a:pt x="10448472" y="9612"/>
                  <a:pt x="10438642" y="1524"/>
                </a:cubicBezTo>
                <a:cubicBezTo>
                  <a:pt x="10430119" y="11702"/>
                  <a:pt x="10417632" y="41266"/>
                  <a:pt x="10407146" y="43659"/>
                </a:cubicBezTo>
                <a:cubicBezTo>
                  <a:pt x="10379701" y="2826"/>
                  <a:pt x="10370665" y="125005"/>
                  <a:pt x="10341159" y="103824"/>
                </a:cubicBezTo>
                <a:cubicBezTo>
                  <a:pt x="10332001" y="120367"/>
                  <a:pt x="10274736" y="115685"/>
                  <a:pt x="10244930" y="94599"/>
                </a:cubicBezTo>
                <a:cubicBezTo>
                  <a:pt x="10189350" y="132718"/>
                  <a:pt x="10178914" y="158571"/>
                  <a:pt x="10115334" y="155658"/>
                </a:cubicBezTo>
                <a:cubicBezTo>
                  <a:pt x="10110816" y="185325"/>
                  <a:pt x="10047419" y="166765"/>
                  <a:pt x="10068157" y="215673"/>
                </a:cubicBezTo>
                <a:cubicBezTo>
                  <a:pt x="10047157" y="216184"/>
                  <a:pt x="10029060" y="198149"/>
                  <a:pt x="10045431" y="229568"/>
                </a:cubicBezTo>
                <a:cubicBezTo>
                  <a:pt x="10018897" y="234017"/>
                  <a:pt x="9963426" y="205273"/>
                  <a:pt x="9929077" y="209062"/>
                </a:cubicBezTo>
                <a:cubicBezTo>
                  <a:pt x="9910475" y="224494"/>
                  <a:pt x="9890198" y="272419"/>
                  <a:pt x="9840045" y="223033"/>
                </a:cubicBezTo>
                <a:cubicBezTo>
                  <a:pt x="9789999" y="276055"/>
                  <a:pt x="9744257" y="186744"/>
                  <a:pt x="9679639" y="247182"/>
                </a:cubicBezTo>
                <a:cubicBezTo>
                  <a:pt x="9634736" y="215294"/>
                  <a:pt x="9537501" y="238016"/>
                  <a:pt x="9498347" y="244723"/>
                </a:cubicBezTo>
                <a:cubicBezTo>
                  <a:pt x="9450379" y="244255"/>
                  <a:pt x="9394227" y="293607"/>
                  <a:pt x="9366026" y="299024"/>
                </a:cubicBezTo>
                <a:cubicBezTo>
                  <a:pt x="9341424" y="298595"/>
                  <a:pt x="9297504" y="338146"/>
                  <a:pt x="9316702" y="356523"/>
                </a:cubicBezTo>
                <a:cubicBezTo>
                  <a:pt x="9228105" y="319675"/>
                  <a:pt x="9206375" y="367221"/>
                  <a:pt x="9121744" y="365177"/>
                </a:cubicBezTo>
                <a:cubicBezTo>
                  <a:pt x="9093808" y="425910"/>
                  <a:pt x="9103257" y="373647"/>
                  <a:pt x="9061654" y="393730"/>
                </a:cubicBezTo>
                <a:cubicBezTo>
                  <a:pt x="9060114" y="344357"/>
                  <a:pt x="9015442" y="432718"/>
                  <a:pt x="8997577" y="380865"/>
                </a:cubicBezTo>
                <a:cubicBezTo>
                  <a:pt x="8969550" y="402056"/>
                  <a:pt x="8954076" y="446763"/>
                  <a:pt x="8907968" y="447345"/>
                </a:cubicBezTo>
                <a:cubicBezTo>
                  <a:pt x="8864369" y="428134"/>
                  <a:pt x="8818646" y="497461"/>
                  <a:pt x="8764163" y="471000"/>
                </a:cubicBezTo>
                <a:cubicBezTo>
                  <a:pt x="8744747" y="465539"/>
                  <a:pt x="8688469" y="474754"/>
                  <a:pt x="8680155" y="492404"/>
                </a:cubicBezTo>
                <a:cubicBezTo>
                  <a:pt x="8668902" y="497604"/>
                  <a:pt x="8654338" y="493892"/>
                  <a:pt x="8651436" y="511923"/>
                </a:cubicBezTo>
                <a:cubicBezTo>
                  <a:pt x="8645505" y="533975"/>
                  <a:pt x="8599739" y="507897"/>
                  <a:pt x="8609185" y="531525"/>
                </a:cubicBezTo>
                <a:cubicBezTo>
                  <a:pt x="8576806" y="513805"/>
                  <a:pt x="8560019" y="560634"/>
                  <a:pt x="8537091" y="574933"/>
                </a:cubicBezTo>
                <a:cubicBezTo>
                  <a:pt x="8510928" y="556486"/>
                  <a:pt x="8488623" y="604682"/>
                  <a:pt x="8435931" y="617926"/>
                </a:cubicBezTo>
                <a:cubicBezTo>
                  <a:pt x="8406978" y="596402"/>
                  <a:pt x="8400500" y="627188"/>
                  <a:pt x="8348623" y="600607"/>
                </a:cubicBezTo>
                <a:cubicBezTo>
                  <a:pt x="8347650" y="604255"/>
                  <a:pt x="8320537" y="587451"/>
                  <a:pt x="8276883" y="588214"/>
                </a:cubicBezTo>
                <a:cubicBezTo>
                  <a:pt x="8233229" y="588977"/>
                  <a:pt x="8147007" y="602039"/>
                  <a:pt x="8086698" y="605185"/>
                </a:cubicBezTo>
                <a:cubicBezTo>
                  <a:pt x="8018754" y="612533"/>
                  <a:pt x="8076794" y="658105"/>
                  <a:pt x="7982378" y="629799"/>
                </a:cubicBezTo>
                <a:cubicBezTo>
                  <a:pt x="7978309" y="650417"/>
                  <a:pt x="7968020" y="653434"/>
                  <a:pt x="7947952" y="648003"/>
                </a:cubicBezTo>
                <a:cubicBezTo>
                  <a:pt x="7915301" y="652980"/>
                  <a:pt x="7930086" y="699793"/>
                  <a:pt x="7890112" y="677915"/>
                </a:cubicBezTo>
                <a:cubicBezTo>
                  <a:pt x="7902561" y="702153"/>
                  <a:pt x="7831508" y="700184"/>
                  <a:pt x="7853284" y="723588"/>
                </a:cubicBezTo>
                <a:cubicBezTo>
                  <a:pt x="7838304" y="751013"/>
                  <a:pt x="7817999" y="714992"/>
                  <a:pt x="7802383" y="739359"/>
                </a:cubicBezTo>
                <a:cubicBezTo>
                  <a:pt x="7781922" y="742015"/>
                  <a:pt x="7755431" y="732207"/>
                  <a:pt x="7730518" y="739526"/>
                </a:cubicBezTo>
                <a:cubicBezTo>
                  <a:pt x="7716802" y="743091"/>
                  <a:pt x="7733019" y="753459"/>
                  <a:pt x="7720084" y="760750"/>
                </a:cubicBezTo>
                <a:cubicBezTo>
                  <a:pt x="7707149" y="768041"/>
                  <a:pt x="7671920" y="776612"/>
                  <a:pt x="7652907" y="783273"/>
                </a:cubicBezTo>
                <a:cubicBezTo>
                  <a:pt x="7630163" y="772504"/>
                  <a:pt x="7616976" y="783101"/>
                  <a:pt x="7606008" y="800717"/>
                </a:cubicBezTo>
                <a:cubicBezTo>
                  <a:pt x="7561224" y="806541"/>
                  <a:pt x="7527083" y="837162"/>
                  <a:pt x="7480223" y="856821"/>
                </a:cubicBezTo>
                <a:cubicBezTo>
                  <a:pt x="7422566" y="851729"/>
                  <a:pt x="7406130" y="898621"/>
                  <a:pt x="7356005" y="919462"/>
                </a:cubicBezTo>
                <a:cubicBezTo>
                  <a:pt x="7301710" y="896412"/>
                  <a:pt x="7327853" y="963334"/>
                  <a:pt x="7305396" y="986228"/>
                </a:cubicBezTo>
                <a:lnTo>
                  <a:pt x="7266251" y="967864"/>
                </a:lnTo>
                <a:lnTo>
                  <a:pt x="7258094" y="990679"/>
                </a:lnTo>
                <a:lnTo>
                  <a:pt x="7257893" y="991204"/>
                </a:lnTo>
                <a:lnTo>
                  <a:pt x="7247153" y="991550"/>
                </a:lnTo>
                <a:cubicBezTo>
                  <a:pt x="7228850" y="991013"/>
                  <a:pt x="7210872" y="989423"/>
                  <a:pt x="7193612" y="987042"/>
                </a:cubicBezTo>
                <a:cubicBezTo>
                  <a:pt x="7184018" y="1016185"/>
                  <a:pt x="7117645" y="991054"/>
                  <a:pt x="7132632" y="1042036"/>
                </a:cubicBezTo>
                <a:cubicBezTo>
                  <a:pt x="7109597" y="1040358"/>
                  <a:pt x="7092653" y="1020472"/>
                  <a:pt x="7105610" y="1053537"/>
                </a:cubicBezTo>
                <a:cubicBezTo>
                  <a:pt x="7098186" y="1053959"/>
                  <a:pt x="7071669" y="1042250"/>
                  <a:pt x="7069148" y="1047163"/>
                </a:cubicBezTo>
                <a:lnTo>
                  <a:pt x="7039634" y="1059971"/>
                </a:lnTo>
                <a:lnTo>
                  <a:pt x="7033445" y="1063314"/>
                </a:lnTo>
                <a:lnTo>
                  <a:pt x="6999157" y="1055282"/>
                </a:lnTo>
                <a:lnTo>
                  <a:pt x="6981874" y="1053827"/>
                </a:lnTo>
                <a:lnTo>
                  <a:pt x="6976102" y="1047854"/>
                </a:lnTo>
                <a:cubicBezTo>
                  <a:pt x="6970359" y="1044495"/>
                  <a:pt x="6962768" y="1043656"/>
                  <a:pt x="6951040" y="1048531"/>
                </a:cubicBezTo>
                <a:lnTo>
                  <a:pt x="6948497" y="1050706"/>
                </a:lnTo>
                <a:lnTo>
                  <a:pt x="6926582" y="1043462"/>
                </a:lnTo>
                <a:cubicBezTo>
                  <a:pt x="6919310" y="1039773"/>
                  <a:pt x="6839625" y="1034777"/>
                  <a:pt x="6833743" y="1027960"/>
                </a:cubicBezTo>
                <a:cubicBezTo>
                  <a:pt x="6776335" y="1015119"/>
                  <a:pt x="6761260" y="1047430"/>
                  <a:pt x="6687090" y="1063250"/>
                </a:cubicBezTo>
                <a:cubicBezTo>
                  <a:pt x="6621041" y="1075436"/>
                  <a:pt x="6482366" y="1074217"/>
                  <a:pt x="6431838" y="1063226"/>
                </a:cubicBezTo>
                <a:cubicBezTo>
                  <a:pt x="6405016" y="1060235"/>
                  <a:pt x="6309698" y="1067799"/>
                  <a:pt x="6327795" y="1088142"/>
                </a:cubicBezTo>
                <a:cubicBezTo>
                  <a:pt x="6241699" y="1050273"/>
                  <a:pt x="6228725" y="1111123"/>
                  <a:pt x="6136549" y="1100268"/>
                </a:cubicBezTo>
                <a:cubicBezTo>
                  <a:pt x="6096483" y="1157984"/>
                  <a:pt x="6053277" y="1099229"/>
                  <a:pt x="6004655" y="1114946"/>
                </a:cubicBezTo>
                <a:cubicBezTo>
                  <a:pt x="6010724" y="1065500"/>
                  <a:pt x="5948029" y="1149051"/>
                  <a:pt x="5936643" y="1095428"/>
                </a:cubicBezTo>
                <a:cubicBezTo>
                  <a:pt x="5928154" y="1099986"/>
                  <a:pt x="5920290" y="1106094"/>
                  <a:pt x="5912484" y="1112624"/>
                </a:cubicBezTo>
                <a:lnTo>
                  <a:pt x="5908387" y="1116018"/>
                </a:lnTo>
                <a:lnTo>
                  <a:pt x="5890495" y="1120268"/>
                </a:lnTo>
                <a:lnTo>
                  <a:pt x="5887318" y="1133134"/>
                </a:lnTo>
                <a:lnTo>
                  <a:pt x="5861726" y="1147891"/>
                </a:lnTo>
                <a:cubicBezTo>
                  <a:pt x="5851855" y="1151615"/>
                  <a:pt x="5818443" y="1153513"/>
                  <a:pt x="5805823" y="1152457"/>
                </a:cubicBezTo>
                <a:cubicBezTo>
                  <a:pt x="5761190" y="1128740"/>
                  <a:pt x="5745234" y="1208320"/>
                  <a:pt x="5689841" y="1176232"/>
                </a:cubicBezTo>
                <a:cubicBezTo>
                  <a:pt x="5645165" y="1182523"/>
                  <a:pt x="5638674" y="1185346"/>
                  <a:pt x="5605119" y="1190202"/>
                </a:cubicBezTo>
                <a:cubicBezTo>
                  <a:pt x="5595173" y="1211597"/>
                  <a:pt x="5481899" y="1180798"/>
                  <a:pt x="5488513" y="1205367"/>
                </a:cubicBezTo>
                <a:cubicBezTo>
                  <a:pt x="5455905" y="1184307"/>
                  <a:pt x="5430208" y="1229302"/>
                  <a:pt x="5402905" y="1241191"/>
                </a:cubicBezTo>
                <a:cubicBezTo>
                  <a:pt x="5353635" y="1248161"/>
                  <a:pt x="5228965" y="1244549"/>
                  <a:pt x="5192893" y="1247188"/>
                </a:cubicBezTo>
                <a:cubicBezTo>
                  <a:pt x="5191257" y="1250727"/>
                  <a:pt x="5178909" y="1254361"/>
                  <a:pt x="5164025" y="1257028"/>
                </a:cubicBezTo>
                <a:cubicBezTo>
                  <a:pt x="5149141" y="1259695"/>
                  <a:pt x="5121746" y="1277136"/>
                  <a:pt x="5103589" y="1263189"/>
                </a:cubicBezTo>
                <a:cubicBezTo>
                  <a:pt x="5020856" y="1221392"/>
                  <a:pt x="4961920" y="1251721"/>
                  <a:pt x="4894688" y="1247184"/>
                </a:cubicBezTo>
                <a:cubicBezTo>
                  <a:pt x="4819279" y="1247443"/>
                  <a:pt x="4886780" y="1276272"/>
                  <a:pt x="4788036" y="1238182"/>
                </a:cubicBezTo>
                <a:cubicBezTo>
                  <a:pt x="4780353" y="1258340"/>
                  <a:pt x="4768632" y="1260281"/>
                  <a:pt x="4747555" y="1252768"/>
                </a:cubicBezTo>
                <a:cubicBezTo>
                  <a:pt x="4711089" y="1254336"/>
                  <a:pt x="4719897" y="1302605"/>
                  <a:pt x="4679644" y="1276603"/>
                </a:cubicBezTo>
                <a:cubicBezTo>
                  <a:pt x="4651415" y="1288933"/>
                  <a:pt x="4636594" y="1288316"/>
                  <a:pt x="4617473" y="1296467"/>
                </a:cubicBezTo>
                <a:lnTo>
                  <a:pt x="4564919" y="1325507"/>
                </a:lnTo>
                <a:lnTo>
                  <a:pt x="4566586" y="1316963"/>
                </a:lnTo>
                <a:cubicBezTo>
                  <a:pt x="4569057" y="1308855"/>
                  <a:pt x="4571069" y="1299935"/>
                  <a:pt x="4556303" y="1300262"/>
                </a:cubicBezTo>
                <a:cubicBezTo>
                  <a:pt x="4525488" y="1305073"/>
                  <a:pt x="4517133" y="1269079"/>
                  <a:pt x="4502358" y="1302558"/>
                </a:cubicBezTo>
                <a:lnTo>
                  <a:pt x="4498919" y="1312115"/>
                </a:lnTo>
                <a:lnTo>
                  <a:pt x="4492075" y="1313357"/>
                </a:lnTo>
                <a:cubicBezTo>
                  <a:pt x="4488463" y="1312870"/>
                  <a:pt x="4486534" y="1310394"/>
                  <a:pt x="4487466" y="1304102"/>
                </a:cubicBezTo>
                <a:cubicBezTo>
                  <a:pt x="4457512" y="1328789"/>
                  <a:pt x="4426787" y="1287064"/>
                  <a:pt x="4398292" y="1278410"/>
                </a:cubicBezTo>
                <a:cubicBezTo>
                  <a:pt x="4375210" y="1302378"/>
                  <a:pt x="4366248" y="1283298"/>
                  <a:pt x="4306088" y="1282512"/>
                </a:cubicBezTo>
                <a:cubicBezTo>
                  <a:pt x="4280844" y="1310113"/>
                  <a:pt x="4237476" y="1258925"/>
                  <a:pt x="4188995" y="1296718"/>
                </a:cubicBezTo>
                <a:cubicBezTo>
                  <a:pt x="4186961" y="1293392"/>
                  <a:pt x="4157312" y="1287787"/>
                  <a:pt x="4136582" y="1287687"/>
                </a:cubicBezTo>
                <a:cubicBezTo>
                  <a:pt x="4115852" y="1287587"/>
                  <a:pt x="4081037" y="1280166"/>
                  <a:pt x="4064614" y="1296118"/>
                </a:cubicBezTo>
                <a:cubicBezTo>
                  <a:pt x="3987264" y="1347194"/>
                  <a:pt x="3967205" y="1309881"/>
                  <a:pt x="3900948" y="1322156"/>
                </a:cubicBezTo>
                <a:cubicBezTo>
                  <a:pt x="3826014" y="1330612"/>
                  <a:pt x="3831060" y="1333478"/>
                  <a:pt x="3787890" y="1322164"/>
                </a:cubicBezTo>
                <a:cubicBezTo>
                  <a:pt x="3777929" y="1303028"/>
                  <a:pt x="3766063" y="1332733"/>
                  <a:pt x="3745993" y="1342630"/>
                </a:cubicBezTo>
                <a:cubicBezTo>
                  <a:pt x="3709591" y="1345286"/>
                  <a:pt x="3712765" y="1296323"/>
                  <a:pt x="3675785" y="1326802"/>
                </a:cubicBezTo>
                <a:cubicBezTo>
                  <a:pt x="3682573" y="1300349"/>
                  <a:pt x="3606829" y="1318588"/>
                  <a:pt x="3623856" y="1290804"/>
                </a:cubicBezTo>
                <a:cubicBezTo>
                  <a:pt x="3600335" y="1267550"/>
                  <a:pt x="3588308" y="1307279"/>
                  <a:pt x="3564933" y="1287147"/>
                </a:cubicBezTo>
                <a:cubicBezTo>
                  <a:pt x="3538420" y="1283043"/>
                  <a:pt x="3579946" y="1314789"/>
                  <a:pt x="3550537" y="1317552"/>
                </a:cubicBezTo>
                <a:cubicBezTo>
                  <a:pt x="3514920" y="1316159"/>
                  <a:pt x="3514600" y="1364317"/>
                  <a:pt x="3487736" y="1303493"/>
                </a:cubicBezTo>
                <a:cubicBezTo>
                  <a:pt x="3450312" y="1319195"/>
                  <a:pt x="3443340" y="1291726"/>
                  <a:pt x="3392548" y="1278741"/>
                </a:cubicBezTo>
                <a:cubicBezTo>
                  <a:pt x="3371053" y="1294449"/>
                  <a:pt x="3354022" y="1287164"/>
                  <a:pt x="3337466" y="1272537"/>
                </a:cubicBezTo>
                <a:cubicBezTo>
                  <a:pt x="3287808" y="1277154"/>
                  <a:pt x="3231625" y="1217343"/>
                  <a:pt x="3175981" y="1208973"/>
                </a:cubicBezTo>
                <a:cubicBezTo>
                  <a:pt x="3115467" y="1227175"/>
                  <a:pt x="3096324" y="1223154"/>
                  <a:pt x="3036856" y="1214383"/>
                </a:cubicBezTo>
                <a:cubicBezTo>
                  <a:pt x="2976484" y="1195723"/>
                  <a:pt x="2863716" y="1149668"/>
                  <a:pt x="2824973" y="1134864"/>
                </a:cubicBezTo>
                <a:cubicBezTo>
                  <a:pt x="2817752" y="1140972"/>
                  <a:pt x="2802616" y="1134132"/>
                  <a:pt x="2804398" y="1125556"/>
                </a:cubicBezTo>
                <a:cubicBezTo>
                  <a:pt x="2796364" y="1128008"/>
                  <a:pt x="2737660" y="1151579"/>
                  <a:pt x="2736109" y="1137717"/>
                </a:cubicBezTo>
                <a:cubicBezTo>
                  <a:pt x="2696082" y="1134954"/>
                  <a:pt x="2695314" y="1134322"/>
                  <a:pt x="2659096" y="1150294"/>
                </a:cubicBezTo>
                <a:cubicBezTo>
                  <a:pt x="2582535" y="1124403"/>
                  <a:pt x="2622743" y="1189988"/>
                  <a:pt x="2567088" y="1181781"/>
                </a:cubicBezTo>
                <a:cubicBezTo>
                  <a:pt x="2523074" y="1153322"/>
                  <a:pt x="2505741" y="1175022"/>
                  <a:pt x="2454501" y="1155455"/>
                </a:cubicBezTo>
                <a:cubicBezTo>
                  <a:pt x="2435184" y="1199648"/>
                  <a:pt x="2405890" y="1149324"/>
                  <a:pt x="2385161" y="1161312"/>
                </a:cubicBezTo>
                <a:cubicBezTo>
                  <a:pt x="2329714" y="1166582"/>
                  <a:pt x="2322102" y="1137771"/>
                  <a:pt x="2273361" y="1134090"/>
                </a:cubicBezTo>
                <a:cubicBezTo>
                  <a:pt x="2270204" y="1112590"/>
                  <a:pt x="2164540" y="1136821"/>
                  <a:pt x="2132003" y="1139225"/>
                </a:cubicBezTo>
                <a:cubicBezTo>
                  <a:pt x="2119616" y="1127805"/>
                  <a:pt x="2068429" y="1132839"/>
                  <a:pt x="2041224" y="1147536"/>
                </a:cubicBezTo>
                <a:cubicBezTo>
                  <a:pt x="2072319" y="1178143"/>
                  <a:pt x="2006941" y="1118646"/>
                  <a:pt x="2010157" y="1152767"/>
                </a:cubicBezTo>
                <a:cubicBezTo>
                  <a:pt x="1976080" y="1167742"/>
                  <a:pt x="1904926" y="1183913"/>
                  <a:pt x="1859213" y="1199540"/>
                </a:cubicBezTo>
                <a:cubicBezTo>
                  <a:pt x="1837985" y="1173314"/>
                  <a:pt x="1772946" y="1249813"/>
                  <a:pt x="1735877" y="1246527"/>
                </a:cubicBezTo>
                <a:cubicBezTo>
                  <a:pt x="1727774" y="1263559"/>
                  <a:pt x="1674382" y="1247072"/>
                  <a:pt x="1660167" y="1236849"/>
                </a:cubicBezTo>
                <a:cubicBezTo>
                  <a:pt x="1541640" y="1221134"/>
                  <a:pt x="1352140" y="1267338"/>
                  <a:pt x="1279827" y="1245307"/>
                </a:cubicBezTo>
                <a:lnTo>
                  <a:pt x="1021737" y="1238739"/>
                </a:lnTo>
                <a:cubicBezTo>
                  <a:pt x="1011829" y="1264670"/>
                  <a:pt x="960483" y="1235921"/>
                  <a:pt x="959820" y="1275863"/>
                </a:cubicBezTo>
                <a:cubicBezTo>
                  <a:pt x="950745" y="1291685"/>
                  <a:pt x="934594" y="1289700"/>
                  <a:pt x="929137" y="1273957"/>
                </a:cubicBezTo>
                <a:cubicBezTo>
                  <a:pt x="909281" y="1275184"/>
                  <a:pt x="894620" y="1293444"/>
                  <a:pt x="878849" y="1266740"/>
                </a:cubicBezTo>
                <a:cubicBezTo>
                  <a:pt x="851668" y="1267510"/>
                  <a:pt x="816599" y="1322523"/>
                  <a:pt x="800667" y="1282041"/>
                </a:cubicBezTo>
                <a:cubicBezTo>
                  <a:pt x="741645" y="1285469"/>
                  <a:pt x="699773" y="1269716"/>
                  <a:pt x="644906" y="1273685"/>
                </a:cubicBezTo>
                <a:cubicBezTo>
                  <a:pt x="541527" y="1321342"/>
                  <a:pt x="446058" y="1236106"/>
                  <a:pt x="379869" y="1339165"/>
                </a:cubicBezTo>
                <a:cubicBezTo>
                  <a:pt x="292000" y="1296022"/>
                  <a:pt x="211611" y="1323804"/>
                  <a:pt x="137696" y="1319217"/>
                </a:cubicBezTo>
                <a:cubicBezTo>
                  <a:pt x="102121" y="1327987"/>
                  <a:pt x="88791" y="1285209"/>
                  <a:pt x="54250" y="1315838"/>
                </a:cubicBezTo>
                <a:cubicBezTo>
                  <a:pt x="49461" y="1305340"/>
                  <a:pt x="39595" y="1300426"/>
                  <a:pt x="28042" y="1297822"/>
                </a:cubicBezTo>
                <a:lnTo>
                  <a:pt x="0" y="1294612"/>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38" name="Freeform: Shape 31">
            <a:extLst>
              <a:ext uri="{FF2B5EF4-FFF2-40B4-BE49-F238E27FC236}">
                <a16:creationId xmlns:a16="http://schemas.microsoft.com/office/drawing/2014/main" id="{EF693875-948C-4D9B-AE6F-8F6894277D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7088" y="6114199"/>
            <a:ext cx="6884912" cy="743802"/>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884912" h="1161397">
                <a:moveTo>
                  <a:pt x="6884912" y="0"/>
                </a:moveTo>
                <a:lnTo>
                  <a:pt x="6884912" y="1161397"/>
                </a:lnTo>
                <a:lnTo>
                  <a:pt x="0" y="1161397"/>
                </a:lnTo>
                <a:lnTo>
                  <a:pt x="27135" y="1147460"/>
                </a:lnTo>
                <a:cubicBezTo>
                  <a:pt x="57431" y="1167048"/>
                  <a:pt x="61886" y="1135904"/>
                  <a:pt x="115388" y="1159043"/>
                </a:cubicBezTo>
                <a:cubicBezTo>
                  <a:pt x="116121" y="1155340"/>
                  <a:pt x="117370" y="1151777"/>
                  <a:pt x="119094" y="1148463"/>
                </a:cubicBezTo>
                <a:cubicBezTo>
                  <a:pt x="129121" y="1129214"/>
                  <a:pt x="152727" y="1122391"/>
                  <a:pt x="171824" y="1133224"/>
                </a:cubicBezTo>
                <a:cubicBezTo>
                  <a:pt x="254344" y="1161369"/>
                  <a:pt x="315458" y="1143220"/>
                  <a:pt x="376455" y="1137381"/>
                </a:cubicBezTo>
                <a:cubicBezTo>
                  <a:pt x="443775" y="1125614"/>
                  <a:pt x="382885" y="1083927"/>
                  <a:pt x="478946" y="1106011"/>
                </a:cubicBezTo>
                <a:cubicBezTo>
                  <a:pt x="481662" y="1085172"/>
                  <a:pt x="491731" y="1081489"/>
                  <a:pt x="512111" y="1085599"/>
                </a:cubicBezTo>
                <a:cubicBezTo>
                  <a:pt x="544368" y="1078502"/>
                  <a:pt x="526559" y="1032754"/>
                  <a:pt x="567875" y="1051976"/>
                </a:cubicBezTo>
                <a:cubicBezTo>
                  <a:pt x="553871" y="1028602"/>
                  <a:pt x="624901" y="1025930"/>
                  <a:pt x="601644" y="1003997"/>
                </a:cubicBezTo>
                <a:cubicBezTo>
                  <a:pt x="614803" y="975652"/>
                  <a:pt x="637415" y="1010272"/>
                  <a:pt x="651408" y="984938"/>
                </a:cubicBezTo>
                <a:cubicBezTo>
                  <a:pt x="673042" y="974024"/>
                  <a:pt x="646948" y="1015207"/>
                  <a:pt x="673197" y="1010060"/>
                </a:cubicBezTo>
                <a:cubicBezTo>
                  <a:pt x="703527" y="999318"/>
                  <a:pt x="718626" y="1045053"/>
                  <a:pt x="723108" y="980081"/>
                </a:cubicBezTo>
                <a:cubicBezTo>
                  <a:pt x="760262" y="985126"/>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0309" y="730471"/>
                  <a:pt x="1131224" y="706160"/>
                </a:cubicBezTo>
                <a:lnTo>
                  <a:pt x="1138051" y="702034"/>
                </a:lnTo>
                <a:lnTo>
                  <a:pt x="1158800" y="700004"/>
                </a:lnTo>
                <a:lnTo>
                  <a:pt x="1166947" y="700762"/>
                </a:lnTo>
                <a:cubicBezTo>
                  <a:pt x="1172432" y="700717"/>
                  <a:pt x="1175913" y="699961"/>
                  <a:pt x="1178135" y="698631"/>
                </a:cubicBezTo>
                <a:lnTo>
                  <a:pt x="1178301" y="698094"/>
                </a:lnTo>
                <a:lnTo>
                  <a:pt x="1188995" y="697048"/>
                </a:lnTo>
                <a:cubicBezTo>
                  <a:pt x="1207294" y="696390"/>
                  <a:pt x="1225337" y="696802"/>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lnTo>
                  <a:pt x="1340054" y="614022"/>
                </a:ln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40041" y="346996"/>
                  <a:pt x="3068934" y="299222"/>
                  <a:pt x="3127968" y="287613"/>
                </a:cubicBezTo>
                <a:cubicBezTo>
                  <a:pt x="3157770" y="310215"/>
                  <a:pt x="3167695" y="279445"/>
                  <a:pt x="3222191" y="307887"/>
                </a:cubicBezTo>
                <a:cubicBezTo>
                  <a:pt x="3223593" y="304249"/>
                  <a:pt x="3225533" y="300801"/>
                  <a:pt x="3227953" y="297650"/>
                </a:cubicBezTo>
                <a:cubicBezTo>
                  <a:pt x="3242008" y="279345"/>
                  <a:pt x="3268831" y="274825"/>
                  <a:pt x="3287859" y="287558"/>
                </a:cubicBezTo>
                <a:cubicBezTo>
                  <a:pt x="3373144" y="323866"/>
                  <a:pt x="3442657" y="311681"/>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34530" y="199451"/>
                  <a:pt x="4074202" y="238734"/>
                  <a:pt x="4134285" y="235592"/>
                </a:cubicBezTo>
                <a:cubicBezTo>
                  <a:pt x="4157674" y="206403"/>
                  <a:pt x="4174806" y="233822"/>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25822" y="156271"/>
                  <a:pt x="4800214" y="133127"/>
                  <a:pt x="4785037" y="161964"/>
                </a:cubicBezTo>
                <a:cubicBezTo>
                  <a:pt x="4810025" y="183633"/>
                  <a:pt x="4819434" y="143205"/>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5911" y="223881"/>
                  <a:pt x="6338726" y="256581"/>
                  <a:pt x="6364914" y="240140"/>
                </a:cubicBezTo>
                <a:cubicBezTo>
                  <a:pt x="6331888" y="211628"/>
                  <a:pt x="6385856" y="207033"/>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3">
            <a:extLst>
              <a:ext uri="{FF2B5EF4-FFF2-40B4-BE49-F238E27FC236}">
                <a16:creationId xmlns:a16="http://schemas.microsoft.com/office/drawing/2014/main" id="{D8CF630E-BC57-4786-8B1F-C22C04E869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7088" y="6114200"/>
            <a:ext cx="6884912" cy="743802"/>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884912" h="1161397">
                <a:moveTo>
                  <a:pt x="6884912" y="0"/>
                </a:moveTo>
                <a:lnTo>
                  <a:pt x="6884912" y="1161397"/>
                </a:lnTo>
                <a:lnTo>
                  <a:pt x="0" y="1161397"/>
                </a:lnTo>
                <a:lnTo>
                  <a:pt x="27135" y="1147460"/>
                </a:lnTo>
                <a:cubicBezTo>
                  <a:pt x="57431" y="1167048"/>
                  <a:pt x="61886" y="1135904"/>
                  <a:pt x="115388" y="1159043"/>
                </a:cubicBezTo>
                <a:cubicBezTo>
                  <a:pt x="116121" y="1155340"/>
                  <a:pt x="117370" y="1151777"/>
                  <a:pt x="119094" y="1148463"/>
                </a:cubicBezTo>
                <a:cubicBezTo>
                  <a:pt x="129121" y="1129214"/>
                  <a:pt x="152727" y="1122391"/>
                  <a:pt x="171824" y="1133224"/>
                </a:cubicBezTo>
                <a:cubicBezTo>
                  <a:pt x="254344" y="1161369"/>
                  <a:pt x="315458" y="1143220"/>
                  <a:pt x="376455" y="1137381"/>
                </a:cubicBezTo>
                <a:cubicBezTo>
                  <a:pt x="443775" y="1125614"/>
                  <a:pt x="382885" y="1083927"/>
                  <a:pt x="478946" y="1106011"/>
                </a:cubicBezTo>
                <a:cubicBezTo>
                  <a:pt x="481662" y="1085172"/>
                  <a:pt x="491731" y="1081489"/>
                  <a:pt x="512111" y="1085599"/>
                </a:cubicBezTo>
                <a:cubicBezTo>
                  <a:pt x="544368" y="1078502"/>
                  <a:pt x="526559" y="1032754"/>
                  <a:pt x="567875" y="1051976"/>
                </a:cubicBezTo>
                <a:cubicBezTo>
                  <a:pt x="553871" y="1028602"/>
                  <a:pt x="624901" y="1025930"/>
                  <a:pt x="601644" y="1003997"/>
                </a:cubicBezTo>
                <a:cubicBezTo>
                  <a:pt x="614803" y="975652"/>
                  <a:pt x="637415" y="1010272"/>
                  <a:pt x="651408" y="984938"/>
                </a:cubicBezTo>
                <a:cubicBezTo>
                  <a:pt x="673042" y="974024"/>
                  <a:pt x="646948" y="1015207"/>
                  <a:pt x="673197" y="1010060"/>
                </a:cubicBezTo>
                <a:cubicBezTo>
                  <a:pt x="703527" y="999318"/>
                  <a:pt x="718626" y="1045053"/>
                  <a:pt x="723108" y="980081"/>
                </a:cubicBezTo>
                <a:cubicBezTo>
                  <a:pt x="760262" y="985126"/>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0309" y="730471"/>
                  <a:pt x="1131224" y="706160"/>
                </a:cubicBezTo>
                <a:lnTo>
                  <a:pt x="1138051" y="702034"/>
                </a:lnTo>
                <a:lnTo>
                  <a:pt x="1158800" y="700004"/>
                </a:lnTo>
                <a:lnTo>
                  <a:pt x="1166947" y="700762"/>
                </a:lnTo>
                <a:cubicBezTo>
                  <a:pt x="1172432" y="700717"/>
                  <a:pt x="1175913" y="699961"/>
                  <a:pt x="1178135" y="698631"/>
                </a:cubicBezTo>
                <a:lnTo>
                  <a:pt x="1178301" y="698094"/>
                </a:lnTo>
                <a:lnTo>
                  <a:pt x="1188995" y="697048"/>
                </a:lnTo>
                <a:cubicBezTo>
                  <a:pt x="1207294" y="696390"/>
                  <a:pt x="1225337" y="696802"/>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lnTo>
                  <a:pt x="1340054" y="614022"/>
                </a:ln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40041" y="346996"/>
                  <a:pt x="3068934" y="299222"/>
                  <a:pt x="3127968" y="287613"/>
                </a:cubicBezTo>
                <a:cubicBezTo>
                  <a:pt x="3157770" y="310215"/>
                  <a:pt x="3167695" y="279445"/>
                  <a:pt x="3222191" y="307887"/>
                </a:cubicBezTo>
                <a:cubicBezTo>
                  <a:pt x="3223593" y="304249"/>
                  <a:pt x="3225533" y="300801"/>
                  <a:pt x="3227953" y="297650"/>
                </a:cubicBezTo>
                <a:cubicBezTo>
                  <a:pt x="3242008" y="279345"/>
                  <a:pt x="3268831" y="274825"/>
                  <a:pt x="3287859" y="287558"/>
                </a:cubicBezTo>
                <a:cubicBezTo>
                  <a:pt x="3373144" y="323866"/>
                  <a:pt x="3442657" y="311681"/>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34530" y="199451"/>
                  <a:pt x="4074202" y="238734"/>
                  <a:pt x="4134285" y="235592"/>
                </a:cubicBezTo>
                <a:cubicBezTo>
                  <a:pt x="4157674" y="206403"/>
                  <a:pt x="4174806" y="233822"/>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25822" y="156271"/>
                  <a:pt x="4800214" y="133127"/>
                  <a:pt x="4785037" y="161964"/>
                </a:cubicBezTo>
                <a:cubicBezTo>
                  <a:pt x="4810025" y="183633"/>
                  <a:pt x="4819434" y="143205"/>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5911" y="223881"/>
                  <a:pt x="6338726" y="256581"/>
                  <a:pt x="6364914" y="240140"/>
                </a:cubicBezTo>
                <a:cubicBezTo>
                  <a:pt x="6331888" y="211628"/>
                  <a:pt x="6385856" y="207033"/>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2031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6E0C4F-5C4D-E471-C04D-9414801CA441}"/>
              </a:ext>
            </a:extLst>
          </p:cNvPr>
          <p:cNvSpPr>
            <a:spLocks noGrp="1"/>
          </p:cNvSpPr>
          <p:nvPr>
            <p:ph type="title"/>
          </p:nvPr>
        </p:nvSpPr>
        <p:spPr/>
        <p:txBody>
          <a:bodyPr/>
          <a:lstStyle/>
          <a:p>
            <a:r>
              <a:rPr lang="da-DK" dirty="0"/>
              <a:t>Opgave: den gode indledning</a:t>
            </a:r>
          </a:p>
        </p:txBody>
      </p:sp>
      <p:sp>
        <p:nvSpPr>
          <p:cNvPr id="3" name="Pladsholder til indhold 2">
            <a:extLst>
              <a:ext uri="{FF2B5EF4-FFF2-40B4-BE49-F238E27FC236}">
                <a16:creationId xmlns:a16="http://schemas.microsoft.com/office/drawing/2014/main" id="{A18F1EC9-3B7A-206D-4E0F-23AAB3631194}"/>
              </a:ext>
            </a:extLst>
          </p:cNvPr>
          <p:cNvSpPr>
            <a:spLocks noGrp="1"/>
          </p:cNvSpPr>
          <p:nvPr>
            <p:ph idx="1"/>
          </p:nvPr>
        </p:nvSpPr>
        <p:spPr/>
        <p:txBody>
          <a:bodyPr/>
          <a:lstStyle/>
          <a:p>
            <a:pPr marL="0" indent="0">
              <a:buNone/>
            </a:pPr>
            <a:r>
              <a:rPr lang="da-DK" dirty="0"/>
              <a:t>Skriv indledningen til den analyserende artikel på sidste slide:</a:t>
            </a:r>
          </a:p>
          <a:p>
            <a:pPr marL="0" indent="0">
              <a:buNone/>
            </a:pPr>
            <a:endParaRPr lang="da-DK" dirty="0"/>
          </a:p>
          <a:p>
            <a:pPr marL="0" indent="0" algn="l">
              <a:lnSpc>
                <a:spcPts val="2916"/>
              </a:lnSpc>
              <a:buNone/>
            </a:pPr>
            <a:r>
              <a:rPr lang="da-DK" b="1" i="0" dirty="0">
                <a:solidFill>
                  <a:srgbClr val="333333"/>
                </a:solidFill>
                <a:effectLst/>
              </a:rPr>
              <a:t>Lav en indledning, der både præsenterer, vinkler og fænger</a:t>
            </a:r>
          </a:p>
          <a:p>
            <a:pPr algn="l">
              <a:buFont typeface="Arial" panose="020B0604020202020204" pitchFamily="34" charset="0"/>
              <a:buChar char="•"/>
            </a:pPr>
            <a:r>
              <a:rPr lang="da-DK" b="0" i="0" dirty="0">
                <a:solidFill>
                  <a:srgbClr val="333333"/>
                </a:solidFill>
                <a:effectLst/>
              </a:rPr>
              <a:t>Gør emnet og teksten spændende og levende for din læser.</a:t>
            </a:r>
          </a:p>
          <a:p>
            <a:pPr algn="l">
              <a:buFont typeface="Arial" panose="020B0604020202020204" pitchFamily="34" charset="0"/>
              <a:buChar char="•"/>
            </a:pPr>
            <a:r>
              <a:rPr lang="da-DK" b="0" i="0" dirty="0">
                <a:solidFill>
                  <a:srgbClr val="333333"/>
                </a:solidFill>
                <a:effectLst/>
              </a:rPr>
              <a:t>Præsentér teksten og forfatteren.</a:t>
            </a:r>
          </a:p>
          <a:p>
            <a:pPr algn="l">
              <a:buFont typeface="Arial" panose="020B0604020202020204" pitchFamily="34" charset="0"/>
              <a:buChar char="•"/>
            </a:pPr>
            <a:r>
              <a:rPr lang="da-DK" b="0" i="0" dirty="0">
                <a:solidFill>
                  <a:srgbClr val="333333"/>
                </a:solidFill>
                <a:effectLst/>
              </a:rPr>
              <a:t>Peg ind i din egen analyse ved at præsentere ting </a:t>
            </a:r>
            <a:r>
              <a:rPr lang="da-DK" b="0" i="1" dirty="0">
                <a:solidFill>
                  <a:srgbClr val="333333"/>
                </a:solidFill>
                <a:effectLst/>
              </a:rPr>
              <a:t>uden for</a:t>
            </a:r>
            <a:r>
              <a:rPr lang="da-DK" b="0" i="0" dirty="0">
                <a:solidFill>
                  <a:srgbClr val="333333"/>
                </a:solidFill>
                <a:effectLst/>
              </a:rPr>
              <a:t> teksten, der er centrale for vores tekstforståelse – det kan fx være tekstens historiske eller litterære samtid, genren, temaet eller forfatterskabet.</a:t>
            </a:r>
          </a:p>
          <a:p>
            <a:pPr marL="0" indent="0">
              <a:buNone/>
            </a:pPr>
            <a:endParaRPr lang="da-DK" dirty="0"/>
          </a:p>
          <a:p>
            <a:pPr marL="0" indent="0">
              <a:buNone/>
            </a:pPr>
            <a:endParaRPr lang="da-DK" dirty="0"/>
          </a:p>
        </p:txBody>
      </p:sp>
    </p:spTree>
    <p:extLst>
      <p:ext uri="{BB962C8B-B14F-4D97-AF65-F5344CB8AC3E}">
        <p14:creationId xmlns:p14="http://schemas.microsoft.com/office/powerpoint/2010/main" val="2559123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819EC06-95FA-4182-A069-1FA626C7A0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8EB1A4A-D79A-42CF-8F0E-83C097672B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7" y="2992"/>
            <a:ext cx="12193149" cy="2344739"/>
          </a:xfrm>
          <a:custGeom>
            <a:avLst/>
            <a:gdLst>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50277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522499 w 12192001"/>
              <a:gd name="connsiteY26" fmla="*/ 1207528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37318 w 12192001"/>
              <a:gd name="connsiteY70" fmla="*/ 1920435 h 2344739"/>
              <a:gd name="connsiteX71" fmla="*/ 9113812 w 12192001"/>
              <a:gd name="connsiteY71" fmla="*/ 1919069 h 2344739"/>
              <a:gd name="connsiteX72" fmla="*/ 9053453 w 12192001"/>
              <a:gd name="connsiteY72" fmla="*/ 1910755 h 2344739"/>
              <a:gd name="connsiteX73" fmla="*/ 9005486 w 12192001"/>
              <a:gd name="connsiteY73" fmla="*/ 1914040 h 2344739"/>
              <a:gd name="connsiteX74" fmla="*/ 9005201 w 12192001"/>
              <a:gd name="connsiteY74" fmla="*/ 1913800 h 2344739"/>
              <a:gd name="connsiteX75" fmla="*/ 8996232 w 12192001"/>
              <a:gd name="connsiteY75" fmla="*/ 1915011 h 2344739"/>
              <a:gd name="connsiteX76" fmla="*/ 8990394 w 12192001"/>
              <a:gd name="connsiteY76" fmla="*/ 1917072 h 2344739"/>
              <a:gd name="connsiteX77" fmla="*/ 8974337 w 12192001"/>
              <a:gd name="connsiteY77" fmla="*/ 1920298 h 2344739"/>
              <a:gd name="connsiteX78" fmla="*/ 8968011 w 12192001"/>
              <a:gd name="connsiteY78" fmla="*/ 1919598 h 2344739"/>
              <a:gd name="connsiteX79" fmla="*/ 8963048 w 12192001"/>
              <a:gd name="connsiteY79" fmla="*/ 1917373 h 2344739"/>
              <a:gd name="connsiteX80" fmla="*/ 8928988 w 12192001"/>
              <a:gd name="connsiteY80" fmla="*/ 1914185 h 2344739"/>
              <a:gd name="connsiteX81" fmla="*/ 8752444 w 12192001"/>
              <a:gd name="connsiteY81" fmla="*/ 1933417 h 2344739"/>
              <a:gd name="connsiteX82" fmla="*/ 8707847 w 12192001"/>
              <a:gd name="connsiteY82" fmla="*/ 1935518 h 2344739"/>
              <a:gd name="connsiteX83" fmla="*/ 8596071 w 12192001"/>
              <a:gd name="connsiteY83" fmla="*/ 1944090 h 2344739"/>
              <a:gd name="connsiteX84" fmla="*/ 8525230 w 12192001"/>
              <a:gd name="connsiteY84" fmla="*/ 1929248 h 2344739"/>
              <a:gd name="connsiteX85" fmla="*/ 8510983 w 12192001"/>
              <a:gd name="connsiteY85" fmla="*/ 1935163 h 2344739"/>
              <a:gd name="connsiteX86" fmla="*/ 8506167 w 12192001"/>
              <a:gd name="connsiteY86" fmla="*/ 1938164 h 2344739"/>
              <a:gd name="connsiteX87" fmla="*/ 8497968 w 12192001"/>
              <a:gd name="connsiteY87" fmla="*/ 1940902 h 2344739"/>
              <a:gd name="connsiteX88" fmla="*/ 8497594 w 12192001"/>
              <a:gd name="connsiteY88" fmla="*/ 1940723 h 2344739"/>
              <a:gd name="connsiteX89" fmla="*/ 8490249 w 12192001"/>
              <a:gd name="connsiteY89" fmla="*/ 1943773 h 2344739"/>
              <a:gd name="connsiteX90" fmla="*/ 8367182 w 12192001"/>
              <a:gd name="connsiteY90" fmla="*/ 1957815 h 2344739"/>
              <a:gd name="connsiteX91" fmla="*/ 8353799 w 12192001"/>
              <a:gd name="connsiteY91" fmla="*/ 1958009 h 2344739"/>
              <a:gd name="connsiteX92" fmla="*/ 8352373 w 12192001"/>
              <a:gd name="connsiteY92" fmla="*/ 1957169 h 2344739"/>
              <a:gd name="connsiteX93" fmla="*/ 8320104 w 12192001"/>
              <a:gd name="connsiteY93" fmla="*/ 1974587 h 2344739"/>
              <a:gd name="connsiteX94" fmla="*/ 8314433 w 12192001"/>
              <a:gd name="connsiteY94" fmla="*/ 1974913 h 2344739"/>
              <a:gd name="connsiteX95" fmla="*/ 8295174 w 12192001"/>
              <a:gd name="connsiteY95" fmla="*/ 1988808 h 2344739"/>
              <a:gd name="connsiteX96" fmla="*/ 8284276 w 12192001"/>
              <a:gd name="connsiteY96" fmla="*/ 1994631 h 2344739"/>
              <a:gd name="connsiteX97" fmla="*/ 8283150 w 12192001"/>
              <a:gd name="connsiteY97" fmla="*/ 1999074 h 2344739"/>
              <a:gd name="connsiteX98" fmla="*/ 8266076 w 12192001"/>
              <a:gd name="connsiteY98" fmla="*/ 2006249 h 2344739"/>
              <a:gd name="connsiteX99" fmla="*/ 8263377 w 12192001"/>
              <a:gd name="connsiteY99" fmla="*/ 2006019 h 2344739"/>
              <a:gd name="connsiteX100" fmla="*/ 8252033 w 12192001"/>
              <a:gd name="connsiteY100" fmla="*/ 2015862 h 2344739"/>
              <a:gd name="connsiteX101" fmla="*/ 8245834 w 12192001"/>
              <a:gd name="connsiteY101" fmla="*/ 2028854 h 2344739"/>
              <a:gd name="connsiteX102" fmla="*/ 8090272 w 12192001"/>
              <a:gd name="connsiteY102" fmla="*/ 2075015 h 2344739"/>
              <a:gd name="connsiteX103" fmla="*/ 7905407 w 12192001"/>
              <a:gd name="connsiteY103" fmla="*/ 2116988 h 2344739"/>
              <a:gd name="connsiteX104" fmla="*/ 7718745 w 12192001"/>
              <a:gd name="connsiteY104" fmla="*/ 2142703 h 2344739"/>
              <a:gd name="connsiteX105" fmla="*/ 7614347 w 12192001"/>
              <a:gd name="connsiteY105" fmla="*/ 2139232 h 2344739"/>
              <a:gd name="connsiteX106" fmla="*/ 7527543 w 12192001"/>
              <a:gd name="connsiteY106" fmla="*/ 2145060 h 2344739"/>
              <a:gd name="connsiteX107" fmla="*/ 7519571 w 12192001"/>
              <a:gd name="connsiteY107" fmla="*/ 2147613 h 2344739"/>
              <a:gd name="connsiteX108" fmla="*/ 7507411 w 12192001"/>
              <a:gd name="connsiteY108" fmla="*/ 2148948 h 2344739"/>
              <a:gd name="connsiteX109" fmla="*/ 7507040 w 12192001"/>
              <a:gd name="connsiteY109" fmla="*/ 2148621 h 2344739"/>
              <a:gd name="connsiteX110" fmla="*/ 7495795 w 12192001"/>
              <a:gd name="connsiteY110" fmla="*/ 2150573 h 2344739"/>
              <a:gd name="connsiteX111" fmla="*/ 7405391 w 12192001"/>
              <a:gd name="connsiteY111" fmla="*/ 2142468 h 2344739"/>
              <a:gd name="connsiteX112" fmla="*/ 7312180 w 12192001"/>
              <a:gd name="connsiteY112" fmla="*/ 2132873 h 2344739"/>
              <a:gd name="connsiteX113" fmla="*/ 7310853 w 12192001"/>
              <a:gd name="connsiteY113" fmla="*/ 2131431 h 2344739"/>
              <a:gd name="connsiteX114" fmla="*/ 7218559 w 12192001"/>
              <a:gd name="connsiteY114" fmla="*/ 2156680 h 2344739"/>
              <a:gd name="connsiteX115" fmla="*/ 7201101 w 12192001"/>
              <a:gd name="connsiteY115" fmla="*/ 2161230 h 2344739"/>
              <a:gd name="connsiteX116" fmla="*/ 7197004 w 12192001"/>
              <a:gd name="connsiteY116" fmla="*/ 2166588 h 2344739"/>
              <a:gd name="connsiteX117" fmla="*/ 7170808 w 12192001"/>
              <a:gd name="connsiteY117" fmla="*/ 2171236 h 2344739"/>
              <a:gd name="connsiteX118" fmla="*/ 7096988 w 12192001"/>
              <a:gd name="connsiteY118" fmla="*/ 2183464 h 2344739"/>
              <a:gd name="connsiteX119" fmla="*/ 7018496 w 12192001"/>
              <a:gd name="connsiteY119" fmla="*/ 2183090 h 2344739"/>
              <a:gd name="connsiteX120" fmla="*/ 6904146 w 12192001"/>
              <a:gd name="connsiteY120" fmla="*/ 2212596 h 2344739"/>
              <a:gd name="connsiteX121" fmla="*/ 6708222 w 12192001"/>
              <a:gd name="connsiteY121" fmla="*/ 2240551 h 2344739"/>
              <a:gd name="connsiteX122" fmla="*/ 6549454 w 12192001"/>
              <a:gd name="connsiteY122" fmla="*/ 2269327 h 2344739"/>
              <a:gd name="connsiteX123" fmla="*/ 6317560 w 12192001"/>
              <a:gd name="connsiteY123" fmla="*/ 2316127 h 2344739"/>
              <a:gd name="connsiteX124" fmla="*/ 6168674 w 12192001"/>
              <a:gd name="connsiteY124" fmla="*/ 2318214 h 2344739"/>
              <a:gd name="connsiteX125" fmla="*/ 6073848 w 12192001"/>
              <a:gd name="connsiteY125" fmla="*/ 2338676 h 2344739"/>
              <a:gd name="connsiteX126" fmla="*/ 6068529 w 12192001"/>
              <a:gd name="connsiteY126" fmla="*/ 2337139 h 2344739"/>
              <a:gd name="connsiteX127" fmla="*/ 6048638 w 12192001"/>
              <a:gd name="connsiteY127" fmla="*/ 2337822 h 2344739"/>
              <a:gd name="connsiteX128" fmla="*/ 6041285 w 12192001"/>
              <a:gd name="connsiteY128" fmla="*/ 2329473 h 2344739"/>
              <a:gd name="connsiteX129" fmla="*/ 6010090 w 12192001"/>
              <a:gd name="connsiteY129" fmla="*/ 2324380 h 2344739"/>
              <a:gd name="connsiteX130" fmla="*/ 5957375 w 12192001"/>
              <a:gd name="connsiteY130" fmla="*/ 2328024 h 2344739"/>
              <a:gd name="connsiteX131" fmla="*/ 5758919 w 12192001"/>
              <a:gd name="connsiteY131" fmla="*/ 2343716 h 2344739"/>
              <a:gd name="connsiteX132" fmla="*/ 5626960 w 12192001"/>
              <a:gd name="connsiteY132" fmla="*/ 2344739 h 2344739"/>
              <a:gd name="connsiteX133" fmla="*/ 5470906 w 12192001"/>
              <a:gd name="connsiteY133" fmla="*/ 2330719 h 2344739"/>
              <a:gd name="connsiteX134" fmla="*/ 5432761 w 12192001"/>
              <a:gd name="connsiteY134" fmla="*/ 2319466 h 2344739"/>
              <a:gd name="connsiteX135" fmla="*/ 5381669 w 12192001"/>
              <a:gd name="connsiteY135" fmla="*/ 2301764 h 2344739"/>
              <a:gd name="connsiteX136" fmla="*/ 5261764 w 12192001"/>
              <a:gd name="connsiteY136" fmla="*/ 2281347 h 2344739"/>
              <a:gd name="connsiteX137" fmla="*/ 5222961 w 12192001"/>
              <a:gd name="connsiteY137" fmla="*/ 2270223 h 2344739"/>
              <a:gd name="connsiteX138" fmla="*/ 5174660 w 12192001"/>
              <a:gd name="connsiteY138" fmla="*/ 2267233 h 2344739"/>
              <a:gd name="connsiteX139" fmla="*/ 5156554 w 12192001"/>
              <a:gd name="connsiteY139" fmla="*/ 2260010 h 2344739"/>
              <a:gd name="connsiteX140" fmla="*/ 5142599 w 12192001"/>
              <a:gd name="connsiteY140" fmla="*/ 2256610 h 2344739"/>
              <a:gd name="connsiteX141" fmla="*/ 5139596 w 12192001"/>
              <a:gd name="connsiteY141" fmla="*/ 2254509 h 2344739"/>
              <a:gd name="connsiteX142" fmla="*/ 5121659 w 12192001"/>
              <a:gd name="connsiteY142" fmla="*/ 2243656 h 2344739"/>
              <a:gd name="connsiteX143" fmla="*/ 5065790 w 12192001"/>
              <a:gd name="connsiteY143" fmla="*/ 2250227 h 2344739"/>
              <a:gd name="connsiteX144" fmla="*/ 5011514 w 12192001"/>
              <a:gd name="connsiteY144" fmla="*/ 2233846 h 2344739"/>
              <a:gd name="connsiteX145" fmla="*/ 4840441 w 12192001"/>
              <a:gd name="connsiteY145" fmla="*/ 2209829 h 2344739"/>
              <a:gd name="connsiteX146" fmla="*/ 4762447 w 12192001"/>
              <a:gd name="connsiteY146" fmla="*/ 2182061 h 2344739"/>
              <a:gd name="connsiteX147" fmla="*/ 4723186 w 12192001"/>
              <a:gd name="connsiteY147" fmla="*/ 2173047 h 2344739"/>
              <a:gd name="connsiteX148" fmla="*/ 4721176 w 12192001"/>
              <a:gd name="connsiteY148" fmla="*/ 2172298 h 2344739"/>
              <a:gd name="connsiteX149" fmla="*/ 4722111 w 12192001"/>
              <a:gd name="connsiteY149" fmla="*/ 2172087 h 2344739"/>
              <a:gd name="connsiteX150" fmla="*/ 4717202 w 12192001"/>
              <a:gd name="connsiteY150" fmla="*/ 2170817 h 2344739"/>
              <a:gd name="connsiteX151" fmla="*/ 4721176 w 12192001"/>
              <a:gd name="connsiteY151" fmla="*/ 2172298 h 2344739"/>
              <a:gd name="connsiteX152" fmla="*/ 4715526 w 12192001"/>
              <a:gd name="connsiteY152" fmla="*/ 2173573 h 2344739"/>
              <a:gd name="connsiteX153" fmla="*/ 4515814 w 12192001"/>
              <a:gd name="connsiteY153" fmla="*/ 2163671 h 2344739"/>
              <a:gd name="connsiteX154" fmla="*/ 4428543 w 12192001"/>
              <a:gd name="connsiteY154" fmla="*/ 2153020 h 2344739"/>
              <a:gd name="connsiteX155" fmla="*/ 4362875 w 12192001"/>
              <a:gd name="connsiteY155" fmla="*/ 2151674 h 2344739"/>
              <a:gd name="connsiteX156" fmla="*/ 4316966 w 12192001"/>
              <a:gd name="connsiteY156" fmla="*/ 2158289 h 2344739"/>
              <a:gd name="connsiteX157" fmla="*/ 4315110 w 12192001"/>
              <a:gd name="connsiteY157" fmla="*/ 2156948 h 2344739"/>
              <a:gd name="connsiteX158" fmla="*/ 4295144 w 12192001"/>
              <a:gd name="connsiteY158" fmla="*/ 2155069 h 2344739"/>
              <a:gd name="connsiteX159" fmla="*/ 4290064 w 12192001"/>
              <a:gd name="connsiteY159" fmla="*/ 2157986 h 2344739"/>
              <a:gd name="connsiteX160" fmla="*/ 4276142 w 12192001"/>
              <a:gd name="connsiteY160" fmla="*/ 2157740 h 2344739"/>
              <a:gd name="connsiteX161" fmla="*/ 4248117 w 12192001"/>
              <a:gd name="connsiteY161" fmla="*/ 2160064 h 2344739"/>
              <a:gd name="connsiteX162" fmla="*/ 4202051 w 12192001"/>
              <a:gd name="connsiteY162" fmla="*/ 2157269 h 2344739"/>
              <a:gd name="connsiteX163" fmla="*/ 4201745 w 12192001"/>
              <a:gd name="connsiteY163" fmla="*/ 2156010 h 2344739"/>
              <a:gd name="connsiteX164" fmla="*/ 4191248 w 12192001"/>
              <a:gd name="connsiteY164" fmla="*/ 2150376 h 2344739"/>
              <a:gd name="connsiteX165" fmla="*/ 4142745 w 12192001"/>
              <a:gd name="connsiteY165" fmla="*/ 2134511 h 2344739"/>
              <a:gd name="connsiteX166" fmla="*/ 4083097 w 12192001"/>
              <a:gd name="connsiteY166" fmla="*/ 2107978 h 2344739"/>
              <a:gd name="connsiteX167" fmla="*/ 4074546 w 12192001"/>
              <a:gd name="connsiteY167" fmla="*/ 2107143 h 2344739"/>
              <a:gd name="connsiteX168" fmla="*/ 4074427 w 12192001"/>
              <a:gd name="connsiteY168" fmla="*/ 2106844 h 2344739"/>
              <a:gd name="connsiteX169" fmla="*/ 4065510 w 12192001"/>
              <a:gd name="connsiteY169" fmla="*/ 2105400 h 2344739"/>
              <a:gd name="connsiteX170" fmla="*/ 4058954 w 12192001"/>
              <a:gd name="connsiteY170" fmla="*/ 2105618 h 2344739"/>
              <a:gd name="connsiteX171" fmla="*/ 4042364 w 12192001"/>
              <a:gd name="connsiteY171" fmla="*/ 2103997 h 2344739"/>
              <a:gd name="connsiteX172" fmla="*/ 4036997 w 12192001"/>
              <a:gd name="connsiteY172" fmla="*/ 2101563 h 2344739"/>
              <a:gd name="connsiteX173" fmla="*/ 4035363 w 12192001"/>
              <a:gd name="connsiteY173" fmla="*/ 2097896 h 2344739"/>
              <a:gd name="connsiteX174" fmla="*/ 4033778 w 12192001"/>
              <a:gd name="connsiteY174" fmla="*/ 2098131 h 2344739"/>
              <a:gd name="connsiteX175" fmla="*/ 4004538 w 12192001"/>
              <a:gd name="connsiteY175" fmla="*/ 2085563 h 2344739"/>
              <a:gd name="connsiteX176" fmla="*/ 3936846 w 12192001"/>
              <a:gd name="connsiteY176" fmla="*/ 2068106 h 2344739"/>
              <a:gd name="connsiteX177" fmla="*/ 3897275 w 12192001"/>
              <a:gd name="connsiteY177" fmla="*/ 2062451 h 2344739"/>
              <a:gd name="connsiteX178" fmla="*/ 3789760 w 12192001"/>
              <a:gd name="connsiteY178" fmla="*/ 2042213 h 2344739"/>
              <a:gd name="connsiteX179" fmla="*/ 3682513 w 12192001"/>
              <a:gd name="connsiteY179" fmla="*/ 2018290 h 2344739"/>
              <a:gd name="connsiteX180" fmla="*/ 3610035 w 12192001"/>
              <a:gd name="connsiteY180" fmla="*/ 1986019 h 2344739"/>
              <a:gd name="connsiteX181" fmla="*/ 3603855 w 12192001"/>
              <a:gd name="connsiteY181" fmla="*/ 1987381 h 2344739"/>
              <a:gd name="connsiteX182" fmla="*/ 3594736 w 12192001"/>
              <a:gd name="connsiteY182" fmla="*/ 1987545 h 2344739"/>
              <a:gd name="connsiteX183" fmla="*/ 3594501 w 12192001"/>
              <a:gd name="connsiteY183" fmla="*/ 1987276 h 2344739"/>
              <a:gd name="connsiteX184" fmla="*/ 3585978 w 12192001"/>
              <a:gd name="connsiteY184" fmla="*/ 1987966 h 2344739"/>
              <a:gd name="connsiteX185" fmla="*/ 3536135 w 12192001"/>
              <a:gd name="connsiteY185" fmla="*/ 1978267 h 2344739"/>
              <a:gd name="connsiteX186" fmla="*/ 3473223 w 12192001"/>
              <a:gd name="connsiteY186" fmla="*/ 1974606 h 2344739"/>
              <a:gd name="connsiteX187" fmla="*/ 3400728 w 12192001"/>
              <a:gd name="connsiteY187" fmla="*/ 1962558 h 2344739"/>
              <a:gd name="connsiteX188" fmla="*/ 3363888 w 12192001"/>
              <a:gd name="connsiteY188" fmla="*/ 1979510 h 2344739"/>
              <a:gd name="connsiteX189" fmla="*/ 3344026 w 12192001"/>
              <a:gd name="connsiteY189" fmla="*/ 1981192 h 2344739"/>
              <a:gd name="connsiteX190" fmla="*/ 3341698 w 12192001"/>
              <a:gd name="connsiteY190" fmla="*/ 1980217 h 2344739"/>
              <a:gd name="connsiteX191" fmla="*/ 3262356 w 12192001"/>
              <a:gd name="connsiteY191" fmla="*/ 1986094 h 2344739"/>
              <a:gd name="connsiteX192" fmla="*/ 3142556 w 12192001"/>
              <a:gd name="connsiteY192" fmla="*/ 1993869 h 2344739"/>
              <a:gd name="connsiteX193" fmla="*/ 3030291 w 12192001"/>
              <a:gd name="connsiteY193" fmla="*/ 1996512 h 2344739"/>
              <a:gd name="connsiteX194" fmla="*/ 2781569 w 12192001"/>
              <a:gd name="connsiteY194" fmla="*/ 2018333 h 2344739"/>
              <a:gd name="connsiteX195" fmla="*/ 2646527 w 12192001"/>
              <a:gd name="connsiteY195" fmla="*/ 2028869 h 2344739"/>
              <a:gd name="connsiteX196" fmla="*/ 2568028 w 12192001"/>
              <a:gd name="connsiteY196" fmla="*/ 2002628 h 2344739"/>
              <a:gd name="connsiteX197" fmla="*/ 2443255 w 12192001"/>
              <a:gd name="connsiteY197" fmla="*/ 2016529 h 2344739"/>
              <a:gd name="connsiteX198" fmla="*/ 2315112 w 12192001"/>
              <a:gd name="connsiteY198" fmla="*/ 2024996 h 2344739"/>
              <a:gd name="connsiteX199" fmla="*/ 2208578 w 12192001"/>
              <a:gd name="connsiteY199" fmla="*/ 2019763 h 2344739"/>
              <a:gd name="connsiteX200" fmla="*/ 2094665 w 12192001"/>
              <a:gd name="connsiteY200" fmla="*/ 2003052 h 2344739"/>
              <a:gd name="connsiteX201" fmla="*/ 1997356 w 12192001"/>
              <a:gd name="connsiteY201" fmla="*/ 1995032 h 2344739"/>
              <a:gd name="connsiteX202" fmla="*/ 1928172 w 12192001"/>
              <a:gd name="connsiteY202" fmla="*/ 2016977 h 2344739"/>
              <a:gd name="connsiteX203" fmla="*/ 1921650 w 12192001"/>
              <a:gd name="connsiteY203" fmla="*/ 2012146 h 2344739"/>
              <a:gd name="connsiteX204" fmla="*/ 1873080 w 12192001"/>
              <a:gd name="connsiteY204" fmla="*/ 2013741 h 2344739"/>
              <a:gd name="connsiteX205" fmla="*/ 1786655 w 12192001"/>
              <a:gd name="connsiteY205" fmla="*/ 2041363 h 2344739"/>
              <a:gd name="connsiteX206" fmla="*/ 1738204 w 12192001"/>
              <a:gd name="connsiteY206" fmla="*/ 2036312 h 2344739"/>
              <a:gd name="connsiteX207" fmla="*/ 1675071 w 12192001"/>
              <a:gd name="connsiteY207" fmla="*/ 2019963 h 2344739"/>
              <a:gd name="connsiteX208" fmla="*/ 1608669 w 12192001"/>
              <a:gd name="connsiteY208" fmla="*/ 2013066 h 2344739"/>
              <a:gd name="connsiteX209" fmla="*/ 1496110 w 12192001"/>
              <a:gd name="connsiteY209" fmla="*/ 1987476 h 2344739"/>
              <a:gd name="connsiteX210" fmla="*/ 1149979 w 12192001"/>
              <a:gd name="connsiteY210" fmla="*/ 1938041 h 2344739"/>
              <a:gd name="connsiteX211" fmla="*/ 858269 w 12192001"/>
              <a:gd name="connsiteY211" fmla="*/ 1928608 h 2344739"/>
              <a:gd name="connsiteX212" fmla="*/ 837540 w 12192001"/>
              <a:gd name="connsiteY212" fmla="*/ 1929821 h 2344739"/>
              <a:gd name="connsiteX213" fmla="*/ 816809 w 12192001"/>
              <a:gd name="connsiteY213" fmla="*/ 1927857 h 2344739"/>
              <a:gd name="connsiteX214" fmla="*/ 811506 w 12192001"/>
              <a:gd name="connsiteY214" fmla="*/ 1930751 h 2344739"/>
              <a:gd name="connsiteX215" fmla="*/ 797041 w 12192001"/>
              <a:gd name="connsiteY215" fmla="*/ 1930446 h 2344739"/>
              <a:gd name="connsiteX216" fmla="*/ 767901 w 12192001"/>
              <a:gd name="connsiteY216" fmla="*/ 1932653 h 2344739"/>
              <a:gd name="connsiteX217" fmla="*/ 763053 w 12192001"/>
              <a:gd name="connsiteY217" fmla="*/ 1930432 h 2344739"/>
              <a:gd name="connsiteX218" fmla="*/ 720047 w 12192001"/>
              <a:gd name="connsiteY218" fmla="*/ 1929661 h 2344739"/>
              <a:gd name="connsiteX219" fmla="*/ 719742 w 12192001"/>
              <a:gd name="connsiteY219" fmla="*/ 1928399 h 2344739"/>
              <a:gd name="connsiteX220" fmla="*/ 708875 w 12192001"/>
              <a:gd name="connsiteY220" fmla="*/ 1922722 h 2344739"/>
              <a:gd name="connsiteX221" fmla="*/ 596792 w 12192001"/>
              <a:gd name="connsiteY221" fmla="*/ 1879864 h 2344739"/>
              <a:gd name="connsiteX222" fmla="*/ 578535 w 12192001"/>
              <a:gd name="connsiteY222" fmla="*/ 1877212 h 2344739"/>
              <a:gd name="connsiteX223" fmla="*/ 571717 w 12192001"/>
              <a:gd name="connsiteY223" fmla="*/ 1877401 h 2344739"/>
              <a:gd name="connsiteX224" fmla="*/ 445099 w 12192001"/>
              <a:gd name="connsiteY224" fmla="*/ 1839371 h 2344739"/>
              <a:gd name="connsiteX225" fmla="*/ 404015 w 12192001"/>
              <a:gd name="connsiteY225" fmla="*/ 1833548 h 2344739"/>
              <a:gd name="connsiteX226" fmla="*/ 292435 w 12192001"/>
              <a:gd name="connsiteY226" fmla="*/ 1812852 h 2344739"/>
              <a:gd name="connsiteX227" fmla="*/ 118381 w 12192001"/>
              <a:gd name="connsiteY227" fmla="*/ 1761047 h 2344739"/>
              <a:gd name="connsiteX228" fmla="*/ 15526 w 12192001"/>
              <a:gd name="connsiteY228" fmla="*/ 1758191 h 2344739"/>
              <a:gd name="connsiteX229" fmla="*/ 2 w 12192001"/>
              <a:gd name="connsiteY229" fmla="*/ 1752722 h 2344739"/>
              <a:gd name="connsiteX230" fmla="*/ 1 w 12192001"/>
              <a:gd name="connsiteY230" fmla="*/ 762497 h 2344739"/>
              <a:gd name="connsiteX231" fmla="*/ 0 w 12192001"/>
              <a:gd name="connsiteY231" fmla="*/ 762497 h 2344739"/>
              <a:gd name="connsiteX232" fmla="*/ 0 w 12192001"/>
              <a:gd name="connsiteY232" fmla="*/ 222213 h 2344739"/>
              <a:gd name="connsiteX233" fmla="*/ 0 w 12192001"/>
              <a:gd name="connsiteY233"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13812 w 12192001"/>
              <a:gd name="connsiteY70" fmla="*/ 1919069 h 2344739"/>
              <a:gd name="connsiteX71" fmla="*/ 9053453 w 12192001"/>
              <a:gd name="connsiteY71" fmla="*/ 1910755 h 2344739"/>
              <a:gd name="connsiteX72" fmla="*/ 9005486 w 12192001"/>
              <a:gd name="connsiteY72" fmla="*/ 1914040 h 2344739"/>
              <a:gd name="connsiteX73" fmla="*/ 9005201 w 12192001"/>
              <a:gd name="connsiteY73" fmla="*/ 1913800 h 2344739"/>
              <a:gd name="connsiteX74" fmla="*/ 8996232 w 12192001"/>
              <a:gd name="connsiteY74" fmla="*/ 1915011 h 2344739"/>
              <a:gd name="connsiteX75" fmla="*/ 8990394 w 12192001"/>
              <a:gd name="connsiteY75" fmla="*/ 1917072 h 2344739"/>
              <a:gd name="connsiteX76" fmla="*/ 8974337 w 12192001"/>
              <a:gd name="connsiteY76" fmla="*/ 1920298 h 2344739"/>
              <a:gd name="connsiteX77" fmla="*/ 8968011 w 12192001"/>
              <a:gd name="connsiteY77" fmla="*/ 1919598 h 2344739"/>
              <a:gd name="connsiteX78" fmla="*/ 8963048 w 12192001"/>
              <a:gd name="connsiteY78" fmla="*/ 1917373 h 2344739"/>
              <a:gd name="connsiteX79" fmla="*/ 8928988 w 12192001"/>
              <a:gd name="connsiteY79" fmla="*/ 1914185 h 2344739"/>
              <a:gd name="connsiteX80" fmla="*/ 8752444 w 12192001"/>
              <a:gd name="connsiteY80" fmla="*/ 1933417 h 2344739"/>
              <a:gd name="connsiteX81" fmla="*/ 8707847 w 12192001"/>
              <a:gd name="connsiteY81" fmla="*/ 1935518 h 2344739"/>
              <a:gd name="connsiteX82" fmla="*/ 8596071 w 12192001"/>
              <a:gd name="connsiteY82" fmla="*/ 1944090 h 2344739"/>
              <a:gd name="connsiteX83" fmla="*/ 8525230 w 12192001"/>
              <a:gd name="connsiteY83" fmla="*/ 1929248 h 2344739"/>
              <a:gd name="connsiteX84" fmla="*/ 8510983 w 12192001"/>
              <a:gd name="connsiteY84" fmla="*/ 1935163 h 2344739"/>
              <a:gd name="connsiteX85" fmla="*/ 8506167 w 12192001"/>
              <a:gd name="connsiteY85" fmla="*/ 1938164 h 2344739"/>
              <a:gd name="connsiteX86" fmla="*/ 8497968 w 12192001"/>
              <a:gd name="connsiteY86" fmla="*/ 1940902 h 2344739"/>
              <a:gd name="connsiteX87" fmla="*/ 8497594 w 12192001"/>
              <a:gd name="connsiteY87" fmla="*/ 1940723 h 2344739"/>
              <a:gd name="connsiteX88" fmla="*/ 8490249 w 12192001"/>
              <a:gd name="connsiteY88" fmla="*/ 1943773 h 2344739"/>
              <a:gd name="connsiteX89" fmla="*/ 8367182 w 12192001"/>
              <a:gd name="connsiteY89" fmla="*/ 1957815 h 2344739"/>
              <a:gd name="connsiteX90" fmla="*/ 8353799 w 12192001"/>
              <a:gd name="connsiteY90" fmla="*/ 1958009 h 2344739"/>
              <a:gd name="connsiteX91" fmla="*/ 8352373 w 12192001"/>
              <a:gd name="connsiteY91" fmla="*/ 1957169 h 2344739"/>
              <a:gd name="connsiteX92" fmla="*/ 8320104 w 12192001"/>
              <a:gd name="connsiteY92" fmla="*/ 1974587 h 2344739"/>
              <a:gd name="connsiteX93" fmla="*/ 8314433 w 12192001"/>
              <a:gd name="connsiteY93" fmla="*/ 1974913 h 2344739"/>
              <a:gd name="connsiteX94" fmla="*/ 8295174 w 12192001"/>
              <a:gd name="connsiteY94" fmla="*/ 1988808 h 2344739"/>
              <a:gd name="connsiteX95" fmla="*/ 8284276 w 12192001"/>
              <a:gd name="connsiteY95" fmla="*/ 1994631 h 2344739"/>
              <a:gd name="connsiteX96" fmla="*/ 8283150 w 12192001"/>
              <a:gd name="connsiteY96" fmla="*/ 1999074 h 2344739"/>
              <a:gd name="connsiteX97" fmla="*/ 8266076 w 12192001"/>
              <a:gd name="connsiteY97" fmla="*/ 2006249 h 2344739"/>
              <a:gd name="connsiteX98" fmla="*/ 8263377 w 12192001"/>
              <a:gd name="connsiteY98" fmla="*/ 2006019 h 2344739"/>
              <a:gd name="connsiteX99" fmla="*/ 8252033 w 12192001"/>
              <a:gd name="connsiteY99" fmla="*/ 2015862 h 2344739"/>
              <a:gd name="connsiteX100" fmla="*/ 8245834 w 12192001"/>
              <a:gd name="connsiteY100" fmla="*/ 2028854 h 2344739"/>
              <a:gd name="connsiteX101" fmla="*/ 8090272 w 12192001"/>
              <a:gd name="connsiteY101" fmla="*/ 2075015 h 2344739"/>
              <a:gd name="connsiteX102" fmla="*/ 7905407 w 12192001"/>
              <a:gd name="connsiteY102" fmla="*/ 2116988 h 2344739"/>
              <a:gd name="connsiteX103" fmla="*/ 7718745 w 12192001"/>
              <a:gd name="connsiteY103" fmla="*/ 2142703 h 2344739"/>
              <a:gd name="connsiteX104" fmla="*/ 7614347 w 12192001"/>
              <a:gd name="connsiteY104" fmla="*/ 2139232 h 2344739"/>
              <a:gd name="connsiteX105" fmla="*/ 7527543 w 12192001"/>
              <a:gd name="connsiteY105" fmla="*/ 2145060 h 2344739"/>
              <a:gd name="connsiteX106" fmla="*/ 7519571 w 12192001"/>
              <a:gd name="connsiteY106" fmla="*/ 2147613 h 2344739"/>
              <a:gd name="connsiteX107" fmla="*/ 7507411 w 12192001"/>
              <a:gd name="connsiteY107" fmla="*/ 2148948 h 2344739"/>
              <a:gd name="connsiteX108" fmla="*/ 7507040 w 12192001"/>
              <a:gd name="connsiteY108" fmla="*/ 2148621 h 2344739"/>
              <a:gd name="connsiteX109" fmla="*/ 7495795 w 12192001"/>
              <a:gd name="connsiteY109" fmla="*/ 2150573 h 2344739"/>
              <a:gd name="connsiteX110" fmla="*/ 7405391 w 12192001"/>
              <a:gd name="connsiteY110" fmla="*/ 2142468 h 2344739"/>
              <a:gd name="connsiteX111" fmla="*/ 7312180 w 12192001"/>
              <a:gd name="connsiteY111" fmla="*/ 2132873 h 2344739"/>
              <a:gd name="connsiteX112" fmla="*/ 7310853 w 12192001"/>
              <a:gd name="connsiteY112" fmla="*/ 2131431 h 2344739"/>
              <a:gd name="connsiteX113" fmla="*/ 7218559 w 12192001"/>
              <a:gd name="connsiteY113" fmla="*/ 2156680 h 2344739"/>
              <a:gd name="connsiteX114" fmla="*/ 7201101 w 12192001"/>
              <a:gd name="connsiteY114" fmla="*/ 2161230 h 2344739"/>
              <a:gd name="connsiteX115" fmla="*/ 7197004 w 12192001"/>
              <a:gd name="connsiteY115" fmla="*/ 2166588 h 2344739"/>
              <a:gd name="connsiteX116" fmla="*/ 7170808 w 12192001"/>
              <a:gd name="connsiteY116" fmla="*/ 2171236 h 2344739"/>
              <a:gd name="connsiteX117" fmla="*/ 7096988 w 12192001"/>
              <a:gd name="connsiteY117" fmla="*/ 2183464 h 2344739"/>
              <a:gd name="connsiteX118" fmla="*/ 7018496 w 12192001"/>
              <a:gd name="connsiteY118" fmla="*/ 2183090 h 2344739"/>
              <a:gd name="connsiteX119" fmla="*/ 6904146 w 12192001"/>
              <a:gd name="connsiteY119" fmla="*/ 2212596 h 2344739"/>
              <a:gd name="connsiteX120" fmla="*/ 6708222 w 12192001"/>
              <a:gd name="connsiteY120" fmla="*/ 2240551 h 2344739"/>
              <a:gd name="connsiteX121" fmla="*/ 6549454 w 12192001"/>
              <a:gd name="connsiteY121" fmla="*/ 2269327 h 2344739"/>
              <a:gd name="connsiteX122" fmla="*/ 6317560 w 12192001"/>
              <a:gd name="connsiteY122" fmla="*/ 2316127 h 2344739"/>
              <a:gd name="connsiteX123" fmla="*/ 6168674 w 12192001"/>
              <a:gd name="connsiteY123" fmla="*/ 2318214 h 2344739"/>
              <a:gd name="connsiteX124" fmla="*/ 6073848 w 12192001"/>
              <a:gd name="connsiteY124" fmla="*/ 2338676 h 2344739"/>
              <a:gd name="connsiteX125" fmla="*/ 6068529 w 12192001"/>
              <a:gd name="connsiteY125" fmla="*/ 2337139 h 2344739"/>
              <a:gd name="connsiteX126" fmla="*/ 6048638 w 12192001"/>
              <a:gd name="connsiteY126" fmla="*/ 2337822 h 2344739"/>
              <a:gd name="connsiteX127" fmla="*/ 6041285 w 12192001"/>
              <a:gd name="connsiteY127" fmla="*/ 2329473 h 2344739"/>
              <a:gd name="connsiteX128" fmla="*/ 6010090 w 12192001"/>
              <a:gd name="connsiteY128" fmla="*/ 2324380 h 2344739"/>
              <a:gd name="connsiteX129" fmla="*/ 5957375 w 12192001"/>
              <a:gd name="connsiteY129" fmla="*/ 2328024 h 2344739"/>
              <a:gd name="connsiteX130" fmla="*/ 5758919 w 12192001"/>
              <a:gd name="connsiteY130" fmla="*/ 2343716 h 2344739"/>
              <a:gd name="connsiteX131" fmla="*/ 5626960 w 12192001"/>
              <a:gd name="connsiteY131" fmla="*/ 2344739 h 2344739"/>
              <a:gd name="connsiteX132" fmla="*/ 5470906 w 12192001"/>
              <a:gd name="connsiteY132" fmla="*/ 2330719 h 2344739"/>
              <a:gd name="connsiteX133" fmla="*/ 5432761 w 12192001"/>
              <a:gd name="connsiteY133" fmla="*/ 2319466 h 2344739"/>
              <a:gd name="connsiteX134" fmla="*/ 5381669 w 12192001"/>
              <a:gd name="connsiteY134" fmla="*/ 2301764 h 2344739"/>
              <a:gd name="connsiteX135" fmla="*/ 5261764 w 12192001"/>
              <a:gd name="connsiteY135" fmla="*/ 2281347 h 2344739"/>
              <a:gd name="connsiteX136" fmla="*/ 5222961 w 12192001"/>
              <a:gd name="connsiteY136" fmla="*/ 2270223 h 2344739"/>
              <a:gd name="connsiteX137" fmla="*/ 5174660 w 12192001"/>
              <a:gd name="connsiteY137" fmla="*/ 2267233 h 2344739"/>
              <a:gd name="connsiteX138" fmla="*/ 5156554 w 12192001"/>
              <a:gd name="connsiteY138" fmla="*/ 2260010 h 2344739"/>
              <a:gd name="connsiteX139" fmla="*/ 5142599 w 12192001"/>
              <a:gd name="connsiteY139" fmla="*/ 2256610 h 2344739"/>
              <a:gd name="connsiteX140" fmla="*/ 5139596 w 12192001"/>
              <a:gd name="connsiteY140" fmla="*/ 2254509 h 2344739"/>
              <a:gd name="connsiteX141" fmla="*/ 5121659 w 12192001"/>
              <a:gd name="connsiteY141" fmla="*/ 2243656 h 2344739"/>
              <a:gd name="connsiteX142" fmla="*/ 5065790 w 12192001"/>
              <a:gd name="connsiteY142" fmla="*/ 2250227 h 2344739"/>
              <a:gd name="connsiteX143" fmla="*/ 5011514 w 12192001"/>
              <a:gd name="connsiteY143" fmla="*/ 2233846 h 2344739"/>
              <a:gd name="connsiteX144" fmla="*/ 4840441 w 12192001"/>
              <a:gd name="connsiteY144" fmla="*/ 2209829 h 2344739"/>
              <a:gd name="connsiteX145" fmla="*/ 4762447 w 12192001"/>
              <a:gd name="connsiteY145" fmla="*/ 2182061 h 2344739"/>
              <a:gd name="connsiteX146" fmla="*/ 4723186 w 12192001"/>
              <a:gd name="connsiteY146" fmla="*/ 2173047 h 2344739"/>
              <a:gd name="connsiteX147" fmla="*/ 4721176 w 12192001"/>
              <a:gd name="connsiteY147" fmla="*/ 2172298 h 2344739"/>
              <a:gd name="connsiteX148" fmla="*/ 4722111 w 12192001"/>
              <a:gd name="connsiteY148" fmla="*/ 2172087 h 2344739"/>
              <a:gd name="connsiteX149" fmla="*/ 4717202 w 12192001"/>
              <a:gd name="connsiteY149" fmla="*/ 2170817 h 2344739"/>
              <a:gd name="connsiteX150" fmla="*/ 4721176 w 12192001"/>
              <a:gd name="connsiteY150" fmla="*/ 2172298 h 2344739"/>
              <a:gd name="connsiteX151" fmla="*/ 4715526 w 12192001"/>
              <a:gd name="connsiteY151" fmla="*/ 2173573 h 2344739"/>
              <a:gd name="connsiteX152" fmla="*/ 4515814 w 12192001"/>
              <a:gd name="connsiteY152" fmla="*/ 2163671 h 2344739"/>
              <a:gd name="connsiteX153" fmla="*/ 4428543 w 12192001"/>
              <a:gd name="connsiteY153" fmla="*/ 2153020 h 2344739"/>
              <a:gd name="connsiteX154" fmla="*/ 4362875 w 12192001"/>
              <a:gd name="connsiteY154" fmla="*/ 2151674 h 2344739"/>
              <a:gd name="connsiteX155" fmla="*/ 4316966 w 12192001"/>
              <a:gd name="connsiteY155" fmla="*/ 2158289 h 2344739"/>
              <a:gd name="connsiteX156" fmla="*/ 4315110 w 12192001"/>
              <a:gd name="connsiteY156" fmla="*/ 2156948 h 2344739"/>
              <a:gd name="connsiteX157" fmla="*/ 4295144 w 12192001"/>
              <a:gd name="connsiteY157" fmla="*/ 2155069 h 2344739"/>
              <a:gd name="connsiteX158" fmla="*/ 4290064 w 12192001"/>
              <a:gd name="connsiteY158" fmla="*/ 2157986 h 2344739"/>
              <a:gd name="connsiteX159" fmla="*/ 4276142 w 12192001"/>
              <a:gd name="connsiteY159" fmla="*/ 2157740 h 2344739"/>
              <a:gd name="connsiteX160" fmla="*/ 4248117 w 12192001"/>
              <a:gd name="connsiteY160" fmla="*/ 2160064 h 2344739"/>
              <a:gd name="connsiteX161" fmla="*/ 4202051 w 12192001"/>
              <a:gd name="connsiteY161" fmla="*/ 2157269 h 2344739"/>
              <a:gd name="connsiteX162" fmla="*/ 4201745 w 12192001"/>
              <a:gd name="connsiteY162" fmla="*/ 2156010 h 2344739"/>
              <a:gd name="connsiteX163" fmla="*/ 4191248 w 12192001"/>
              <a:gd name="connsiteY163" fmla="*/ 2150376 h 2344739"/>
              <a:gd name="connsiteX164" fmla="*/ 4142745 w 12192001"/>
              <a:gd name="connsiteY164" fmla="*/ 2134511 h 2344739"/>
              <a:gd name="connsiteX165" fmla="*/ 4083097 w 12192001"/>
              <a:gd name="connsiteY165" fmla="*/ 2107978 h 2344739"/>
              <a:gd name="connsiteX166" fmla="*/ 4074546 w 12192001"/>
              <a:gd name="connsiteY166" fmla="*/ 2107143 h 2344739"/>
              <a:gd name="connsiteX167" fmla="*/ 4074427 w 12192001"/>
              <a:gd name="connsiteY167" fmla="*/ 2106844 h 2344739"/>
              <a:gd name="connsiteX168" fmla="*/ 4065510 w 12192001"/>
              <a:gd name="connsiteY168" fmla="*/ 2105400 h 2344739"/>
              <a:gd name="connsiteX169" fmla="*/ 4058954 w 12192001"/>
              <a:gd name="connsiteY169" fmla="*/ 2105618 h 2344739"/>
              <a:gd name="connsiteX170" fmla="*/ 4042364 w 12192001"/>
              <a:gd name="connsiteY170" fmla="*/ 2103997 h 2344739"/>
              <a:gd name="connsiteX171" fmla="*/ 4036997 w 12192001"/>
              <a:gd name="connsiteY171" fmla="*/ 2101563 h 2344739"/>
              <a:gd name="connsiteX172" fmla="*/ 4035363 w 12192001"/>
              <a:gd name="connsiteY172" fmla="*/ 2097896 h 2344739"/>
              <a:gd name="connsiteX173" fmla="*/ 4033778 w 12192001"/>
              <a:gd name="connsiteY173" fmla="*/ 2098131 h 2344739"/>
              <a:gd name="connsiteX174" fmla="*/ 4004538 w 12192001"/>
              <a:gd name="connsiteY174" fmla="*/ 2085563 h 2344739"/>
              <a:gd name="connsiteX175" fmla="*/ 3936846 w 12192001"/>
              <a:gd name="connsiteY175" fmla="*/ 2068106 h 2344739"/>
              <a:gd name="connsiteX176" fmla="*/ 3897275 w 12192001"/>
              <a:gd name="connsiteY176" fmla="*/ 2062451 h 2344739"/>
              <a:gd name="connsiteX177" fmla="*/ 3789760 w 12192001"/>
              <a:gd name="connsiteY177" fmla="*/ 2042213 h 2344739"/>
              <a:gd name="connsiteX178" fmla="*/ 3682513 w 12192001"/>
              <a:gd name="connsiteY178" fmla="*/ 2018290 h 2344739"/>
              <a:gd name="connsiteX179" fmla="*/ 3610035 w 12192001"/>
              <a:gd name="connsiteY179" fmla="*/ 1986019 h 2344739"/>
              <a:gd name="connsiteX180" fmla="*/ 3603855 w 12192001"/>
              <a:gd name="connsiteY180" fmla="*/ 1987381 h 2344739"/>
              <a:gd name="connsiteX181" fmla="*/ 3594736 w 12192001"/>
              <a:gd name="connsiteY181" fmla="*/ 1987545 h 2344739"/>
              <a:gd name="connsiteX182" fmla="*/ 3594501 w 12192001"/>
              <a:gd name="connsiteY182" fmla="*/ 1987276 h 2344739"/>
              <a:gd name="connsiteX183" fmla="*/ 3585978 w 12192001"/>
              <a:gd name="connsiteY183" fmla="*/ 1987966 h 2344739"/>
              <a:gd name="connsiteX184" fmla="*/ 3536135 w 12192001"/>
              <a:gd name="connsiteY184" fmla="*/ 1978267 h 2344739"/>
              <a:gd name="connsiteX185" fmla="*/ 3473223 w 12192001"/>
              <a:gd name="connsiteY185" fmla="*/ 1974606 h 2344739"/>
              <a:gd name="connsiteX186" fmla="*/ 3400728 w 12192001"/>
              <a:gd name="connsiteY186" fmla="*/ 1962558 h 2344739"/>
              <a:gd name="connsiteX187" fmla="*/ 3363888 w 12192001"/>
              <a:gd name="connsiteY187" fmla="*/ 1979510 h 2344739"/>
              <a:gd name="connsiteX188" fmla="*/ 3344026 w 12192001"/>
              <a:gd name="connsiteY188" fmla="*/ 1981192 h 2344739"/>
              <a:gd name="connsiteX189" fmla="*/ 3341698 w 12192001"/>
              <a:gd name="connsiteY189" fmla="*/ 1980217 h 2344739"/>
              <a:gd name="connsiteX190" fmla="*/ 3262356 w 12192001"/>
              <a:gd name="connsiteY190" fmla="*/ 1986094 h 2344739"/>
              <a:gd name="connsiteX191" fmla="*/ 3142556 w 12192001"/>
              <a:gd name="connsiteY191" fmla="*/ 1993869 h 2344739"/>
              <a:gd name="connsiteX192" fmla="*/ 3030291 w 12192001"/>
              <a:gd name="connsiteY192" fmla="*/ 1996512 h 2344739"/>
              <a:gd name="connsiteX193" fmla="*/ 2781569 w 12192001"/>
              <a:gd name="connsiteY193" fmla="*/ 2018333 h 2344739"/>
              <a:gd name="connsiteX194" fmla="*/ 2646527 w 12192001"/>
              <a:gd name="connsiteY194" fmla="*/ 2028869 h 2344739"/>
              <a:gd name="connsiteX195" fmla="*/ 2568028 w 12192001"/>
              <a:gd name="connsiteY195" fmla="*/ 2002628 h 2344739"/>
              <a:gd name="connsiteX196" fmla="*/ 2443255 w 12192001"/>
              <a:gd name="connsiteY196" fmla="*/ 2016529 h 2344739"/>
              <a:gd name="connsiteX197" fmla="*/ 2315112 w 12192001"/>
              <a:gd name="connsiteY197" fmla="*/ 2024996 h 2344739"/>
              <a:gd name="connsiteX198" fmla="*/ 2208578 w 12192001"/>
              <a:gd name="connsiteY198" fmla="*/ 2019763 h 2344739"/>
              <a:gd name="connsiteX199" fmla="*/ 2094665 w 12192001"/>
              <a:gd name="connsiteY199" fmla="*/ 2003052 h 2344739"/>
              <a:gd name="connsiteX200" fmla="*/ 1997356 w 12192001"/>
              <a:gd name="connsiteY200" fmla="*/ 1995032 h 2344739"/>
              <a:gd name="connsiteX201" fmla="*/ 1928172 w 12192001"/>
              <a:gd name="connsiteY201" fmla="*/ 2016977 h 2344739"/>
              <a:gd name="connsiteX202" fmla="*/ 1921650 w 12192001"/>
              <a:gd name="connsiteY202" fmla="*/ 2012146 h 2344739"/>
              <a:gd name="connsiteX203" fmla="*/ 1873080 w 12192001"/>
              <a:gd name="connsiteY203" fmla="*/ 2013741 h 2344739"/>
              <a:gd name="connsiteX204" fmla="*/ 1786655 w 12192001"/>
              <a:gd name="connsiteY204" fmla="*/ 2041363 h 2344739"/>
              <a:gd name="connsiteX205" fmla="*/ 1738204 w 12192001"/>
              <a:gd name="connsiteY205" fmla="*/ 2036312 h 2344739"/>
              <a:gd name="connsiteX206" fmla="*/ 1675071 w 12192001"/>
              <a:gd name="connsiteY206" fmla="*/ 2019963 h 2344739"/>
              <a:gd name="connsiteX207" fmla="*/ 1608669 w 12192001"/>
              <a:gd name="connsiteY207" fmla="*/ 2013066 h 2344739"/>
              <a:gd name="connsiteX208" fmla="*/ 1496110 w 12192001"/>
              <a:gd name="connsiteY208" fmla="*/ 1987476 h 2344739"/>
              <a:gd name="connsiteX209" fmla="*/ 1149979 w 12192001"/>
              <a:gd name="connsiteY209" fmla="*/ 1938041 h 2344739"/>
              <a:gd name="connsiteX210" fmla="*/ 858269 w 12192001"/>
              <a:gd name="connsiteY210" fmla="*/ 1928608 h 2344739"/>
              <a:gd name="connsiteX211" fmla="*/ 837540 w 12192001"/>
              <a:gd name="connsiteY211" fmla="*/ 1929821 h 2344739"/>
              <a:gd name="connsiteX212" fmla="*/ 816809 w 12192001"/>
              <a:gd name="connsiteY212" fmla="*/ 1927857 h 2344739"/>
              <a:gd name="connsiteX213" fmla="*/ 811506 w 12192001"/>
              <a:gd name="connsiteY213" fmla="*/ 1930751 h 2344739"/>
              <a:gd name="connsiteX214" fmla="*/ 797041 w 12192001"/>
              <a:gd name="connsiteY214" fmla="*/ 1930446 h 2344739"/>
              <a:gd name="connsiteX215" fmla="*/ 767901 w 12192001"/>
              <a:gd name="connsiteY215" fmla="*/ 1932653 h 2344739"/>
              <a:gd name="connsiteX216" fmla="*/ 763053 w 12192001"/>
              <a:gd name="connsiteY216" fmla="*/ 1930432 h 2344739"/>
              <a:gd name="connsiteX217" fmla="*/ 720047 w 12192001"/>
              <a:gd name="connsiteY217" fmla="*/ 1929661 h 2344739"/>
              <a:gd name="connsiteX218" fmla="*/ 719742 w 12192001"/>
              <a:gd name="connsiteY218" fmla="*/ 1928399 h 2344739"/>
              <a:gd name="connsiteX219" fmla="*/ 708875 w 12192001"/>
              <a:gd name="connsiteY219" fmla="*/ 1922722 h 2344739"/>
              <a:gd name="connsiteX220" fmla="*/ 596792 w 12192001"/>
              <a:gd name="connsiteY220" fmla="*/ 1879864 h 2344739"/>
              <a:gd name="connsiteX221" fmla="*/ 578535 w 12192001"/>
              <a:gd name="connsiteY221" fmla="*/ 1877212 h 2344739"/>
              <a:gd name="connsiteX222" fmla="*/ 571717 w 12192001"/>
              <a:gd name="connsiteY222" fmla="*/ 1877401 h 2344739"/>
              <a:gd name="connsiteX223" fmla="*/ 445099 w 12192001"/>
              <a:gd name="connsiteY223" fmla="*/ 1839371 h 2344739"/>
              <a:gd name="connsiteX224" fmla="*/ 404015 w 12192001"/>
              <a:gd name="connsiteY224" fmla="*/ 1833548 h 2344739"/>
              <a:gd name="connsiteX225" fmla="*/ 292435 w 12192001"/>
              <a:gd name="connsiteY225" fmla="*/ 1812852 h 2344739"/>
              <a:gd name="connsiteX226" fmla="*/ 118381 w 12192001"/>
              <a:gd name="connsiteY226" fmla="*/ 1761047 h 2344739"/>
              <a:gd name="connsiteX227" fmla="*/ 15526 w 12192001"/>
              <a:gd name="connsiteY227" fmla="*/ 1758191 h 2344739"/>
              <a:gd name="connsiteX228" fmla="*/ 2 w 12192001"/>
              <a:gd name="connsiteY228" fmla="*/ 1752722 h 2344739"/>
              <a:gd name="connsiteX229" fmla="*/ 1 w 12192001"/>
              <a:gd name="connsiteY229" fmla="*/ 762497 h 2344739"/>
              <a:gd name="connsiteX230" fmla="*/ 0 w 12192001"/>
              <a:gd name="connsiteY230" fmla="*/ 762497 h 2344739"/>
              <a:gd name="connsiteX231" fmla="*/ 0 w 12192001"/>
              <a:gd name="connsiteY231" fmla="*/ 222213 h 2344739"/>
              <a:gd name="connsiteX232" fmla="*/ 0 w 12192001"/>
              <a:gd name="connsiteY232"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310853 w 12192001"/>
              <a:gd name="connsiteY111" fmla="*/ 2131431 h 2344739"/>
              <a:gd name="connsiteX112" fmla="*/ 7218559 w 12192001"/>
              <a:gd name="connsiteY112" fmla="*/ 2156680 h 2344739"/>
              <a:gd name="connsiteX113" fmla="*/ 7201101 w 12192001"/>
              <a:gd name="connsiteY113" fmla="*/ 2161230 h 2344739"/>
              <a:gd name="connsiteX114" fmla="*/ 7197004 w 12192001"/>
              <a:gd name="connsiteY114" fmla="*/ 2166588 h 2344739"/>
              <a:gd name="connsiteX115" fmla="*/ 7170808 w 12192001"/>
              <a:gd name="connsiteY115" fmla="*/ 2171236 h 2344739"/>
              <a:gd name="connsiteX116" fmla="*/ 7096988 w 12192001"/>
              <a:gd name="connsiteY116" fmla="*/ 2183464 h 2344739"/>
              <a:gd name="connsiteX117" fmla="*/ 7018496 w 12192001"/>
              <a:gd name="connsiteY117" fmla="*/ 2183090 h 2344739"/>
              <a:gd name="connsiteX118" fmla="*/ 6904146 w 12192001"/>
              <a:gd name="connsiteY118" fmla="*/ 2212596 h 2344739"/>
              <a:gd name="connsiteX119" fmla="*/ 6708222 w 12192001"/>
              <a:gd name="connsiteY119" fmla="*/ 2240551 h 2344739"/>
              <a:gd name="connsiteX120" fmla="*/ 6549454 w 12192001"/>
              <a:gd name="connsiteY120" fmla="*/ 2269327 h 2344739"/>
              <a:gd name="connsiteX121" fmla="*/ 6317560 w 12192001"/>
              <a:gd name="connsiteY121" fmla="*/ 2316127 h 2344739"/>
              <a:gd name="connsiteX122" fmla="*/ 6168674 w 12192001"/>
              <a:gd name="connsiteY122" fmla="*/ 2318214 h 2344739"/>
              <a:gd name="connsiteX123" fmla="*/ 6073848 w 12192001"/>
              <a:gd name="connsiteY123" fmla="*/ 2338676 h 2344739"/>
              <a:gd name="connsiteX124" fmla="*/ 6068529 w 12192001"/>
              <a:gd name="connsiteY124" fmla="*/ 2337139 h 2344739"/>
              <a:gd name="connsiteX125" fmla="*/ 6048638 w 12192001"/>
              <a:gd name="connsiteY125" fmla="*/ 2337822 h 2344739"/>
              <a:gd name="connsiteX126" fmla="*/ 6041285 w 12192001"/>
              <a:gd name="connsiteY126" fmla="*/ 2329473 h 2344739"/>
              <a:gd name="connsiteX127" fmla="*/ 6010090 w 12192001"/>
              <a:gd name="connsiteY127" fmla="*/ 2324380 h 2344739"/>
              <a:gd name="connsiteX128" fmla="*/ 5957375 w 12192001"/>
              <a:gd name="connsiteY128" fmla="*/ 2328024 h 2344739"/>
              <a:gd name="connsiteX129" fmla="*/ 5758919 w 12192001"/>
              <a:gd name="connsiteY129" fmla="*/ 2343716 h 2344739"/>
              <a:gd name="connsiteX130" fmla="*/ 5626960 w 12192001"/>
              <a:gd name="connsiteY130" fmla="*/ 2344739 h 2344739"/>
              <a:gd name="connsiteX131" fmla="*/ 5470906 w 12192001"/>
              <a:gd name="connsiteY131" fmla="*/ 2330719 h 2344739"/>
              <a:gd name="connsiteX132" fmla="*/ 5432761 w 12192001"/>
              <a:gd name="connsiteY132" fmla="*/ 2319466 h 2344739"/>
              <a:gd name="connsiteX133" fmla="*/ 5381669 w 12192001"/>
              <a:gd name="connsiteY133" fmla="*/ 2301764 h 2344739"/>
              <a:gd name="connsiteX134" fmla="*/ 5261764 w 12192001"/>
              <a:gd name="connsiteY134" fmla="*/ 2281347 h 2344739"/>
              <a:gd name="connsiteX135" fmla="*/ 5222961 w 12192001"/>
              <a:gd name="connsiteY135" fmla="*/ 2270223 h 2344739"/>
              <a:gd name="connsiteX136" fmla="*/ 5174660 w 12192001"/>
              <a:gd name="connsiteY136" fmla="*/ 2267233 h 2344739"/>
              <a:gd name="connsiteX137" fmla="*/ 5156554 w 12192001"/>
              <a:gd name="connsiteY137" fmla="*/ 2260010 h 2344739"/>
              <a:gd name="connsiteX138" fmla="*/ 5142599 w 12192001"/>
              <a:gd name="connsiteY138" fmla="*/ 2256610 h 2344739"/>
              <a:gd name="connsiteX139" fmla="*/ 5139596 w 12192001"/>
              <a:gd name="connsiteY139" fmla="*/ 2254509 h 2344739"/>
              <a:gd name="connsiteX140" fmla="*/ 5121659 w 12192001"/>
              <a:gd name="connsiteY140" fmla="*/ 2243656 h 2344739"/>
              <a:gd name="connsiteX141" fmla="*/ 5065790 w 12192001"/>
              <a:gd name="connsiteY141" fmla="*/ 2250227 h 2344739"/>
              <a:gd name="connsiteX142" fmla="*/ 5011514 w 12192001"/>
              <a:gd name="connsiteY142" fmla="*/ 2233846 h 2344739"/>
              <a:gd name="connsiteX143" fmla="*/ 4840441 w 12192001"/>
              <a:gd name="connsiteY143" fmla="*/ 2209829 h 2344739"/>
              <a:gd name="connsiteX144" fmla="*/ 4762447 w 12192001"/>
              <a:gd name="connsiteY144" fmla="*/ 2182061 h 2344739"/>
              <a:gd name="connsiteX145" fmla="*/ 4723186 w 12192001"/>
              <a:gd name="connsiteY145" fmla="*/ 2173047 h 2344739"/>
              <a:gd name="connsiteX146" fmla="*/ 4721176 w 12192001"/>
              <a:gd name="connsiteY146" fmla="*/ 2172298 h 2344739"/>
              <a:gd name="connsiteX147" fmla="*/ 4722111 w 12192001"/>
              <a:gd name="connsiteY147" fmla="*/ 2172087 h 2344739"/>
              <a:gd name="connsiteX148" fmla="*/ 4717202 w 12192001"/>
              <a:gd name="connsiteY148" fmla="*/ 2170817 h 2344739"/>
              <a:gd name="connsiteX149" fmla="*/ 4721176 w 12192001"/>
              <a:gd name="connsiteY149" fmla="*/ 2172298 h 2344739"/>
              <a:gd name="connsiteX150" fmla="*/ 4715526 w 12192001"/>
              <a:gd name="connsiteY150" fmla="*/ 2173573 h 2344739"/>
              <a:gd name="connsiteX151" fmla="*/ 4515814 w 12192001"/>
              <a:gd name="connsiteY151" fmla="*/ 2163671 h 2344739"/>
              <a:gd name="connsiteX152" fmla="*/ 4428543 w 12192001"/>
              <a:gd name="connsiteY152" fmla="*/ 2153020 h 2344739"/>
              <a:gd name="connsiteX153" fmla="*/ 4362875 w 12192001"/>
              <a:gd name="connsiteY153" fmla="*/ 2151674 h 2344739"/>
              <a:gd name="connsiteX154" fmla="*/ 4316966 w 12192001"/>
              <a:gd name="connsiteY154" fmla="*/ 2158289 h 2344739"/>
              <a:gd name="connsiteX155" fmla="*/ 4315110 w 12192001"/>
              <a:gd name="connsiteY155" fmla="*/ 2156948 h 2344739"/>
              <a:gd name="connsiteX156" fmla="*/ 4295144 w 12192001"/>
              <a:gd name="connsiteY156" fmla="*/ 2155069 h 2344739"/>
              <a:gd name="connsiteX157" fmla="*/ 4290064 w 12192001"/>
              <a:gd name="connsiteY157" fmla="*/ 2157986 h 2344739"/>
              <a:gd name="connsiteX158" fmla="*/ 4276142 w 12192001"/>
              <a:gd name="connsiteY158" fmla="*/ 2157740 h 2344739"/>
              <a:gd name="connsiteX159" fmla="*/ 4248117 w 12192001"/>
              <a:gd name="connsiteY159" fmla="*/ 2160064 h 2344739"/>
              <a:gd name="connsiteX160" fmla="*/ 4202051 w 12192001"/>
              <a:gd name="connsiteY160" fmla="*/ 2157269 h 2344739"/>
              <a:gd name="connsiteX161" fmla="*/ 4201745 w 12192001"/>
              <a:gd name="connsiteY161" fmla="*/ 2156010 h 2344739"/>
              <a:gd name="connsiteX162" fmla="*/ 4191248 w 12192001"/>
              <a:gd name="connsiteY162" fmla="*/ 2150376 h 2344739"/>
              <a:gd name="connsiteX163" fmla="*/ 4142745 w 12192001"/>
              <a:gd name="connsiteY163" fmla="*/ 2134511 h 2344739"/>
              <a:gd name="connsiteX164" fmla="*/ 4083097 w 12192001"/>
              <a:gd name="connsiteY164" fmla="*/ 2107978 h 2344739"/>
              <a:gd name="connsiteX165" fmla="*/ 4074546 w 12192001"/>
              <a:gd name="connsiteY165" fmla="*/ 2107143 h 2344739"/>
              <a:gd name="connsiteX166" fmla="*/ 4074427 w 12192001"/>
              <a:gd name="connsiteY166" fmla="*/ 2106844 h 2344739"/>
              <a:gd name="connsiteX167" fmla="*/ 4065510 w 12192001"/>
              <a:gd name="connsiteY167" fmla="*/ 2105400 h 2344739"/>
              <a:gd name="connsiteX168" fmla="*/ 4058954 w 12192001"/>
              <a:gd name="connsiteY168" fmla="*/ 2105618 h 2344739"/>
              <a:gd name="connsiteX169" fmla="*/ 4042364 w 12192001"/>
              <a:gd name="connsiteY169" fmla="*/ 2103997 h 2344739"/>
              <a:gd name="connsiteX170" fmla="*/ 4036997 w 12192001"/>
              <a:gd name="connsiteY170" fmla="*/ 2101563 h 2344739"/>
              <a:gd name="connsiteX171" fmla="*/ 4035363 w 12192001"/>
              <a:gd name="connsiteY171" fmla="*/ 2097896 h 2344739"/>
              <a:gd name="connsiteX172" fmla="*/ 4033778 w 12192001"/>
              <a:gd name="connsiteY172" fmla="*/ 2098131 h 2344739"/>
              <a:gd name="connsiteX173" fmla="*/ 4004538 w 12192001"/>
              <a:gd name="connsiteY173" fmla="*/ 2085563 h 2344739"/>
              <a:gd name="connsiteX174" fmla="*/ 3936846 w 12192001"/>
              <a:gd name="connsiteY174" fmla="*/ 2068106 h 2344739"/>
              <a:gd name="connsiteX175" fmla="*/ 3897275 w 12192001"/>
              <a:gd name="connsiteY175" fmla="*/ 2062451 h 2344739"/>
              <a:gd name="connsiteX176" fmla="*/ 3789760 w 12192001"/>
              <a:gd name="connsiteY176" fmla="*/ 2042213 h 2344739"/>
              <a:gd name="connsiteX177" fmla="*/ 3682513 w 12192001"/>
              <a:gd name="connsiteY177" fmla="*/ 2018290 h 2344739"/>
              <a:gd name="connsiteX178" fmla="*/ 3610035 w 12192001"/>
              <a:gd name="connsiteY178" fmla="*/ 1986019 h 2344739"/>
              <a:gd name="connsiteX179" fmla="*/ 3603855 w 12192001"/>
              <a:gd name="connsiteY179" fmla="*/ 1987381 h 2344739"/>
              <a:gd name="connsiteX180" fmla="*/ 3594736 w 12192001"/>
              <a:gd name="connsiteY180" fmla="*/ 1987545 h 2344739"/>
              <a:gd name="connsiteX181" fmla="*/ 3594501 w 12192001"/>
              <a:gd name="connsiteY181" fmla="*/ 1987276 h 2344739"/>
              <a:gd name="connsiteX182" fmla="*/ 3585978 w 12192001"/>
              <a:gd name="connsiteY182" fmla="*/ 1987966 h 2344739"/>
              <a:gd name="connsiteX183" fmla="*/ 3536135 w 12192001"/>
              <a:gd name="connsiteY183" fmla="*/ 1978267 h 2344739"/>
              <a:gd name="connsiteX184" fmla="*/ 3473223 w 12192001"/>
              <a:gd name="connsiteY184" fmla="*/ 1974606 h 2344739"/>
              <a:gd name="connsiteX185" fmla="*/ 3400728 w 12192001"/>
              <a:gd name="connsiteY185" fmla="*/ 1962558 h 2344739"/>
              <a:gd name="connsiteX186" fmla="*/ 3363888 w 12192001"/>
              <a:gd name="connsiteY186" fmla="*/ 1979510 h 2344739"/>
              <a:gd name="connsiteX187" fmla="*/ 3344026 w 12192001"/>
              <a:gd name="connsiteY187" fmla="*/ 1981192 h 2344739"/>
              <a:gd name="connsiteX188" fmla="*/ 3341698 w 12192001"/>
              <a:gd name="connsiteY188" fmla="*/ 1980217 h 2344739"/>
              <a:gd name="connsiteX189" fmla="*/ 3262356 w 12192001"/>
              <a:gd name="connsiteY189" fmla="*/ 1986094 h 2344739"/>
              <a:gd name="connsiteX190" fmla="*/ 3142556 w 12192001"/>
              <a:gd name="connsiteY190" fmla="*/ 1993869 h 2344739"/>
              <a:gd name="connsiteX191" fmla="*/ 3030291 w 12192001"/>
              <a:gd name="connsiteY191" fmla="*/ 1996512 h 2344739"/>
              <a:gd name="connsiteX192" fmla="*/ 2781569 w 12192001"/>
              <a:gd name="connsiteY192" fmla="*/ 2018333 h 2344739"/>
              <a:gd name="connsiteX193" fmla="*/ 2646527 w 12192001"/>
              <a:gd name="connsiteY193" fmla="*/ 2028869 h 2344739"/>
              <a:gd name="connsiteX194" fmla="*/ 2568028 w 12192001"/>
              <a:gd name="connsiteY194" fmla="*/ 2002628 h 2344739"/>
              <a:gd name="connsiteX195" fmla="*/ 2443255 w 12192001"/>
              <a:gd name="connsiteY195" fmla="*/ 2016529 h 2344739"/>
              <a:gd name="connsiteX196" fmla="*/ 2315112 w 12192001"/>
              <a:gd name="connsiteY196" fmla="*/ 2024996 h 2344739"/>
              <a:gd name="connsiteX197" fmla="*/ 2208578 w 12192001"/>
              <a:gd name="connsiteY197" fmla="*/ 2019763 h 2344739"/>
              <a:gd name="connsiteX198" fmla="*/ 2094665 w 12192001"/>
              <a:gd name="connsiteY198" fmla="*/ 2003052 h 2344739"/>
              <a:gd name="connsiteX199" fmla="*/ 1997356 w 12192001"/>
              <a:gd name="connsiteY199" fmla="*/ 1995032 h 2344739"/>
              <a:gd name="connsiteX200" fmla="*/ 1928172 w 12192001"/>
              <a:gd name="connsiteY200" fmla="*/ 2016977 h 2344739"/>
              <a:gd name="connsiteX201" fmla="*/ 1921650 w 12192001"/>
              <a:gd name="connsiteY201" fmla="*/ 2012146 h 2344739"/>
              <a:gd name="connsiteX202" fmla="*/ 1873080 w 12192001"/>
              <a:gd name="connsiteY202" fmla="*/ 2013741 h 2344739"/>
              <a:gd name="connsiteX203" fmla="*/ 1786655 w 12192001"/>
              <a:gd name="connsiteY203" fmla="*/ 2041363 h 2344739"/>
              <a:gd name="connsiteX204" fmla="*/ 1738204 w 12192001"/>
              <a:gd name="connsiteY204" fmla="*/ 2036312 h 2344739"/>
              <a:gd name="connsiteX205" fmla="*/ 1675071 w 12192001"/>
              <a:gd name="connsiteY205" fmla="*/ 2019963 h 2344739"/>
              <a:gd name="connsiteX206" fmla="*/ 1608669 w 12192001"/>
              <a:gd name="connsiteY206" fmla="*/ 2013066 h 2344739"/>
              <a:gd name="connsiteX207" fmla="*/ 1496110 w 12192001"/>
              <a:gd name="connsiteY207" fmla="*/ 1987476 h 2344739"/>
              <a:gd name="connsiteX208" fmla="*/ 1149979 w 12192001"/>
              <a:gd name="connsiteY208" fmla="*/ 1938041 h 2344739"/>
              <a:gd name="connsiteX209" fmla="*/ 858269 w 12192001"/>
              <a:gd name="connsiteY209" fmla="*/ 1928608 h 2344739"/>
              <a:gd name="connsiteX210" fmla="*/ 837540 w 12192001"/>
              <a:gd name="connsiteY210" fmla="*/ 1929821 h 2344739"/>
              <a:gd name="connsiteX211" fmla="*/ 816809 w 12192001"/>
              <a:gd name="connsiteY211" fmla="*/ 1927857 h 2344739"/>
              <a:gd name="connsiteX212" fmla="*/ 811506 w 12192001"/>
              <a:gd name="connsiteY212" fmla="*/ 1930751 h 2344739"/>
              <a:gd name="connsiteX213" fmla="*/ 797041 w 12192001"/>
              <a:gd name="connsiteY213" fmla="*/ 1930446 h 2344739"/>
              <a:gd name="connsiteX214" fmla="*/ 767901 w 12192001"/>
              <a:gd name="connsiteY214" fmla="*/ 1932653 h 2344739"/>
              <a:gd name="connsiteX215" fmla="*/ 763053 w 12192001"/>
              <a:gd name="connsiteY215" fmla="*/ 1930432 h 2344739"/>
              <a:gd name="connsiteX216" fmla="*/ 720047 w 12192001"/>
              <a:gd name="connsiteY216" fmla="*/ 1929661 h 2344739"/>
              <a:gd name="connsiteX217" fmla="*/ 719742 w 12192001"/>
              <a:gd name="connsiteY217" fmla="*/ 1928399 h 2344739"/>
              <a:gd name="connsiteX218" fmla="*/ 708875 w 12192001"/>
              <a:gd name="connsiteY218" fmla="*/ 1922722 h 2344739"/>
              <a:gd name="connsiteX219" fmla="*/ 596792 w 12192001"/>
              <a:gd name="connsiteY219" fmla="*/ 1879864 h 2344739"/>
              <a:gd name="connsiteX220" fmla="*/ 578535 w 12192001"/>
              <a:gd name="connsiteY220" fmla="*/ 1877212 h 2344739"/>
              <a:gd name="connsiteX221" fmla="*/ 571717 w 12192001"/>
              <a:gd name="connsiteY221" fmla="*/ 1877401 h 2344739"/>
              <a:gd name="connsiteX222" fmla="*/ 445099 w 12192001"/>
              <a:gd name="connsiteY222" fmla="*/ 1839371 h 2344739"/>
              <a:gd name="connsiteX223" fmla="*/ 404015 w 12192001"/>
              <a:gd name="connsiteY223" fmla="*/ 1833548 h 2344739"/>
              <a:gd name="connsiteX224" fmla="*/ 292435 w 12192001"/>
              <a:gd name="connsiteY224" fmla="*/ 1812852 h 2344739"/>
              <a:gd name="connsiteX225" fmla="*/ 118381 w 12192001"/>
              <a:gd name="connsiteY225" fmla="*/ 1761047 h 2344739"/>
              <a:gd name="connsiteX226" fmla="*/ 15526 w 12192001"/>
              <a:gd name="connsiteY226" fmla="*/ 1758191 h 2344739"/>
              <a:gd name="connsiteX227" fmla="*/ 2 w 12192001"/>
              <a:gd name="connsiteY227" fmla="*/ 1752722 h 2344739"/>
              <a:gd name="connsiteX228" fmla="*/ 1 w 12192001"/>
              <a:gd name="connsiteY228" fmla="*/ 762497 h 2344739"/>
              <a:gd name="connsiteX229" fmla="*/ 0 w 12192001"/>
              <a:gd name="connsiteY229" fmla="*/ 762497 h 2344739"/>
              <a:gd name="connsiteX230" fmla="*/ 0 w 12192001"/>
              <a:gd name="connsiteY230" fmla="*/ 222213 h 2344739"/>
              <a:gd name="connsiteX231" fmla="*/ 0 w 12192001"/>
              <a:gd name="connsiteY231"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218559 w 12192001"/>
              <a:gd name="connsiteY111" fmla="*/ 2156680 h 2344739"/>
              <a:gd name="connsiteX112" fmla="*/ 7201101 w 12192001"/>
              <a:gd name="connsiteY112" fmla="*/ 2161230 h 2344739"/>
              <a:gd name="connsiteX113" fmla="*/ 7197004 w 12192001"/>
              <a:gd name="connsiteY113" fmla="*/ 2166588 h 2344739"/>
              <a:gd name="connsiteX114" fmla="*/ 7170808 w 12192001"/>
              <a:gd name="connsiteY114" fmla="*/ 2171236 h 2344739"/>
              <a:gd name="connsiteX115" fmla="*/ 7096988 w 12192001"/>
              <a:gd name="connsiteY115" fmla="*/ 2183464 h 2344739"/>
              <a:gd name="connsiteX116" fmla="*/ 7018496 w 12192001"/>
              <a:gd name="connsiteY116" fmla="*/ 2183090 h 2344739"/>
              <a:gd name="connsiteX117" fmla="*/ 6904146 w 12192001"/>
              <a:gd name="connsiteY117" fmla="*/ 2212596 h 2344739"/>
              <a:gd name="connsiteX118" fmla="*/ 6708222 w 12192001"/>
              <a:gd name="connsiteY118" fmla="*/ 2240551 h 2344739"/>
              <a:gd name="connsiteX119" fmla="*/ 6549454 w 12192001"/>
              <a:gd name="connsiteY119" fmla="*/ 2269327 h 2344739"/>
              <a:gd name="connsiteX120" fmla="*/ 6317560 w 12192001"/>
              <a:gd name="connsiteY120" fmla="*/ 2316127 h 2344739"/>
              <a:gd name="connsiteX121" fmla="*/ 6168674 w 12192001"/>
              <a:gd name="connsiteY121" fmla="*/ 2318214 h 2344739"/>
              <a:gd name="connsiteX122" fmla="*/ 6073848 w 12192001"/>
              <a:gd name="connsiteY122" fmla="*/ 2338676 h 2344739"/>
              <a:gd name="connsiteX123" fmla="*/ 6068529 w 12192001"/>
              <a:gd name="connsiteY123" fmla="*/ 2337139 h 2344739"/>
              <a:gd name="connsiteX124" fmla="*/ 6048638 w 12192001"/>
              <a:gd name="connsiteY124" fmla="*/ 2337822 h 2344739"/>
              <a:gd name="connsiteX125" fmla="*/ 6041285 w 12192001"/>
              <a:gd name="connsiteY125" fmla="*/ 2329473 h 2344739"/>
              <a:gd name="connsiteX126" fmla="*/ 6010090 w 12192001"/>
              <a:gd name="connsiteY126" fmla="*/ 2324380 h 2344739"/>
              <a:gd name="connsiteX127" fmla="*/ 5957375 w 12192001"/>
              <a:gd name="connsiteY127" fmla="*/ 2328024 h 2344739"/>
              <a:gd name="connsiteX128" fmla="*/ 5758919 w 12192001"/>
              <a:gd name="connsiteY128" fmla="*/ 2343716 h 2344739"/>
              <a:gd name="connsiteX129" fmla="*/ 5626960 w 12192001"/>
              <a:gd name="connsiteY129" fmla="*/ 2344739 h 2344739"/>
              <a:gd name="connsiteX130" fmla="*/ 5470906 w 12192001"/>
              <a:gd name="connsiteY130" fmla="*/ 2330719 h 2344739"/>
              <a:gd name="connsiteX131" fmla="*/ 5432761 w 12192001"/>
              <a:gd name="connsiteY131" fmla="*/ 2319466 h 2344739"/>
              <a:gd name="connsiteX132" fmla="*/ 5381669 w 12192001"/>
              <a:gd name="connsiteY132" fmla="*/ 2301764 h 2344739"/>
              <a:gd name="connsiteX133" fmla="*/ 5261764 w 12192001"/>
              <a:gd name="connsiteY133" fmla="*/ 2281347 h 2344739"/>
              <a:gd name="connsiteX134" fmla="*/ 5222961 w 12192001"/>
              <a:gd name="connsiteY134" fmla="*/ 2270223 h 2344739"/>
              <a:gd name="connsiteX135" fmla="*/ 5174660 w 12192001"/>
              <a:gd name="connsiteY135" fmla="*/ 2267233 h 2344739"/>
              <a:gd name="connsiteX136" fmla="*/ 5156554 w 12192001"/>
              <a:gd name="connsiteY136" fmla="*/ 2260010 h 2344739"/>
              <a:gd name="connsiteX137" fmla="*/ 5142599 w 12192001"/>
              <a:gd name="connsiteY137" fmla="*/ 2256610 h 2344739"/>
              <a:gd name="connsiteX138" fmla="*/ 5139596 w 12192001"/>
              <a:gd name="connsiteY138" fmla="*/ 2254509 h 2344739"/>
              <a:gd name="connsiteX139" fmla="*/ 5121659 w 12192001"/>
              <a:gd name="connsiteY139" fmla="*/ 2243656 h 2344739"/>
              <a:gd name="connsiteX140" fmla="*/ 5065790 w 12192001"/>
              <a:gd name="connsiteY140" fmla="*/ 2250227 h 2344739"/>
              <a:gd name="connsiteX141" fmla="*/ 5011514 w 12192001"/>
              <a:gd name="connsiteY141" fmla="*/ 2233846 h 2344739"/>
              <a:gd name="connsiteX142" fmla="*/ 4840441 w 12192001"/>
              <a:gd name="connsiteY142" fmla="*/ 2209829 h 2344739"/>
              <a:gd name="connsiteX143" fmla="*/ 4762447 w 12192001"/>
              <a:gd name="connsiteY143" fmla="*/ 2182061 h 2344739"/>
              <a:gd name="connsiteX144" fmla="*/ 4723186 w 12192001"/>
              <a:gd name="connsiteY144" fmla="*/ 2173047 h 2344739"/>
              <a:gd name="connsiteX145" fmla="*/ 4721176 w 12192001"/>
              <a:gd name="connsiteY145" fmla="*/ 2172298 h 2344739"/>
              <a:gd name="connsiteX146" fmla="*/ 4722111 w 12192001"/>
              <a:gd name="connsiteY146" fmla="*/ 2172087 h 2344739"/>
              <a:gd name="connsiteX147" fmla="*/ 4717202 w 12192001"/>
              <a:gd name="connsiteY147" fmla="*/ 2170817 h 2344739"/>
              <a:gd name="connsiteX148" fmla="*/ 4721176 w 12192001"/>
              <a:gd name="connsiteY148" fmla="*/ 2172298 h 2344739"/>
              <a:gd name="connsiteX149" fmla="*/ 4715526 w 12192001"/>
              <a:gd name="connsiteY149" fmla="*/ 2173573 h 2344739"/>
              <a:gd name="connsiteX150" fmla="*/ 4515814 w 12192001"/>
              <a:gd name="connsiteY150" fmla="*/ 2163671 h 2344739"/>
              <a:gd name="connsiteX151" fmla="*/ 4428543 w 12192001"/>
              <a:gd name="connsiteY151" fmla="*/ 2153020 h 2344739"/>
              <a:gd name="connsiteX152" fmla="*/ 4362875 w 12192001"/>
              <a:gd name="connsiteY152" fmla="*/ 2151674 h 2344739"/>
              <a:gd name="connsiteX153" fmla="*/ 4316966 w 12192001"/>
              <a:gd name="connsiteY153" fmla="*/ 2158289 h 2344739"/>
              <a:gd name="connsiteX154" fmla="*/ 4315110 w 12192001"/>
              <a:gd name="connsiteY154" fmla="*/ 2156948 h 2344739"/>
              <a:gd name="connsiteX155" fmla="*/ 4295144 w 12192001"/>
              <a:gd name="connsiteY155" fmla="*/ 2155069 h 2344739"/>
              <a:gd name="connsiteX156" fmla="*/ 4290064 w 12192001"/>
              <a:gd name="connsiteY156" fmla="*/ 2157986 h 2344739"/>
              <a:gd name="connsiteX157" fmla="*/ 4276142 w 12192001"/>
              <a:gd name="connsiteY157" fmla="*/ 2157740 h 2344739"/>
              <a:gd name="connsiteX158" fmla="*/ 4248117 w 12192001"/>
              <a:gd name="connsiteY158" fmla="*/ 2160064 h 2344739"/>
              <a:gd name="connsiteX159" fmla="*/ 4202051 w 12192001"/>
              <a:gd name="connsiteY159" fmla="*/ 2157269 h 2344739"/>
              <a:gd name="connsiteX160" fmla="*/ 4201745 w 12192001"/>
              <a:gd name="connsiteY160" fmla="*/ 2156010 h 2344739"/>
              <a:gd name="connsiteX161" fmla="*/ 4191248 w 12192001"/>
              <a:gd name="connsiteY161" fmla="*/ 2150376 h 2344739"/>
              <a:gd name="connsiteX162" fmla="*/ 4142745 w 12192001"/>
              <a:gd name="connsiteY162" fmla="*/ 2134511 h 2344739"/>
              <a:gd name="connsiteX163" fmla="*/ 4083097 w 12192001"/>
              <a:gd name="connsiteY163" fmla="*/ 2107978 h 2344739"/>
              <a:gd name="connsiteX164" fmla="*/ 4074546 w 12192001"/>
              <a:gd name="connsiteY164" fmla="*/ 2107143 h 2344739"/>
              <a:gd name="connsiteX165" fmla="*/ 4074427 w 12192001"/>
              <a:gd name="connsiteY165" fmla="*/ 2106844 h 2344739"/>
              <a:gd name="connsiteX166" fmla="*/ 4065510 w 12192001"/>
              <a:gd name="connsiteY166" fmla="*/ 2105400 h 2344739"/>
              <a:gd name="connsiteX167" fmla="*/ 4058954 w 12192001"/>
              <a:gd name="connsiteY167" fmla="*/ 2105618 h 2344739"/>
              <a:gd name="connsiteX168" fmla="*/ 4042364 w 12192001"/>
              <a:gd name="connsiteY168" fmla="*/ 2103997 h 2344739"/>
              <a:gd name="connsiteX169" fmla="*/ 4036997 w 12192001"/>
              <a:gd name="connsiteY169" fmla="*/ 2101563 h 2344739"/>
              <a:gd name="connsiteX170" fmla="*/ 4035363 w 12192001"/>
              <a:gd name="connsiteY170" fmla="*/ 2097896 h 2344739"/>
              <a:gd name="connsiteX171" fmla="*/ 4033778 w 12192001"/>
              <a:gd name="connsiteY171" fmla="*/ 2098131 h 2344739"/>
              <a:gd name="connsiteX172" fmla="*/ 4004538 w 12192001"/>
              <a:gd name="connsiteY172" fmla="*/ 2085563 h 2344739"/>
              <a:gd name="connsiteX173" fmla="*/ 3936846 w 12192001"/>
              <a:gd name="connsiteY173" fmla="*/ 2068106 h 2344739"/>
              <a:gd name="connsiteX174" fmla="*/ 3897275 w 12192001"/>
              <a:gd name="connsiteY174" fmla="*/ 2062451 h 2344739"/>
              <a:gd name="connsiteX175" fmla="*/ 3789760 w 12192001"/>
              <a:gd name="connsiteY175" fmla="*/ 2042213 h 2344739"/>
              <a:gd name="connsiteX176" fmla="*/ 3682513 w 12192001"/>
              <a:gd name="connsiteY176" fmla="*/ 2018290 h 2344739"/>
              <a:gd name="connsiteX177" fmla="*/ 3610035 w 12192001"/>
              <a:gd name="connsiteY177" fmla="*/ 1986019 h 2344739"/>
              <a:gd name="connsiteX178" fmla="*/ 3603855 w 12192001"/>
              <a:gd name="connsiteY178" fmla="*/ 1987381 h 2344739"/>
              <a:gd name="connsiteX179" fmla="*/ 3594736 w 12192001"/>
              <a:gd name="connsiteY179" fmla="*/ 1987545 h 2344739"/>
              <a:gd name="connsiteX180" fmla="*/ 3594501 w 12192001"/>
              <a:gd name="connsiteY180" fmla="*/ 1987276 h 2344739"/>
              <a:gd name="connsiteX181" fmla="*/ 3585978 w 12192001"/>
              <a:gd name="connsiteY181" fmla="*/ 1987966 h 2344739"/>
              <a:gd name="connsiteX182" fmla="*/ 3536135 w 12192001"/>
              <a:gd name="connsiteY182" fmla="*/ 1978267 h 2344739"/>
              <a:gd name="connsiteX183" fmla="*/ 3473223 w 12192001"/>
              <a:gd name="connsiteY183" fmla="*/ 1974606 h 2344739"/>
              <a:gd name="connsiteX184" fmla="*/ 3400728 w 12192001"/>
              <a:gd name="connsiteY184" fmla="*/ 1962558 h 2344739"/>
              <a:gd name="connsiteX185" fmla="*/ 3363888 w 12192001"/>
              <a:gd name="connsiteY185" fmla="*/ 1979510 h 2344739"/>
              <a:gd name="connsiteX186" fmla="*/ 3344026 w 12192001"/>
              <a:gd name="connsiteY186" fmla="*/ 1981192 h 2344739"/>
              <a:gd name="connsiteX187" fmla="*/ 3341698 w 12192001"/>
              <a:gd name="connsiteY187" fmla="*/ 1980217 h 2344739"/>
              <a:gd name="connsiteX188" fmla="*/ 3262356 w 12192001"/>
              <a:gd name="connsiteY188" fmla="*/ 1986094 h 2344739"/>
              <a:gd name="connsiteX189" fmla="*/ 3142556 w 12192001"/>
              <a:gd name="connsiteY189" fmla="*/ 1993869 h 2344739"/>
              <a:gd name="connsiteX190" fmla="*/ 3030291 w 12192001"/>
              <a:gd name="connsiteY190" fmla="*/ 1996512 h 2344739"/>
              <a:gd name="connsiteX191" fmla="*/ 2781569 w 12192001"/>
              <a:gd name="connsiteY191" fmla="*/ 2018333 h 2344739"/>
              <a:gd name="connsiteX192" fmla="*/ 2646527 w 12192001"/>
              <a:gd name="connsiteY192" fmla="*/ 2028869 h 2344739"/>
              <a:gd name="connsiteX193" fmla="*/ 2568028 w 12192001"/>
              <a:gd name="connsiteY193" fmla="*/ 2002628 h 2344739"/>
              <a:gd name="connsiteX194" fmla="*/ 2443255 w 12192001"/>
              <a:gd name="connsiteY194" fmla="*/ 2016529 h 2344739"/>
              <a:gd name="connsiteX195" fmla="*/ 2315112 w 12192001"/>
              <a:gd name="connsiteY195" fmla="*/ 2024996 h 2344739"/>
              <a:gd name="connsiteX196" fmla="*/ 2208578 w 12192001"/>
              <a:gd name="connsiteY196" fmla="*/ 2019763 h 2344739"/>
              <a:gd name="connsiteX197" fmla="*/ 2094665 w 12192001"/>
              <a:gd name="connsiteY197" fmla="*/ 2003052 h 2344739"/>
              <a:gd name="connsiteX198" fmla="*/ 1997356 w 12192001"/>
              <a:gd name="connsiteY198" fmla="*/ 1995032 h 2344739"/>
              <a:gd name="connsiteX199" fmla="*/ 1928172 w 12192001"/>
              <a:gd name="connsiteY199" fmla="*/ 2016977 h 2344739"/>
              <a:gd name="connsiteX200" fmla="*/ 1921650 w 12192001"/>
              <a:gd name="connsiteY200" fmla="*/ 2012146 h 2344739"/>
              <a:gd name="connsiteX201" fmla="*/ 1873080 w 12192001"/>
              <a:gd name="connsiteY201" fmla="*/ 2013741 h 2344739"/>
              <a:gd name="connsiteX202" fmla="*/ 1786655 w 12192001"/>
              <a:gd name="connsiteY202" fmla="*/ 2041363 h 2344739"/>
              <a:gd name="connsiteX203" fmla="*/ 1738204 w 12192001"/>
              <a:gd name="connsiteY203" fmla="*/ 2036312 h 2344739"/>
              <a:gd name="connsiteX204" fmla="*/ 1675071 w 12192001"/>
              <a:gd name="connsiteY204" fmla="*/ 2019963 h 2344739"/>
              <a:gd name="connsiteX205" fmla="*/ 1608669 w 12192001"/>
              <a:gd name="connsiteY205" fmla="*/ 2013066 h 2344739"/>
              <a:gd name="connsiteX206" fmla="*/ 1496110 w 12192001"/>
              <a:gd name="connsiteY206" fmla="*/ 1987476 h 2344739"/>
              <a:gd name="connsiteX207" fmla="*/ 1149979 w 12192001"/>
              <a:gd name="connsiteY207" fmla="*/ 1938041 h 2344739"/>
              <a:gd name="connsiteX208" fmla="*/ 858269 w 12192001"/>
              <a:gd name="connsiteY208" fmla="*/ 1928608 h 2344739"/>
              <a:gd name="connsiteX209" fmla="*/ 837540 w 12192001"/>
              <a:gd name="connsiteY209" fmla="*/ 1929821 h 2344739"/>
              <a:gd name="connsiteX210" fmla="*/ 816809 w 12192001"/>
              <a:gd name="connsiteY210" fmla="*/ 1927857 h 2344739"/>
              <a:gd name="connsiteX211" fmla="*/ 811506 w 12192001"/>
              <a:gd name="connsiteY211" fmla="*/ 1930751 h 2344739"/>
              <a:gd name="connsiteX212" fmla="*/ 797041 w 12192001"/>
              <a:gd name="connsiteY212" fmla="*/ 1930446 h 2344739"/>
              <a:gd name="connsiteX213" fmla="*/ 767901 w 12192001"/>
              <a:gd name="connsiteY213" fmla="*/ 1932653 h 2344739"/>
              <a:gd name="connsiteX214" fmla="*/ 763053 w 12192001"/>
              <a:gd name="connsiteY214" fmla="*/ 1930432 h 2344739"/>
              <a:gd name="connsiteX215" fmla="*/ 720047 w 12192001"/>
              <a:gd name="connsiteY215" fmla="*/ 1929661 h 2344739"/>
              <a:gd name="connsiteX216" fmla="*/ 719742 w 12192001"/>
              <a:gd name="connsiteY216" fmla="*/ 1928399 h 2344739"/>
              <a:gd name="connsiteX217" fmla="*/ 708875 w 12192001"/>
              <a:gd name="connsiteY217" fmla="*/ 1922722 h 2344739"/>
              <a:gd name="connsiteX218" fmla="*/ 596792 w 12192001"/>
              <a:gd name="connsiteY218" fmla="*/ 1879864 h 2344739"/>
              <a:gd name="connsiteX219" fmla="*/ 578535 w 12192001"/>
              <a:gd name="connsiteY219" fmla="*/ 1877212 h 2344739"/>
              <a:gd name="connsiteX220" fmla="*/ 571717 w 12192001"/>
              <a:gd name="connsiteY220" fmla="*/ 1877401 h 2344739"/>
              <a:gd name="connsiteX221" fmla="*/ 445099 w 12192001"/>
              <a:gd name="connsiteY221" fmla="*/ 1839371 h 2344739"/>
              <a:gd name="connsiteX222" fmla="*/ 404015 w 12192001"/>
              <a:gd name="connsiteY222" fmla="*/ 1833548 h 2344739"/>
              <a:gd name="connsiteX223" fmla="*/ 292435 w 12192001"/>
              <a:gd name="connsiteY223" fmla="*/ 1812852 h 2344739"/>
              <a:gd name="connsiteX224" fmla="*/ 118381 w 12192001"/>
              <a:gd name="connsiteY224" fmla="*/ 1761047 h 2344739"/>
              <a:gd name="connsiteX225" fmla="*/ 15526 w 12192001"/>
              <a:gd name="connsiteY225" fmla="*/ 1758191 h 2344739"/>
              <a:gd name="connsiteX226" fmla="*/ 2 w 12192001"/>
              <a:gd name="connsiteY226" fmla="*/ 1752722 h 2344739"/>
              <a:gd name="connsiteX227" fmla="*/ 1 w 12192001"/>
              <a:gd name="connsiteY227" fmla="*/ 762497 h 2344739"/>
              <a:gd name="connsiteX228" fmla="*/ 0 w 12192001"/>
              <a:gd name="connsiteY228" fmla="*/ 762497 h 2344739"/>
              <a:gd name="connsiteX229" fmla="*/ 0 w 12192001"/>
              <a:gd name="connsiteY229" fmla="*/ 222213 h 2344739"/>
              <a:gd name="connsiteX230" fmla="*/ 0 w 12192001"/>
              <a:gd name="connsiteY230"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20047 w 12192001"/>
              <a:gd name="connsiteY213" fmla="*/ 1929661 h 2344739"/>
              <a:gd name="connsiteX214" fmla="*/ 719742 w 12192001"/>
              <a:gd name="connsiteY214" fmla="*/ 1928399 h 2344739"/>
              <a:gd name="connsiteX215" fmla="*/ 708875 w 12192001"/>
              <a:gd name="connsiteY215" fmla="*/ 1922722 h 2344739"/>
              <a:gd name="connsiteX216" fmla="*/ 596792 w 12192001"/>
              <a:gd name="connsiteY216" fmla="*/ 1879864 h 2344739"/>
              <a:gd name="connsiteX217" fmla="*/ 578535 w 12192001"/>
              <a:gd name="connsiteY217" fmla="*/ 1877212 h 2344739"/>
              <a:gd name="connsiteX218" fmla="*/ 571717 w 12192001"/>
              <a:gd name="connsiteY218" fmla="*/ 1877401 h 2344739"/>
              <a:gd name="connsiteX219" fmla="*/ 445099 w 12192001"/>
              <a:gd name="connsiteY219" fmla="*/ 1839371 h 2344739"/>
              <a:gd name="connsiteX220" fmla="*/ 404015 w 12192001"/>
              <a:gd name="connsiteY220" fmla="*/ 1833548 h 2344739"/>
              <a:gd name="connsiteX221" fmla="*/ 292435 w 12192001"/>
              <a:gd name="connsiteY221" fmla="*/ 1812852 h 2344739"/>
              <a:gd name="connsiteX222" fmla="*/ 118381 w 12192001"/>
              <a:gd name="connsiteY222" fmla="*/ 1761047 h 2344739"/>
              <a:gd name="connsiteX223" fmla="*/ 15526 w 12192001"/>
              <a:gd name="connsiteY223" fmla="*/ 1758191 h 2344739"/>
              <a:gd name="connsiteX224" fmla="*/ 2 w 12192001"/>
              <a:gd name="connsiteY224" fmla="*/ 1752722 h 2344739"/>
              <a:gd name="connsiteX225" fmla="*/ 1 w 12192001"/>
              <a:gd name="connsiteY225" fmla="*/ 762497 h 2344739"/>
              <a:gd name="connsiteX226" fmla="*/ 0 w 12192001"/>
              <a:gd name="connsiteY226" fmla="*/ 762497 h 2344739"/>
              <a:gd name="connsiteX227" fmla="*/ 0 w 12192001"/>
              <a:gd name="connsiteY227" fmla="*/ 222213 h 2344739"/>
              <a:gd name="connsiteX228" fmla="*/ 0 w 12192001"/>
              <a:gd name="connsiteY228"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67901 w 12192001"/>
              <a:gd name="connsiteY211" fmla="*/ 1932653 h 2344739"/>
              <a:gd name="connsiteX212" fmla="*/ 720047 w 12192001"/>
              <a:gd name="connsiteY212" fmla="*/ 1929661 h 2344739"/>
              <a:gd name="connsiteX213" fmla="*/ 719742 w 12192001"/>
              <a:gd name="connsiteY213" fmla="*/ 1928399 h 2344739"/>
              <a:gd name="connsiteX214" fmla="*/ 708875 w 12192001"/>
              <a:gd name="connsiteY214" fmla="*/ 1922722 h 2344739"/>
              <a:gd name="connsiteX215" fmla="*/ 596792 w 12192001"/>
              <a:gd name="connsiteY215" fmla="*/ 1879864 h 2344739"/>
              <a:gd name="connsiteX216" fmla="*/ 578535 w 12192001"/>
              <a:gd name="connsiteY216" fmla="*/ 1877212 h 2344739"/>
              <a:gd name="connsiteX217" fmla="*/ 571717 w 12192001"/>
              <a:gd name="connsiteY217" fmla="*/ 1877401 h 2344739"/>
              <a:gd name="connsiteX218" fmla="*/ 445099 w 12192001"/>
              <a:gd name="connsiteY218" fmla="*/ 1839371 h 2344739"/>
              <a:gd name="connsiteX219" fmla="*/ 404015 w 12192001"/>
              <a:gd name="connsiteY219" fmla="*/ 1833548 h 2344739"/>
              <a:gd name="connsiteX220" fmla="*/ 292435 w 12192001"/>
              <a:gd name="connsiteY220" fmla="*/ 1812852 h 2344739"/>
              <a:gd name="connsiteX221" fmla="*/ 118381 w 12192001"/>
              <a:gd name="connsiteY221" fmla="*/ 1761047 h 2344739"/>
              <a:gd name="connsiteX222" fmla="*/ 15526 w 12192001"/>
              <a:gd name="connsiteY222" fmla="*/ 1758191 h 2344739"/>
              <a:gd name="connsiteX223" fmla="*/ 2 w 12192001"/>
              <a:gd name="connsiteY223" fmla="*/ 1752722 h 2344739"/>
              <a:gd name="connsiteX224" fmla="*/ 1 w 12192001"/>
              <a:gd name="connsiteY224" fmla="*/ 762497 h 2344739"/>
              <a:gd name="connsiteX225" fmla="*/ 0 w 12192001"/>
              <a:gd name="connsiteY225" fmla="*/ 762497 h 2344739"/>
              <a:gd name="connsiteX226" fmla="*/ 0 w 12192001"/>
              <a:gd name="connsiteY226" fmla="*/ 222213 h 2344739"/>
              <a:gd name="connsiteX227" fmla="*/ 0 w 12192001"/>
              <a:gd name="connsiteY227"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762497 h 2344739"/>
              <a:gd name="connsiteX225" fmla="*/ 0 w 12192001"/>
              <a:gd name="connsiteY225" fmla="*/ 222213 h 2344739"/>
              <a:gd name="connsiteX226" fmla="*/ 0 w 12192001"/>
              <a:gd name="connsiteY22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222213 h 2344739"/>
              <a:gd name="connsiteX225" fmla="*/ 0 w 12192001"/>
              <a:gd name="connsiteY225"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53521 w 12193149"/>
              <a:gd name="connsiteY90" fmla="*/ 1957169 h 2344739"/>
              <a:gd name="connsiteX91" fmla="*/ 8321252 w 12193149"/>
              <a:gd name="connsiteY91" fmla="*/ 1974587 h 2344739"/>
              <a:gd name="connsiteX92" fmla="*/ 8315581 w 12193149"/>
              <a:gd name="connsiteY92" fmla="*/ 1974913 h 2344739"/>
              <a:gd name="connsiteX93" fmla="*/ 8296322 w 12193149"/>
              <a:gd name="connsiteY93" fmla="*/ 1988808 h 2344739"/>
              <a:gd name="connsiteX94" fmla="*/ 8285424 w 12193149"/>
              <a:gd name="connsiteY94" fmla="*/ 1994631 h 2344739"/>
              <a:gd name="connsiteX95" fmla="*/ 8284298 w 12193149"/>
              <a:gd name="connsiteY95" fmla="*/ 1999074 h 2344739"/>
              <a:gd name="connsiteX96" fmla="*/ 8267224 w 12193149"/>
              <a:gd name="connsiteY96" fmla="*/ 2006249 h 2344739"/>
              <a:gd name="connsiteX97" fmla="*/ 8264525 w 12193149"/>
              <a:gd name="connsiteY97" fmla="*/ 2006019 h 2344739"/>
              <a:gd name="connsiteX98" fmla="*/ 8253181 w 12193149"/>
              <a:gd name="connsiteY98" fmla="*/ 2015862 h 2344739"/>
              <a:gd name="connsiteX99" fmla="*/ 8246982 w 12193149"/>
              <a:gd name="connsiteY99" fmla="*/ 2028854 h 2344739"/>
              <a:gd name="connsiteX100" fmla="*/ 8091420 w 12193149"/>
              <a:gd name="connsiteY100" fmla="*/ 2075015 h 2344739"/>
              <a:gd name="connsiteX101" fmla="*/ 7906555 w 12193149"/>
              <a:gd name="connsiteY101" fmla="*/ 2116988 h 2344739"/>
              <a:gd name="connsiteX102" fmla="*/ 7719893 w 12193149"/>
              <a:gd name="connsiteY102" fmla="*/ 2142703 h 2344739"/>
              <a:gd name="connsiteX103" fmla="*/ 7615495 w 12193149"/>
              <a:gd name="connsiteY103" fmla="*/ 2139232 h 2344739"/>
              <a:gd name="connsiteX104" fmla="*/ 7528691 w 12193149"/>
              <a:gd name="connsiteY104" fmla="*/ 2145060 h 2344739"/>
              <a:gd name="connsiteX105" fmla="*/ 7520719 w 12193149"/>
              <a:gd name="connsiteY105" fmla="*/ 2147613 h 2344739"/>
              <a:gd name="connsiteX106" fmla="*/ 7508559 w 12193149"/>
              <a:gd name="connsiteY106" fmla="*/ 2148948 h 2344739"/>
              <a:gd name="connsiteX107" fmla="*/ 7508188 w 12193149"/>
              <a:gd name="connsiteY107" fmla="*/ 2148621 h 2344739"/>
              <a:gd name="connsiteX108" fmla="*/ 7496943 w 12193149"/>
              <a:gd name="connsiteY108" fmla="*/ 2150573 h 2344739"/>
              <a:gd name="connsiteX109" fmla="*/ 7406539 w 12193149"/>
              <a:gd name="connsiteY109" fmla="*/ 2142468 h 2344739"/>
              <a:gd name="connsiteX110" fmla="*/ 7219707 w 12193149"/>
              <a:gd name="connsiteY110" fmla="*/ 2156680 h 2344739"/>
              <a:gd name="connsiteX111" fmla="*/ 7202249 w 12193149"/>
              <a:gd name="connsiteY111" fmla="*/ 2161230 h 2344739"/>
              <a:gd name="connsiteX112" fmla="*/ 7198152 w 12193149"/>
              <a:gd name="connsiteY112" fmla="*/ 2166588 h 2344739"/>
              <a:gd name="connsiteX113" fmla="*/ 7171956 w 12193149"/>
              <a:gd name="connsiteY113" fmla="*/ 2171236 h 2344739"/>
              <a:gd name="connsiteX114" fmla="*/ 7098136 w 12193149"/>
              <a:gd name="connsiteY114" fmla="*/ 2183464 h 2344739"/>
              <a:gd name="connsiteX115" fmla="*/ 7019644 w 12193149"/>
              <a:gd name="connsiteY115" fmla="*/ 2183090 h 2344739"/>
              <a:gd name="connsiteX116" fmla="*/ 6905294 w 12193149"/>
              <a:gd name="connsiteY116" fmla="*/ 2212596 h 2344739"/>
              <a:gd name="connsiteX117" fmla="*/ 6709370 w 12193149"/>
              <a:gd name="connsiteY117" fmla="*/ 2240551 h 2344739"/>
              <a:gd name="connsiteX118" fmla="*/ 6550602 w 12193149"/>
              <a:gd name="connsiteY118" fmla="*/ 2269327 h 2344739"/>
              <a:gd name="connsiteX119" fmla="*/ 6318708 w 12193149"/>
              <a:gd name="connsiteY119" fmla="*/ 2316127 h 2344739"/>
              <a:gd name="connsiteX120" fmla="*/ 6169822 w 12193149"/>
              <a:gd name="connsiteY120" fmla="*/ 2318214 h 2344739"/>
              <a:gd name="connsiteX121" fmla="*/ 6074996 w 12193149"/>
              <a:gd name="connsiteY121" fmla="*/ 2338676 h 2344739"/>
              <a:gd name="connsiteX122" fmla="*/ 6069677 w 12193149"/>
              <a:gd name="connsiteY122" fmla="*/ 2337139 h 2344739"/>
              <a:gd name="connsiteX123" fmla="*/ 6049786 w 12193149"/>
              <a:gd name="connsiteY123" fmla="*/ 2337822 h 2344739"/>
              <a:gd name="connsiteX124" fmla="*/ 6042433 w 12193149"/>
              <a:gd name="connsiteY124" fmla="*/ 2329473 h 2344739"/>
              <a:gd name="connsiteX125" fmla="*/ 6011238 w 12193149"/>
              <a:gd name="connsiteY125" fmla="*/ 2324380 h 2344739"/>
              <a:gd name="connsiteX126" fmla="*/ 5958523 w 12193149"/>
              <a:gd name="connsiteY126" fmla="*/ 2328024 h 2344739"/>
              <a:gd name="connsiteX127" fmla="*/ 5760067 w 12193149"/>
              <a:gd name="connsiteY127" fmla="*/ 2343716 h 2344739"/>
              <a:gd name="connsiteX128" fmla="*/ 5628108 w 12193149"/>
              <a:gd name="connsiteY128" fmla="*/ 2344739 h 2344739"/>
              <a:gd name="connsiteX129" fmla="*/ 5472054 w 12193149"/>
              <a:gd name="connsiteY129" fmla="*/ 2330719 h 2344739"/>
              <a:gd name="connsiteX130" fmla="*/ 5433909 w 12193149"/>
              <a:gd name="connsiteY130" fmla="*/ 2319466 h 2344739"/>
              <a:gd name="connsiteX131" fmla="*/ 5382817 w 12193149"/>
              <a:gd name="connsiteY131" fmla="*/ 2301764 h 2344739"/>
              <a:gd name="connsiteX132" fmla="*/ 5262912 w 12193149"/>
              <a:gd name="connsiteY132" fmla="*/ 2281347 h 2344739"/>
              <a:gd name="connsiteX133" fmla="*/ 5224109 w 12193149"/>
              <a:gd name="connsiteY133" fmla="*/ 2270223 h 2344739"/>
              <a:gd name="connsiteX134" fmla="*/ 5175808 w 12193149"/>
              <a:gd name="connsiteY134" fmla="*/ 2267233 h 2344739"/>
              <a:gd name="connsiteX135" fmla="*/ 5157702 w 12193149"/>
              <a:gd name="connsiteY135" fmla="*/ 2260010 h 2344739"/>
              <a:gd name="connsiteX136" fmla="*/ 5143747 w 12193149"/>
              <a:gd name="connsiteY136" fmla="*/ 2256610 h 2344739"/>
              <a:gd name="connsiteX137" fmla="*/ 5140744 w 12193149"/>
              <a:gd name="connsiteY137" fmla="*/ 2254509 h 2344739"/>
              <a:gd name="connsiteX138" fmla="*/ 5122807 w 12193149"/>
              <a:gd name="connsiteY138" fmla="*/ 2243656 h 2344739"/>
              <a:gd name="connsiteX139" fmla="*/ 5066938 w 12193149"/>
              <a:gd name="connsiteY139" fmla="*/ 2250227 h 2344739"/>
              <a:gd name="connsiteX140" fmla="*/ 5012662 w 12193149"/>
              <a:gd name="connsiteY140" fmla="*/ 2233846 h 2344739"/>
              <a:gd name="connsiteX141" fmla="*/ 4841589 w 12193149"/>
              <a:gd name="connsiteY141" fmla="*/ 2209829 h 2344739"/>
              <a:gd name="connsiteX142" fmla="*/ 4763595 w 12193149"/>
              <a:gd name="connsiteY142" fmla="*/ 2182061 h 2344739"/>
              <a:gd name="connsiteX143" fmla="*/ 4724334 w 12193149"/>
              <a:gd name="connsiteY143" fmla="*/ 2173047 h 2344739"/>
              <a:gd name="connsiteX144" fmla="*/ 4722324 w 12193149"/>
              <a:gd name="connsiteY144" fmla="*/ 2172298 h 2344739"/>
              <a:gd name="connsiteX145" fmla="*/ 4723259 w 12193149"/>
              <a:gd name="connsiteY145" fmla="*/ 2172087 h 2344739"/>
              <a:gd name="connsiteX146" fmla="*/ 4718350 w 12193149"/>
              <a:gd name="connsiteY146" fmla="*/ 2170817 h 2344739"/>
              <a:gd name="connsiteX147" fmla="*/ 4722324 w 12193149"/>
              <a:gd name="connsiteY147" fmla="*/ 2172298 h 2344739"/>
              <a:gd name="connsiteX148" fmla="*/ 4716674 w 12193149"/>
              <a:gd name="connsiteY148" fmla="*/ 2173573 h 2344739"/>
              <a:gd name="connsiteX149" fmla="*/ 4516962 w 12193149"/>
              <a:gd name="connsiteY149" fmla="*/ 2163671 h 2344739"/>
              <a:gd name="connsiteX150" fmla="*/ 4429691 w 12193149"/>
              <a:gd name="connsiteY150" fmla="*/ 2153020 h 2344739"/>
              <a:gd name="connsiteX151" fmla="*/ 4364023 w 12193149"/>
              <a:gd name="connsiteY151" fmla="*/ 2151674 h 2344739"/>
              <a:gd name="connsiteX152" fmla="*/ 4318114 w 12193149"/>
              <a:gd name="connsiteY152" fmla="*/ 2158289 h 2344739"/>
              <a:gd name="connsiteX153" fmla="*/ 4316258 w 12193149"/>
              <a:gd name="connsiteY153" fmla="*/ 2156948 h 2344739"/>
              <a:gd name="connsiteX154" fmla="*/ 4296292 w 12193149"/>
              <a:gd name="connsiteY154" fmla="*/ 2155069 h 2344739"/>
              <a:gd name="connsiteX155" fmla="*/ 4291212 w 12193149"/>
              <a:gd name="connsiteY155" fmla="*/ 2157986 h 2344739"/>
              <a:gd name="connsiteX156" fmla="*/ 4277290 w 12193149"/>
              <a:gd name="connsiteY156" fmla="*/ 2157740 h 2344739"/>
              <a:gd name="connsiteX157" fmla="*/ 4249265 w 12193149"/>
              <a:gd name="connsiteY157" fmla="*/ 2160064 h 2344739"/>
              <a:gd name="connsiteX158" fmla="*/ 4203199 w 12193149"/>
              <a:gd name="connsiteY158" fmla="*/ 2157269 h 2344739"/>
              <a:gd name="connsiteX159" fmla="*/ 4202893 w 12193149"/>
              <a:gd name="connsiteY159" fmla="*/ 2156010 h 2344739"/>
              <a:gd name="connsiteX160" fmla="*/ 4192396 w 12193149"/>
              <a:gd name="connsiteY160" fmla="*/ 2150376 h 2344739"/>
              <a:gd name="connsiteX161" fmla="*/ 4143893 w 12193149"/>
              <a:gd name="connsiteY161" fmla="*/ 2134511 h 2344739"/>
              <a:gd name="connsiteX162" fmla="*/ 4084245 w 12193149"/>
              <a:gd name="connsiteY162" fmla="*/ 2107978 h 2344739"/>
              <a:gd name="connsiteX163" fmla="*/ 4075694 w 12193149"/>
              <a:gd name="connsiteY163" fmla="*/ 2107143 h 2344739"/>
              <a:gd name="connsiteX164" fmla="*/ 4075575 w 12193149"/>
              <a:gd name="connsiteY164" fmla="*/ 2106844 h 2344739"/>
              <a:gd name="connsiteX165" fmla="*/ 4066658 w 12193149"/>
              <a:gd name="connsiteY165" fmla="*/ 2105400 h 2344739"/>
              <a:gd name="connsiteX166" fmla="*/ 4060102 w 12193149"/>
              <a:gd name="connsiteY166" fmla="*/ 2105618 h 2344739"/>
              <a:gd name="connsiteX167" fmla="*/ 4043512 w 12193149"/>
              <a:gd name="connsiteY167" fmla="*/ 2103997 h 2344739"/>
              <a:gd name="connsiteX168" fmla="*/ 4038145 w 12193149"/>
              <a:gd name="connsiteY168" fmla="*/ 2101563 h 2344739"/>
              <a:gd name="connsiteX169" fmla="*/ 4036511 w 12193149"/>
              <a:gd name="connsiteY169" fmla="*/ 2097896 h 2344739"/>
              <a:gd name="connsiteX170" fmla="*/ 4034926 w 12193149"/>
              <a:gd name="connsiteY170" fmla="*/ 2098131 h 2344739"/>
              <a:gd name="connsiteX171" fmla="*/ 4005686 w 12193149"/>
              <a:gd name="connsiteY171" fmla="*/ 2085563 h 2344739"/>
              <a:gd name="connsiteX172" fmla="*/ 3937994 w 12193149"/>
              <a:gd name="connsiteY172" fmla="*/ 2068106 h 2344739"/>
              <a:gd name="connsiteX173" fmla="*/ 3898423 w 12193149"/>
              <a:gd name="connsiteY173" fmla="*/ 2062451 h 2344739"/>
              <a:gd name="connsiteX174" fmla="*/ 3790908 w 12193149"/>
              <a:gd name="connsiteY174" fmla="*/ 2042213 h 2344739"/>
              <a:gd name="connsiteX175" fmla="*/ 3683661 w 12193149"/>
              <a:gd name="connsiteY175" fmla="*/ 2018290 h 2344739"/>
              <a:gd name="connsiteX176" fmla="*/ 3611183 w 12193149"/>
              <a:gd name="connsiteY176" fmla="*/ 1986019 h 2344739"/>
              <a:gd name="connsiteX177" fmla="*/ 3605003 w 12193149"/>
              <a:gd name="connsiteY177" fmla="*/ 1987381 h 2344739"/>
              <a:gd name="connsiteX178" fmla="*/ 3595884 w 12193149"/>
              <a:gd name="connsiteY178" fmla="*/ 1987545 h 2344739"/>
              <a:gd name="connsiteX179" fmla="*/ 3595649 w 12193149"/>
              <a:gd name="connsiteY179" fmla="*/ 1987276 h 2344739"/>
              <a:gd name="connsiteX180" fmla="*/ 3587126 w 12193149"/>
              <a:gd name="connsiteY180" fmla="*/ 1987966 h 2344739"/>
              <a:gd name="connsiteX181" fmla="*/ 3537283 w 12193149"/>
              <a:gd name="connsiteY181" fmla="*/ 1978267 h 2344739"/>
              <a:gd name="connsiteX182" fmla="*/ 3474371 w 12193149"/>
              <a:gd name="connsiteY182" fmla="*/ 1974606 h 2344739"/>
              <a:gd name="connsiteX183" fmla="*/ 3401876 w 12193149"/>
              <a:gd name="connsiteY183" fmla="*/ 1962558 h 2344739"/>
              <a:gd name="connsiteX184" fmla="*/ 3365036 w 12193149"/>
              <a:gd name="connsiteY184" fmla="*/ 1979510 h 2344739"/>
              <a:gd name="connsiteX185" fmla="*/ 3345174 w 12193149"/>
              <a:gd name="connsiteY185" fmla="*/ 1981192 h 2344739"/>
              <a:gd name="connsiteX186" fmla="*/ 3342846 w 12193149"/>
              <a:gd name="connsiteY186" fmla="*/ 1980217 h 2344739"/>
              <a:gd name="connsiteX187" fmla="*/ 3263504 w 12193149"/>
              <a:gd name="connsiteY187" fmla="*/ 1986094 h 2344739"/>
              <a:gd name="connsiteX188" fmla="*/ 3143704 w 12193149"/>
              <a:gd name="connsiteY188" fmla="*/ 1993869 h 2344739"/>
              <a:gd name="connsiteX189" fmla="*/ 3031439 w 12193149"/>
              <a:gd name="connsiteY189" fmla="*/ 1996512 h 2344739"/>
              <a:gd name="connsiteX190" fmla="*/ 2782717 w 12193149"/>
              <a:gd name="connsiteY190" fmla="*/ 2018333 h 2344739"/>
              <a:gd name="connsiteX191" fmla="*/ 2647675 w 12193149"/>
              <a:gd name="connsiteY191" fmla="*/ 2028869 h 2344739"/>
              <a:gd name="connsiteX192" fmla="*/ 2569176 w 12193149"/>
              <a:gd name="connsiteY192" fmla="*/ 2002628 h 2344739"/>
              <a:gd name="connsiteX193" fmla="*/ 2444403 w 12193149"/>
              <a:gd name="connsiteY193" fmla="*/ 2016529 h 2344739"/>
              <a:gd name="connsiteX194" fmla="*/ 2316260 w 12193149"/>
              <a:gd name="connsiteY194" fmla="*/ 2024996 h 2344739"/>
              <a:gd name="connsiteX195" fmla="*/ 2209726 w 12193149"/>
              <a:gd name="connsiteY195" fmla="*/ 2019763 h 2344739"/>
              <a:gd name="connsiteX196" fmla="*/ 2095813 w 12193149"/>
              <a:gd name="connsiteY196" fmla="*/ 2003052 h 2344739"/>
              <a:gd name="connsiteX197" fmla="*/ 1998504 w 12193149"/>
              <a:gd name="connsiteY197" fmla="*/ 1995032 h 2344739"/>
              <a:gd name="connsiteX198" fmla="*/ 1929320 w 12193149"/>
              <a:gd name="connsiteY198" fmla="*/ 2016977 h 2344739"/>
              <a:gd name="connsiteX199" fmla="*/ 1922798 w 12193149"/>
              <a:gd name="connsiteY199" fmla="*/ 2012146 h 2344739"/>
              <a:gd name="connsiteX200" fmla="*/ 1874228 w 12193149"/>
              <a:gd name="connsiteY200" fmla="*/ 2013741 h 2344739"/>
              <a:gd name="connsiteX201" fmla="*/ 1787803 w 12193149"/>
              <a:gd name="connsiteY201" fmla="*/ 2041363 h 2344739"/>
              <a:gd name="connsiteX202" fmla="*/ 1739352 w 12193149"/>
              <a:gd name="connsiteY202" fmla="*/ 2036312 h 2344739"/>
              <a:gd name="connsiteX203" fmla="*/ 1676219 w 12193149"/>
              <a:gd name="connsiteY203" fmla="*/ 2019963 h 2344739"/>
              <a:gd name="connsiteX204" fmla="*/ 1609817 w 12193149"/>
              <a:gd name="connsiteY204" fmla="*/ 2013066 h 2344739"/>
              <a:gd name="connsiteX205" fmla="*/ 1497258 w 12193149"/>
              <a:gd name="connsiteY205" fmla="*/ 1987476 h 2344739"/>
              <a:gd name="connsiteX206" fmla="*/ 1151127 w 12193149"/>
              <a:gd name="connsiteY206" fmla="*/ 1938041 h 2344739"/>
              <a:gd name="connsiteX207" fmla="*/ 859417 w 12193149"/>
              <a:gd name="connsiteY207" fmla="*/ 1928608 h 2344739"/>
              <a:gd name="connsiteX208" fmla="*/ 838688 w 12193149"/>
              <a:gd name="connsiteY208" fmla="*/ 1929821 h 2344739"/>
              <a:gd name="connsiteX209" fmla="*/ 817957 w 12193149"/>
              <a:gd name="connsiteY209" fmla="*/ 1927857 h 2344739"/>
              <a:gd name="connsiteX210" fmla="*/ 812654 w 12193149"/>
              <a:gd name="connsiteY210" fmla="*/ 1930751 h 2344739"/>
              <a:gd name="connsiteX211" fmla="*/ 721195 w 12193149"/>
              <a:gd name="connsiteY211" fmla="*/ 1929661 h 2344739"/>
              <a:gd name="connsiteX212" fmla="*/ 720890 w 12193149"/>
              <a:gd name="connsiteY212" fmla="*/ 1928399 h 2344739"/>
              <a:gd name="connsiteX213" fmla="*/ 710023 w 12193149"/>
              <a:gd name="connsiteY213" fmla="*/ 1922722 h 2344739"/>
              <a:gd name="connsiteX214" fmla="*/ 597940 w 12193149"/>
              <a:gd name="connsiteY214" fmla="*/ 1879864 h 2344739"/>
              <a:gd name="connsiteX215" fmla="*/ 579683 w 12193149"/>
              <a:gd name="connsiteY215" fmla="*/ 1877212 h 2344739"/>
              <a:gd name="connsiteX216" fmla="*/ 572865 w 12193149"/>
              <a:gd name="connsiteY216" fmla="*/ 1877401 h 2344739"/>
              <a:gd name="connsiteX217" fmla="*/ 446247 w 12193149"/>
              <a:gd name="connsiteY217" fmla="*/ 1839371 h 2344739"/>
              <a:gd name="connsiteX218" fmla="*/ 405163 w 12193149"/>
              <a:gd name="connsiteY218" fmla="*/ 1833548 h 2344739"/>
              <a:gd name="connsiteX219" fmla="*/ 293583 w 12193149"/>
              <a:gd name="connsiteY219" fmla="*/ 1812852 h 2344739"/>
              <a:gd name="connsiteX220" fmla="*/ 119529 w 12193149"/>
              <a:gd name="connsiteY220" fmla="*/ 1761047 h 2344739"/>
              <a:gd name="connsiteX221" fmla="*/ 16674 w 12193149"/>
              <a:gd name="connsiteY221" fmla="*/ 1758191 h 2344739"/>
              <a:gd name="connsiteX222" fmla="*/ 1150 w 12193149"/>
              <a:gd name="connsiteY222" fmla="*/ 1752722 h 2344739"/>
              <a:gd name="connsiteX223" fmla="*/ 1148 w 12193149"/>
              <a:gd name="connsiteY223" fmla="*/ 222213 h 2344739"/>
              <a:gd name="connsiteX224" fmla="*/ 1148 w 12193149"/>
              <a:gd name="connsiteY224"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21252 w 12193149"/>
              <a:gd name="connsiteY90" fmla="*/ 1974587 h 2344739"/>
              <a:gd name="connsiteX91" fmla="*/ 8315581 w 12193149"/>
              <a:gd name="connsiteY91" fmla="*/ 1974913 h 2344739"/>
              <a:gd name="connsiteX92" fmla="*/ 8296322 w 12193149"/>
              <a:gd name="connsiteY92" fmla="*/ 1988808 h 2344739"/>
              <a:gd name="connsiteX93" fmla="*/ 8285424 w 12193149"/>
              <a:gd name="connsiteY93" fmla="*/ 1994631 h 2344739"/>
              <a:gd name="connsiteX94" fmla="*/ 8284298 w 12193149"/>
              <a:gd name="connsiteY94" fmla="*/ 1999074 h 2344739"/>
              <a:gd name="connsiteX95" fmla="*/ 8267224 w 12193149"/>
              <a:gd name="connsiteY95" fmla="*/ 2006249 h 2344739"/>
              <a:gd name="connsiteX96" fmla="*/ 8264525 w 12193149"/>
              <a:gd name="connsiteY96" fmla="*/ 2006019 h 2344739"/>
              <a:gd name="connsiteX97" fmla="*/ 8253181 w 12193149"/>
              <a:gd name="connsiteY97" fmla="*/ 2015862 h 2344739"/>
              <a:gd name="connsiteX98" fmla="*/ 8246982 w 12193149"/>
              <a:gd name="connsiteY98" fmla="*/ 2028854 h 2344739"/>
              <a:gd name="connsiteX99" fmla="*/ 8091420 w 12193149"/>
              <a:gd name="connsiteY99" fmla="*/ 2075015 h 2344739"/>
              <a:gd name="connsiteX100" fmla="*/ 7906555 w 12193149"/>
              <a:gd name="connsiteY100" fmla="*/ 2116988 h 2344739"/>
              <a:gd name="connsiteX101" fmla="*/ 7719893 w 12193149"/>
              <a:gd name="connsiteY101" fmla="*/ 2142703 h 2344739"/>
              <a:gd name="connsiteX102" fmla="*/ 7615495 w 12193149"/>
              <a:gd name="connsiteY102" fmla="*/ 2139232 h 2344739"/>
              <a:gd name="connsiteX103" fmla="*/ 7528691 w 12193149"/>
              <a:gd name="connsiteY103" fmla="*/ 2145060 h 2344739"/>
              <a:gd name="connsiteX104" fmla="*/ 7520719 w 12193149"/>
              <a:gd name="connsiteY104" fmla="*/ 2147613 h 2344739"/>
              <a:gd name="connsiteX105" fmla="*/ 7508559 w 12193149"/>
              <a:gd name="connsiteY105" fmla="*/ 2148948 h 2344739"/>
              <a:gd name="connsiteX106" fmla="*/ 7508188 w 12193149"/>
              <a:gd name="connsiteY106" fmla="*/ 2148621 h 2344739"/>
              <a:gd name="connsiteX107" fmla="*/ 7496943 w 12193149"/>
              <a:gd name="connsiteY107" fmla="*/ 2150573 h 2344739"/>
              <a:gd name="connsiteX108" fmla="*/ 7406539 w 12193149"/>
              <a:gd name="connsiteY108" fmla="*/ 2142468 h 2344739"/>
              <a:gd name="connsiteX109" fmla="*/ 7219707 w 12193149"/>
              <a:gd name="connsiteY109" fmla="*/ 2156680 h 2344739"/>
              <a:gd name="connsiteX110" fmla="*/ 7202249 w 12193149"/>
              <a:gd name="connsiteY110" fmla="*/ 2161230 h 2344739"/>
              <a:gd name="connsiteX111" fmla="*/ 7198152 w 12193149"/>
              <a:gd name="connsiteY111" fmla="*/ 2166588 h 2344739"/>
              <a:gd name="connsiteX112" fmla="*/ 7171956 w 12193149"/>
              <a:gd name="connsiteY112" fmla="*/ 2171236 h 2344739"/>
              <a:gd name="connsiteX113" fmla="*/ 7098136 w 12193149"/>
              <a:gd name="connsiteY113" fmla="*/ 2183464 h 2344739"/>
              <a:gd name="connsiteX114" fmla="*/ 7019644 w 12193149"/>
              <a:gd name="connsiteY114" fmla="*/ 2183090 h 2344739"/>
              <a:gd name="connsiteX115" fmla="*/ 6905294 w 12193149"/>
              <a:gd name="connsiteY115" fmla="*/ 2212596 h 2344739"/>
              <a:gd name="connsiteX116" fmla="*/ 6709370 w 12193149"/>
              <a:gd name="connsiteY116" fmla="*/ 2240551 h 2344739"/>
              <a:gd name="connsiteX117" fmla="*/ 6550602 w 12193149"/>
              <a:gd name="connsiteY117" fmla="*/ 2269327 h 2344739"/>
              <a:gd name="connsiteX118" fmla="*/ 6318708 w 12193149"/>
              <a:gd name="connsiteY118" fmla="*/ 2316127 h 2344739"/>
              <a:gd name="connsiteX119" fmla="*/ 6169822 w 12193149"/>
              <a:gd name="connsiteY119" fmla="*/ 2318214 h 2344739"/>
              <a:gd name="connsiteX120" fmla="*/ 6074996 w 12193149"/>
              <a:gd name="connsiteY120" fmla="*/ 2338676 h 2344739"/>
              <a:gd name="connsiteX121" fmla="*/ 6069677 w 12193149"/>
              <a:gd name="connsiteY121" fmla="*/ 2337139 h 2344739"/>
              <a:gd name="connsiteX122" fmla="*/ 6049786 w 12193149"/>
              <a:gd name="connsiteY122" fmla="*/ 2337822 h 2344739"/>
              <a:gd name="connsiteX123" fmla="*/ 6042433 w 12193149"/>
              <a:gd name="connsiteY123" fmla="*/ 2329473 h 2344739"/>
              <a:gd name="connsiteX124" fmla="*/ 6011238 w 12193149"/>
              <a:gd name="connsiteY124" fmla="*/ 2324380 h 2344739"/>
              <a:gd name="connsiteX125" fmla="*/ 5958523 w 12193149"/>
              <a:gd name="connsiteY125" fmla="*/ 2328024 h 2344739"/>
              <a:gd name="connsiteX126" fmla="*/ 5760067 w 12193149"/>
              <a:gd name="connsiteY126" fmla="*/ 2343716 h 2344739"/>
              <a:gd name="connsiteX127" fmla="*/ 5628108 w 12193149"/>
              <a:gd name="connsiteY127" fmla="*/ 2344739 h 2344739"/>
              <a:gd name="connsiteX128" fmla="*/ 5472054 w 12193149"/>
              <a:gd name="connsiteY128" fmla="*/ 2330719 h 2344739"/>
              <a:gd name="connsiteX129" fmla="*/ 5433909 w 12193149"/>
              <a:gd name="connsiteY129" fmla="*/ 2319466 h 2344739"/>
              <a:gd name="connsiteX130" fmla="*/ 5382817 w 12193149"/>
              <a:gd name="connsiteY130" fmla="*/ 2301764 h 2344739"/>
              <a:gd name="connsiteX131" fmla="*/ 5262912 w 12193149"/>
              <a:gd name="connsiteY131" fmla="*/ 2281347 h 2344739"/>
              <a:gd name="connsiteX132" fmla="*/ 5224109 w 12193149"/>
              <a:gd name="connsiteY132" fmla="*/ 2270223 h 2344739"/>
              <a:gd name="connsiteX133" fmla="*/ 5175808 w 12193149"/>
              <a:gd name="connsiteY133" fmla="*/ 2267233 h 2344739"/>
              <a:gd name="connsiteX134" fmla="*/ 5157702 w 12193149"/>
              <a:gd name="connsiteY134" fmla="*/ 2260010 h 2344739"/>
              <a:gd name="connsiteX135" fmla="*/ 5143747 w 12193149"/>
              <a:gd name="connsiteY135" fmla="*/ 2256610 h 2344739"/>
              <a:gd name="connsiteX136" fmla="*/ 5140744 w 12193149"/>
              <a:gd name="connsiteY136" fmla="*/ 2254509 h 2344739"/>
              <a:gd name="connsiteX137" fmla="*/ 5122807 w 12193149"/>
              <a:gd name="connsiteY137" fmla="*/ 2243656 h 2344739"/>
              <a:gd name="connsiteX138" fmla="*/ 5066938 w 12193149"/>
              <a:gd name="connsiteY138" fmla="*/ 2250227 h 2344739"/>
              <a:gd name="connsiteX139" fmla="*/ 5012662 w 12193149"/>
              <a:gd name="connsiteY139" fmla="*/ 2233846 h 2344739"/>
              <a:gd name="connsiteX140" fmla="*/ 4841589 w 12193149"/>
              <a:gd name="connsiteY140" fmla="*/ 2209829 h 2344739"/>
              <a:gd name="connsiteX141" fmla="*/ 4763595 w 12193149"/>
              <a:gd name="connsiteY141" fmla="*/ 2182061 h 2344739"/>
              <a:gd name="connsiteX142" fmla="*/ 4724334 w 12193149"/>
              <a:gd name="connsiteY142" fmla="*/ 2173047 h 2344739"/>
              <a:gd name="connsiteX143" fmla="*/ 4722324 w 12193149"/>
              <a:gd name="connsiteY143" fmla="*/ 2172298 h 2344739"/>
              <a:gd name="connsiteX144" fmla="*/ 4723259 w 12193149"/>
              <a:gd name="connsiteY144" fmla="*/ 2172087 h 2344739"/>
              <a:gd name="connsiteX145" fmla="*/ 4718350 w 12193149"/>
              <a:gd name="connsiteY145" fmla="*/ 2170817 h 2344739"/>
              <a:gd name="connsiteX146" fmla="*/ 4722324 w 12193149"/>
              <a:gd name="connsiteY146" fmla="*/ 2172298 h 2344739"/>
              <a:gd name="connsiteX147" fmla="*/ 4716674 w 12193149"/>
              <a:gd name="connsiteY147" fmla="*/ 2173573 h 2344739"/>
              <a:gd name="connsiteX148" fmla="*/ 4516962 w 12193149"/>
              <a:gd name="connsiteY148" fmla="*/ 2163671 h 2344739"/>
              <a:gd name="connsiteX149" fmla="*/ 4429691 w 12193149"/>
              <a:gd name="connsiteY149" fmla="*/ 2153020 h 2344739"/>
              <a:gd name="connsiteX150" fmla="*/ 4364023 w 12193149"/>
              <a:gd name="connsiteY150" fmla="*/ 2151674 h 2344739"/>
              <a:gd name="connsiteX151" fmla="*/ 4318114 w 12193149"/>
              <a:gd name="connsiteY151" fmla="*/ 2158289 h 2344739"/>
              <a:gd name="connsiteX152" fmla="*/ 4316258 w 12193149"/>
              <a:gd name="connsiteY152" fmla="*/ 2156948 h 2344739"/>
              <a:gd name="connsiteX153" fmla="*/ 4296292 w 12193149"/>
              <a:gd name="connsiteY153" fmla="*/ 2155069 h 2344739"/>
              <a:gd name="connsiteX154" fmla="*/ 4291212 w 12193149"/>
              <a:gd name="connsiteY154" fmla="*/ 2157986 h 2344739"/>
              <a:gd name="connsiteX155" fmla="*/ 4277290 w 12193149"/>
              <a:gd name="connsiteY155" fmla="*/ 2157740 h 2344739"/>
              <a:gd name="connsiteX156" fmla="*/ 4249265 w 12193149"/>
              <a:gd name="connsiteY156" fmla="*/ 2160064 h 2344739"/>
              <a:gd name="connsiteX157" fmla="*/ 4203199 w 12193149"/>
              <a:gd name="connsiteY157" fmla="*/ 2157269 h 2344739"/>
              <a:gd name="connsiteX158" fmla="*/ 4202893 w 12193149"/>
              <a:gd name="connsiteY158" fmla="*/ 2156010 h 2344739"/>
              <a:gd name="connsiteX159" fmla="*/ 4192396 w 12193149"/>
              <a:gd name="connsiteY159" fmla="*/ 2150376 h 2344739"/>
              <a:gd name="connsiteX160" fmla="*/ 4143893 w 12193149"/>
              <a:gd name="connsiteY160" fmla="*/ 2134511 h 2344739"/>
              <a:gd name="connsiteX161" fmla="*/ 4084245 w 12193149"/>
              <a:gd name="connsiteY161" fmla="*/ 2107978 h 2344739"/>
              <a:gd name="connsiteX162" fmla="*/ 4075694 w 12193149"/>
              <a:gd name="connsiteY162" fmla="*/ 2107143 h 2344739"/>
              <a:gd name="connsiteX163" fmla="*/ 4075575 w 12193149"/>
              <a:gd name="connsiteY163" fmla="*/ 2106844 h 2344739"/>
              <a:gd name="connsiteX164" fmla="*/ 4066658 w 12193149"/>
              <a:gd name="connsiteY164" fmla="*/ 2105400 h 2344739"/>
              <a:gd name="connsiteX165" fmla="*/ 4060102 w 12193149"/>
              <a:gd name="connsiteY165" fmla="*/ 2105618 h 2344739"/>
              <a:gd name="connsiteX166" fmla="*/ 4043512 w 12193149"/>
              <a:gd name="connsiteY166" fmla="*/ 2103997 h 2344739"/>
              <a:gd name="connsiteX167" fmla="*/ 4038145 w 12193149"/>
              <a:gd name="connsiteY167" fmla="*/ 2101563 h 2344739"/>
              <a:gd name="connsiteX168" fmla="*/ 4036511 w 12193149"/>
              <a:gd name="connsiteY168" fmla="*/ 2097896 h 2344739"/>
              <a:gd name="connsiteX169" fmla="*/ 4034926 w 12193149"/>
              <a:gd name="connsiteY169" fmla="*/ 2098131 h 2344739"/>
              <a:gd name="connsiteX170" fmla="*/ 4005686 w 12193149"/>
              <a:gd name="connsiteY170" fmla="*/ 2085563 h 2344739"/>
              <a:gd name="connsiteX171" fmla="*/ 3937994 w 12193149"/>
              <a:gd name="connsiteY171" fmla="*/ 2068106 h 2344739"/>
              <a:gd name="connsiteX172" fmla="*/ 3898423 w 12193149"/>
              <a:gd name="connsiteY172" fmla="*/ 2062451 h 2344739"/>
              <a:gd name="connsiteX173" fmla="*/ 3790908 w 12193149"/>
              <a:gd name="connsiteY173" fmla="*/ 2042213 h 2344739"/>
              <a:gd name="connsiteX174" fmla="*/ 3683661 w 12193149"/>
              <a:gd name="connsiteY174" fmla="*/ 2018290 h 2344739"/>
              <a:gd name="connsiteX175" fmla="*/ 3611183 w 12193149"/>
              <a:gd name="connsiteY175" fmla="*/ 1986019 h 2344739"/>
              <a:gd name="connsiteX176" fmla="*/ 3605003 w 12193149"/>
              <a:gd name="connsiteY176" fmla="*/ 1987381 h 2344739"/>
              <a:gd name="connsiteX177" fmla="*/ 3595884 w 12193149"/>
              <a:gd name="connsiteY177" fmla="*/ 1987545 h 2344739"/>
              <a:gd name="connsiteX178" fmla="*/ 3595649 w 12193149"/>
              <a:gd name="connsiteY178" fmla="*/ 1987276 h 2344739"/>
              <a:gd name="connsiteX179" fmla="*/ 3587126 w 12193149"/>
              <a:gd name="connsiteY179" fmla="*/ 1987966 h 2344739"/>
              <a:gd name="connsiteX180" fmla="*/ 3537283 w 12193149"/>
              <a:gd name="connsiteY180" fmla="*/ 1978267 h 2344739"/>
              <a:gd name="connsiteX181" fmla="*/ 3474371 w 12193149"/>
              <a:gd name="connsiteY181" fmla="*/ 1974606 h 2344739"/>
              <a:gd name="connsiteX182" fmla="*/ 3401876 w 12193149"/>
              <a:gd name="connsiteY182" fmla="*/ 1962558 h 2344739"/>
              <a:gd name="connsiteX183" fmla="*/ 3365036 w 12193149"/>
              <a:gd name="connsiteY183" fmla="*/ 1979510 h 2344739"/>
              <a:gd name="connsiteX184" fmla="*/ 3345174 w 12193149"/>
              <a:gd name="connsiteY184" fmla="*/ 1981192 h 2344739"/>
              <a:gd name="connsiteX185" fmla="*/ 3342846 w 12193149"/>
              <a:gd name="connsiteY185" fmla="*/ 1980217 h 2344739"/>
              <a:gd name="connsiteX186" fmla="*/ 3263504 w 12193149"/>
              <a:gd name="connsiteY186" fmla="*/ 1986094 h 2344739"/>
              <a:gd name="connsiteX187" fmla="*/ 3143704 w 12193149"/>
              <a:gd name="connsiteY187" fmla="*/ 1993869 h 2344739"/>
              <a:gd name="connsiteX188" fmla="*/ 3031439 w 12193149"/>
              <a:gd name="connsiteY188" fmla="*/ 1996512 h 2344739"/>
              <a:gd name="connsiteX189" fmla="*/ 2782717 w 12193149"/>
              <a:gd name="connsiteY189" fmla="*/ 2018333 h 2344739"/>
              <a:gd name="connsiteX190" fmla="*/ 2647675 w 12193149"/>
              <a:gd name="connsiteY190" fmla="*/ 2028869 h 2344739"/>
              <a:gd name="connsiteX191" fmla="*/ 2569176 w 12193149"/>
              <a:gd name="connsiteY191" fmla="*/ 2002628 h 2344739"/>
              <a:gd name="connsiteX192" fmla="*/ 2444403 w 12193149"/>
              <a:gd name="connsiteY192" fmla="*/ 2016529 h 2344739"/>
              <a:gd name="connsiteX193" fmla="*/ 2316260 w 12193149"/>
              <a:gd name="connsiteY193" fmla="*/ 2024996 h 2344739"/>
              <a:gd name="connsiteX194" fmla="*/ 2209726 w 12193149"/>
              <a:gd name="connsiteY194" fmla="*/ 2019763 h 2344739"/>
              <a:gd name="connsiteX195" fmla="*/ 2095813 w 12193149"/>
              <a:gd name="connsiteY195" fmla="*/ 2003052 h 2344739"/>
              <a:gd name="connsiteX196" fmla="*/ 1998504 w 12193149"/>
              <a:gd name="connsiteY196" fmla="*/ 1995032 h 2344739"/>
              <a:gd name="connsiteX197" fmla="*/ 1929320 w 12193149"/>
              <a:gd name="connsiteY197" fmla="*/ 2016977 h 2344739"/>
              <a:gd name="connsiteX198" fmla="*/ 1922798 w 12193149"/>
              <a:gd name="connsiteY198" fmla="*/ 2012146 h 2344739"/>
              <a:gd name="connsiteX199" fmla="*/ 1874228 w 12193149"/>
              <a:gd name="connsiteY199" fmla="*/ 2013741 h 2344739"/>
              <a:gd name="connsiteX200" fmla="*/ 1787803 w 12193149"/>
              <a:gd name="connsiteY200" fmla="*/ 2041363 h 2344739"/>
              <a:gd name="connsiteX201" fmla="*/ 1739352 w 12193149"/>
              <a:gd name="connsiteY201" fmla="*/ 2036312 h 2344739"/>
              <a:gd name="connsiteX202" fmla="*/ 1676219 w 12193149"/>
              <a:gd name="connsiteY202" fmla="*/ 2019963 h 2344739"/>
              <a:gd name="connsiteX203" fmla="*/ 1609817 w 12193149"/>
              <a:gd name="connsiteY203" fmla="*/ 2013066 h 2344739"/>
              <a:gd name="connsiteX204" fmla="*/ 1497258 w 12193149"/>
              <a:gd name="connsiteY204" fmla="*/ 1987476 h 2344739"/>
              <a:gd name="connsiteX205" fmla="*/ 1151127 w 12193149"/>
              <a:gd name="connsiteY205" fmla="*/ 1938041 h 2344739"/>
              <a:gd name="connsiteX206" fmla="*/ 859417 w 12193149"/>
              <a:gd name="connsiteY206" fmla="*/ 1928608 h 2344739"/>
              <a:gd name="connsiteX207" fmla="*/ 838688 w 12193149"/>
              <a:gd name="connsiteY207" fmla="*/ 1929821 h 2344739"/>
              <a:gd name="connsiteX208" fmla="*/ 817957 w 12193149"/>
              <a:gd name="connsiteY208" fmla="*/ 1927857 h 2344739"/>
              <a:gd name="connsiteX209" fmla="*/ 812654 w 12193149"/>
              <a:gd name="connsiteY209" fmla="*/ 1930751 h 2344739"/>
              <a:gd name="connsiteX210" fmla="*/ 721195 w 12193149"/>
              <a:gd name="connsiteY210" fmla="*/ 1929661 h 2344739"/>
              <a:gd name="connsiteX211" fmla="*/ 720890 w 12193149"/>
              <a:gd name="connsiteY211" fmla="*/ 1928399 h 2344739"/>
              <a:gd name="connsiteX212" fmla="*/ 710023 w 12193149"/>
              <a:gd name="connsiteY212" fmla="*/ 1922722 h 2344739"/>
              <a:gd name="connsiteX213" fmla="*/ 597940 w 12193149"/>
              <a:gd name="connsiteY213" fmla="*/ 1879864 h 2344739"/>
              <a:gd name="connsiteX214" fmla="*/ 579683 w 12193149"/>
              <a:gd name="connsiteY214" fmla="*/ 1877212 h 2344739"/>
              <a:gd name="connsiteX215" fmla="*/ 572865 w 12193149"/>
              <a:gd name="connsiteY215" fmla="*/ 1877401 h 2344739"/>
              <a:gd name="connsiteX216" fmla="*/ 446247 w 12193149"/>
              <a:gd name="connsiteY216" fmla="*/ 1839371 h 2344739"/>
              <a:gd name="connsiteX217" fmla="*/ 405163 w 12193149"/>
              <a:gd name="connsiteY217" fmla="*/ 1833548 h 2344739"/>
              <a:gd name="connsiteX218" fmla="*/ 293583 w 12193149"/>
              <a:gd name="connsiteY218" fmla="*/ 1812852 h 2344739"/>
              <a:gd name="connsiteX219" fmla="*/ 119529 w 12193149"/>
              <a:gd name="connsiteY219" fmla="*/ 1761047 h 2344739"/>
              <a:gd name="connsiteX220" fmla="*/ 16674 w 12193149"/>
              <a:gd name="connsiteY220" fmla="*/ 1758191 h 2344739"/>
              <a:gd name="connsiteX221" fmla="*/ 1150 w 12193149"/>
              <a:gd name="connsiteY221" fmla="*/ 1752722 h 2344739"/>
              <a:gd name="connsiteX222" fmla="*/ 1148 w 12193149"/>
              <a:gd name="connsiteY222" fmla="*/ 222213 h 2344739"/>
              <a:gd name="connsiteX223" fmla="*/ 1148 w 12193149"/>
              <a:gd name="connsiteY223"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14960 w 12193149"/>
              <a:gd name="connsiteY68" fmla="*/ 1919069 h 2344739"/>
              <a:gd name="connsiteX69" fmla="*/ 9054601 w 12193149"/>
              <a:gd name="connsiteY69" fmla="*/ 1910755 h 2344739"/>
              <a:gd name="connsiteX70" fmla="*/ 9006634 w 12193149"/>
              <a:gd name="connsiteY70" fmla="*/ 1914040 h 2344739"/>
              <a:gd name="connsiteX71" fmla="*/ 9006349 w 12193149"/>
              <a:gd name="connsiteY71" fmla="*/ 1913800 h 2344739"/>
              <a:gd name="connsiteX72" fmla="*/ 8997380 w 12193149"/>
              <a:gd name="connsiteY72" fmla="*/ 1915011 h 2344739"/>
              <a:gd name="connsiteX73" fmla="*/ 8991542 w 12193149"/>
              <a:gd name="connsiteY73" fmla="*/ 1917072 h 2344739"/>
              <a:gd name="connsiteX74" fmla="*/ 8975485 w 12193149"/>
              <a:gd name="connsiteY74" fmla="*/ 1920298 h 2344739"/>
              <a:gd name="connsiteX75" fmla="*/ 8969159 w 12193149"/>
              <a:gd name="connsiteY75" fmla="*/ 1919598 h 2344739"/>
              <a:gd name="connsiteX76" fmla="*/ 8964196 w 12193149"/>
              <a:gd name="connsiteY76" fmla="*/ 1917373 h 2344739"/>
              <a:gd name="connsiteX77" fmla="*/ 8930136 w 12193149"/>
              <a:gd name="connsiteY77" fmla="*/ 1914185 h 2344739"/>
              <a:gd name="connsiteX78" fmla="*/ 8753592 w 12193149"/>
              <a:gd name="connsiteY78" fmla="*/ 1933417 h 2344739"/>
              <a:gd name="connsiteX79" fmla="*/ 8708995 w 12193149"/>
              <a:gd name="connsiteY79" fmla="*/ 1935518 h 2344739"/>
              <a:gd name="connsiteX80" fmla="*/ 8597219 w 12193149"/>
              <a:gd name="connsiteY80" fmla="*/ 1944090 h 2344739"/>
              <a:gd name="connsiteX81" fmla="*/ 8526378 w 12193149"/>
              <a:gd name="connsiteY81" fmla="*/ 1929248 h 2344739"/>
              <a:gd name="connsiteX82" fmla="*/ 8512131 w 12193149"/>
              <a:gd name="connsiteY82" fmla="*/ 1935163 h 2344739"/>
              <a:gd name="connsiteX83" fmla="*/ 8507315 w 12193149"/>
              <a:gd name="connsiteY83" fmla="*/ 1938164 h 2344739"/>
              <a:gd name="connsiteX84" fmla="*/ 8499116 w 12193149"/>
              <a:gd name="connsiteY84" fmla="*/ 1940902 h 2344739"/>
              <a:gd name="connsiteX85" fmla="*/ 8498742 w 12193149"/>
              <a:gd name="connsiteY85" fmla="*/ 1940723 h 2344739"/>
              <a:gd name="connsiteX86" fmla="*/ 8491397 w 12193149"/>
              <a:gd name="connsiteY86" fmla="*/ 1943773 h 2344739"/>
              <a:gd name="connsiteX87" fmla="*/ 8368330 w 12193149"/>
              <a:gd name="connsiteY87" fmla="*/ 1957815 h 2344739"/>
              <a:gd name="connsiteX88" fmla="*/ 8354947 w 12193149"/>
              <a:gd name="connsiteY88" fmla="*/ 1958009 h 2344739"/>
              <a:gd name="connsiteX89" fmla="*/ 8321252 w 12193149"/>
              <a:gd name="connsiteY89" fmla="*/ 1974587 h 2344739"/>
              <a:gd name="connsiteX90" fmla="*/ 8315581 w 12193149"/>
              <a:gd name="connsiteY90" fmla="*/ 1974913 h 2344739"/>
              <a:gd name="connsiteX91" fmla="*/ 8296322 w 12193149"/>
              <a:gd name="connsiteY91" fmla="*/ 1988808 h 2344739"/>
              <a:gd name="connsiteX92" fmla="*/ 8285424 w 12193149"/>
              <a:gd name="connsiteY92" fmla="*/ 1994631 h 2344739"/>
              <a:gd name="connsiteX93" fmla="*/ 8284298 w 12193149"/>
              <a:gd name="connsiteY93" fmla="*/ 1999074 h 2344739"/>
              <a:gd name="connsiteX94" fmla="*/ 8267224 w 12193149"/>
              <a:gd name="connsiteY94" fmla="*/ 2006249 h 2344739"/>
              <a:gd name="connsiteX95" fmla="*/ 8264525 w 12193149"/>
              <a:gd name="connsiteY95" fmla="*/ 2006019 h 2344739"/>
              <a:gd name="connsiteX96" fmla="*/ 8253181 w 12193149"/>
              <a:gd name="connsiteY96" fmla="*/ 2015862 h 2344739"/>
              <a:gd name="connsiteX97" fmla="*/ 8246982 w 12193149"/>
              <a:gd name="connsiteY97" fmla="*/ 2028854 h 2344739"/>
              <a:gd name="connsiteX98" fmla="*/ 8091420 w 12193149"/>
              <a:gd name="connsiteY98" fmla="*/ 2075015 h 2344739"/>
              <a:gd name="connsiteX99" fmla="*/ 7906555 w 12193149"/>
              <a:gd name="connsiteY99" fmla="*/ 2116988 h 2344739"/>
              <a:gd name="connsiteX100" fmla="*/ 7719893 w 12193149"/>
              <a:gd name="connsiteY100" fmla="*/ 2142703 h 2344739"/>
              <a:gd name="connsiteX101" fmla="*/ 7615495 w 12193149"/>
              <a:gd name="connsiteY101" fmla="*/ 2139232 h 2344739"/>
              <a:gd name="connsiteX102" fmla="*/ 7528691 w 12193149"/>
              <a:gd name="connsiteY102" fmla="*/ 2145060 h 2344739"/>
              <a:gd name="connsiteX103" fmla="*/ 7520719 w 12193149"/>
              <a:gd name="connsiteY103" fmla="*/ 2147613 h 2344739"/>
              <a:gd name="connsiteX104" fmla="*/ 7508559 w 12193149"/>
              <a:gd name="connsiteY104" fmla="*/ 2148948 h 2344739"/>
              <a:gd name="connsiteX105" fmla="*/ 7508188 w 12193149"/>
              <a:gd name="connsiteY105" fmla="*/ 2148621 h 2344739"/>
              <a:gd name="connsiteX106" fmla="*/ 7496943 w 12193149"/>
              <a:gd name="connsiteY106" fmla="*/ 2150573 h 2344739"/>
              <a:gd name="connsiteX107" fmla="*/ 7406539 w 12193149"/>
              <a:gd name="connsiteY107" fmla="*/ 2142468 h 2344739"/>
              <a:gd name="connsiteX108" fmla="*/ 7219707 w 12193149"/>
              <a:gd name="connsiteY108" fmla="*/ 2156680 h 2344739"/>
              <a:gd name="connsiteX109" fmla="*/ 7202249 w 12193149"/>
              <a:gd name="connsiteY109" fmla="*/ 2161230 h 2344739"/>
              <a:gd name="connsiteX110" fmla="*/ 7198152 w 12193149"/>
              <a:gd name="connsiteY110" fmla="*/ 2166588 h 2344739"/>
              <a:gd name="connsiteX111" fmla="*/ 7171956 w 12193149"/>
              <a:gd name="connsiteY111" fmla="*/ 2171236 h 2344739"/>
              <a:gd name="connsiteX112" fmla="*/ 7098136 w 12193149"/>
              <a:gd name="connsiteY112" fmla="*/ 2183464 h 2344739"/>
              <a:gd name="connsiteX113" fmla="*/ 7019644 w 12193149"/>
              <a:gd name="connsiteY113" fmla="*/ 2183090 h 2344739"/>
              <a:gd name="connsiteX114" fmla="*/ 6905294 w 12193149"/>
              <a:gd name="connsiteY114" fmla="*/ 2212596 h 2344739"/>
              <a:gd name="connsiteX115" fmla="*/ 6709370 w 12193149"/>
              <a:gd name="connsiteY115" fmla="*/ 2240551 h 2344739"/>
              <a:gd name="connsiteX116" fmla="*/ 6550602 w 12193149"/>
              <a:gd name="connsiteY116" fmla="*/ 2269327 h 2344739"/>
              <a:gd name="connsiteX117" fmla="*/ 6318708 w 12193149"/>
              <a:gd name="connsiteY117" fmla="*/ 2316127 h 2344739"/>
              <a:gd name="connsiteX118" fmla="*/ 6169822 w 12193149"/>
              <a:gd name="connsiteY118" fmla="*/ 2318214 h 2344739"/>
              <a:gd name="connsiteX119" fmla="*/ 6074996 w 12193149"/>
              <a:gd name="connsiteY119" fmla="*/ 2338676 h 2344739"/>
              <a:gd name="connsiteX120" fmla="*/ 6069677 w 12193149"/>
              <a:gd name="connsiteY120" fmla="*/ 2337139 h 2344739"/>
              <a:gd name="connsiteX121" fmla="*/ 6049786 w 12193149"/>
              <a:gd name="connsiteY121" fmla="*/ 2337822 h 2344739"/>
              <a:gd name="connsiteX122" fmla="*/ 6042433 w 12193149"/>
              <a:gd name="connsiteY122" fmla="*/ 2329473 h 2344739"/>
              <a:gd name="connsiteX123" fmla="*/ 6011238 w 12193149"/>
              <a:gd name="connsiteY123" fmla="*/ 2324380 h 2344739"/>
              <a:gd name="connsiteX124" fmla="*/ 5958523 w 12193149"/>
              <a:gd name="connsiteY124" fmla="*/ 2328024 h 2344739"/>
              <a:gd name="connsiteX125" fmla="*/ 5760067 w 12193149"/>
              <a:gd name="connsiteY125" fmla="*/ 2343716 h 2344739"/>
              <a:gd name="connsiteX126" fmla="*/ 5628108 w 12193149"/>
              <a:gd name="connsiteY126" fmla="*/ 2344739 h 2344739"/>
              <a:gd name="connsiteX127" fmla="*/ 5472054 w 12193149"/>
              <a:gd name="connsiteY127" fmla="*/ 2330719 h 2344739"/>
              <a:gd name="connsiteX128" fmla="*/ 5433909 w 12193149"/>
              <a:gd name="connsiteY128" fmla="*/ 2319466 h 2344739"/>
              <a:gd name="connsiteX129" fmla="*/ 5382817 w 12193149"/>
              <a:gd name="connsiteY129" fmla="*/ 2301764 h 2344739"/>
              <a:gd name="connsiteX130" fmla="*/ 5262912 w 12193149"/>
              <a:gd name="connsiteY130" fmla="*/ 2281347 h 2344739"/>
              <a:gd name="connsiteX131" fmla="*/ 5224109 w 12193149"/>
              <a:gd name="connsiteY131" fmla="*/ 2270223 h 2344739"/>
              <a:gd name="connsiteX132" fmla="*/ 5175808 w 12193149"/>
              <a:gd name="connsiteY132" fmla="*/ 2267233 h 2344739"/>
              <a:gd name="connsiteX133" fmla="*/ 5157702 w 12193149"/>
              <a:gd name="connsiteY133" fmla="*/ 2260010 h 2344739"/>
              <a:gd name="connsiteX134" fmla="*/ 5143747 w 12193149"/>
              <a:gd name="connsiteY134" fmla="*/ 2256610 h 2344739"/>
              <a:gd name="connsiteX135" fmla="*/ 5140744 w 12193149"/>
              <a:gd name="connsiteY135" fmla="*/ 2254509 h 2344739"/>
              <a:gd name="connsiteX136" fmla="*/ 5122807 w 12193149"/>
              <a:gd name="connsiteY136" fmla="*/ 2243656 h 2344739"/>
              <a:gd name="connsiteX137" fmla="*/ 5066938 w 12193149"/>
              <a:gd name="connsiteY137" fmla="*/ 2250227 h 2344739"/>
              <a:gd name="connsiteX138" fmla="*/ 5012662 w 12193149"/>
              <a:gd name="connsiteY138" fmla="*/ 2233846 h 2344739"/>
              <a:gd name="connsiteX139" fmla="*/ 4841589 w 12193149"/>
              <a:gd name="connsiteY139" fmla="*/ 2209829 h 2344739"/>
              <a:gd name="connsiteX140" fmla="*/ 4763595 w 12193149"/>
              <a:gd name="connsiteY140" fmla="*/ 2182061 h 2344739"/>
              <a:gd name="connsiteX141" fmla="*/ 4724334 w 12193149"/>
              <a:gd name="connsiteY141" fmla="*/ 2173047 h 2344739"/>
              <a:gd name="connsiteX142" fmla="*/ 4722324 w 12193149"/>
              <a:gd name="connsiteY142" fmla="*/ 2172298 h 2344739"/>
              <a:gd name="connsiteX143" fmla="*/ 4723259 w 12193149"/>
              <a:gd name="connsiteY143" fmla="*/ 2172087 h 2344739"/>
              <a:gd name="connsiteX144" fmla="*/ 4718350 w 12193149"/>
              <a:gd name="connsiteY144" fmla="*/ 2170817 h 2344739"/>
              <a:gd name="connsiteX145" fmla="*/ 4722324 w 12193149"/>
              <a:gd name="connsiteY145" fmla="*/ 2172298 h 2344739"/>
              <a:gd name="connsiteX146" fmla="*/ 4716674 w 12193149"/>
              <a:gd name="connsiteY146" fmla="*/ 2173573 h 2344739"/>
              <a:gd name="connsiteX147" fmla="*/ 4516962 w 12193149"/>
              <a:gd name="connsiteY147" fmla="*/ 2163671 h 2344739"/>
              <a:gd name="connsiteX148" fmla="*/ 4429691 w 12193149"/>
              <a:gd name="connsiteY148" fmla="*/ 2153020 h 2344739"/>
              <a:gd name="connsiteX149" fmla="*/ 4364023 w 12193149"/>
              <a:gd name="connsiteY149" fmla="*/ 2151674 h 2344739"/>
              <a:gd name="connsiteX150" fmla="*/ 4318114 w 12193149"/>
              <a:gd name="connsiteY150" fmla="*/ 2158289 h 2344739"/>
              <a:gd name="connsiteX151" fmla="*/ 4316258 w 12193149"/>
              <a:gd name="connsiteY151" fmla="*/ 2156948 h 2344739"/>
              <a:gd name="connsiteX152" fmla="*/ 4296292 w 12193149"/>
              <a:gd name="connsiteY152" fmla="*/ 2155069 h 2344739"/>
              <a:gd name="connsiteX153" fmla="*/ 4291212 w 12193149"/>
              <a:gd name="connsiteY153" fmla="*/ 2157986 h 2344739"/>
              <a:gd name="connsiteX154" fmla="*/ 4277290 w 12193149"/>
              <a:gd name="connsiteY154" fmla="*/ 2157740 h 2344739"/>
              <a:gd name="connsiteX155" fmla="*/ 4249265 w 12193149"/>
              <a:gd name="connsiteY155" fmla="*/ 2160064 h 2344739"/>
              <a:gd name="connsiteX156" fmla="*/ 4203199 w 12193149"/>
              <a:gd name="connsiteY156" fmla="*/ 2157269 h 2344739"/>
              <a:gd name="connsiteX157" fmla="*/ 4202893 w 12193149"/>
              <a:gd name="connsiteY157" fmla="*/ 2156010 h 2344739"/>
              <a:gd name="connsiteX158" fmla="*/ 4192396 w 12193149"/>
              <a:gd name="connsiteY158" fmla="*/ 2150376 h 2344739"/>
              <a:gd name="connsiteX159" fmla="*/ 4143893 w 12193149"/>
              <a:gd name="connsiteY159" fmla="*/ 2134511 h 2344739"/>
              <a:gd name="connsiteX160" fmla="*/ 4084245 w 12193149"/>
              <a:gd name="connsiteY160" fmla="*/ 2107978 h 2344739"/>
              <a:gd name="connsiteX161" fmla="*/ 4075694 w 12193149"/>
              <a:gd name="connsiteY161" fmla="*/ 2107143 h 2344739"/>
              <a:gd name="connsiteX162" fmla="*/ 4075575 w 12193149"/>
              <a:gd name="connsiteY162" fmla="*/ 2106844 h 2344739"/>
              <a:gd name="connsiteX163" fmla="*/ 4066658 w 12193149"/>
              <a:gd name="connsiteY163" fmla="*/ 2105400 h 2344739"/>
              <a:gd name="connsiteX164" fmla="*/ 4060102 w 12193149"/>
              <a:gd name="connsiteY164" fmla="*/ 2105618 h 2344739"/>
              <a:gd name="connsiteX165" fmla="*/ 4043512 w 12193149"/>
              <a:gd name="connsiteY165" fmla="*/ 2103997 h 2344739"/>
              <a:gd name="connsiteX166" fmla="*/ 4038145 w 12193149"/>
              <a:gd name="connsiteY166" fmla="*/ 2101563 h 2344739"/>
              <a:gd name="connsiteX167" fmla="*/ 4036511 w 12193149"/>
              <a:gd name="connsiteY167" fmla="*/ 2097896 h 2344739"/>
              <a:gd name="connsiteX168" fmla="*/ 4034926 w 12193149"/>
              <a:gd name="connsiteY168" fmla="*/ 2098131 h 2344739"/>
              <a:gd name="connsiteX169" fmla="*/ 4005686 w 12193149"/>
              <a:gd name="connsiteY169" fmla="*/ 2085563 h 2344739"/>
              <a:gd name="connsiteX170" fmla="*/ 3937994 w 12193149"/>
              <a:gd name="connsiteY170" fmla="*/ 2068106 h 2344739"/>
              <a:gd name="connsiteX171" fmla="*/ 3898423 w 12193149"/>
              <a:gd name="connsiteY171" fmla="*/ 2062451 h 2344739"/>
              <a:gd name="connsiteX172" fmla="*/ 3790908 w 12193149"/>
              <a:gd name="connsiteY172" fmla="*/ 2042213 h 2344739"/>
              <a:gd name="connsiteX173" fmla="*/ 3683661 w 12193149"/>
              <a:gd name="connsiteY173" fmla="*/ 2018290 h 2344739"/>
              <a:gd name="connsiteX174" fmla="*/ 3611183 w 12193149"/>
              <a:gd name="connsiteY174" fmla="*/ 1986019 h 2344739"/>
              <a:gd name="connsiteX175" fmla="*/ 3605003 w 12193149"/>
              <a:gd name="connsiteY175" fmla="*/ 1987381 h 2344739"/>
              <a:gd name="connsiteX176" fmla="*/ 3595884 w 12193149"/>
              <a:gd name="connsiteY176" fmla="*/ 1987545 h 2344739"/>
              <a:gd name="connsiteX177" fmla="*/ 3595649 w 12193149"/>
              <a:gd name="connsiteY177" fmla="*/ 1987276 h 2344739"/>
              <a:gd name="connsiteX178" fmla="*/ 3587126 w 12193149"/>
              <a:gd name="connsiteY178" fmla="*/ 1987966 h 2344739"/>
              <a:gd name="connsiteX179" fmla="*/ 3537283 w 12193149"/>
              <a:gd name="connsiteY179" fmla="*/ 1978267 h 2344739"/>
              <a:gd name="connsiteX180" fmla="*/ 3474371 w 12193149"/>
              <a:gd name="connsiteY180" fmla="*/ 1974606 h 2344739"/>
              <a:gd name="connsiteX181" fmla="*/ 3401876 w 12193149"/>
              <a:gd name="connsiteY181" fmla="*/ 1962558 h 2344739"/>
              <a:gd name="connsiteX182" fmla="*/ 3365036 w 12193149"/>
              <a:gd name="connsiteY182" fmla="*/ 1979510 h 2344739"/>
              <a:gd name="connsiteX183" fmla="*/ 3345174 w 12193149"/>
              <a:gd name="connsiteY183" fmla="*/ 1981192 h 2344739"/>
              <a:gd name="connsiteX184" fmla="*/ 3342846 w 12193149"/>
              <a:gd name="connsiteY184" fmla="*/ 1980217 h 2344739"/>
              <a:gd name="connsiteX185" fmla="*/ 3263504 w 12193149"/>
              <a:gd name="connsiteY185" fmla="*/ 1986094 h 2344739"/>
              <a:gd name="connsiteX186" fmla="*/ 3143704 w 12193149"/>
              <a:gd name="connsiteY186" fmla="*/ 1993869 h 2344739"/>
              <a:gd name="connsiteX187" fmla="*/ 3031439 w 12193149"/>
              <a:gd name="connsiteY187" fmla="*/ 1996512 h 2344739"/>
              <a:gd name="connsiteX188" fmla="*/ 2782717 w 12193149"/>
              <a:gd name="connsiteY188" fmla="*/ 2018333 h 2344739"/>
              <a:gd name="connsiteX189" fmla="*/ 2647675 w 12193149"/>
              <a:gd name="connsiteY189" fmla="*/ 2028869 h 2344739"/>
              <a:gd name="connsiteX190" fmla="*/ 2569176 w 12193149"/>
              <a:gd name="connsiteY190" fmla="*/ 2002628 h 2344739"/>
              <a:gd name="connsiteX191" fmla="*/ 2444403 w 12193149"/>
              <a:gd name="connsiteY191" fmla="*/ 2016529 h 2344739"/>
              <a:gd name="connsiteX192" fmla="*/ 2316260 w 12193149"/>
              <a:gd name="connsiteY192" fmla="*/ 2024996 h 2344739"/>
              <a:gd name="connsiteX193" fmla="*/ 2209726 w 12193149"/>
              <a:gd name="connsiteY193" fmla="*/ 2019763 h 2344739"/>
              <a:gd name="connsiteX194" fmla="*/ 2095813 w 12193149"/>
              <a:gd name="connsiteY194" fmla="*/ 2003052 h 2344739"/>
              <a:gd name="connsiteX195" fmla="*/ 1998504 w 12193149"/>
              <a:gd name="connsiteY195" fmla="*/ 1995032 h 2344739"/>
              <a:gd name="connsiteX196" fmla="*/ 1929320 w 12193149"/>
              <a:gd name="connsiteY196" fmla="*/ 2016977 h 2344739"/>
              <a:gd name="connsiteX197" fmla="*/ 1922798 w 12193149"/>
              <a:gd name="connsiteY197" fmla="*/ 2012146 h 2344739"/>
              <a:gd name="connsiteX198" fmla="*/ 1874228 w 12193149"/>
              <a:gd name="connsiteY198" fmla="*/ 2013741 h 2344739"/>
              <a:gd name="connsiteX199" fmla="*/ 1787803 w 12193149"/>
              <a:gd name="connsiteY199" fmla="*/ 2041363 h 2344739"/>
              <a:gd name="connsiteX200" fmla="*/ 1739352 w 12193149"/>
              <a:gd name="connsiteY200" fmla="*/ 2036312 h 2344739"/>
              <a:gd name="connsiteX201" fmla="*/ 1676219 w 12193149"/>
              <a:gd name="connsiteY201" fmla="*/ 2019963 h 2344739"/>
              <a:gd name="connsiteX202" fmla="*/ 1609817 w 12193149"/>
              <a:gd name="connsiteY202" fmla="*/ 2013066 h 2344739"/>
              <a:gd name="connsiteX203" fmla="*/ 1497258 w 12193149"/>
              <a:gd name="connsiteY203" fmla="*/ 1987476 h 2344739"/>
              <a:gd name="connsiteX204" fmla="*/ 1151127 w 12193149"/>
              <a:gd name="connsiteY204" fmla="*/ 1938041 h 2344739"/>
              <a:gd name="connsiteX205" fmla="*/ 859417 w 12193149"/>
              <a:gd name="connsiteY205" fmla="*/ 1928608 h 2344739"/>
              <a:gd name="connsiteX206" fmla="*/ 838688 w 12193149"/>
              <a:gd name="connsiteY206" fmla="*/ 1929821 h 2344739"/>
              <a:gd name="connsiteX207" fmla="*/ 817957 w 12193149"/>
              <a:gd name="connsiteY207" fmla="*/ 1927857 h 2344739"/>
              <a:gd name="connsiteX208" fmla="*/ 812654 w 12193149"/>
              <a:gd name="connsiteY208" fmla="*/ 1930751 h 2344739"/>
              <a:gd name="connsiteX209" fmla="*/ 721195 w 12193149"/>
              <a:gd name="connsiteY209" fmla="*/ 1929661 h 2344739"/>
              <a:gd name="connsiteX210" fmla="*/ 720890 w 12193149"/>
              <a:gd name="connsiteY210" fmla="*/ 1928399 h 2344739"/>
              <a:gd name="connsiteX211" fmla="*/ 710023 w 12193149"/>
              <a:gd name="connsiteY211" fmla="*/ 1922722 h 2344739"/>
              <a:gd name="connsiteX212" fmla="*/ 597940 w 12193149"/>
              <a:gd name="connsiteY212" fmla="*/ 1879864 h 2344739"/>
              <a:gd name="connsiteX213" fmla="*/ 579683 w 12193149"/>
              <a:gd name="connsiteY213" fmla="*/ 1877212 h 2344739"/>
              <a:gd name="connsiteX214" fmla="*/ 572865 w 12193149"/>
              <a:gd name="connsiteY214" fmla="*/ 1877401 h 2344739"/>
              <a:gd name="connsiteX215" fmla="*/ 446247 w 12193149"/>
              <a:gd name="connsiteY215" fmla="*/ 1839371 h 2344739"/>
              <a:gd name="connsiteX216" fmla="*/ 405163 w 12193149"/>
              <a:gd name="connsiteY216" fmla="*/ 1833548 h 2344739"/>
              <a:gd name="connsiteX217" fmla="*/ 293583 w 12193149"/>
              <a:gd name="connsiteY217" fmla="*/ 1812852 h 2344739"/>
              <a:gd name="connsiteX218" fmla="*/ 119529 w 12193149"/>
              <a:gd name="connsiteY218" fmla="*/ 1761047 h 2344739"/>
              <a:gd name="connsiteX219" fmla="*/ 16674 w 12193149"/>
              <a:gd name="connsiteY219" fmla="*/ 1758191 h 2344739"/>
              <a:gd name="connsiteX220" fmla="*/ 1150 w 12193149"/>
              <a:gd name="connsiteY220" fmla="*/ 1752722 h 2344739"/>
              <a:gd name="connsiteX221" fmla="*/ 1148 w 12193149"/>
              <a:gd name="connsiteY221" fmla="*/ 222213 h 2344739"/>
              <a:gd name="connsiteX222" fmla="*/ 1148 w 12193149"/>
              <a:gd name="connsiteY222"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38590 w 12193149"/>
              <a:gd name="connsiteY65" fmla="*/ 1869293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585655 w 12193149"/>
              <a:gd name="connsiteY63" fmla="*/ 1795542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219707 w 12193149"/>
              <a:gd name="connsiteY105" fmla="*/ 2156680 h 2344739"/>
              <a:gd name="connsiteX106" fmla="*/ 7202249 w 12193149"/>
              <a:gd name="connsiteY106" fmla="*/ 2161230 h 2344739"/>
              <a:gd name="connsiteX107" fmla="*/ 7198152 w 12193149"/>
              <a:gd name="connsiteY107" fmla="*/ 2166588 h 2344739"/>
              <a:gd name="connsiteX108" fmla="*/ 7171956 w 12193149"/>
              <a:gd name="connsiteY108" fmla="*/ 2171236 h 2344739"/>
              <a:gd name="connsiteX109" fmla="*/ 7098136 w 12193149"/>
              <a:gd name="connsiteY109" fmla="*/ 2183464 h 2344739"/>
              <a:gd name="connsiteX110" fmla="*/ 7019644 w 12193149"/>
              <a:gd name="connsiteY110" fmla="*/ 2183090 h 2344739"/>
              <a:gd name="connsiteX111" fmla="*/ 6905294 w 12193149"/>
              <a:gd name="connsiteY111" fmla="*/ 2212596 h 2344739"/>
              <a:gd name="connsiteX112" fmla="*/ 6709370 w 12193149"/>
              <a:gd name="connsiteY112" fmla="*/ 2240551 h 2344739"/>
              <a:gd name="connsiteX113" fmla="*/ 6550602 w 12193149"/>
              <a:gd name="connsiteY113" fmla="*/ 2269327 h 2344739"/>
              <a:gd name="connsiteX114" fmla="*/ 6318708 w 12193149"/>
              <a:gd name="connsiteY114" fmla="*/ 2316127 h 2344739"/>
              <a:gd name="connsiteX115" fmla="*/ 6169822 w 12193149"/>
              <a:gd name="connsiteY115" fmla="*/ 2318214 h 2344739"/>
              <a:gd name="connsiteX116" fmla="*/ 6074996 w 12193149"/>
              <a:gd name="connsiteY116" fmla="*/ 2338676 h 2344739"/>
              <a:gd name="connsiteX117" fmla="*/ 6069677 w 12193149"/>
              <a:gd name="connsiteY117" fmla="*/ 2337139 h 2344739"/>
              <a:gd name="connsiteX118" fmla="*/ 6049786 w 12193149"/>
              <a:gd name="connsiteY118" fmla="*/ 2337822 h 2344739"/>
              <a:gd name="connsiteX119" fmla="*/ 6042433 w 12193149"/>
              <a:gd name="connsiteY119" fmla="*/ 2329473 h 2344739"/>
              <a:gd name="connsiteX120" fmla="*/ 6011238 w 12193149"/>
              <a:gd name="connsiteY120" fmla="*/ 2324380 h 2344739"/>
              <a:gd name="connsiteX121" fmla="*/ 5958523 w 12193149"/>
              <a:gd name="connsiteY121" fmla="*/ 2328024 h 2344739"/>
              <a:gd name="connsiteX122" fmla="*/ 5760067 w 12193149"/>
              <a:gd name="connsiteY122" fmla="*/ 2343716 h 2344739"/>
              <a:gd name="connsiteX123" fmla="*/ 5628108 w 12193149"/>
              <a:gd name="connsiteY123" fmla="*/ 2344739 h 2344739"/>
              <a:gd name="connsiteX124" fmla="*/ 5472054 w 12193149"/>
              <a:gd name="connsiteY124" fmla="*/ 2330719 h 2344739"/>
              <a:gd name="connsiteX125" fmla="*/ 5433909 w 12193149"/>
              <a:gd name="connsiteY125" fmla="*/ 2319466 h 2344739"/>
              <a:gd name="connsiteX126" fmla="*/ 5382817 w 12193149"/>
              <a:gd name="connsiteY126" fmla="*/ 2301764 h 2344739"/>
              <a:gd name="connsiteX127" fmla="*/ 5262912 w 12193149"/>
              <a:gd name="connsiteY127" fmla="*/ 2281347 h 2344739"/>
              <a:gd name="connsiteX128" fmla="*/ 5224109 w 12193149"/>
              <a:gd name="connsiteY128" fmla="*/ 2270223 h 2344739"/>
              <a:gd name="connsiteX129" fmla="*/ 5175808 w 12193149"/>
              <a:gd name="connsiteY129" fmla="*/ 2267233 h 2344739"/>
              <a:gd name="connsiteX130" fmla="*/ 5157702 w 12193149"/>
              <a:gd name="connsiteY130" fmla="*/ 2260010 h 2344739"/>
              <a:gd name="connsiteX131" fmla="*/ 5143747 w 12193149"/>
              <a:gd name="connsiteY131" fmla="*/ 2256610 h 2344739"/>
              <a:gd name="connsiteX132" fmla="*/ 5140744 w 12193149"/>
              <a:gd name="connsiteY132" fmla="*/ 2254509 h 2344739"/>
              <a:gd name="connsiteX133" fmla="*/ 5122807 w 12193149"/>
              <a:gd name="connsiteY133" fmla="*/ 2243656 h 2344739"/>
              <a:gd name="connsiteX134" fmla="*/ 5066938 w 12193149"/>
              <a:gd name="connsiteY134" fmla="*/ 2250227 h 2344739"/>
              <a:gd name="connsiteX135" fmla="*/ 5012662 w 12193149"/>
              <a:gd name="connsiteY135" fmla="*/ 2233846 h 2344739"/>
              <a:gd name="connsiteX136" fmla="*/ 4841589 w 12193149"/>
              <a:gd name="connsiteY136" fmla="*/ 2209829 h 2344739"/>
              <a:gd name="connsiteX137" fmla="*/ 4763595 w 12193149"/>
              <a:gd name="connsiteY137" fmla="*/ 2182061 h 2344739"/>
              <a:gd name="connsiteX138" fmla="*/ 4724334 w 12193149"/>
              <a:gd name="connsiteY138" fmla="*/ 2173047 h 2344739"/>
              <a:gd name="connsiteX139" fmla="*/ 4722324 w 12193149"/>
              <a:gd name="connsiteY139" fmla="*/ 2172298 h 2344739"/>
              <a:gd name="connsiteX140" fmla="*/ 4723259 w 12193149"/>
              <a:gd name="connsiteY140" fmla="*/ 2172087 h 2344739"/>
              <a:gd name="connsiteX141" fmla="*/ 4718350 w 12193149"/>
              <a:gd name="connsiteY141" fmla="*/ 2170817 h 2344739"/>
              <a:gd name="connsiteX142" fmla="*/ 4722324 w 12193149"/>
              <a:gd name="connsiteY142" fmla="*/ 2172298 h 2344739"/>
              <a:gd name="connsiteX143" fmla="*/ 4716674 w 12193149"/>
              <a:gd name="connsiteY143" fmla="*/ 2173573 h 2344739"/>
              <a:gd name="connsiteX144" fmla="*/ 4516962 w 12193149"/>
              <a:gd name="connsiteY144" fmla="*/ 2163671 h 2344739"/>
              <a:gd name="connsiteX145" fmla="*/ 4429691 w 12193149"/>
              <a:gd name="connsiteY145" fmla="*/ 2153020 h 2344739"/>
              <a:gd name="connsiteX146" fmla="*/ 4364023 w 12193149"/>
              <a:gd name="connsiteY146" fmla="*/ 2151674 h 2344739"/>
              <a:gd name="connsiteX147" fmla="*/ 4318114 w 12193149"/>
              <a:gd name="connsiteY147" fmla="*/ 2158289 h 2344739"/>
              <a:gd name="connsiteX148" fmla="*/ 4316258 w 12193149"/>
              <a:gd name="connsiteY148" fmla="*/ 2156948 h 2344739"/>
              <a:gd name="connsiteX149" fmla="*/ 4296292 w 12193149"/>
              <a:gd name="connsiteY149" fmla="*/ 2155069 h 2344739"/>
              <a:gd name="connsiteX150" fmla="*/ 4291212 w 12193149"/>
              <a:gd name="connsiteY150" fmla="*/ 2157986 h 2344739"/>
              <a:gd name="connsiteX151" fmla="*/ 4277290 w 12193149"/>
              <a:gd name="connsiteY151" fmla="*/ 2157740 h 2344739"/>
              <a:gd name="connsiteX152" fmla="*/ 4249265 w 12193149"/>
              <a:gd name="connsiteY152" fmla="*/ 2160064 h 2344739"/>
              <a:gd name="connsiteX153" fmla="*/ 4203199 w 12193149"/>
              <a:gd name="connsiteY153" fmla="*/ 2157269 h 2344739"/>
              <a:gd name="connsiteX154" fmla="*/ 4202893 w 12193149"/>
              <a:gd name="connsiteY154" fmla="*/ 2156010 h 2344739"/>
              <a:gd name="connsiteX155" fmla="*/ 4192396 w 12193149"/>
              <a:gd name="connsiteY155" fmla="*/ 2150376 h 2344739"/>
              <a:gd name="connsiteX156" fmla="*/ 4143893 w 12193149"/>
              <a:gd name="connsiteY156" fmla="*/ 2134511 h 2344739"/>
              <a:gd name="connsiteX157" fmla="*/ 4084245 w 12193149"/>
              <a:gd name="connsiteY157" fmla="*/ 2107978 h 2344739"/>
              <a:gd name="connsiteX158" fmla="*/ 4075694 w 12193149"/>
              <a:gd name="connsiteY158" fmla="*/ 2107143 h 2344739"/>
              <a:gd name="connsiteX159" fmla="*/ 4075575 w 12193149"/>
              <a:gd name="connsiteY159" fmla="*/ 2106844 h 2344739"/>
              <a:gd name="connsiteX160" fmla="*/ 4066658 w 12193149"/>
              <a:gd name="connsiteY160" fmla="*/ 2105400 h 2344739"/>
              <a:gd name="connsiteX161" fmla="*/ 4060102 w 12193149"/>
              <a:gd name="connsiteY161" fmla="*/ 2105618 h 2344739"/>
              <a:gd name="connsiteX162" fmla="*/ 4043512 w 12193149"/>
              <a:gd name="connsiteY162" fmla="*/ 2103997 h 2344739"/>
              <a:gd name="connsiteX163" fmla="*/ 4038145 w 12193149"/>
              <a:gd name="connsiteY163" fmla="*/ 2101563 h 2344739"/>
              <a:gd name="connsiteX164" fmla="*/ 4036511 w 12193149"/>
              <a:gd name="connsiteY164" fmla="*/ 2097896 h 2344739"/>
              <a:gd name="connsiteX165" fmla="*/ 4034926 w 12193149"/>
              <a:gd name="connsiteY165" fmla="*/ 2098131 h 2344739"/>
              <a:gd name="connsiteX166" fmla="*/ 4005686 w 12193149"/>
              <a:gd name="connsiteY166" fmla="*/ 2085563 h 2344739"/>
              <a:gd name="connsiteX167" fmla="*/ 3937994 w 12193149"/>
              <a:gd name="connsiteY167" fmla="*/ 2068106 h 2344739"/>
              <a:gd name="connsiteX168" fmla="*/ 3898423 w 12193149"/>
              <a:gd name="connsiteY168" fmla="*/ 2062451 h 2344739"/>
              <a:gd name="connsiteX169" fmla="*/ 3790908 w 12193149"/>
              <a:gd name="connsiteY169" fmla="*/ 2042213 h 2344739"/>
              <a:gd name="connsiteX170" fmla="*/ 3683661 w 12193149"/>
              <a:gd name="connsiteY170" fmla="*/ 2018290 h 2344739"/>
              <a:gd name="connsiteX171" fmla="*/ 3611183 w 12193149"/>
              <a:gd name="connsiteY171" fmla="*/ 1986019 h 2344739"/>
              <a:gd name="connsiteX172" fmla="*/ 3605003 w 12193149"/>
              <a:gd name="connsiteY172" fmla="*/ 1987381 h 2344739"/>
              <a:gd name="connsiteX173" fmla="*/ 3595884 w 12193149"/>
              <a:gd name="connsiteY173" fmla="*/ 1987545 h 2344739"/>
              <a:gd name="connsiteX174" fmla="*/ 3595649 w 12193149"/>
              <a:gd name="connsiteY174" fmla="*/ 1987276 h 2344739"/>
              <a:gd name="connsiteX175" fmla="*/ 3587126 w 12193149"/>
              <a:gd name="connsiteY175" fmla="*/ 1987966 h 2344739"/>
              <a:gd name="connsiteX176" fmla="*/ 3537283 w 12193149"/>
              <a:gd name="connsiteY176" fmla="*/ 1978267 h 2344739"/>
              <a:gd name="connsiteX177" fmla="*/ 3474371 w 12193149"/>
              <a:gd name="connsiteY177" fmla="*/ 1974606 h 2344739"/>
              <a:gd name="connsiteX178" fmla="*/ 3401876 w 12193149"/>
              <a:gd name="connsiteY178" fmla="*/ 1962558 h 2344739"/>
              <a:gd name="connsiteX179" fmla="*/ 3365036 w 12193149"/>
              <a:gd name="connsiteY179" fmla="*/ 1979510 h 2344739"/>
              <a:gd name="connsiteX180" fmla="*/ 3345174 w 12193149"/>
              <a:gd name="connsiteY180" fmla="*/ 1981192 h 2344739"/>
              <a:gd name="connsiteX181" fmla="*/ 3342846 w 12193149"/>
              <a:gd name="connsiteY181" fmla="*/ 1980217 h 2344739"/>
              <a:gd name="connsiteX182" fmla="*/ 3263504 w 12193149"/>
              <a:gd name="connsiteY182" fmla="*/ 1986094 h 2344739"/>
              <a:gd name="connsiteX183" fmla="*/ 3143704 w 12193149"/>
              <a:gd name="connsiteY183" fmla="*/ 1993869 h 2344739"/>
              <a:gd name="connsiteX184" fmla="*/ 3031439 w 12193149"/>
              <a:gd name="connsiteY184" fmla="*/ 1996512 h 2344739"/>
              <a:gd name="connsiteX185" fmla="*/ 2782717 w 12193149"/>
              <a:gd name="connsiteY185" fmla="*/ 2018333 h 2344739"/>
              <a:gd name="connsiteX186" fmla="*/ 2647675 w 12193149"/>
              <a:gd name="connsiteY186" fmla="*/ 2028869 h 2344739"/>
              <a:gd name="connsiteX187" fmla="*/ 2569176 w 12193149"/>
              <a:gd name="connsiteY187" fmla="*/ 2002628 h 2344739"/>
              <a:gd name="connsiteX188" fmla="*/ 2444403 w 12193149"/>
              <a:gd name="connsiteY188" fmla="*/ 2016529 h 2344739"/>
              <a:gd name="connsiteX189" fmla="*/ 2316260 w 12193149"/>
              <a:gd name="connsiteY189" fmla="*/ 2024996 h 2344739"/>
              <a:gd name="connsiteX190" fmla="*/ 2209726 w 12193149"/>
              <a:gd name="connsiteY190" fmla="*/ 2019763 h 2344739"/>
              <a:gd name="connsiteX191" fmla="*/ 2095813 w 12193149"/>
              <a:gd name="connsiteY191" fmla="*/ 2003052 h 2344739"/>
              <a:gd name="connsiteX192" fmla="*/ 1998504 w 12193149"/>
              <a:gd name="connsiteY192" fmla="*/ 1995032 h 2344739"/>
              <a:gd name="connsiteX193" fmla="*/ 1929320 w 12193149"/>
              <a:gd name="connsiteY193" fmla="*/ 2016977 h 2344739"/>
              <a:gd name="connsiteX194" fmla="*/ 1922798 w 12193149"/>
              <a:gd name="connsiteY194" fmla="*/ 2012146 h 2344739"/>
              <a:gd name="connsiteX195" fmla="*/ 1874228 w 12193149"/>
              <a:gd name="connsiteY195" fmla="*/ 2013741 h 2344739"/>
              <a:gd name="connsiteX196" fmla="*/ 1787803 w 12193149"/>
              <a:gd name="connsiteY196" fmla="*/ 2041363 h 2344739"/>
              <a:gd name="connsiteX197" fmla="*/ 1739352 w 12193149"/>
              <a:gd name="connsiteY197" fmla="*/ 2036312 h 2344739"/>
              <a:gd name="connsiteX198" fmla="*/ 1676219 w 12193149"/>
              <a:gd name="connsiteY198" fmla="*/ 2019963 h 2344739"/>
              <a:gd name="connsiteX199" fmla="*/ 1609817 w 12193149"/>
              <a:gd name="connsiteY199" fmla="*/ 2013066 h 2344739"/>
              <a:gd name="connsiteX200" fmla="*/ 1497258 w 12193149"/>
              <a:gd name="connsiteY200" fmla="*/ 1987476 h 2344739"/>
              <a:gd name="connsiteX201" fmla="*/ 1151127 w 12193149"/>
              <a:gd name="connsiteY201" fmla="*/ 1938041 h 2344739"/>
              <a:gd name="connsiteX202" fmla="*/ 859417 w 12193149"/>
              <a:gd name="connsiteY202" fmla="*/ 1928608 h 2344739"/>
              <a:gd name="connsiteX203" fmla="*/ 838688 w 12193149"/>
              <a:gd name="connsiteY203" fmla="*/ 1929821 h 2344739"/>
              <a:gd name="connsiteX204" fmla="*/ 817957 w 12193149"/>
              <a:gd name="connsiteY204" fmla="*/ 1927857 h 2344739"/>
              <a:gd name="connsiteX205" fmla="*/ 812654 w 12193149"/>
              <a:gd name="connsiteY205" fmla="*/ 1930751 h 2344739"/>
              <a:gd name="connsiteX206" fmla="*/ 721195 w 12193149"/>
              <a:gd name="connsiteY206" fmla="*/ 1929661 h 2344739"/>
              <a:gd name="connsiteX207" fmla="*/ 720890 w 12193149"/>
              <a:gd name="connsiteY207" fmla="*/ 1928399 h 2344739"/>
              <a:gd name="connsiteX208" fmla="*/ 710023 w 12193149"/>
              <a:gd name="connsiteY208" fmla="*/ 1922722 h 2344739"/>
              <a:gd name="connsiteX209" fmla="*/ 597940 w 12193149"/>
              <a:gd name="connsiteY209" fmla="*/ 1879864 h 2344739"/>
              <a:gd name="connsiteX210" fmla="*/ 579683 w 12193149"/>
              <a:gd name="connsiteY210" fmla="*/ 1877212 h 2344739"/>
              <a:gd name="connsiteX211" fmla="*/ 572865 w 12193149"/>
              <a:gd name="connsiteY211" fmla="*/ 1877401 h 2344739"/>
              <a:gd name="connsiteX212" fmla="*/ 446247 w 12193149"/>
              <a:gd name="connsiteY212" fmla="*/ 1839371 h 2344739"/>
              <a:gd name="connsiteX213" fmla="*/ 405163 w 12193149"/>
              <a:gd name="connsiteY213" fmla="*/ 1833548 h 2344739"/>
              <a:gd name="connsiteX214" fmla="*/ 293583 w 12193149"/>
              <a:gd name="connsiteY214" fmla="*/ 1812852 h 2344739"/>
              <a:gd name="connsiteX215" fmla="*/ 119529 w 12193149"/>
              <a:gd name="connsiteY215" fmla="*/ 1761047 h 2344739"/>
              <a:gd name="connsiteX216" fmla="*/ 16674 w 12193149"/>
              <a:gd name="connsiteY216" fmla="*/ 1758191 h 2344739"/>
              <a:gd name="connsiteX217" fmla="*/ 1150 w 12193149"/>
              <a:gd name="connsiteY217" fmla="*/ 1752722 h 2344739"/>
              <a:gd name="connsiteX218" fmla="*/ 1148 w 12193149"/>
              <a:gd name="connsiteY218" fmla="*/ 222213 h 2344739"/>
              <a:gd name="connsiteX219" fmla="*/ 1148 w 12193149"/>
              <a:gd name="connsiteY219"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590693 w 12193149"/>
              <a:gd name="connsiteY23" fmla="*/ 963777 h 2344739"/>
              <a:gd name="connsiteX24" fmla="*/ 11506817 w 12193149"/>
              <a:gd name="connsiteY24" fmla="*/ 1033623 h 2344739"/>
              <a:gd name="connsiteX25" fmla="*/ 11280332 w 12193149"/>
              <a:gd name="connsiteY25" fmla="*/ 1223571 h 2344739"/>
              <a:gd name="connsiteX26" fmla="*/ 11228309 w 12193149"/>
              <a:gd name="connsiteY26" fmla="*/ 1276236 h 2344739"/>
              <a:gd name="connsiteX27" fmla="*/ 11218087 w 12193149"/>
              <a:gd name="connsiteY27" fmla="*/ 1275961 h 2344739"/>
              <a:gd name="connsiteX28" fmla="*/ 11217184 w 12193149"/>
              <a:gd name="connsiteY28" fmla="*/ 1275018 h 2344739"/>
              <a:gd name="connsiteX29" fmla="*/ 11188885 w 12193149"/>
              <a:gd name="connsiteY29" fmla="*/ 1292383 h 2344739"/>
              <a:gd name="connsiteX30" fmla="*/ 11184501 w 12193149"/>
              <a:gd name="connsiteY30" fmla="*/ 1292525 h 2344739"/>
              <a:gd name="connsiteX31" fmla="*/ 11166854 w 12193149"/>
              <a:gd name="connsiteY31" fmla="*/ 1306612 h 2344739"/>
              <a:gd name="connsiteX32" fmla="*/ 11157311 w 12193149"/>
              <a:gd name="connsiteY32" fmla="*/ 1312414 h 2344739"/>
              <a:gd name="connsiteX33" fmla="*/ 11155496 w 12193149"/>
              <a:gd name="connsiteY33" fmla="*/ 1317097 h 2344739"/>
              <a:gd name="connsiteX34" fmla="*/ 11140961 w 12193149"/>
              <a:gd name="connsiteY34" fmla="*/ 1324115 h 2344739"/>
              <a:gd name="connsiteX35" fmla="*/ 11138961 w 12193149"/>
              <a:gd name="connsiteY35" fmla="*/ 1323772 h 2344739"/>
              <a:gd name="connsiteX36" fmla="*/ 11128208 w 12193149"/>
              <a:gd name="connsiteY36" fmla="*/ 1333832 h 2344739"/>
              <a:gd name="connsiteX37" fmla="*/ 11120691 w 12193149"/>
              <a:gd name="connsiteY37" fmla="*/ 1347424 h 2344739"/>
              <a:gd name="connsiteX38" fmla="*/ 10894683 w 12193149"/>
              <a:gd name="connsiteY38" fmla="*/ 1473399 h 2344739"/>
              <a:gd name="connsiteX39" fmla="*/ 10773300 w 12193149"/>
              <a:gd name="connsiteY39" fmla="*/ 1523191 h 2344739"/>
              <a:gd name="connsiteX40" fmla="*/ 10627668 w 12193149"/>
              <a:gd name="connsiteY40" fmla="*/ 1559229 h 2344739"/>
              <a:gd name="connsiteX41" fmla="*/ 10581895 w 12193149"/>
              <a:gd name="connsiteY41" fmla="*/ 1568689 h 2344739"/>
              <a:gd name="connsiteX42" fmla="*/ 10547790 w 12193149"/>
              <a:gd name="connsiteY42" fmla="*/ 1598423 h 2344739"/>
              <a:gd name="connsiteX43" fmla="*/ 10529643 w 12193149"/>
              <a:gd name="connsiteY43" fmla="*/ 1596907 h 2344739"/>
              <a:gd name="connsiteX44" fmla="*/ 10526446 w 12193149"/>
              <a:gd name="connsiteY44" fmla="*/ 1596411 h 2344739"/>
              <a:gd name="connsiteX45" fmla="*/ 10515129 w 12193149"/>
              <a:gd name="connsiteY45" fmla="*/ 1599537 h 2344739"/>
              <a:gd name="connsiteX46" fmla="*/ 10491735 w 12193149"/>
              <a:gd name="connsiteY46" fmla="*/ 1594156 h 2344739"/>
              <a:gd name="connsiteX47" fmla="*/ 10471418 w 12193149"/>
              <a:gd name="connsiteY47" fmla="*/ 1601693 h 2344739"/>
              <a:gd name="connsiteX48" fmla="*/ 10377042 w 12193149"/>
              <a:gd name="connsiteY48" fmla="*/ 1644598 h 2344739"/>
              <a:gd name="connsiteX49" fmla="*/ 10319338 w 12193149"/>
              <a:gd name="connsiteY49" fmla="*/ 1666221 h 2344739"/>
              <a:gd name="connsiteX50" fmla="*/ 10295467 w 12193149"/>
              <a:gd name="connsiteY50" fmla="*/ 1668079 h 2344739"/>
              <a:gd name="connsiteX51" fmla="*/ 10263443 w 12193149"/>
              <a:gd name="connsiteY51" fmla="*/ 1674948 h 2344739"/>
              <a:gd name="connsiteX52" fmla="*/ 10205418 w 12193149"/>
              <a:gd name="connsiteY52" fmla="*/ 1682149 h 2344739"/>
              <a:gd name="connsiteX53" fmla="*/ 10177759 w 12193149"/>
              <a:gd name="connsiteY53" fmla="*/ 1692943 h 2344739"/>
              <a:gd name="connsiteX54" fmla="*/ 10165070 w 12193149"/>
              <a:gd name="connsiteY54" fmla="*/ 1693739 h 2344739"/>
              <a:gd name="connsiteX55" fmla="*/ 10156308 w 12193149"/>
              <a:gd name="connsiteY55" fmla="*/ 1707487 h 2344739"/>
              <a:gd name="connsiteX56" fmla="*/ 10118267 w 12193149"/>
              <a:gd name="connsiteY56" fmla="*/ 1731142 h 2344739"/>
              <a:gd name="connsiteX57" fmla="*/ 10083317 w 12193149"/>
              <a:gd name="connsiteY57" fmla="*/ 1743296 h 2344739"/>
              <a:gd name="connsiteX58" fmla="*/ 10040388 w 12193149"/>
              <a:gd name="connsiteY58" fmla="*/ 1741632 h 2344739"/>
              <a:gd name="connsiteX59" fmla="*/ 9961167 w 12193149"/>
              <a:gd name="connsiteY59" fmla="*/ 1757147 h 2344739"/>
              <a:gd name="connsiteX60" fmla="*/ 9848940 w 12193149"/>
              <a:gd name="connsiteY60" fmla="*/ 1763915 h 2344739"/>
              <a:gd name="connsiteX61" fmla="*/ 9729457 w 12193149"/>
              <a:gd name="connsiteY61" fmla="*/ 1784122 h 2344739"/>
              <a:gd name="connsiteX62" fmla="*/ 9613704 w 12193149"/>
              <a:gd name="connsiteY62" fmla="*/ 1812371 h 2344739"/>
              <a:gd name="connsiteX63" fmla="*/ 9338590 w 12193149"/>
              <a:gd name="connsiteY63" fmla="*/ 1869293 h 2344739"/>
              <a:gd name="connsiteX64" fmla="*/ 9232518 w 12193149"/>
              <a:gd name="connsiteY64" fmla="*/ 1893149 h 2344739"/>
              <a:gd name="connsiteX65" fmla="*/ 9156690 w 12193149"/>
              <a:gd name="connsiteY65" fmla="*/ 1903228 h 2344739"/>
              <a:gd name="connsiteX66" fmla="*/ 9054601 w 12193149"/>
              <a:gd name="connsiteY66" fmla="*/ 1910755 h 2344739"/>
              <a:gd name="connsiteX67" fmla="*/ 9006634 w 12193149"/>
              <a:gd name="connsiteY67" fmla="*/ 1914040 h 2344739"/>
              <a:gd name="connsiteX68" fmla="*/ 9006349 w 12193149"/>
              <a:gd name="connsiteY68" fmla="*/ 1913800 h 2344739"/>
              <a:gd name="connsiteX69" fmla="*/ 8997380 w 12193149"/>
              <a:gd name="connsiteY69" fmla="*/ 1915011 h 2344739"/>
              <a:gd name="connsiteX70" fmla="*/ 8991542 w 12193149"/>
              <a:gd name="connsiteY70" fmla="*/ 1917072 h 2344739"/>
              <a:gd name="connsiteX71" fmla="*/ 8975485 w 12193149"/>
              <a:gd name="connsiteY71" fmla="*/ 1920298 h 2344739"/>
              <a:gd name="connsiteX72" fmla="*/ 8969159 w 12193149"/>
              <a:gd name="connsiteY72" fmla="*/ 1919598 h 2344739"/>
              <a:gd name="connsiteX73" fmla="*/ 8964196 w 12193149"/>
              <a:gd name="connsiteY73" fmla="*/ 1917373 h 2344739"/>
              <a:gd name="connsiteX74" fmla="*/ 8930136 w 12193149"/>
              <a:gd name="connsiteY74" fmla="*/ 1914185 h 2344739"/>
              <a:gd name="connsiteX75" fmla="*/ 8753592 w 12193149"/>
              <a:gd name="connsiteY75" fmla="*/ 1933417 h 2344739"/>
              <a:gd name="connsiteX76" fmla="*/ 8708995 w 12193149"/>
              <a:gd name="connsiteY76" fmla="*/ 1935518 h 2344739"/>
              <a:gd name="connsiteX77" fmla="*/ 8597219 w 12193149"/>
              <a:gd name="connsiteY77" fmla="*/ 1944090 h 2344739"/>
              <a:gd name="connsiteX78" fmla="*/ 8526378 w 12193149"/>
              <a:gd name="connsiteY78" fmla="*/ 1929248 h 2344739"/>
              <a:gd name="connsiteX79" fmla="*/ 8512131 w 12193149"/>
              <a:gd name="connsiteY79" fmla="*/ 1935163 h 2344739"/>
              <a:gd name="connsiteX80" fmla="*/ 8507315 w 12193149"/>
              <a:gd name="connsiteY80" fmla="*/ 1938164 h 2344739"/>
              <a:gd name="connsiteX81" fmla="*/ 8499116 w 12193149"/>
              <a:gd name="connsiteY81" fmla="*/ 1940902 h 2344739"/>
              <a:gd name="connsiteX82" fmla="*/ 8498742 w 12193149"/>
              <a:gd name="connsiteY82" fmla="*/ 1940723 h 2344739"/>
              <a:gd name="connsiteX83" fmla="*/ 8491397 w 12193149"/>
              <a:gd name="connsiteY83" fmla="*/ 1943773 h 2344739"/>
              <a:gd name="connsiteX84" fmla="*/ 8368330 w 12193149"/>
              <a:gd name="connsiteY84" fmla="*/ 1957815 h 2344739"/>
              <a:gd name="connsiteX85" fmla="*/ 8354947 w 12193149"/>
              <a:gd name="connsiteY85" fmla="*/ 1958009 h 2344739"/>
              <a:gd name="connsiteX86" fmla="*/ 8321252 w 12193149"/>
              <a:gd name="connsiteY86" fmla="*/ 1974587 h 2344739"/>
              <a:gd name="connsiteX87" fmla="*/ 8315581 w 12193149"/>
              <a:gd name="connsiteY87" fmla="*/ 1974913 h 2344739"/>
              <a:gd name="connsiteX88" fmla="*/ 8296322 w 12193149"/>
              <a:gd name="connsiteY88" fmla="*/ 1988808 h 2344739"/>
              <a:gd name="connsiteX89" fmla="*/ 8285424 w 12193149"/>
              <a:gd name="connsiteY89" fmla="*/ 1994631 h 2344739"/>
              <a:gd name="connsiteX90" fmla="*/ 8284298 w 12193149"/>
              <a:gd name="connsiteY90" fmla="*/ 1999074 h 2344739"/>
              <a:gd name="connsiteX91" fmla="*/ 8267224 w 12193149"/>
              <a:gd name="connsiteY91" fmla="*/ 2006249 h 2344739"/>
              <a:gd name="connsiteX92" fmla="*/ 8264525 w 12193149"/>
              <a:gd name="connsiteY92" fmla="*/ 2006019 h 2344739"/>
              <a:gd name="connsiteX93" fmla="*/ 8253181 w 12193149"/>
              <a:gd name="connsiteY93" fmla="*/ 2015862 h 2344739"/>
              <a:gd name="connsiteX94" fmla="*/ 8246982 w 12193149"/>
              <a:gd name="connsiteY94" fmla="*/ 2028854 h 2344739"/>
              <a:gd name="connsiteX95" fmla="*/ 8091420 w 12193149"/>
              <a:gd name="connsiteY95" fmla="*/ 2075015 h 2344739"/>
              <a:gd name="connsiteX96" fmla="*/ 7906555 w 12193149"/>
              <a:gd name="connsiteY96" fmla="*/ 2116988 h 2344739"/>
              <a:gd name="connsiteX97" fmla="*/ 7719893 w 12193149"/>
              <a:gd name="connsiteY97" fmla="*/ 2142703 h 2344739"/>
              <a:gd name="connsiteX98" fmla="*/ 7615495 w 12193149"/>
              <a:gd name="connsiteY98" fmla="*/ 2139232 h 2344739"/>
              <a:gd name="connsiteX99" fmla="*/ 7528691 w 12193149"/>
              <a:gd name="connsiteY99" fmla="*/ 2145060 h 2344739"/>
              <a:gd name="connsiteX100" fmla="*/ 7520719 w 12193149"/>
              <a:gd name="connsiteY100" fmla="*/ 2147613 h 2344739"/>
              <a:gd name="connsiteX101" fmla="*/ 7508559 w 12193149"/>
              <a:gd name="connsiteY101" fmla="*/ 2148948 h 2344739"/>
              <a:gd name="connsiteX102" fmla="*/ 7508188 w 12193149"/>
              <a:gd name="connsiteY102" fmla="*/ 2148621 h 2344739"/>
              <a:gd name="connsiteX103" fmla="*/ 7496943 w 12193149"/>
              <a:gd name="connsiteY103" fmla="*/ 2150573 h 2344739"/>
              <a:gd name="connsiteX104" fmla="*/ 7219707 w 12193149"/>
              <a:gd name="connsiteY104" fmla="*/ 2156680 h 2344739"/>
              <a:gd name="connsiteX105" fmla="*/ 7202249 w 12193149"/>
              <a:gd name="connsiteY105" fmla="*/ 2161230 h 2344739"/>
              <a:gd name="connsiteX106" fmla="*/ 7198152 w 12193149"/>
              <a:gd name="connsiteY106" fmla="*/ 2166588 h 2344739"/>
              <a:gd name="connsiteX107" fmla="*/ 7171956 w 12193149"/>
              <a:gd name="connsiteY107" fmla="*/ 2171236 h 2344739"/>
              <a:gd name="connsiteX108" fmla="*/ 7098136 w 12193149"/>
              <a:gd name="connsiteY108" fmla="*/ 2183464 h 2344739"/>
              <a:gd name="connsiteX109" fmla="*/ 7019644 w 12193149"/>
              <a:gd name="connsiteY109" fmla="*/ 2183090 h 2344739"/>
              <a:gd name="connsiteX110" fmla="*/ 6905294 w 12193149"/>
              <a:gd name="connsiteY110" fmla="*/ 2212596 h 2344739"/>
              <a:gd name="connsiteX111" fmla="*/ 6709370 w 12193149"/>
              <a:gd name="connsiteY111" fmla="*/ 2240551 h 2344739"/>
              <a:gd name="connsiteX112" fmla="*/ 6550602 w 12193149"/>
              <a:gd name="connsiteY112" fmla="*/ 2269327 h 2344739"/>
              <a:gd name="connsiteX113" fmla="*/ 6318708 w 12193149"/>
              <a:gd name="connsiteY113" fmla="*/ 2316127 h 2344739"/>
              <a:gd name="connsiteX114" fmla="*/ 6169822 w 12193149"/>
              <a:gd name="connsiteY114" fmla="*/ 2318214 h 2344739"/>
              <a:gd name="connsiteX115" fmla="*/ 6074996 w 12193149"/>
              <a:gd name="connsiteY115" fmla="*/ 2338676 h 2344739"/>
              <a:gd name="connsiteX116" fmla="*/ 6069677 w 12193149"/>
              <a:gd name="connsiteY116" fmla="*/ 2337139 h 2344739"/>
              <a:gd name="connsiteX117" fmla="*/ 6049786 w 12193149"/>
              <a:gd name="connsiteY117" fmla="*/ 2337822 h 2344739"/>
              <a:gd name="connsiteX118" fmla="*/ 6042433 w 12193149"/>
              <a:gd name="connsiteY118" fmla="*/ 2329473 h 2344739"/>
              <a:gd name="connsiteX119" fmla="*/ 6011238 w 12193149"/>
              <a:gd name="connsiteY119" fmla="*/ 2324380 h 2344739"/>
              <a:gd name="connsiteX120" fmla="*/ 5958523 w 12193149"/>
              <a:gd name="connsiteY120" fmla="*/ 2328024 h 2344739"/>
              <a:gd name="connsiteX121" fmla="*/ 5760067 w 12193149"/>
              <a:gd name="connsiteY121" fmla="*/ 2343716 h 2344739"/>
              <a:gd name="connsiteX122" fmla="*/ 5628108 w 12193149"/>
              <a:gd name="connsiteY122" fmla="*/ 2344739 h 2344739"/>
              <a:gd name="connsiteX123" fmla="*/ 5472054 w 12193149"/>
              <a:gd name="connsiteY123" fmla="*/ 2330719 h 2344739"/>
              <a:gd name="connsiteX124" fmla="*/ 5433909 w 12193149"/>
              <a:gd name="connsiteY124" fmla="*/ 2319466 h 2344739"/>
              <a:gd name="connsiteX125" fmla="*/ 5382817 w 12193149"/>
              <a:gd name="connsiteY125" fmla="*/ 2301764 h 2344739"/>
              <a:gd name="connsiteX126" fmla="*/ 5262912 w 12193149"/>
              <a:gd name="connsiteY126" fmla="*/ 2281347 h 2344739"/>
              <a:gd name="connsiteX127" fmla="*/ 5224109 w 12193149"/>
              <a:gd name="connsiteY127" fmla="*/ 2270223 h 2344739"/>
              <a:gd name="connsiteX128" fmla="*/ 5175808 w 12193149"/>
              <a:gd name="connsiteY128" fmla="*/ 2267233 h 2344739"/>
              <a:gd name="connsiteX129" fmla="*/ 5157702 w 12193149"/>
              <a:gd name="connsiteY129" fmla="*/ 2260010 h 2344739"/>
              <a:gd name="connsiteX130" fmla="*/ 5143747 w 12193149"/>
              <a:gd name="connsiteY130" fmla="*/ 2256610 h 2344739"/>
              <a:gd name="connsiteX131" fmla="*/ 5140744 w 12193149"/>
              <a:gd name="connsiteY131" fmla="*/ 2254509 h 2344739"/>
              <a:gd name="connsiteX132" fmla="*/ 5122807 w 12193149"/>
              <a:gd name="connsiteY132" fmla="*/ 2243656 h 2344739"/>
              <a:gd name="connsiteX133" fmla="*/ 5066938 w 12193149"/>
              <a:gd name="connsiteY133" fmla="*/ 2250227 h 2344739"/>
              <a:gd name="connsiteX134" fmla="*/ 5012662 w 12193149"/>
              <a:gd name="connsiteY134" fmla="*/ 2233846 h 2344739"/>
              <a:gd name="connsiteX135" fmla="*/ 4841589 w 12193149"/>
              <a:gd name="connsiteY135" fmla="*/ 2209829 h 2344739"/>
              <a:gd name="connsiteX136" fmla="*/ 4763595 w 12193149"/>
              <a:gd name="connsiteY136" fmla="*/ 2182061 h 2344739"/>
              <a:gd name="connsiteX137" fmla="*/ 4724334 w 12193149"/>
              <a:gd name="connsiteY137" fmla="*/ 2173047 h 2344739"/>
              <a:gd name="connsiteX138" fmla="*/ 4722324 w 12193149"/>
              <a:gd name="connsiteY138" fmla="*/ 2172298 h 2344739"/>
              <a:gd name="connsiteX139" fmla="*/ 4723259 w 12193149"/>
              <a:gd name="connsiteY139" fmla="*/ 2172087 h 2344739"/>
              <a:gd name="connsiteX140" fmla="*/ 4718350 w 12193149"/>
              <a:gd name="connsiteY140" fmla="*/ 2170817 h 2344739"/>
              <a:gd name="connsiteX141" fmla="*/ 4722324 w 12193149"/>
              <a:gd name="connsiteY141" fmla="*/ 2172298 h 2344739"/>
              <a:gd name="connsiteX142" fmla="*/ 4716674 w 12193149"/>
              <a:gd name="connsiteY142" fmla="*/ 2173573 h 2344739"/>
              <a:gd name="connsiteX143" fmla="*/ 4516962 w 12193149"/>
              <a:gd name="connsiteY143" fmla="*/ 2163671 h 2344739"/>
              <a:gd name="connsiteX144" fmla="*/ 4429691 w 12193149"/>
              <a:gd name="connsiteY144" fmla="*/ 2153020 h 2344739"/>
              <a:gd name="connsiteX145" fmla="*/ 4364023 w 12193149"/>
              <a:gd name="connsiteY145" fmla="*/ 2151674 h 2344739"/>
              <a:gd name="connsiteX146" fmla="*/ 4318114 w 12193149"/>
              <a:gd name="connsiteY146" fmla="*/ 2158289 h 2344739"/>
              <a:gd name="connsiteX147" fmla="*/ 4316258 w 12193149"/>
              <a:gd name="connsiteY147" fmla="*/ 2156948 h 2344739"/>
              <a:gd name="connsiteX148" fmla="*/ 4296292 w 12193149"/>
              <a:gd name="connsiteY148" fmla="*/ 2155069 h 2344739"/>
              <a:gd name="connsiteX149" fmla="*/ 4291212 w 12193149"/>
              <a:gd name="connsiteY149" fmla="*/ 2157986 h 2344739"/>
              <a:gd name="connsiteX150" fmla="*/ 4277290 w 12193149"/>
              <a:gd name="connsiteY150" fmla="*/ 2157740 h 2344739"/>
              <a:gd name="connsiteX151" fmla="*/ 4249265 w 12193149"/>
              <a:gd name="connsiteY151" fmla="*/ 2160064 h 2344739"/>
              <a:gd name="connsiteX152" fmla="*/ 4203199 w 12193149"/>
              <a:gd name="connsiteY152" fmla="*/ 2157269 h 2344739"/>
              <a:gd name="connsiteX153" fmla="*/ 4202893 w 12193149"/>
              <a:gd name="connsiteY153" fmla="*/ 2156010 h 2344739"/>
              <a:gd name="connsiteX154" fmla="*/ 4192396 w 12193149"/>
              <a:gd name="connsiteY154" fmla="*/ 2150376 h 2344739"/>
              <a:gd name="connsiteX155" fmla="*/ 4143893 w 12193149"/>
              <a:gd name="connsiteY155" fmla="*/ 2134511 h 2344739"/>
              <a:gd name="connsiteX156" fmla="*/ 4084245 w 12193149"/>
              <a:gd name="connsiteY156" fmla="*/ 2107978 h 2344739"/>
              <a:gd name="connsiteX157" fmla="*/ 4075694 w 12193149"/>
              <a:gd name="connsiteY157" fmla="*/ 2107143 h 2344739"/>
              <a:gd name="connsiteX158" fmla="*/ 4075575 w 12193149"/>
              <a:gd name="connsiteY158" fmla="*/ 2106844 h 2344739"/>
              <a:gd name="connsiteX159" fmla="*/ 4066658 w 12193149"/>
              <a:gd name="connsiteY159" fmla="*/ 2105400 h 2344739"/>
              <a:gd name="connsiteX160" fmla="*/ 4060102 w 12193149"/>
              <a:gd name="connsiteY160" fmla="*/ 2105618 h 2344739"/>
              <a:gd name="connsiteX161" fmla="*/ 4043512 w 12193149"/>
              <a:gd name="connsiteY161" fmla="*/ 2103997 h 2344739"/>
              <a:gd name="connsiteX162" fmla="*/ 4038145 w 12193149"/>
              <a:gd name="connsiteY162" fmla="*/ 2101563 h 2344739"/>
              <a:gd name="connsiteX163" fmla="*/ 4036511 w 12193149"/>
              <a:gd name="connsiteY163" fmla="*/ 2097896 h 2344739"/>
              <a:gd name="connsiteX164" fmla="*/ 4034926 w 12193149"/>
              <a:gd name="connsiteY164" fmla="*/ 2098131 h 2344739"/>
              <a:gd name="connsiteX165" fmla="*/ 4005686 w 12193149"/>
              <a:gd name="connsiteY165" fmla="*/ 2085563 h 2344739"/>
              <a:gd name="connsiteX166" fmla="*/ 3937994 w 12193149"/>
              <a:gd name="connsiteY166" fmla="*/ 2068106 h 2344739"/>
              <a:gd name="connsiteX167" fmla="*/ 3898423 w 12193149"/>
              <a:gd name="connsiteY167" fmla="*/ 2062451 h 2344739"/>
              <a:gd name="connsiteX168" fmla="*/ 3790908 w 12193149"/>
              <a:gd name="connsiteY168" fmla="*/ 2042213 h 2344739"/>
              <a:gd name="connsiteX169" fmla="*/ 3683661 w 12193149"/>
              <a:gd name="connsiteY169" fmla="*/ 2018290 h 2344739"/>
              <a:gd name="connsiteX170" fmla="*/ 3611183 w 12193149"/>
              <a:gd name="connsiteY170" fmla="*/ 1986019 h 2344739"/>
              <a:gd name="connsiteX171" fmla="*/ 3605003 w 12193149"/>
              <a:gd name="connsiteY171" fmla="*/ 1987381 h 2344739"/>
              <a:gd name="connsiteX172" fmla="*/ 3595884 w 12193149"/>
              <a:gd name="connsiteY172" fmla="*/ 1987545 h 2344739"/>
              <a:gd name="connsiteX173" fmla="*/ 3595649 w 12193149"/>
              <a:gd name="connsiteY173" fmla="*/ 1987276 h 2344739"/>
              <a:gd name="connsiteX174" fmla="*/ 3587126 w 12193149"/>
              <a:gd name="connsiteY174" fmla="*/ 1987966 h 2344739"/>
              <a:gd name="connsiteX175" fmla="*/ 3537283 w 12193149"/>
              <a:gd name="connsiteY175" fmla="*/ 1978267 h 2344739"/>
              <a:gd name="connsiteX176" fmla="*/ 3474371 w 12193149"/>
              <a:gd name="connsiteY176" fmla="*/ 1974606 h 2344739"/>
              <a:gd name="connsiteX177" fmla="*/ 3401876 w 12193149"/>
              <a:gd name="connsiteY177" fmla="*/ 1962558 h 2344739"/>
              <a:gd name="connsiteX178" fmla="*/ 3365036 w 12193149"/>
              <a:gd name="connsiteY178" fmla="*/ 1979510 h 2344739"/>
              <a:gd name="connsiteX179" fmla="*/ 3345174 w 12193149"/>
              <a:gd name="connsiteY179" fmla="*/ 1981192 h 2344739"/>
              <a:gd name="connsiteX180" fmla="*/ 3342846 w 12193149"/>
              <a:gd name="connsiteY180" fmla="*/ 1980217 h 2344739"/>
              <a:gd name="connsiteX181" fmla="*/ 3263504 w 12193149"/>
              <a:gd name="connsiteY181" fmla="*/ 1986094 h 2344739"/>
              <a:gd name="connsiteX182" fmla="*/ 3143704 w 12193149"/>
              <a:gd name="connsiteY182" fmla="*/ 1993869 h 2344739"/>
              <a:gd name="connsiteX183" fmla="*/ 3031439 w 12193149"/>
              <a:gd name="connsiteY183" fmla="*/ 1996512 h 2344739"/>
              <a:gd name="connsiteX184" fmla="*/ 2782717 w 12193149"/>
              <a:gd name="connsiteY184" fmla="*/ 2018333 h 2344739"/>
              <a:gd name="connsiteX185" fmla="*/ 2647675 w 12193149"/>
              <a:gd name="connsiteY185" fmla="*/ 2028869 h 2344739"/>
              <a:gd name="connsiteX186" fmla="*/ 2569176 w 12193149"/>
              <a:gd name="connsiteY186" fmla="*/ 2002628 h 2344739"/>
              <a:gd name="connsiteX187" fmla="*/ 2444403 w 12193149"/>
              <a:gd name="connsiteY187" fmla="*/ 2016529 h 2344739"/>
              <a:gd name="connsiteX188" fmla="*/ 2316260 w 12193149"/>
              <a:gd name="connsiteY188" fmla="*/ 2024996 h 2344739"/>
              <a:gd name="connsiteX189" fmla="*/ 2209726 w 12193149"/>
              <a:gd name="connsiteY189" fmla="*/ 2019763 h 2344739"/>
              <a:gd name="connsiteX190" fmla="*/ 2095813 w 12193149"/>
              <a:gd name="connsiteY190" fmla="*/ 2003052 h 2344739"/>
              <a:gd name="connsiteX191" fmla="*/ 1998504 w 12193149"/>
              <a:gd name="connsiteY191" fmla="*/ 1995032 h 2344739"/>
              <a:gd name="connsiteX192" fmla="*/ 1929320 w 12193149"/>
              <a:gd name="connsiteY192" fmla="*/ 2016977 h 2344739"/>
              <a:gd name="connsiteX193" fmla="*/ 1922798 w 12193149"/>
              <a:gd name="connsiteY193" fmla="*/ 2012146 h 2344739"/>
              <a:gd name="connsiteX194" fmla="*/ 1874228 w 12193149"/>
              <a:gd name="connsiteY194" fmla="*/ 2013741 h 2344739"/>
              <a:gd name="connsiteX195" fmla="*/ 1787803 w 12193149"/>
              <a:gd name="connsiteY195" fmla="*/ 2041363 h 2344739"/>
              <a:gd name="connsiteX196" fmla="*/ 1739352 w 12193149"/>
              <a:gd name="connsiteY196" fmla="*/ 2036312 h 2344739"/>
              <a:gd name="connsiteX197" fmla="*/ 1676219 w 12193149"/>
              <a:gd name="connsiteY197" fmla="*/ 2019963 h 2344739"/>
              <a:gd name="connsiteX198" fmla="*/ 1609817 w 12193149"/>
              <a:gd name="connsiteY198" fmla="*/ 2013066 h 2344739"/>
              <a:gd name="connsiteX199" fmla="*/ 1497258 w 12193149"/>
              <a:gd name="connsiteY199" fmla="*/ 1987476 h 2344739"/>
              <a:gd name="connsiteX200" fmla="*/ 1151127 w 12193149"/>
              <a:gd name="connsiteY200" fmla="*/ 1938041 h 2344739"/>
              <a:gd name="connsiteX201" fmla="*/ 859417 w 12193149"/>
              <a:gd name="connsiteY201" fmla="*/ 1928608 h 2344739"/>
              <a:gd name="connsiteX202" fmla="*/ 838688 w 12193149"/>
              <a:gd name="connsiteY202" fmla="*/ 1929821 h 2344739"/>
              <a:gd name="connsiteX203" fmla="*/ 817957 w 12193149"/>
              <a:gd name="connsiteY203" fmla="*/ 1927857 h 2344739"/>
              <a:gd name="connsiteX204" fmla="*/ 812654 w 12193149"/>
              <a:gd name="connsiteY204" fmla="*/ 1930751 h 2344739"/>
              <a:gd name="connsiteX205" fmla="*/ 721195 w 12193149"/>
              <a:gd name="connsiteY205" fmla="*/ 1929661 h 2344739"/>
              <a:gd name="connsiteX206" fmla="*/ 720890 w 12193149"/>
              <a:gd name="connsiteY206" fmla="*/ 1928399 h 2344739"/>
              <a:gd name="connsiteX207" fmla="*/ 710023 w 12193149"/>
              <a:gd name="connsiteY207" fmla="*/ 1922722 h 2344739"/>
              <a:gd name="connsiteX208" fmla="*/ 597940 w 12193149"/>
              <a:gd name="connsiteY208" fmla="*/ 1879864 h 2344739"/>
              <a:gd name="connsiteX209" fmla="*/ 579683 w 12193149"/>
              <a:gd name="connsiteY209" fmla="*/ 1877212 h 2344739"/>
              <a:gd name="connsiteX210" fmla="*/ 572865 w 12193149"/>
              <a:gd name="connsiteY210" fmla="*/ 1877401 h 2344739"/>
              <a:gd name="connsiteX211" fmla="*/ 446247 w 12193149"/>
              <a:gd name="connsiteY211" fmla="*/ 1839371 h 2344739"/>
              <a:gd name="connsiteX212" fmla="*/ 405163 w 12193149"/>
              <a:gd name="connsiteY212" fmla="*/ 1833548 h 2344739"/>
              <a:gd name="connsiteX213" fmla="*/ 293583 w 12193149"/>
              <a:gd name="connsiteY213" fmla="*/ 1812852 h 2344739"/>
              <a:gd name="connsiteX214" fmla="*/ 119529 w 12193149"/>
              <a:gd name="connsiteY214" fmla="*/ 1761047 h 2344739"/>
              <a:gd name="connsiteX215" fmla="*/ 16674 w 12193149"/>
              <a:gd name="connsiteY215" fmla="*/ 1758191 h 2344739"/>
              <a:gd name="connsiteX216" fmla="*/ 1150 w 12193149"/>
              <a:gd name="connsiteY216" fmla="*/ 1752722 h 2344739"/>
              <a:gd name="connsiteX217" fmla="*/ 1148 w 12193149"/>
              <a:gd name="connsiteY217" fmla="*/ 222213 h 2344739"/>
              <a:gd name="connsiteX218" fmla="*/ 1148 w 12193149"/>
              <a:gd name="connsiteY218"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9 w 12193149"/>
              <a:gd name="connsiteY3" fmla="*/ 579739 h 2344739"/>
              <a:gd name="connsiteX4" fmla="*/ 12185986 w 12193149"/>
              <a:gd name="connsiteY4" fmla="*/ 584189 h 2344739"/>
              <a:gd name="connsiteX5" fmla="*/ 12156363 w 12193149"/>
              <a:gd name="connsiteY5" fmla="*/ 597366 h 2344739"/>
              <a:gd name="connsiteX6" fmla="*/ 12139215 w 12193149"/>
              <a:gd name="connsiteY6" fmla="*/ 623179 h 2344739"/>
              <a:gd name="connsiteX7" fmla="*/ 12126327 w 12193149"/>
              <a:gd name="connsiteY7" fmla="*/ 624690 h 2344739"/>
              <a:gd name="connsiteX8" fmla="*/ 12124007 w 12193149"/>
              <a:gd name="connsiteY8" fmla="*/ 624794 h 2344739"/>
              <a:gd name="connsiteX9" fmla="*/ 12116854 w 12193149"/>
              <a:gd name="connsiteY9" fmla="*/ 628608 h 2344739"/>
              <a:gd name="connsiteX10" fmla="*/ 12099497 w 12193149"/>
              <a:gd name="connsiteY10" fmla="*/ 628139 h 2344739"/>
              <a:gd name="connsiteX11" fmla="*/ 12087073 w 12193149"/>
              <a:gd name="connsiteY11" fmla="*/ 636341 h 2344739"/>
              <a:gd name="connsiteX12" fmla="*/ 12031073 w 12193149"/>
              <a:gd name="connsiteY12" fmla="*/ 680009 h 2344739"/>
              <a:gd name="connsiteX13" fmla="*/ 11995833 w 12193149"/>
              <a:gd name="connsiteY13" fmla="*/ 703458 h 2344739"/>
              <a:gd name="connsiteX14" fmla="*/ 11979717 w 12193149"/>
              <a:gd name="connsiteY14" fmla="*/ 708161 h 2344739"/>
              <a:gd name="connsiteX15" fmla="*/ 11959046 w 12193149"/>
              <a:gd name="connsiteY15" fmla="*/ 717558 h 2344739"/>
              <a:gd name="connsiteX16" fmla="*/ 11920454 w 12193149"/>
              <a:gd name="connsiteY16" fmla="*/ 730883 h 2344739"/>
              <a:gd name="connsiteX17" fmla="*/ 11903656 w 12193149"/>
              <a:gd name="connsiteY17" fmla="*/ 742426 h 2344739"/>
              <a:gd name="connsiteX18" fmla="*/ 11895048 w 12193149"/>
              <a:gd name="connsiteY18" fmla="*/ 744791 h 2344739"/>
              <a:gd name="connsiteX19" fmla="*/ 11891968 w 12193149"/>
              <a:gd name="connsiteY19" fmla="*/ 755729 h 2344739"/>
              <a:gd name="connsiteX20" fmla="*/ 11870776 w 12193149"/>
              <a:gd name="connsiteY20" fmla="*/ 777816 h 2344739"/>
              <a:gd name="connsiteX21" fmla="*/ 11813376 w 12193149"/>
              <a:gd name="connsiteY21" fmla="*/ 797659 h 2344739"/>
              <a:gd name="connsiteX22" fmla="*/ 11590693 w 12193149"/>
              <a:gd name="connsiteY22" fmla="*/ 963777 h 2344739"/>
              <a:gd name="connsiteX23" fmla="*/ 11506817 w 12193149"/>
              <a:gd name="connsiteY23" fmla="*/ 1033623 h 2344739"/>
              <a:gd name="connsiteX24" fmla="*/ 11280332 w 12193149"/>
              <a:gd name="connsiteY24" fmla="*/ 1223571 h 2344739"/>
              <a:gd name="connsiteX25" fmla="*/ 11228309 w 12193149"/>
              <a:gd name="connsiteY25" fmla="*/ 1276236 h 2344739"/>
              <a:gd name="connsiteX26" fmla="*/ 11218087 w 12193149"/>
              <a:gd name="connsiteY26" fmla="*/ 1275961 h 2344739"/>
              <a:gd name="connsiteX27" fmla="*/ 11217184 w 12193149"/>
              <a:gd name="connsiteY27" fmla="*/ 1275018 h 2344739"/>
              <a:gd name="connsiteX28" fmla="*/ 11188885 w 12193149"/>
              <a:gd name="connsiteY28" fmla="*/ 1292383 h 2344739"/>
              <a:gd name="connsiteX29" fmla="*/ 11184501 w 12193149"/>
              <a:gd name="connsiteY29" fmla="*/ 1292525 h 2344739"/>
              <a:gd name="connsiteX30" fmla="*/ 11166854 w 12193149"/>
              <a:gd name="connsiteY30" fmla="*/ 1306612 h 2344739"/>
              <a:gd name="connsiteX31" fmla="*/ 11157311 w 12193149"/>
              <a:gd name="connsiteY31" fmla="*/ 1312414 h 2344739"/>
              <a:gd name="connsiteX32" fmla="*/ 11155496 w 12193149"/>
              <a:gd name="connsiteY32" fmla="*/ 1317097 h 2344739"/>
              <a:gd name="connsiteX33" fmla="*/ 11140961 w 12193149"/>
              <a:gd name="connsiteY33" fmla="*/ 1324115 h 2344739"/>
              <a:gd name="connsiteX34" fmla="*/ 11138961 w 12193149"/>
              <a:gd name="connsiteY34" fmla="*/ 1323772 h 2344739"/>
              <a:gd name="connsiteX35" fmla="*/ 11128208 w 12193149"/>
              <a:gd name="connsiteY35" fmla="*/ 1333832 h 2344739"/>
              <a:gd name="connsiteX36" fmla="*/ 11120691 w 12193149"/>
              <a:gd name="connsiteY36" fmla="*/ 1347424 h 2344739"/>
              <a:gd name="connsiteX37" fmla="*/ 10894683 w 12193149"/>
              <a:gd name="connsiteY37" fmla="*/ 1473399 h 2344739"/>
              <a:gd name="connsiteX38" fmla="*/ 10773300 w 12193149"/>
              <a:gd name="connsiteY38" fmla="*/ 1523191 h 2344739"/>
              <a:gd name="connsiteX39" fmla="*/ 10627668 w 12193149"/>
              <a:gd name="connsiteY39" fmla="*/ 1559229 h 2344739"/>
              <a:gd name="connsiteX40" fmla="*/ 10581895 w 12193149"/>
              <a:gd name="connsiteY40" fmla="*/ 1568689 h 2344739"/>
              <a:gd name="connsiteX41" fmla="*/ 10547790 w 12193149"/>
              <a:gd name="connsiteY41" fmla="*/ 1598423 h 2344739"/>
              <a:gd name="connsiteX42" fmla="*/ 10529643 w 12193149"/>
              <a:gd name="connsiteY42" fmla="*/ 1596907 h 2344739"/>
              <a:gd name="connsiteX43" fmla="*/ 10526446 w 12193149"/>
              <a:gd name="connsiteY43" fmla="*/ 1596411 h 2344739"/>
              <a:gd name="connsiteX44" fmla="*/ 10515129 w 12193149"/>
              <a:gd name="connsiteY44" fmla="*/ 1599537 h 2344739"/>
              <a:gd name="connsiteX45" fmla="*/ 10491735 w 12193149"/>
              <a:gd name="connsiteY45" fmla="*/ 1594156 h 2344739"/>
              <a:gd name="connsiteX46" fmla="*/ 10471418 w 12193149"/>
              <a:gd name="connsiteY46" fmla="*/ 1601693 h 2344739"/>
              <a:gd name="connsiteX47" fmla="*/ 10377042 w 12193149"/>
              <a:gd name="connsiteY47" fmla="*/ 1644598 h 2344739"/>
              <a:gd name="connsiteX48" fmla="*/ 10319338 w 12193149"/>
              <a:gd name="connsiteY48" fmla="*/ 1666221 h 2344739"/>
              <a:gd name="connsiteX49" fmla="*/ 10295467 w 12193149"/>
              <a:gd name="connsiteY49" fmla="*/ 1668079 h 2344739"/>
              <a:gd name="connsiteX50" fmla="*/ 10263443 w 12193149"/>
              <a:gd name="connsiteY50" fmla="*/ 1674948 h 2344739"/>
              <a:gd name="connsiteX51" fmla="*/ 10205418 w 12193149"/>
              <a:gd name="connsiteY51" fmla="*/ 1682149 h 2344739"/>
              <a:gd name="connsiteX52" fmla="*/ 10177759 w 12193149"/>
              <a:gd name="connsiteY52" fmla="*/ 1692943 h 2344739"/>
              <a:gd name="connsiteX53" fmla="*/ 10165070 w 12193149"/>
              <a:gd name="connsiteY53" fmla="*/ 1693739 h 2344739"/>
              <a:gd name="connsiteX54" fmla="*/ 10156308 w 12193149"/>
              <a:gd name="connsiteY54" fmla="*/ 1707487 h 2344739"/>
              <a:gd name="connsiteX55" fmla="*/ 10118267 w 12193149"/>
              <a:gd name="connsiteY55" fmla="*/ 1731142 h 2344739"/>
              <a:gd name="connsiteX56" fmla="*/ 10083317 w 12193149"/>
              <a:gd name="connsiteY56" fmla="*/ 1743296 h 2344739"/>
              <a:gd name="connsiteX57" fmla="*/ 10040388 w 12193149"/>
              <a:gd name="connsiteY57" fmla="*/ 1741632 h 2344739"/>
              <a:gd name="connsiteX58" fmla="*/ 9961167 w 12193149"/>
              <a:gd name="connsiteY58" fmla="*/ 1757147 h 2344739"/>
              <a:gd name="connsiteX59" fmla="*/ 9848940 w 12193149"/>
              <a:gd name="connsiteY59" fmla="*/ 1763915 h 2344739"/>
              <a:gd name="connsiteX60" fmla="*/ 9729457 w 12193149"/>
              <a:gd name="connsiteY60" fmla="*/ 1784122 h 2344739"/>
              <a:gd name="connsiteX61" fmla="*/ 9613704 w 12193149"/>
              <a:gd name="connsiteY61" fmla="*/ 1812371 h 2344739"/>
              <a:gd name="connsiteX62" fmla="*/ 9338590 w 12193149"/>
              <a:gd name="connsiteY62" fmla="*/ 1869293 h 2344739"/>
              <a:gd name="connsiteX63" fmla="*/ 9232518 w 12193149"/>
              <a:gd name="connsiteY63" fmla="*/ 1893149 h 2344739"/>
              <a:gd name="connsiteX64" fmla="*/ 9156690 w 12193149"/>
              <a:gd name="connsiteY64" fmla="*/ 1903228 h 2344739"/>
              <a:gd name="connsiteX65" fmla="*/ 9054601 w 12193149"/>
              <a:gd name="connsiteY65" fmla="*/ 1910755 h 2344739"/>
              <a:gd name="connsiteX66" fmla="*/ 9006634 w 12193149"/>
              <a:gd name="connsiteY66" fmla="*/ 1914040 h 2344739"/>
              <a:gd name="connsiteX67" fmla="*/ 9006349 w 12193149"/>
              <a:gd name="connsiteY67" fmla="*/ 1913800 h 2344739"/>
              <a:gd name="connsiteX68" fmla="*/ 8997380 w 12193149"/>
              <a:gd name="connsiteY68" fmla="*/ 1915011 h 2344739"/>
              <a:gd name="connsiteX69" fmla="*/ 8991542 w 12193149"/>
              <a:gd name="connsiteY69" fmla="*/ 1917072 h 2344739"/>
              <a:gd name="connsiteX70" fmla="*/ 8975485 w 12193149"/>
              <a:gd name="connsiteY70" fmla="*/ 1920298 h 2344739"/>
              <a:gd name="connsiteX71" fmla="*/ 8969159 w 12193149"/>
              <a:gd name="connsiteY71" fmla="*/ 1919598 h 2344739"/>
              <a:gd name="connsiteX72" fmla="*/ 8964196 w 12193149"/>
              <a:gd name="connsiteY72" fmla="*/ 1917373 h 2344739"/>
              <a:gd name="connsiteX73" fmla="*/ 8930136 w 12193149"/>
              <a:gd name="connsiteY73" fmla="*/ 1914185 h 2344739"/>
              <a:gd name="connsiteX74" fmla="*/ 8753592 w 12193149"/>
              <a:gd name="connsiteY74" fmla="*/ 1933417 h 2344739"/>
              <a:gd name="connsiteX75" fmla="*/ 8708995 w 12193149"/>
              <a:gd name="connsiteY75" fmla="*/ 1935518 h 2344739"/>
              <a:gd name="connsiteX76" fmla="*/ 8597219 w 12193149"/>
              <a:gd name="connsiteY76" fmla="*/ 1944090 h 2344739"/>
              <a:gd name="connsiteX77" fmla="*/ 8526378 w 12193149"/>
              <a:gd name="connsiteY77" fmla="*/ 1929248 h 2344739"/>
              <a:gd name="connsiteX78" fmla="*/ 8512131 w 12193149"/>
              <a:gd name="connsiteY78" fmla="*/ 1935163 h 2344739"/>
              <a:gd name="connsiteX79" fmla="*/ 8507315 w 12193149"/>
              <a:gd name="connsiteY79" fmla="*/ 1938164 h 2344739"/>
              <a:gd name="connsiteX80" fmla="*/ 8499116 w 12193149"/>
              <a:gd name="connsiteY80" fmla="*/ 1940902 h 2344739"/>
              <a:gd name="connsiteX81" fmla="*/ 8498742 w 12193149"/>
              <a:gd name="connsiteY81" fmla="*/ 1940723 h 2344739"/>
              <a:gd name="connsiteX82" fmla="*/ 8491397 w 12193149"/>
              <a:gd name="connsiteY82" fmla="*/ 1943773 h 2344739"/>
              <a:gd name="connsiteX83" fmla="*/ 8368330 w 12193149"/>
              <a:gd name="connsiteY83" fmla="*/ 1957815 h 2344739"/>
              <a:gd name="connsiteX84" fmla="*/ 8354947 w 12193149"/>
              <a:gd name="connsiteY84" fmla="*/ 1958009 h 2344739"/>
              <a:gd name="connsiteX85" fmla="*/ 8321252 w 12193149"/>
              <a:gd name="connsiteY85" fmla="*/ 1974587 h 2344739"/>
              <a:gd name="connsiteX86" fmla="*/ 8315581 w 12193149"/>
              <a:gd name="connsiteY86" fmla="*/ 1974913 h 2344739"/>
              <a:gd name="connsiteX87" fmla="*/ 8296322 w 12193149"/>
              <a:gd name="connsiteY87" fmla="*/ 1988808 h 2344739"/>
              <a:gd name="connsiteX88" fmla="*/ 8285424 w 12193149"/>
              <a:gd name="connsiteY88" fmla="*/ 1994631 h 2344739"/>
              <a:gd name="connsiteX89" fmla="*/ 8284298 w 12193149"/>
              <a:gd name="connsiteY89" fmla="*/ 1999074 h 2344739"/>
              <a:gd name="connsiteX90" fmla="*/ 8267224 w 12193149"/>
              <a:gd name="connsiteY90" fmla="*/ 2006249 h 2344739"/>
              <a:gd name="connsiteX91" fmla="*/ 8264525 w 12193149"/>
              <a:gd name="connsiteY91" fmla="*/ 2006019 h 2344739"/>
              <a:gd name="connsiteX92" fmla="*/ 8253181 w 12193149"/>
              <a:gd name="connsiteY92" fmla="*/ 2015862 h 2344739"/>
              <a:gd name="connsiteX93" fmla="*/ 8246982 w 12193149"/>
              <a:gd name="connsiteY93" fmla="*/ 2028854 h 2344739"/>
              <a:gd name="connsiteX94" fmla="*/ 8091420 w 12193149"/>
              <a:gd name="connsiteY94" fmla="*/ 2075015 h 2344739"/>
              <a:gd name="connsiteX95" fmla="*/ 7906555 w 12193149"/>
              <a:gd name="connsiteY95" fmla="*/ 2116988 h 2344739"/>
              <a:gd name="connsiteX96" fmla="*/ 7719893 w 12193149"/>
              <a:gd name="connsiteY96" fmla="*/ 2142703 h 2344739"/>
              <a:gd name="connsiteX97" fmla="*/ 7615495 w 12193149"/>
              <a:gd name="connsiteY97" fmla="*/ 2139232 h 2344739"/>
              <a:gd name="connsiteX98" fmla="*/ 7528691 w 12193149"/>
              <a:gd name="connsiteY98" fmla="*/ 2145060 h 2344739"/>
              <a:gd name="connsiteX99" fmla="*/ 7520719 w 12193149"/>
              <a:gd name="connsiteY99" fmla="*/ 2147613 h 2344739"/>
              <a:gd name="connsiteX100" fmla="*/ 7508559 w 12193149"/>
              <a:gd name="connsiteY100" fmla="*/ 2148948 h 2344739"/>
              <a:gd name="connsiteX101" fmla="*/ 7508188 w 12193149"/>
              <a:gd name="connsiteY101" fmla="*/ 2148621 h 2344739"/>
              <a:gd name="connsiteX102" fmla="*/ 7496943 w 12193149"/>
              <a:gd name="connsiteY102" fmla="*/ 2150573 h 2344739"/>
              <a:gd name="connsiteX103" fmla="*/ 7219707 w 12193149"/>
              <a:gd name="connsiteY103" fmla="*/ 2156680 h 2344739"/>
              <a:gd name="connsiteX104" fmla="*/ 7202249 w 12193149"/>
              <a:gd name="connsiteY104" fmla="*/ 2161230 h 2344739"/>
              <a:gd name="connsiteX105" fmla="*/ 7198152 w 12193149"/>
              <a:gd name="connsiteY105" fmla="*/ 2166588 h 2344739"/>
              <a:gd name="connsiteX106" fmla="*/ 7171956 w 12193149"/>
              <a:gd name="connsiteY106" fmla="*/ 2171236 h 2344739"/>
              <a:gd name="connsiteX107" fmla="*/ 7098136 w 12193149"/>
              <a:gd name="connsiteY107" fmla="*/ 2183464 h 2344739"/>
              <a:gd name="connsiteX108" fmla="*/ 7019644 w 12193149"/>
              <a:gd name="connsiteY108" fmla="*/ 2183090 h 2344739"/>
              <a:gd name="connsiteX109" fmla="*/ 6905294 w 12193149"/>
              <a:gd name="connsiteY109" fmla="*/ 2212596 h 2344739"/>
              <a:gd name="connsiteX110" fmla="*/ 6709370 w 12193149"/>
              <a:gd name="connsiteY110" fmla="*/ 2240551 h 2344739"/>
              <a:gd name="connsiteX111" fmla="*/ 6550602 w 12193149"/>
              <a:gd name="connsiteY111" fmla="*/ 2269327 h 2344739"/>
              <a:gd name="connsiteX112" fmla="*/ 6318708 w 12193149"/>
              <a:gd name="connsiteY112" fmla="*/ 2316127 h 2344739"/>
              <a:gd name="connsiteX113" fmla="*/ 6169822 w 12193149"/>
              <a:gd name="connsiteY113" fmla="*/ 2318214 h 2344739"/>
              <a:gd name="connsiteX114" fmla="*/ 6074996 w 12193149"/>
              <a:gd name="connsiteY114" fmla="*/ 2338676 h 2344739"/>
              <a:gd name="connsiteX115" fmla="*/ 6069677 w 12193149"/>
              <a:gd name="connsiteY115" fmla="*/ 2337139 h 2344739"/>
              <a:gd name="connsiteX116" fmla="*/ 6049786 w 12193149"/>
              <a:gd name="connsiteY116" fmla="*/ 2337822 h 2344739"/>
              <a:gd name="connsiteX117" fmla="*/ 6042433 w 12193149"/>
              <a:gd name="connsiteY117" fmla="*/ 2329473 h 2344739"/>
              <a:gd name="connsiteX118" fmla="*/ 6011238 w 12193149"/>
              <a:gd name="connsiteY118" fmla="*/ 2324380 h 2344739"/>
              <a:gd name="connsiteX119" fmla="*/ 5958523 w 12193149"/>
              <a:gd name="connsiteY119" fmla="*/ 2328024 h 2344739"/>
              <a:gd name="connsiteX120" fmla="*/ 5760067 w 12193149"/>
              <a:gd name="connsiteY120" fmla="*/ 2343716 h 2344739"/>
              <a:gd name="connsiteX121" fmla="*/ 5628108 w 12193149"/>
              <a:gd name="connsiteY121" fmla="*/ 2344739 h 2344739"/>
              <a:gd name="connsiteX122" fmla="*/ 5472054 w 12193149"/>
              <a:gd name="connsiteY122" fmla="*/ 2330719 h 2344739"/>
              <a:gd name="connsiteX123" fmla="*/ 5433909 w 12193149"/>
              <a:gd name="connsiteY123" fmla="*/ 2319466 h 2344739"/>
              <a:gd name="connsiteX124" fmla="*/ 5382817 w 12193149"/>
              <a:gd name="connsiteY124" fmla="*/ 2301764 h 2344739"/>
              <a:gd name="connsiteX125" fmla="*/ 5262912 w 12193149"/>
              <a:gd name="connsiteY125" fmla="*/ 2281347 h 2344739"/>
              <a:gd name="connsiteX126" fmla="*/ 5224109 w 12193149"/>
              <a:gd name="connsiteY126" fmla="*/ 2270223 h 2344739"/>
              <a:gd name="connsiteX127" fmla="*/ 5175808 w 12193149"/>
              <a:gd name="connsiteY127" fmla="*/ 2267233 h 2344739"/>
              <a:gd name="connsiteX128" fmla="*/ 5157702 w 12193149"/>
              <a:gd name="connsiteY128" fmla="*/ 2260010 h 2344739"/>
              <a:gd name="connsiteX129" fmla="*/ 5143747 w 12193149"/>
              <a:gd name="connsiteY129" fmla="*/ 2256610 h 2344739"/>
              <a:gd name="connsiteX130" fmla="*/ 5140744 w 12193149"/>
              <a:gd name="connsiteY130" fmla="*/ 2254509 h 2344739"/>
              <a:gd name="connsiteX131" fmla="*/ 5122807 w 12193149"/>
              <a:gd name="connsiteY131" fmla="*/ 2243656 h 2344739"/>
              <a:gd name="connsiteX132" fmla="*/ 5066938 w 12193149"/>
              <a:gd name="connsiteY132" fmla="*/ 2250227 h 2344739"/>
              <a:gd name="connsiteX133" fmla="*/ 5012662 w 12193149"/>
              <a:gd name="connsiteY133" fmla="*/ 2233846 h 2344739"/>
              <a:gd name="connsiteX134" fmla="*/ 4841589 w 12193149"/>
              <a:gd name="connsiteY134" fmla="*/ 2209829 h 2344739"/>
              <a:gd name="connsiteX135" fmla="*/ 4763595 w 12193149"/>
              <a:gd name="connsiteY135" fmla="*/ 2182061 h 2344739"/>
              <a:gd name="connsiteX136" fmla="*/ 4724334 w 12193149"/>
              <a:gd name="connsiteY136" fmla="*/ 2173047 h 2344739"/>
              <a:gd name="connsiteX137" fmla="*/ 4722324 w 12193149"/>
              <a:gd name="connsiteY137" fmla="*/ 2172298 h 2344739"/>
              <a:gd name="connsiteX138" fmla="*/ 4723259 w 12193149"/>
              <a:gd name="connsiteY138" fmla="*/ 2172087 h 2344739"/>
              <a:gd name="connsiteX139" fmla="*/ 4718350 w 12193149"/>
              <a:gd name="connsiteY139" fmla="*/ 2170817 h 2344739"/>
              <a:gd name="connsiteX140" fmla="*/ 4722324 w 12193149"/>
              <a:gd name="connsiteY140" fmla="*/ 2172298 h 2344739"/>
              <a:gd name="connsiteX141" fmla="*/ 4716674 w 12193149"/>
              <a:gd name="connsiteY141" fmla="*/ 2173573 h 2344739"/>
              <a:gd name="connsiteX142" fmla="*/ 4516962 w 12193149"/>
              <a:gd name="connsiteY142" fmla="*/ 2163671 h 2344739"/>
              <a:gd name="connsiteX143" fmla="*/ 4429691 w 12193149"/>
              <a:gd name="connsiteY143" fmla="*/ 2153020 h 2344739"/>
              <a:gd name="connsiteX144" fmla="*/ 4364023 w 12193149"/>
              <a:gd name="connsiteY144" fmla="*/ 2151674 h 2344739"/>
              <a:gd name="connsiteX145" fmla="*/ 4318114 w 12193149"/>
              <a:gd name="connsiteY145" fmla="*/ 2158289 h 2344739"/>
              <a:gd name="connsiteX146" fmla="*/ 4316258 w 12193149"/>
              <a:gd name="connsiteY146" fmla="*/ 2156948 h 2344739"/>
              <a:gd name="connsiteX147" fmla="*/ 4296292 w 12193149"/>
              <a:gd name="connsiteY147" fmla="*/ 2155069 h 2344739"/>
              <a:gd name="connsiteX148" fmla="*/ 4291212 w 12193149"/>
              <a:gd name="connsiteY148" fmla="*/ 2157986 h 2344739"/>
              <a:gd name="connsiteX149" fmla="*/ 4277290 w 12193149"/>
              <a:gd name="connsiteY149" fmla="*/ 2157740 h 2344739"/>
              <a:gd name="connsiteX150" fmla="*/ 4249265 w 12193149"/>
              <a:gd name="connsiteY150" fmla="*/ 2160064 h 2344739"/>
              <a:gd name="connsiteX151" fmla="*/ 4203199 w 12193149"/>
              <a:gd name="connsiteY151" fmla="*/ 2157269 h 2344739"/>
              <a:gd name="connsiteX152" fmla="*/ 4202893 w 12193149"/>
              <a:gd name="connsiteY152" fmla="*/ 2156010 h 2344739"/>
              <a:gd name="connsiteX153" fmla="*/ 4192396 w 12193149"/>
              <a:gd name="connsiteY153" fmla="*/ 2150376 h 2344739"/>
              <a:gd name="connsiteX154" fmla="*/ 4143893 w 12193149"/>
              <a:gd name="connsiteY154" fmla="*/ 2134511 h 2344739"/>
              <a:gd name="connsiteX155" fmla="*/ 4084245 w 12193149"/>
              <a:gd name="connsiteY155" fmla="*/ 2107978 h 2344739"/>
              <a:gd name="connsiteX156" fmla="*/ 4075694 w 12193149"/>
              <a:gd name="connsiteY156" fmla="*/ 2107143 h 2344739"/>
              <a:gd name="connsiteX157" fmla="*/ 4075575 w 12193149"/>
              <a:gd name="connsiteY157" fmla="*/ 2106844 h 2344739"/>
              <a:gd name="connsiteX158" fmla="*/ 4066658 w 12193149"/>
              <a:gd name="connsiteY158" fmla="*/ 2105400 h 2344739"/>
              <a:gd name="connsiteX159" fmla="*/ 4060102 w 12193149"/>
              <a:gd name="connsiteY159" fmla="*/ 2105618 h 2344739"/>
              <a:gd name="connsiteX160" fmla="*/ 4043512 w 12193149"/>
              <a:gd name="connsiteY160" fmla="*/ 2103997 h 2344739"/>
              <a:gd name="connsiteX161" fmla="*/ 4038145 w 12193149"/>
              <a:gd name="connsiteY161" fmla="*/ 2101563 h 2344739"/>
              <a:gd name="connsiteX162" fmla="*/ 4036511 w 12193149"/>
              <a:gd name="connsiteY162" fmla="*/ 2097896 h 2344739"/>
              <a:gd name="connsiteX163" fmla="*/ 4034926 w 12193149"/>
              <a:gd name="connsiteY163" fmla="*/ 2098131 h 2344739"/>
              <a:gd name="connsiteX164" fmla="*/ 4005686 w 12193149"/>
              <a:gd name="connsiteY164" fmla="*/ 2085563 h 2344739"/>
              <a:gd name="connsiteX165" fmla="*/ 3937994 w 12193149"/>
              <a:gd name="connsiteY165" fmla="*/ 2068106 h 2344739"/>
              <a:gd name="connsiteX166" fmla="*/ 3898423 w 12193149"/>
              <a:gd name="connsiteY166" fmla="*/ 2062451 h 2344739"/>
              <a:gd name="connsiteX167" fmla="*/ 3790908 w 12193149"/>
              <a:gd name="connsiteY167" fmla="*/ 2042213 h 2344739"/>
              <a:gd name="connsiteX168" fmla="*/ 3683661 w 12193149"/>
              <a:gd name="connsiteY168" fmla="*/ 2018290 h 2344739"/>
              <a:gd name="connsiteX169" fmla="*/ 3611183 w 12193149"/>
              <a:gd name="connsiteY169" fmla="*/ 1986019 h 2344739"/>
              <a:gd name="connsiteX170" fmla="*/ 3605003 w 12193149"/>
              <a:gd name="connsiteY170" fmla="*/ 1987381 h 2344739"/>
              <a:gd name="connsiteX171" fmla="*/ 3595884 w 12193149"/>
              <a:gd name="connsiteY171" fmla="*/ 1987545 h 2344739"/>
              <a:gd name="connsiteX172" fmla="*/ 3595649 w 12193149"/>
              <a:gd name="connsiteY172" fmla="*/ 1987276 h 2344739"/>
              <a:gd name="connsiteX173" fmla="*/ 3587126 w 12193149"/>
              <a:gd name="connsiteY173" fmla="*/ 1987966 h 2344739"/>
              <a:gd name="connsiteX174" fmla="*/ 3537283 w 12193149"/>
              <a:gd name="connsiteY174" fmla="*/ 1978267 h 2344739"/>
              <a:gd name="connsiteX175" fmla="*/ 3474371 w 12193149"/>
              <a:gd name="connsiteY175" fmla="*/ 1974606 h 2344739"/>
              <a:gd name="connsiteX176" fmla="*/ 3401876 w 12193149"/>
              <a:gd name="connsiteY176" fmla="*/ 1962558 h 2344739"/>
              <a:gd name="connsiteX177" fmla="*/ 3365036 w 12193149"/>
              <a:gd name="connsiteY177" fmla="*/ 1979510 h 2344739"/>
              <a:gd name="connsiteX178" fmla="*/ 3345174 w 12193149"/>
              <a:gd name="connsiteY178" fmla="*/ 1981192 h 2344739"/>
              <a:gd name="connsiteX179" fmla="*/ 3342846 w 12193149"/>
              <a:gd name="connsiteY179" fmla="*/ 1980217 h 2344739"/>
              <a:gd name="connsiteX180" fmla="*/ 3263504 w 12193149"/>
              <a:gd name="connsiteY180" fmla="*/ 1986094 h 2344739"/>
              <a:gd name="connsiteX181" fmla="*/ 3143704 w 12193149"/>
              <a:gd name="connsiteY181" fmla="*/ 1993869 h 2344739"/>
              <a:gd name="connsiteX182" fmla="*/ 3031439 w 12193149"/>
              <a:gd name="connsiteY182" fmla="*/ 1996512 h 2344739"/>
              <a:gd name="connsiteX183" fmla="*/ 2782717 w 12193149"/>
              <a:gd name="connsiteY183" fmla="*/ 2018333 h 2344739"/>
              <a:gd name="connsiteX184" fmla="*/ 2647675 w 12193149"/>
              <a:gd name="connsiteY184" fmla="*/ 2028869 h 2344739"/>
              <a:gd name="connsiteX185" fmla="*/ 2569176 w 12193149"/>
              <a:gd name="connsiteY185" fmla="*/ 2002628 h 2344739"/>
              <a:gd name="connsiteX186" fmla="*/ 2444403 w 12193149"/>
              <a:gd name="connsiteY186" fmla="*/ 2016529 h 2344739"/>
              <a:gd name="connsiteX187" fmla="*/ 2316260 w 12193149"/>
              <a:gd name="connsiteY187" fmla="*/ 2024996 h 2344739"/>
              <a:gd name="connsiteX188" fmla="*/ 2209726 w 12193149"/>
              <a:gd name="connsiteY188" fmla="*/ 2019763 h 2344739"/>
              <a:gd name="connsiteX189" fmla="*/ 2095813 w 12193149"/>
              <a:gd name="connsiteY189" fmla="*/ 2003052 h 2344739"/>
              <a:gd name="connsiteX190" fmla="*/ 1998504 w 12193149"/>
              <a:gd name="connsiteY190" fmla="*/ 1995032 h 2344739"/>
              <a:gd name="connsiteX191" fmla="*/ 1929320 w 12193149"/>
              <a:gd name="connsiteY191" fmla="*/ 2016977 h 2344739"/>
              <a:gd name="connsiteX192" fmla="*/ 1922798 w 12193149"/>
              <a:gd name="connsiteY192" fmla="*/ 2012146 h 2344739"/>
              <a:gd name="connsiteX193" fmla="*/ 1874228 w 12193149"/>
              <a:gd name="connsiteY193" fmla="*/ 2013741 h 2344739"/>
              <a:gd name="connsiteX194" fmla="*/ 1787803 w 12193149"/>
              <a:gd name="connsiteY194" fmla="*/ 2041363 h 2344739"/>
              <a:gd name="connsiteX195" fmla="*/ 1739352 w 12193149"/>
              <a:gd name="connsiteY195" fmla="*/ 2036312 h 2344739"/>
              <a:gd name="connsiteX196" fmla="*/ 1676219 w 12193149"/>
              <a:gd name="connsiteY196" fmla="*/ 2019963 h 2344739"/>
              <a:gd name="connsiteX197" fmla="*/ 1609817 w 12193149"/>
              <a:gd name="connsiteY197" fmla="*/ 2013066 h 2344739"/>
              <a:gd name="connsiteX198" fmla="*/ 1497258 w 12193149"/>
              <a:gd name="connsiteY198" fmla="*/ 1987476 h 2344739"/>
              <a:gd name="connsiteX199" fmla="*/ 1151127 w 12193149"/>
              <a:gd name="connsiteY199" fmla="*/ 1938041 h 2344739"/>
              <a:gd name="connsiteX200" fmla="*/ 859417 w 12193149"/>
              <a:gd name="connsiteY200" fmla="*/ 1928608 h 2344739"/>
              <a:gd name="connsiteX201" fmla="*/ 838688 w 12193149"/>
              <a:gd name="connsiteY201" fmla="*/ 1929821 h 2344739"/>
              <a:gd name="connsiteX202" fmla="*/ 817957 w 12193149"/>
              <a:gd name="connsiteY202" fmla="*/ 1927857 h 2344739"/>
              <a:gd name="connsiteX203" fmla="*/ 812654 w 12193149"/>
              <a:gd name="connsiteY203" fmla="*/ 1930751 h 2344739"/>
              <a:gd name="connsiteX204" fmla="*/ 721195 w 12193149"/>
              <a:gd name="connsiteY204" fmla="*/ 1929661 h 2344739"/>
              <a:gd name="connsiteX205" fmla="*/ 720890 w 12193149"/>
              <a:gd name="connsiteY205" fmla="*/ 1928399 h 2344739"/>
              <a:gd name="connsiteX206" fmla="*/ 710023 w 12193149"/>
              <a:gd name="connsiteY206" fmla="*/ 1922722 h 2344739"/>
              <a:gd name="connsiteX207" fmla="*/ 597940 w 12193149"/>
              <a:gd name="connsiteY207" fmla="*/ 1879864 h 2344739"/>
              <a:gd name="connsiteX208" fmla="*/ 579683 w 12193149"/>
              <a:gd name="connsiteY208" fmla="*/ 1877212 h 2344739"/>
              <a:gd name="connsiteX209" fmla="*/ 572865 w 12193149"/>
              <a:gd name="connsiteY209" fmla="*/ 1877401 h 2344739"/>
              <a:gd name="connsiteX210" fmla="*/ 446247 w 12193149"/>
              <a:gd name="connsiteY210" fmla="*/ 1839371 h 2344739"/>
              <a:gd name="connsiteX211" fmla="*/ 405163 w 12193149"/>
              <a:gd name="connsiteY211" fmla="*/ 1833548 h 2344739"/>
              <a:gd name="connsiteX212" fmla="*/ 293583 w 12193149"/>
              <a:gd name="connsiteY212" fmla="*/ 1812852 h 2344739"/>
              <a:gd name="connsiteX213" fmla="*/ 119529 w 12193149"/>
              <a:gd name="connsiteY213" fmla="*/ 1761047 h 2344739"/>
              <a:gd name="connsiteX214" fmla="*/ 16674 w 12193149"/>
              <a:gd name="connsiteY214" fmla="*/ 1758191 h 2344739"/>
              <a:gd name="connsiteX215" fmla="*/ 1150 w 12193149"/>
              <a:gd name="connsiteY215" fmla="*/ 1752722 h 2344739"/>
              <a:gd name="connsiteX216" fmla="*/ 1148 w 12193149"/>
              <a:gd name="connsiteY216" fmla="*/ 222213 h 2344739"/>
              <a:gd name="connsiteX217" fmla="*/ 1148 w 12193149"/>
              <a:gd name="connsiteY217" fmla="*/ 0 h 2344739"/>
              <a:gd name="connsiteX0" fmla="*/ 1148 w 12193149"/>
              <a:gd name="connsiteY0" fmla="*/ 0 h 2344739"/>
              <a:gd name="connsiteX1" fmla="*/ 12193148 w 12193149"/>
              <a:gd name="connsiteY1" fmla="*/ 0 h 2344739"/>
              <a:gd name="connsiteX2" fmla="*/ 12193149 w 12193149"/>
              <a:gd name="connsiteY2" fmla="*/ 579739 h 2344739"/>
              <a:gd name="connsiteX3" fmla="*/ 12185986 w 12193149"/>
              <a:gd name="connsiteY3" fmla="*/ 584189 h 2344739"/>
              <a:gd name="connsiteX4" fmla="*/ 12156363 w 12193149"/>
              <a:gd name="connsiteY4" fmla="*/ 597366 h 2344739"/>
              <a:gd name="connsiteX5" fmla="*/ 12139215 w 12193149"/>
              <a:gd name="connsiteY5" fmla="*/ 623179 h 2344739"/>
              <a:gd name="connsiteX6" fmla="*/ 12126327 w 12193149"/>
              <a:gd name="connsiteY6" fmla="*/ 624690 h 2344739"/>
              <a:gd name="connsiteX7" fmla="*/ 12124007 w 12193149"/>
              <a:gd name="connsiteY7" fmla="*/ 624794 h 2344739"/>
              <a:gd name="connsiteX8" fmla="*/ 12116854 w 12193149"/>
              <a:gd name="connsiteY8" fmla="*/ 628608 h 2344739"/>
              <a:gd name="connsiteX9" fmla="*/ 12099497 w 12193149"/>
              <a:gd name="connsiteY9" fmla="*/ 628139 h 2344739"/>
              <a:gd name="connsiteX10" fmla="*/ 12087073 w 12193149"/>
              <a:gd name="connsiteY10" fmla="*/ 636341 h 2344739"/>
              <a:gd name="connsiteX11" fmla="*/ 12031073 w 12193149"/>
              <a:gd name="connsiteY11" fmla="*/ 680009 h 2344739"/>
              <a:gd name="connsiteX12" fmla="*/ 11995833 w 12193149"/>
              <a:gd name="connsiteY12" fmla="*/ 703458 h 2344739"/>
              <a:gd name="connsiteX13" fmla="*/ 11979717 w 12193149"/>
              <a:gd name="connsiteY13" fmla="*/ 708161 h 2344739"/>
              <a:gd name="connsiteX14" fmla="*/ 11959046 w 12193149"/>
              <a:gd name="connsiteY14" fmla="*/ 717558 h 2344739"/>
              <a:gd name="connsiteX15" fmla="*/ 11920454 w 12193149"/>
              <a:gd name="connsiteY15" fmla="*/ 730883 h 2344739"/>
              <a:gd name="connsiteX16" fmla="*/ 11903656 w 12193149"/>
              <a:gd name="connsiteY16" fmla="*/ 742426 h 2344739"/>
              <a:gd name="connsiteX17" fmla="*/ 11895048 w 12193149"/>
              <a:gd name="connsiteY17" fmla="*/ 744791 h 2344739"/>
              <a:gd name="connsiteX18" fmla="*/ 11891968 w 12193149"/>
              <a:gd name="connsiteY18" fmla="*/ 755729 h 2344739"/>
              <a:gd name="connsiteX19" fmla="*/ 11870776 w 12193149"/>
              <a:gd name="connsiteY19" fmla="*/ 777816 h 2344739"/>
              <a:gd name="connsiteX20" fmla="*/ 11813376 w 12193149"/>
              <a:gd name="connsiteY20" fmla="*/ 797659 h 2344739"/>
              <a:gd name="connsiteX21" fmla="*/ 11590693 w 12193149"/>
              <a:gd name="connsiteY21" fmla="*/ 963777 h 2344739"/>
              <a:gd name="connsiteX22" fmla="*/ 11506817 w 12193149"/>
              <a:gd name="connsiteY22" fmla="*/ 1033623 h 2344739"/>
              <a:gd name="connsiteX23" fmla="*/ 11280332 w 12193149"/>
              <a:gd name="connsiteY23" fmla="*/ 1223571 h 2344739"/>
              <a:gd name="connsiteX24" fmla="*/ 11228309 w 12193149"/>
              <a:gd name="connsiteY24" fmla="*/ 1276236 h 2344739"/>
              <a:gd name="connsiteX25" fmla="*/ 11218087 w 12193149"/>
              <a:gd name="connsiteY25" fmla="*/ 1275961 h 2344739"/>
              <a:gd name="connsiteX26" fmla="*/ 11217184 w 12193149"/>
              <a:gd name="connsiteY26" fmla="*/ 1275018 h 2344739"/>
              <a:gd name="connsiteX27" fmla="*/ 11188885 w 12193149"/>
              <a:gd name="connsiteY27" fmla="*/ 1292383 h 2344739"/>
              <a:gd name="connsiteX28" fmla="*/ 11184501 w 12193149"/>
              <a:gd name="connsiteY28" fmla="*/ 1292525 h 2344739"/>
              <a:gd name="connsiteX29" fmla="*/ 11166854 w 12193149"/>
              <a:gd name="connsiteY29" fmla="*/ 1306612 h 2344739"/>
              <a:gd name="connsiteX30" fmla="*/ 11157311 w 12193149"/>
              <a:gd name="connsiteY30" fmla="*/ 1312414 h 2344739"/>
              <a:gd name="connsiteX31" fmla="*/ 11155496 w 12193149"/>
              <a:gd name="connsiteY31" fmla="*/ 1317097 h 2344739"/>
              <a:gd name="connsiteX32" fmla="*/ 11140961 w 12193149"/>
              <a:gd name="connsiteY32" fmla="*/ 1324115 h 2344739"/>
              <a:gd name="connsiteX33" fmla="*/ 11138961 w 12193149"/>
              <a:gd name="connsiteY33" fmla="*/ 1323772 h 2344739"/>
              <a:gd name="connsiteX34" fmla="*/ 11128208 w 12193149"/>
              <a:gd name="connsiteY34" fmla="*/ 1333832 h 2344739"/>
              <a:gd name="connsiteX35" fmla="*/ 11120691 w 12193149"/>
              <a:gd name="connsiteY35" fmla="*/ 1347424 h 2344739"/>
              <a:gd name="connsiteX36" fmla="*/ 10894683 w 12193149"/>
              <a:gd name="connsiteY36" fmla="*/ 1473399 h 2344739"/>
              <a:gd name="connsiteX37" fmla="*/ 10773300 w 12193149"/>
              <a:gd name="connsiteY37" fmla="*/ 1523191 h 2344739"/>
              <a:gd name="connsiteX38" fmla="*/ 10627668 w 12193149"/>
              <a:gd name="connsiteY38" fmla="*/ 1559229 h 2344739"/>
              <a:gd name="connsiteX39" fmla="*/ 10581895 w 12193149"/>
              <a:gd name="connsiteY39" fmla="*/ 1568689 h 2344739"/>
              <a:gd name="connsiteX40" fmla="*/ 10547790 w 12193149"/>
              <a:gd name="connsiteY40" fmla="*/ 1598423 h 2344739"/>
              <a:gd name="connsiteX41" fmla="*/ 10529643 w 12193149"/>
              <a:gd name="connsiteY41" fmla="*/ 1596907 h 2344739"/>
              <a:gd name="connsiteX42" fmla="*/ 10526446 w 12193149"/>
              <a:gd name="connsiteY42" fmla="*/ 1596411 h 2344739"/>
              <a:gd name="connsiteX43" fmla="*/ 10515129 w 12193149"/>
              <a:gd name="connsiteY43" fmla="*/ 1599537 h 2344739"/>
              <a:gd name="connsiteX44" fmla="*/ 10491735 w 12193149"/>
              <a:gd name="connsiteY44" fmla="*/ 1594156 h 2344739"/>
              <a:gd name="connsiteX45" fmla="*/ 10471418 w 12193149"/>
              <a:gd name="connsiteY45" fmla="*/ 1601693 h 2344739"/>
              <a:gd name="connsiteX46" fmla="*/ 10377042 w 12193149"/>
              <a:gd name="connsiteY46" fmla="*/ 1644598 h 2344739"/>
              <a:gd name="connsiteX47" fmla="*/ 10319338 w 12193149"/>
              <a:gd name="connsiteY47" fmla="*/ 1666221 h 2344739"/>
              <a:gd name="connsiteX48" fmla="*/ 10295467 w 12193149"/>
              <a:gd name="connsiteY48" fmla="*/ 1668079 h 2344739"/>
              <a:gd name="connsiteX49" fmla="*/ 10263443 w 12193149"/>
              <a:gd name="connsiteY49" fmla="*/ 1674948 h 2344739"/>
              <a:gd name="connsiteX50" fmla="*/ 10205418 w 12193149"/>
              <a:gd name="connsiteY50" fmla="*/ 1682149 h 2344739"/>
              <a:gd name="connsiteX51" fmla="*/ 10177759 w 12193149"/>
              <a:gd name="connsiteY51" fmla="*/ 1692943 h 2344739"/>
              <a:gd name="connsiteX52" fmla="*/ 10165070 w 12193149"/>
              <a:gd name="connsiteY52" fmla="*/ 1693739 h 2344739"/>
              <a:gd name="connsiteX53" fmla="*/ 10156308 w 12193149"/>
              <a:gd name="connsiteY53" fmla="*/ 1707487 h 2344739"/>
              <a:gd name="connsiteX54" fmla="*/ 10118267 w 12193149"/>
              <a:gd name="connsiteY54" fmla="*/ 1731142 h 2344739"/>
              <a:gd name="connsiteX55" fmla="*/ 10083317 w 12193149"/>
              <a:gd name="connsiteY55" fmla="*/ 1743296 h 2344739"/>
              <a:gd name="connsiteX56" fmla="*/ 10040388 w 12193149"/>
              <a:gd name="connsiteY56" fmla="*/ 1741632 h 2344739"/>
              <a:gd name="connsiteX57" fmla="*/ 9961167 w 12193149"/>
              <a:gd name="connsiteY57" fmla="*/ 1757147 h 2344739"/>
              <a:gd name="connsiteX58" fmla="*/ 9848940 w 12193149"/>
              <a:gd name="connsiteY58" fmla="*/ 1763915 h 2344739"/>
              <a:gd name="connsiteX59" fmla="*/ 9729457 w 12193149"/>
              <a:gd name="connsiteY59" fmla="*/ 1784122 h 2344739"/>
              <a:gd name="connsiteX60" fmla="*/ 9613704 w 12193149"/>
              <a:gd name="connsiteY60" fmla="*/ 1812371 h 2344739"/>
              <a:gd name="connsiteX61" fmla="*/ 9338590 w 12193149"/>
              <a:gd name="connsiteY61" fmla="*/ 1869293 h 2344739"/>
              <a:gd name="connsiteX62" fmla="*/ 9232518 w 12193149"/>
              <a:gd name="connsiteY62" fmla="*/ 1893149 h 2344739"/>
              <a:gd name="connsiteX63" fmla="*/ 9156690 w 12193149"/>
              <a:gd name="connsiteY63" fmla="*/ 1903228 h 2344739"/>
              <a:gd name="connsiteX64" fmla="*/ 9054601 w 12193149"/>
              <a:gd name="connsiteY64" fmla="*/ 1910755 h 2344739"/>
              <a:gd name="connsiteX65" fmla="*/ 9006634 w 12193149"/>
              <a:gd name="connsiteY65" fmla="*/ 1914040 h 2344739"/>
              <a:gd name="connsiteX66" fmla="*/ 9006349 w 12193149"/>
              <a:gd name="connsiteY66" fmla="*/ 1913800 h 2344739"/>
              <a:gd name="connsiteX67" fmla="*/ 8997380 w 12193149"/>
              <a:gd name="connsiteY67" fmla="*/ 1915011 h 2344739"/>
              <a:gd name="connsiteX68" fmla="*/ 8991542 w 12193149"/>
              <a:gd name="connsiteY68" fmla="*/ 1917072 h 2344739"/>
              <a:gd name="connsiteX69" fmla="*/ 8975485 w 12193149"/>
              <a:gd name="connsiteY69" fmla="*/ 1920298 h 2344739"/>
              <a:gd name="connsiteX70" fmla="*/ 8969159 w 12193149"/>
              <a:gd name="connsiteY70" fmla="*/ 1919598 h 2344739"/>
              <a:gd name="connsiteX71" fmla="*/ 8964196 w 12193149"/>
              <a:gd name="connsiteY71" fmla="*/ 1917373 h 2344739"/>
              <a:gd name="connsiteX72" fmla="*/ 8930136 w 12193149"/>
              <a:gd name="connsiteY72" fmla="*/ 1914185 h 2344739"/>
              <a:gd name="connsiteX73" fmla="*/ 8753592 w 12193149"/>
              <a:gd name="connsiteY73" fmla="*/ 1933417 h 2344739"/>
              <a:gd name="connsiteX74" fmla="*/ 8708995 w 12193149"/>
              <a:gd name="connsiteY74" fmla="*/ 1935518 h 2344739"/>
              <a:gd name="connsiteX75" fmla="*/ 8597219 w 12193149"/>
              <a:gd name="connsiteY75" fmla="*/ 1944090 h 2344739"/>
              <a:gd name="connsiteX76" fmla="*/ 8526378 w 12193149"/>
              <a:gd name="connsiteY76" fmla="*/ 1929248 h 2344739"/>
              <a:gd name="connsiteX77" fmla="*/ 8512131 w 12193149"/>
              <a:gd name="connsiteY77" fmla="*/ 1935163 h 2344739"/>
              <a:gd name="connsiteX78" fmla="*/ 8507315 w 12193149"/>
              <a:gd name="connsiteY78" fmla="*/ 1938164 h 2344739"/>
              <a:gd name="connsiteX79" fmla="*/ 8499116 w 12193149"/>
              <a:gd name="connsiteY79" fmla="*/ 1940902 h 2344739"/>
              <a:gd name="connsiteX80" fmla="*/ 8498742 w 12193149"/>
              <a:gd name="connsiteY80" fmla="*/ 1940723 h 2344739"/>
              <a:gd name="connsiteX81" fmla="*/ 8491397 w 12193149"/>
              <a:gd name="connsiteY81" fmla="*/ 1943773 h 2344739"/>
              <a:gd name="connsiteX82" fmla="*/ 8368330 w 12193149"/>
              <a:gd name="connsiteY82" fmla="*/ 1957815 h 2344739"/>
              <a:gd name="connsiteX83" fmla="*/ 8354947 w 12193149"/>
              <a:gd name="connsiteY83" fmla="*/ 1958009 h 2344739"/>
              <a:gd name="connsiteX84" fmla="*/ 8321252 w 12193149"/>
              <a:gd name="connsiteY84" fmla="*/ 1974587 h 2344739"/>
              <a:gd name="connsiteX85" fmla="*/ 8315581 w 12193149"/>
              <a:gd name="connsiteY85" fmla="*/ 1974913 h 2344739"/>
              <a:gd name="connsiteX86" fmla="*/ 8296322 w 12193149"/>
              <a:gd name="connsiteY86" fmla="*/ 1988808 h 2344739"/>
              <a:gd name="connsiteX87" fmla="*/ 8285424 w 12193149"/>
              <a:gd name="connsiteY87" fmla="*/ 1994631 h 2344739"/>
              <a:gd name="connsiteX88" fmla="*/ 8284298 w 12193149"/>
              <a:gd name="connsiteY88" fmla="*/ 1999074 h 2344739"/>
              <a:gd name="connsiteX89" fmla="*/ 8267224 w 12193149"/>
              <a:gd name="connsiteY89" fmla="*/ 2006249 h 2344739"/>
              <a:gd name="connsiteX90" fmla="*/ 8264525 w 12193149"/>
              <a:gd name="connsiteY90" fmla="*/ 2006019 h 2344739"/>
              <a:gd name="connsiteX91" fmla="*/ 8253181 w 12193149"/>
              <a:gd name="connsiteY91" fmla="*/ 2015862 h 2344739"/>
              <a:gd name="connsiteX92" fmla="*/ 8246982 w 12193149"/>
              <a:gd name="connsiteY92" fmla="*/ 2028854 h 2344739"/>
              <a:gd name="connsiteX93" fmla="*/ 8091420 w 12193149"/>
              <a:gd name="connsiteY93" fmla="*/ 2075015 h 2344739"/>
              <a:gd name="connsiteX94" fmla="*/ 7906555 w 12193149"/>
              <a:gd name="connsiteY94" fmla="*/ 2116988 h 2344739"/>
              <a:gd name="connsiteX95" fmla="*/ 7719893 w 12193149"/>
              <a:gd name="connsiteY95" fmla="*/ 2142703 h 2344739"/>
              <a:gd name="connsiteX96" fmla="*/ 7615495 w 12193149"/>
              <a:gd name="connsiteY96" fmla="*/ 2139232 h 2344739"/>
              <a:gd name="connsiteX97" fmla="*/ 7528691 w 12193149"/>
              <a:gd name="connsiteY97" fmla="*/ 2145060 h 2344739"/>
              <a:gd name="connsiteX98" fmla="*/ 7520719 w 12193149"/>
              <a:gd name="connsiteY98" fmla="*/ 2147613 h 2344739"/>
              <a:gd name="connsiteX99" fmla="*/ 7508559 w 12193149"/>
              <a:gd name="connsiteY99" fmla="*/ 2148948 h 2344739"/>
              <a:gd name="connsiteX100" fmla="*/ 7508188 w 12193149"/>
              <a:gd name="connsiteY100" fmla="*/ 2148621 h 2344739"/>
              <a:gd name="connsiteX101" fmla="*/ 7496943 w 12193149"/>
              <a:gd name="connsiteY101" fmla="*/ 2150573 h 2344739"/>
              <a:gd name="connsiteX102" fmla="*/ 7219707 w 12193149"/>
              <a:gd name="connsiteY102" fmla="*/ 2156680 h 2344739"/>
              <a:gd name="connsiteX103" fmla="*/ 7202249 w 12193149"/>
              <a:gd name="connsiteY103" fmla="*/ 2161230 h 2344739"/>
              <a:gd name="connsiteX104" fmla="*/ 7198152 w 12193149"/>
              <a:gd name="connsiteY104" fmla="*/ 2166588 h 2344739"/>
              <a:gd name="connsiteX105" fmla="*/ 7171956 w 12193149"/>
              <a:gd name="connsiteY105" fmla="*/ 2171236 h 2344739"/>
              <a:gd name="connsiteX106" fmla="*/ 7098136 w 12193149"/>
              <a:gd name="connsiteY106" fmla="*/ 2183464 h 2344739"/>
              <a:gd name="connsiteX107" fmla="*/ 7019644 w 12193149"/>
              <a:gd name="connsiteY107" fmla="*/ 2183090 h 2344739"/>
              <a:gd name="connsiteX108" fmla="*/ 6905294 w 12193149"/>
              <a:gd name="connsiteY108" fmla="*/ 2212596 h 2344739"/>
              <a:gd name="connsiteX109" fmla="*/ 6709370 w 12193149"/>
              <a:gd name="connsiteY109" fmla="*/ 2240551 h 2344739"/>
              <a:gd name="connsiteX110" fmla="*/ 6550602 w 12193149"/>
              <a:gd name="connsiteY110" fmla="*/ 2269327 h 2344739"/>
              <a:gd name="connsiteX111" fmla="*/ 6318708 w 12193149"/>
              <a:gd name="connsiteY111" fmla="*/ 2316127 h 2344739"/>
              <a:gd name="connsiteX112" fmla="*/ 6169822 w 12193149"/>
              <a:gd name="connsiteY112" fmla="*/ 2318214 h 2344739"/>
              <a:gd name="connsiteX113" fmla="*/ 6074996 w 12193149"/>
              <a:gd name="connsiteY113" fmla="*/ 2338676 h 2344739"/>
              <a:gd name="connsiteX114" fmla="*/ 6069677 w 12193149"/>
              <a:gd name="connsiteY114" fmla="*/ 2337139 h 2344739"/>
              <a:gd name="connsiteX115" fmla="*/ 6049786 w 12193149"/>
              <a:gd name="connsiteY115" fmla="*/ 2337822 h 2344739"/>
              <a:gd name="connsiteX116" fmla="*/ 6042433 w 12193149"/>
              <a:gd name="connsiteY116" fmla="*/ 2329473 h 2344739"/>
              <a:gd name="connsiteX117" fmla="*/ 6011238 w 12193149"/>
              <a:gd name="connsiteY117" fmla="*/ 2324380 h 2344739"/>
              <a:gd name="connsiteX118" fmla="*/ 5958523 w 12193149"/>
              <a:gd name="connsiteY118" fmla="*/ 2328024 h 2344739"/>
              <a:gd name="connsiteX119" fmla="*/ 5760067 w 12193149"/>
              <a:gd name="connsiteY119" fmla="*/ 2343716 h 2344739"/>
              <a:gd name="connsiteX120" fmla="*/ 5628108 w 12193149"/>
              <a:gd name="connsiteY120" fmla="*/ 2344739 h 2344739"/>
              <a:gd name="connsiteX121" fmla="*/ 5472054 w 12193149"/>
              <a:gd name="connsiteY121" fmla="*/ 2330719 h 2344739"/>
              <a:gd name="connsiteX122" fmla="*/ 5433909 w 12193149"/>
              <a:gd name="connsiteY122" fmla="*/ 2319466 h 2344739"/>
              <a:gd name="connsiteX123" fmla="*/ 5382817 w 12193149"/>
              <a:gd name="connsiteY123" fmla="*/ 2301764 h 2344739"/>
              <a:gd name="connsiteX124" fmla="*/ 5262912 w 12193149"/>
              <a:gd name="connsiteY124" fmla="*/ 2281347 h 2344739"/>
              <a:gd name="connsiteX125" fmla="*/ 5224109 w 12193149"/>
              <a:gd name="connsiteY125" fmla="*/ 2270223 h 2344739"/>
              <a:gd name="connsiteX126" fmla="*/ 5175808 w 12193149"/>
              <a:gd name="connsiteY126" fmla="*/ 2267233 h 2344739"/>
              <a:gd name="connsiteX127" fmla="*/ 5157702 w 12193149"/>
              <a:gd name="connsiteY127" fmla="*/ 2260010 h 2344739"/>
              <a:gd name="connsiteX128" fmla="*/ 5143747 w 12193149"/>
              <a:gd name="connsiteY128" fmla="*/ 2256610 h 2344739"/>
              <a:gd name="connsiteX129" fmla="*/ 5140744 w 12193149"/>
              <a:gd name="connsiteY129" fmla="*/ 2254509 h 2344739"/>
              <a:gd name="connsiteX130" fmla="*/ 5122807 w 12193149"/>
              <a:gd name="connsiteY130" fmla="*/ 2243656 h 2344739"/>
              <a:gd name="connsiteX131" fmla="*/ 5066938 w 12193149"/>
              <a:gd name="connsiteY131" fmla="*/ 2250227 h 2344739"/>
              <a:gd name="connsiteX132" fmla="*/ 5012662 w 12193149"/>
              <a:gd name="connsiteY132" fmla="*/ 2233846 h 2344739"/>
              <a:gd name="connsiteX133" fmla="*/ 4841589 w 12193149"/>
              <a:gd name="connsiteY133" fmla="*/ 2209829 h 2344739"/>
              <a:gd name="connsiteX134" fmla="*/ 4763595 w 12193149"/>
              <a:gd name="connsiteY134" fmla="*/ 2182061 h 2344739"/>
              <a:gd name="connsiteX135" fmla="*/ 4724334 w 12193149"/>
              <a:gd name="connsiteY135" fmla="*/ 2173047 h 2344739"/>
              <a:gd name="connsiteX136" fmla="*/ 4722324 w 12193149"/>
              <a:gd name="connsiteY136" fmla="*/ 2172298 h 2344739"/>
              <a:gd name="connsiteX137" fmla="*/ 4723259 w 12193149"/>
              <a:gd name="connsiteY137" fmla="*/ 2172087 h 2344739"/>
              <a:gd name="connsiteX138" fmla="*/ 4718350 w 12193149"/>
              <a:gd name="connsiteY138" fmla="*/ 2170817 h 2344739"/>
              <a:gd name="connsiteX139" fmla="*/ 4722324 w 12193149"/>
              <a:gd name="connsiteY139" fmla="*/ 2172298 h 2344739"/>
              <a:gd name="connsiteX140" fmla="*/ 4716674 w 12193149"/>
              <a:gd name="connsiteY140" fmla="*/ 2173573 h 2344739"/>
              <a:gd name="connsiteX141" fmla="*/ 4516962 w 12193149"/>
              <a:gd name="connsiteY141" fmla="*/ 2163671 h 2344739"/>
              <a:gd name="connsiteX142" fmla="*/ 4429691 w 12193149"/>
              <a:gd name="connsiteY142" fmla="*/ 2153020 h 2344739"/>
              <a:gd name="connsiteX143" fmla="*/ 4364023 w 12193149"/>
              <a:gd name="connsiteY143" fmla="*/ 2151674 h 2344739"/>
              <a:gd name="connsiteX144" fmla="*/ 4318114 w 12193149"/>
              <a:gd name="connsiteY144" fmla="*/ 2158289 h 2344739"/>
              <a:gd name="connsiteX145" fmla="*/ 4316258 w 12193149"/>
              <a:gd name="connsiteY145" fmla="*/ 2156948 h 2344739"/>
              <a:gd name="connsiteX146" fmla="*/ 4296292 w 12193149"/>
              <a:gd name="connsiteY146" fmla="*/ 2155069 h 2344739"/>
              <a:gd name="connsiteX147" fmla="*/ 4291212 w 12193149"/>
              <a:gd name="connsiteY147" fmla="*/ 2157986 h 2344739"/>
              <a:gd name="connsiteX148" fmla="*/ 4277290 w 12193149"/>
              <a:gd name="connsiteY148" fmla="*/ 2157740 h 2344739"/>
              <a:gd name="connsiteX149" fmla="*/ 4249265 w 12193149"/>
              <a:gd name="connsiteY149" fmla="*/ 2160064 h 2344739"/>
              <a:gd name="connsiteX150" fmla="*/ 4203199 w 12193149"/>
              <a:gd name="connsiteY150" fmla="*/ 2157269 h 2344739"/>
              <a:gd name="connsiteX151" fmla="*/ 4202893 w 12193149"/>
              <a:gd name="connsiteY151" fmla="*/ 2156010 h 2344739"/>
              <a:gd name="connsiteX152" fmla="*/ 4192396 w 12193149"/>
              <a:gd name="connsiteY152" fmla="*/ 2150376 h 2344739"/>
              <a:gd name="connsiteX153" fmla="*/ 4143893 w 12193149"/>
              <a:gd name="connsiteY153" fmla="*/ 2134511 h 2344739"/>
              <a:gd name="connsiteX154" fmla="*/ 4084245 w 12193149"/>
              <a:gd name="connsiteY154" fmla="*/ 2107978 h 2344739"/>
              <a:gd name="connsiteX155" fmla="*/ 4075694 w 12193149"/>
              <a:gd name="connsiteY155" fmla="*/ 2107143 h 2344739"/>
              <a:gd name="connsiteX156" fmla="*/ 4075575 w 12193149"/>
              <a:gd name="connsiteY156" fmla="*/ 2106844 h 2344739"/>
              <a:gd name="connsiteX157" fmla="*/ 4066658 w 12193149"/>
              <a:gd name="connsiteY157" fmla="*/ 2105400 h 2344739"/>
              <a:gd name="connsiteX158" fmla="*/ 4060102 w 12193149"/>
              <a:gd name="connsiteY158" fmla="*/ 2105618 h 2344739"/>
              <a:gd name="connsiteX159" fmla="*/ 4043512 w 12193149"/>
              <a:gd name="connsiteY159" fmla="*/ 2103997 h 2344739"/>
              <a:gd name="connsiteX160" fmla="*/ 4038145 w 12193149"/>
              <a:gd name="connsiteY160" fmla="*/ 2101563 h 2344739"/>
              <a:gd name="connsiteX161" fmla="*/ 4036511 w 12193149"/>
              <a:gd name="connsiteY161" fmla="*/ 2097896 h 2344739"/>
              <a:gd name="connsiteX162" fmla="*/ 4034926 w 12193149"/>
              <a:gd name="connsiteY162" fmla="*/ 2098131 h 2344739"/>
              <a:gd name="connsiteX163" fmla="*/ 4005686 w 12193149"/>
              <a:gd name="connsiteY163" fmla="*/ 2085563 h 2344739"/>
              <a:gd name="connsiteX164" fmla="*/ 3937994 w 12193149"/>
              <a:gd name="connsiteY164" fmla="*/ 2068106 h 2344739"/>
              <a:gd name="connsiteX165" fmla="*/ 3898423 w 12193149"/>
              <a:gd name="connsiteY165" fmla="*/ 2062451 h 2344739"/>
              <a:gd name="connsiteX166" fmla="*/ 3790908 w 12193149"/>
              <a:gd name="connsiteY166" fmla="*/ 2042213 h 2344739"/>
              <a:gd name="connsiteX167" fmla="*/ 3683661 w 12193149"/>
              <a:gd name="connsiteY167" fmla="*/ 2018290 h 2344739"/>
              <a:gd name="connsiteX168" fmla="*/ 3611183 w 12193149"/>
              <a:gd name="connsiteY168" fmla="*/ 1986019 h 2344739"/>
              <a:gd name="connsiteX169" fmla="*/ 3605003 w 12193149"/>
              <a:gd name="connsiteY169" fmla="*/ 1987381 h 2344739"/>
              <a:gd name="connsiteX170" fmla="*/ 3595884 w 12193149"/>
              <a:gd name="connsiteY170" fmla="*/ 1987545 h 2344739"/>
              <a:gd name="connsiteX171" fmla="*/ 3595649 w 12193149"/>
              <a:gd name="connsiteY171" fmla="*/ 1987276 h 2344739"/>
              <a:gd name="connsiteX172" fmla="*/ 3587126 w 12193149"/>
              <a:gd name="connsiteY172" fmla="*/ 1987966 h 2344739"/>
              <a:gd name="connsiteX173" fmla="*/ 3537283 w 12193149"/>
              <a:gd name="connsiteY173" fmla="*/ 1978267 h 2344739"/>
              <a:gd name="connsiteX174" fmla="*/ 3474371 w 12193149"/>
              <a:gd name="connsiteY174" fmla="*/ 1974606 h 2344739"/>
              <a:gd name="connsiteX175" fmla="*/ 3401876 w 12193149"/>
              <a:gd name="connsiteY175" fmla="*/ 1962558 h 2344739"/>
              <a:gd name="connsiteX176" fmla="*/ 3365036 w 12193149"/>
              <a:gd name="connsiteY176" fmla="*/ 1979510 h 2344739"/>
              <a:gd name="connsiteX177" fmla="*/ 3345174 w 12193149"/>
              <a:gd name="connsiteY177" fmla="*/ 1981192 h 2344739"/>
              <a:gd name="connsiteX178" fmla="*/ 3342846 w 12193149"/>
              <a:gd name="connsiteY178" fmla="*/ 1980217 h 2344739"/>
              <a:gd name="connsiteX179" fmla="*/ 3263504 w 12193149"/>
              <a:gd name="connsiteY179" fmla="*/ 1986094 h 2344739"/>
              <a:gd name="connsiteX180" fmla="*/ 3143704 w 12193149"/>
              <a:gd name="connsiteY180" fmla="*/ 1993869 h 2344739"/>
              <a:gd name="connsiteX181" fmla="*/ 3031439 w 12193149"/>
              <a:gd name="connsiteY181" fmla="*/ 1996512 h 2344739"/>
              <a:gd name="connsiteX182" fmla="*/ 2782717 w 12193149"/>
              <a:gd name="connsiteY182" fmla="*/ 2018333 h 2344739"/>
              <a:gd name="connsiteX183" fmla="*/ 2647675 w 12193149"/>
              <a:gd name="connsiteY183" fmla="*/ 2028869 h 2344739"/>
              <a:gd name="connsiteX184" fmla="*/ 2569176 w 12193149"/>
              <a:gd name="connsiteY184" fmla="*/ 2002628 h 2344739"/>
              <a:gd name="connsiteX185" fmla="*/ 2444403 w 12193149"/>
              <a:gd name="connsiteY185" fmla="*/ 2016529 h 2344739"/>
              <a:gd name="connsiteX186" fmla="*/ 2316260 w 12193149"/>
              <a:gd name="connsiteY186" fmla="*/ 2024996 h 2344739"/>
              <a:gd name="connsiteX187" fmla="*/ 2209726 w 12193149"/>
              <a:gd name="connsiteY187" fmla="*/ 2019763 h 2344739"/>
              <a:gd name="connsiteX188" fmla="*/ 2095813 w 12193149"/>
              <a:gd name="connsiteY188" fmla="*/ 2003052 h 2344739"/>
              <a:gd name="connsiteX189" fmla="*/ 1998504 w 12193149"/>
              <a:gd name="connsiteY189" fmla="*/ 1995032 h 2344739"/>
              <a:gd name="connsiteX190" fmla="*/ 1929320 w 12193149"/>
              <a:gd name="connsiteY190" fmla="*/ 2016977 h 2344739"/>
              <a:gd name="connsiteX191" fmla="*/ 1922798 w 12193149"/>
              <a:gd name="connsiteY191" fmla="*/ 2012146 h 2344739"/>
              <a:gd name="connsiteX192" fmla="*/ 1874228 w 12193149"/>
              <a:gd name="connsiteY192" fmla="*/ 2013741 h 2344739"/>
              <a:gd name="connsiteX193" fmla="*/ 1787803 w 12193149"/>
              <a:gd name="connsiteY193" fmla="*/ 2041363 h 2344739"/>
              <a:gd name="connsiteX194" fmla="*/ 1739352 w 12193149"/>
              <a:gd name="connsiteY194" fmla="*/ 2036312 h 2344739"/>
              <a:gd name="connsiteX195" fmla="*/ 1676219 w 12193149"/>
              <a:gd name="connsiteY195" fmla="*/ 2019963 h 2344739"/>
              <a:gd name="connsiteX196" fmla="*/ 1609817 w 12193149"/>
              <a:gd name="connsiteY196" fmla="*/ 2013066 h 2344739"/>
              <a:gd name="connsiteX197" fmla="*/ 1497258 w 12193149"/>
              <a:gd name="connsiteY197" fmla="*/ 1987476 h 2344739"/>
              <a:gd name="connsiteX198" fmla="*/ 1151127 w 12193149"/>
              <a:gd name="connsiteY198" fmla="*/ 1938041 h 2344739"/>
              <a:gd name="connsiteX199" fmla="*/ 859417 w 12193149"/>
              <a:gd name="connsiteY199" fmla="*/ 1928608 h 2344739"/>
              <a:gd name="connsiteX200" fmla="*/ 838688 w 12193149"/>
              <a:gd name="connsiteY200" fmla="*/ 1929821 h 2344739"/>
              <a:gd name="connsiteX201" fmla="*/ 817957 w 12193149"/>
              <a:gd name="connsiteY201" fmla="*/ 1927857 h 2344739"/>
              <a:gd name="connsiteX202" fmla="*/ 812654 w 12193149"/>
              <a:gd name="connsiteY202" fmla="*/ 1930751 h 2344739"/>
              <a:gd name="connsiteX203" fmla="*/ 721195 w 12193149"/>
              <a:gd name="connsiteY203" fmla="*/ 1929661 h 2344739"/>
              <a:gd name="connsiteX204" fmla="*/ 720890 w 12193149"/>
              <a:gd name="connsiteY204" fmla="*/ 1928399 h 2344739"/>
              <a:gd name="connsiteX205" fmla="*/ 710023 w 12193149"/>
              <a:gd name="connsiteY205" fmla="*/ 1922722 h 2344739"/>
              <a:gd name="connsiteX206" fmla="*/ 597940 w 12193149"/>
              <a:gd name="connsiteY206" fmla="*/ 1879864 h 2344739"/>
              <a:gd name="connsiteX207" fmla="*/ 579683 w 12193149"/>
              <a:gd name="connsiteY207" fmla="*/ 1877212 h 2344739"/>
              <a:gd name="connsiteX208" fmla="*/ 572865 w 12193149"/>
              <a:gd name="connsiteY208" fmla="*/ 1877401 h 2344739"/>
              <a:gd name="connsiteX209" fmla="*/ 446247 w 12193149"/>
              <a:gd name="connsiteY209" fmla="*/ 1839371 h 2344739"/>
              <a:gd name="connsiteX210" fmla="*/ 405163 w 12193149"/>
              <a:gd name="connsiteY210" fmla="*/ 1833548 h 2344739"/>
              <a:gd name="connsiteX211" fmla="*/ 293583 w 12193149"/>
              <a:gd name="connsiteY211" fmla="*/ 1812852 h 2344739"/>
              <a:gd name="connsiteX212" fmla="*/ 119529 w 12193149"/>
              <a:gd name="connsiteY212" fmla="*/ 1761047 h 2344739"/>
              <a:gd name="connsiteX213" fmla="*/ 16674 w 12193149"/>
              <a:gd name="connsiteY213" fmla="*/ 1758191 h 2344739"/>
              <a:gd name="connsiteX214" fmla="*/ 1150 w 12193149"/>
              <a:gd name="connsiteY214" fmla="*/ 1752722 h 2344739"/>
              <a:gd name="connsiteX215" fmla="*/ 1148 w 12193149"/>
              <a:gd name="connsiteY215" fmla="*/ 222213 h 2344739"/>
              <a:gd name="connsiteX216" fmla="*/ 1148 w 12193149"/>
              <a:gd name="connsiteY216" fmla="*/ 0 h 234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12193149" h="2344739">
                <a:moveTo>
                  <a:pt x="1148" y="0"/>
                </a:moveTo>
                <a:lnTo>
                  <a:pt x="12193148" y="0"/>
                </a:lnTo>
                <a:cubicBezTo>
                  <a:pt x="12193148" y="193246"/>
                  <a:pt x="12193149" y="386493"/>
                  <a:pt x="12193149" y="579739"/>
                </a:cubicBezTo>
                <a:lnTo>
                  <a:pt x="12185986" y="584189"/>
                </a:lnTo>
                <a:cubicBezTo>
                  <a:pt x="12156393" y="577430"/>
                  <a:pt x="12176978" y="588328"/>
                  <a:pt x="12156363" y="597366"/>
                </a:cubicBezTo>
                <a:cubicBezTo>
                  <a:pt x="12172308" y="611308"/>
                  <a:pt x="12127905" y="602876"/>
                  <a:pt x="12139215" y="623179"/>
                </a:cubicBezTo>
                <a:cubicBezTo>
                  <a:pt x="12135103" y="624180"/>
                  <a:pt x="12130766" y="624512"/>
                  <a:pt x="12126327" y="624690"/>
                </a:cubicBezTo>
                <a:lnTo>
                  <a:pt x="12124007" y="624794"/>
                </a:lnTo>
                <a:lnTo>
                  <a:pt x="12116854" y="628608"/>
                </a:lnTo>
                <a:lnTo>
                  <a:pt x="12099497" y="628139"/>
                </a:lnTo>
                <a:cubicBezTo>
                  <a:pt x="12095162" y="629804"/>
                  <a:pt x="12090978" y="632365"/>
                  <a:pt x="12087073" y="636341"/>
                </a:cubicBezTo>
                <a:cubicBezTo>
                  <a:pt x="12078890" y="656743"/>
                  <a:pt x="12040481" y="653846"/>
                  <a:pt x="12031073" y="680009"/>
                </a:cubicBezTo>
                <a:cubicBezTo>
                  <a:pt x="12026399" y="688254"/>
                  <a:pt x="12004497" y="705355"/>
                  <a:pt x="11995833" y="703458"/>
                </a:cubicBezTo>
                <a:cubicBezTo>
                  <a:pt x="11990333" y="705967"/>
                  <a:pt x="11986699" y="712045"/>
                  <a:pt x="11979717" y="708161"/>
                </a:cubicBezTo>
                <a:cubicBezTo>
                  <a:pt x="11970382" y="704240"/>
                  <a:pt x="11963763" y="727262"/>
                  <a:pt x="11959046" y="717558"/>
                </a:cubicBezTo>
                <a:lnTo>
                  <a:pt x="11920454" y="730883"/>
                </a:lnTo>
                <a:cubicBezTo>
                  <a:pt x="11919152" y="737943"/>
                  <a:pt x="11912619" y="740145"/>
                  <a:pt x="11903656" y="742426"/>
                </a:cubicBezTo>
                <a:lnTo>
                  <a:pt x="11895048" y="744791"/>
                </a:lnTo>
                <a:lnTo>
                  <a:pt x="11891968" y="755729"/>
                </a:lnTo>
                <a:cubicBezTo>
                  <a:pt x="11881074" y="746401"/>
                  <a:pt x="11884523" y="777742"/>
                  <a:pt x="11870776" y="777816"/>
                </a:cubicBezTo>
                <a:lnTo>
                  <a:pt x="11813376" y="797659"/>
                </a:lnTo>
                <a:lnTo>
                  <a:pt x="11590693" y="963777"/>
                </a:lnTo>
                <a:cubicBezTo>
                  <a:pt x="11550201" y="990714"/>
                  <a:pt x="11542649" y="940770"/>
                  <a:pt x="11506817" y="1033623"/>
                </a:cubicBezTo>
                <a:cubicBezTo>
                  <a:pt x="11450023" y="1089460"/>
                  <a:pt x="11337127" y="1190174"/>
                  <a:pt x="11280332" y="1223571"/>
                </a:cubicBezTo>
                <a:cubicBezTo>
                  <a:pt x="11267547" y="1231171"/>
                  <a:pt x="11229147" y="1296589"/>
                  <a:pt x="11228309" y="1276236"/>
                </a:cubicBezTo>
                <a:cubicBezTo>
                  <a:pt x="11223950" y="1278203"/>
                  <a:pt x="11220761" y="1277680"/>
                  <a:pt x="11218087" y="1275961"/>
                </a:cubicBezTo>
                <a:lnTo>
                  <a:pt x="11217184" y="1275018"/>
                </a:lnTo>
                <a:lnTo>
                  <a:pt x="11188885" y="1292383"/>
                </a:lnTo>
                <a:lnTo>
                  <a:pt x="11184501" y="1292525"/>
                </a:lnTo>
                <a:lnTo>
                  <a:pt x="11166854" y="1306612"/>
                </a:lnTo>
                <a:lnTo>
                  <a:pt x="11157311" y="1312414"/>
                </a:lnTo>
                <a:lnTo>
                  <a:pt x="11155496" y="1317097"/>
                </a:lnTo>
                <a:cubicBezTo>
                  <a:pt x="11153045" y="1320465"/>
                  <a:pt x="11148902" y="1323112"/>
                  <a:pt x="11140961" y="1324115"/>
                </a:cubicBezTo>
                <a:lnTo>
                  <a:pt x="11138961" y="1323772"/>
                </a:lnTo>
                <a:lnTo>
                  <a:pt x="11128208" y="1333832"/>
                </a:lnTo>
                <a:cubicBezTo>
                  <a:pt x="11124962" y="1337814"/>
                  <a:pt x="11122359" y="1342287"/>
                  <a:pt x="11120691" y="1347424"/>
                </a:cubicBezTo>
                <a:cubicBezTo>
                  <a:pt x="11081770" y="1370685"/>
                  <a:pt x="10952581" y="1444106"/>
                  <a:pt x="10894683" y="1473399"/>
                </a:cubicBezTo>
                <a:cubicBezTo>
                  <a:pt x="10861781" y="1488434"/>
                  <a:pt x="10817803" y="1508886"/>
                  <a:pt x="10773300" y="1523191"/>
                </a:cubicBezTo>
                <a:cubicBezTo>
                  <a:pt x="10733414" y="1567419"/>
                  <a:pt x="10677791" y="1526735"/>
                  <a:pt x="10627668" y="1559229"/>
                </a:cubicBezTo>
                <a:cubicBezTo>
                  <a:pt x="10590276" y="1542103"/>
                  <a:pt x="10613693" y="1562282"/>
                  <a:pt x="10581895" y="1568689"/>
                </a:cubicBezTo>
                <a:cubicBezTo>
                  <a:pt x="10597733" y="1591656"/>
                  <a:pt x="10540912" y="1568241"/>
                  <a:pt x="10547790" y="1598423"/>
                </a:cubicBezTo>
                <a:cubicBezTo>
                  <a:pt x="10541784" y="1598632"/>
                  <a:pt x="10535750" y="1597886"/>
                  <a:pt x="10529643" y="1596907"/>
                </a:cubicBezTo>
                <a:lnTo>
                  <a:pt x="10526446" y="1596411"/>
                </a:lnTo>
                <a:lnTo>
                  <a:pt x="10515129" y="1599537"/>
                </a:lnTo>
                <a:lnTo>
                  <a:pt x="10491735" y="1594156"/>
                </a:lnTo>
                <a:cubicBezTo>
                  <a:pt x="10485147" y="1595190"/>
                  <a:pt x="10478389" y="1597459"/>
                  <a:pt x="10471418" y="1601693"/>
                </a:cubicBezTo>
                <a:cubicBezTo>
                  <a:pt x="10451763" y="1626665"/>
                  <a:pt x="10400774" y="1612276"/>
                  <a:pt x="10377042" y="1644598"/>
                </a:cubicBezTo>
                <a:cubicBezTo>
                  <a:pt x="10367240" y="1654315"/>
                  <a:pt x="10330319" y="1671126"/>
                  <a:pt x="10319338" y="1666221"/>
                </a:cubicBezTo>
                <a:cubicBezTo>
                  <a:pt x="10310813" y="1668060"/>
                  <a:pt x="10303331" y="1675173"/>
                  <a:pt x="10295467" y="1668079"/>
                </a:cubicBezTo>
                <a:cubicBezTo>
                  <a:pt x="10284420" y="1660290"/>
                  <a:pt x="10265794" y="1689186"/>
                  <a:pt x="10263443" y="1674948"/>
                </a:cubicBezTo>
                <a:lnTo>
                  <a:pt x="10205418" y="1682149"/>
                </a:lnTo>
                <a:cubicBezTo>
                  <a:pt x="10200696" y="1691209"/>
                  <a:pt x="10190895" y="1692356"/>
                  <a:pt x="10177759" y="1692943"/>
                </a:cubicBezTo>
                <a:lnTo>
                  <a:pt x="10165070" y="1693739"/>
                </a:lnTo>
                <a:lnTo>
                  <a:pt x="10156308" y="1707487"/>
                </a:lnTo>
                <a:cubicBezTo>
                  <a:pt x="10145406" y="1692057"/>
                  <a:pt x="10136981" y="1734810"/>
                  <a:pt x="10118267" y="1731142"/>
                </a:cubicBezTo>
                <a:lnTo>
                  <a:pt x="10083317" y="1743296"/>
                </a:lnTo>
                <a:cubicBezTo>
                  <a:pt x="10075718" y="1741227"/>
                  <a:pt x="10048011" y="1742555"/>
                  <a:pt x="10040388" y="1741632"/>
                </a:cubicBezTo>
                <a:cubicBezTo>
                  <a:pt x="9999609" y="1751733"/>
                  <a:pt x="9985545" y="1752223"/>
                  <a:pt x="9961167" y="1757147"/>
                </a:cubicBezTo>
                <a:cubicBezTo>
                  <a:pt x="9920131" y="1757289"/>
                  <a:pt x="9889892" y="1754090"/>
                  <a:pt x="9848940" y="1763915"/>
                </a:cubicBezTo>
                <a:lnTo>
                  <a:pt x="9729457" y="1784122"/>
                </a:lnTo>
                <a:cubicBezTo>
                  <a:pt x="9676207" y="1774536"/>
                  <a:pt x="9631235" y="1799759"/>
                  <a:pt x="9613704" y="1812371"/>
                </a:cubicBezTo>
                <a:cubicBezTo>
                  <a:pt x="9548152" y="1826647"/>
                  <a:pt x="9410970" y="1863993"/>
                  <a:pt x="9338590" y="1869293"/>
                </a:cubicBezTo>
                <a:lnTo>
                  <a:pt x="9232518" y="1893149"/>
                </a:lnTo>
                <a:lnTo>
                  <a:pt x="9156690" y="1903228"/>
                </a:lnTo>
                <a:lnTo>
                  <a:pt x="9054601" y="1910755"/>
                </a:lnTo>
                <a:lnTo>
                  <a:pt x="9006634" y="1914040"/>
                </a:lnTo>
                <a:lnTo>
                  <a:pt x="9006349" y="1913800"/>
                </a:lnTo>
                <a:cubicBezTo>
                  <a:pt x="9004294" y="1913580"/>
                  <a:pt x="9001475" y="1913908"/>
                  <a:pt x="8997380" y="1915011"/>
                </a:cubicBezTo>
                <a:lnTo>
                  <a:pt x="8991542" y="1917072"/>
                </a:lnTo>
                <a:lnTo>
                  <a:pt x="8975485" y="1920298"/>
                </a:lnTo>
                <a:lnTo>
                  <a:pt x="8969159" y="1919598"/>
                </a:lnTo>
                <a:lnTo>
                  <a:pt x="8964196" y="1917373"/>
                </a:lnTo>
                <a:cubicBezTo>
                  <a:pt x="8955841" y="1925324"/>
                  <a:pt x="8956668" y="1934272"/>
                  <a:pt x="8930136" y="1914185"/>
                </a:cubicBezTo>
                <a:cubicBezTo>
                  <a:pt x="8899182" y="1915205"/>
                  <a:pt x="8790451" y="1929860"/>
                  <a:pt x="8753592" y="1933417"/>
                </a:cubicBezTo>
                <a:cubicBezTo>
                  <a:pt x="8720970" y="1944137"/>
                  <a:pt x="8749345" y="1930476"/>
                  <a:pt x="8708995" y="1935518"/>
                </a:cubicBezTo>
                <a:cubicBezTo>
                  <a:pt x="8672757" y="1955053"/>
                  <a:pt x="8640293" y="1938613"/>
                  <a:pt x="8597219" y="1944090"/>
                </a:cubicBezTo>
                <a:lnTo>
                  <a:pt x="8526378" y="1929248"/>
                </a:lnTo>
                <a:lnTo>
                  <a:pt x="8512131" y="1935163"/>
                </a:lnTo>
                <a:lnTo>
                  <a:pt x="8507315" y="1938164"/>
                </a:lnTo>
                <a:cubicBezTo>
                  <a:pt x="8503797" y="1939941"/>
                  <a:pt x="8501196" y="1940752"/>
                  <a:pt x="8499116" y="1940902"/>
                </a:cubicBezTo>
                <a:lnTo>
                  <a:pt x="8498742" y="1940723"/>
                </a:lnTo>
                <a:lnTo>
                  <a:pt x="8491397" y="1943773"/>
                </a:lnTo>
                <a:lnTo>
                  <a:pt x="8368330" y="1957815"/>
                </a:lnTo>
                <a:cubicBezTo>
                  <a:pt x="8363173" y="1959840"/>
                  <a:pt x="8358881" y="1959492"/>
                  <a:pt x="8354947" y="1958009"/>
                </a:cubicBezTo>
                <a:lnTo>
                  <a:pt x="8321252" y="1974587"/>
                </a:lnTo>
                <a:lnTo>
                  <a:pt x="8315581" y="1974913"/>
                </a:lnTo>
                <a:lnTo>
                  <a:pt x="8296322" y="1988808"/>
                </a:lnTo>
                <a:lnTo>
                  <a:pt x="8285424" y="1994631"/>
                </a:lnTo>
                <a:lnTo>
                  <a:pt x="8284298" y="1999074"/>
                </a:lnTo>
                <a:cubicBezTo>
                  <a:pt x="8281994" y="2002319"/>
                  <a:pt x="8277300" y="2004967"/>
                  <a:pt x="8267224" y="2006249"/>
                </a:cubicBezTo>
                <a:lnTo>
                  <a:pt x="8264525" y="2006019"/>
                </a:lnTo>
                <a:lnTo>
                  <a:pt x="8253181" y="2015862"/>
                </a:lnTo>
                <a:cubicBezTo>
                  <a:pt x="8250007" y="2019712"/>
                  <a:pt x="8247795" y="2023994"/>
                  <a:pt x="8246982" y="2028854"/>
                </a:cubicBezTo>
                <a:cubicBezTo>
                  <a:pt x="8182975" y="2025947"/>
                  <a:pt x="8148279" y="2060069"/>
                  <a:pt x="8091420" y="2075015"/>
                </a:cubicBezTo>
                <a:cubicBezTo>
                  <a:pt x="8026616" y="2098157"/>
                  <a:pt x="7968218" y="2119393"/>
                  <a:pt x="7906555" y="2116988"/>
                </a:cubicBezTo>
                <a:cubicBezTo>
                  <a:pt x="7836267" y="2131900"/>
                  <a:pt x="7782114" y="2134131"/>
                  <a:pt x="7719893" y="2142703"/>
                </a:cubicBezTo>
                <a:lnTo>
                  <a:pt x="7615495" y="2139232"/>
                </a:lnTo>
                <a:lnTo>
                  <a:pt x="7528691" y="2145060"/>
                </a:lnTo>
                <a:lnTo>
                  <a:pt x="7520719" y="2147613"/>
                </a:lnTo>
                <a:cubicBezTo>
                  <a:pt x="7515141" y="2148952"/>
                  <a:pt x="7511320" y="2149302"/>
                  <a:pt x="7508559" y="2148948"/>
                </a:cubicBezTo>
                <a:lnTo>
                  <a:pt x="7508188" y="2148621"/>
                </a:lnTo>
                <a:lnTo>
                  <a:pt x="7496943" y="2150573"/>
                </a:lnTo>
                <a:lnTo>
                  <a:pt x="7219707" y="2156680"/>
                </a:lnTo>
                <a:lnTo>
                  <a:pt x="7202249" y="2161230"/>
                </a:lnTo>
                <a:lnTo>
                  <a:pt x="7198152" y="2166588"/>
                </a:lnTo>
                <a:cubicBezTo>
                  <a:pt x="7193259" y="2170111"/>
                  <a:pt x="7185654" y="2172250"/>
                  <a:pt x="7171956" y="2171236"/>
                </a:cubicBezTo>
                <a:lnTo>
                  <a:pt x="7098136" y="2183464"/>
                </a:lnTo>
                <a:cubicBezTo>
                  <a:pt x="7062296" y="2184442"/>
                  <a:pt x="7051336" y="2185419"/>
                  <a:pt x="7019644" y="2183090"/>
                </a:cubicBezTo>
                <a:cubicBezTo>
                  <a:pt x="6938675" y="2194028"/>
                  <a:pt x="6944793" y="2218194"/>
                  <a:pt x="6905294" y="2212596"/>
                </a:cubicBezTo>
                <a:cubicBezTo>
                  <a:pt x="6873070" y="2207388"/>
                  <a:pt x="6789137" y="2226462"/>
                  <a:pt x="6709370" y="2240551"/>
                </a:cubicBezTo>
                <a:cubicBezTo>
                  <a:pt x="6650254" y="2250006"/>
                  <a:pt x="6629253" y="2264107"/>
                  <a:pt x="6550602" y="2269327"/>
                </a:cubicBezTo>
                <a:cubicBezTo>
                  <a:pt x="6473302" y="2313417"/>
                  <a:pt x="6410843" y="2289694"/>
                  <a:pt x="6318708" y="2316127"/>
                </a:cubicBezTo>
                <a:cubicBezTo>
                  <a:pt x="6298698" y="2331649"/>
                  <a:pt x="6210439" y="2314456"/>
                  <a:pt x="6169822" y="2318214"/>
                </a:cubicBezTo>
                <a:cubicBezTo>
                  <a:pt x="6129203" y="2321972"/>
                  <a:pt x="6091688" y="2335520"/>
                  <a:pt x="6074996" y="2338676"/>
                </a:cubicBezTo>
                <a:lnTo>
                  <a:pt x="6069677" y="2337139"/>
                </a:lnTo>
                <a:lnTo>
                  <a:pt x="6049786" y="2337822"/>
                </a:lnTo>
                <a:lnTo>
                  <a:pt x="6042433" y="2329473"/>
                </a:lnTo>
                <a:lnTo>
                  <a:pt x="6011238" y="2324380"/>
                </a:lnTo>
                <a:cubicBezTo>
                  <a:pt x="5999830" y="2323793"/>
                  <a:pt x="5971276" y="2324706"/>
                  <a:pt x="5958523" y="2328024"/>
                </a:cubicBezTo>
                <a:lnTo>
                  <a:pt x="5760067" y="2343716"/>
                </a:lnTo>
                <a:lnTo>
                  <a:pt x="5628108" y="2344739"/>
                </a:lnTo>
                <a:lnTo>
                  <a:pt x="5472054" y="2330719"/>
                </a:lnTo>
                <a:cubicBezTo>
                  <a:pt x="5479284" y="2317691"/>
                  <a:pt x="5440157" y="2331757"/>
                  <a:pt x="5433909" y="2319466"/>
                </a:cubicBezTo>
                <a:cubicBezTo>
                  <a:pt x="5430517" y="2309434"/>
                  <a:pt x="5392976" y="2304750"/>
                  <a:pt x="5382817" y="2301764"/>
                </a:cubicBezTo>
                <a:lnTo>
                  <a:pt x="5262912" y="2281347"/>
                </a:lnTo>
                <a:cubicBezTo>
                  <a:pt x="5252746" y="2281163"/>
                  <a:pt x="5231699" y="2272853"/>
                  <a:pt x="5224109" y="2270223"/>
                </a:cubicBezTo>
                <a:lnTo>
                  <a:pt x="5175808" y="2267233"/>
                </a:lnTo>
                <a:lnTo>
                  <a:pt x="5157702" y="2260010"/>
                </a:lnTo>
                <a:lnTo>
                  <a:pt x="5143747" y="2256610"/>
                </a:lnTo>
                <a:lnTo>
                  <a:pt x="5140744" y="2254509"/>
                </a:lnTo>
                <a:cubicBezTo>
                  <a:pt x="5135026" y="2250469"/>
                  <a:pt x="5129229" y="2246658"/>
                  <a:pt x="5122807" y="2243656"/>
                </a:cubicBezTo>
                <a:cubicBezTo>
                  <a:pt x="5109467" y="2272275"/>
                  <a:pt x="5066004" y="2222839"/>
                  <a:pt x="5066938" y="2250227"/>
                </a:cubicBezTo>
                <a:cubicBezTo>
                  <a:pt x="5029345" y="2238711"/>
                  <a:pt x="5040096" y="2267800"/>
                  <a:pt x="5012662" y="2233846"/>
                </a:cubicBezTo>
                <a:cubicBezTo>
                  <a:pt x="4938174" y="2234229"/>
                  <a:pt x="4917504" y="2247236"/>
                  <a:pt x="4841589" y="2209829"/>
                </a:cubicBezTo>
                <a:cubicBezTo>
                  <a:pt x="4807890" y="2193187"/>
                  <a:pt x="4785258" y="2182041"/>
                  <a:pt x="4763595" y="2182061"/>
                </a:cubicBezTo>
                <a:cubicBezTo>
                  <a:pt x="4742475" y="2177561"/>
                  <a:pt x="4730631" y="2174738"/>
                  <a:pt x="4724334" y="2173047"/>
                </a:cubicBezTo>
                <a:lnTo>
                  <a:pt x="4722324" y="2172298"/>
                </a:lnTo>
                <a:lnTo>
                  <a:pt x="4723259" y="2172087"/>
                </a:lnTo>
                <a:cubicBezTo>
                  <a:pt x="4722296" y="2171445"/>
                  <a:pt x="4719415" y="2170839"/>
                  <a:pt x="4718350" y="2170817"/>
                </a:cubicBezTo>
                <a:lnTo>
                  <a:pt x="4722324" y="2172298"/>
                </a:lnTo>
                <a:lnTo>
                  <a:pt x="4716674" y="2173573"/>
                </a:lnTo>
                <a:cubicBezTo>
                  <a:pt x="4681300" y="2166617"/>
                  <a:pt x="4525895" y="2165809"/>
                  <a:pt x="4516962" y="2163671"/>
                </a:cubicBezTo>
                <a:cubicBezTo>
                  <a:pt x="4458971" y="2150559"/>
                  <a:pt x="4463810" y="2149818"/>
                  <a:pt x="4429691" y="2153020"/>
                </a:cubicBezTo>
                <a:cubicBezTo>
                  <a:pt x="4424455" y="2156391"/>
                  <a:pt x="4370126" y="2150097"/>
                  <a:pt x="4364023" y="2151674"/>
                </a:cubicBezTo>
                <a:lnTo>
                  <a:pt x="4318114" y="2158289"/>
                </a:lnTo>
                <a:lnTo>
                  <a:pt x="4316258" y="2156948"/>
                </a:lnTo>
                <a:cubicBezTo>
                  <a:pt x="4307275" y="2153577"/>
                  <a:pt x="4301145" y="2153578"/>
                  <a:pt x="4296292" y="2155069"/>
                </a:cubicBezTo>
                <a:lnTo>
                  <a:pt x="4291212" y="2157986"/>
                </a:lnTo>
                <a:lnTo>
                  <a:pt x="4277290" y="2157740"/>
                </a:lnTo>
                <a:lnTo>
                  <a:pt x="4249265" y="2160064"/>
                </a:lnTo>
                <a:lnTo>
                  <a:pt x="4203199" y="2157269"/>
                </a:lnTo>
                <a:cubicBezTo>
                  <a:pt x="4203096" y="2156849"/>
                  <a:pt x="4202995" y="2156430"/>
                  <a:pt x="4202893" y="2156010"/>
                </a:cubicBezTo>
                <a:cubicBezTo>
                  <a:pt x="4201267" y="2153173"/>
                  <a:pt x="4198292" y="2151054"/>
                  <a:pt x="4192396" y="2150376"/>
                </a:cubicBezTo>
                <a:cubicBezTo>
                  <a:pt x="4205365" y="2133087"/>
                  <a:pt x="4162425" y="2134982"/>
                  <a:pt x="4143893" y="2134511"/>
                </a:cubicBezTo>
                <a:cubicBezTo>
                  <a:pt x="4125868" y="2127445"/>
                  <a:pt x="4100250" y="2113865"/>
                  <a:pt x="4084245" y="2107978"/>
                </a:cubicBezTo>
                <a:lnTo>
                  <a:pt x="4075694" y="2107143"/>
                </a:lnTo>
                <a:cubicBezTo>
                  <a:pt x="4075655" y="2107042"/>
                  <a:pt x="4075614" y="2106943"/>
                  <a:pt x="4075575" y="2106844"/>
                </a:cubicBezTo>
                <a:cubicBezTo>
                  <a:pt x="4073829" y="2106060"/>
                  <a:pt x="4071057" y="2105559"/>
                  <a:pt x="4066658" y="2105400"/>
                </a:cubicBezTo>
                <a:lnTo>
                  <a:pt x="4060102" y="2105618"/>
                </a:lnTo>
                <a:lnTo>
                  <a:pt x="4043512" y="2103997"/>
                </a:lnTo>
                <a:lnTo>
                  <a:pt x="4038145" y="2101563"/>
                </a:lnTo>
                <a:lnTo>
                  <a:pt x="4036511" y="2097896"/>
                </a:lnTo>
                <a:lnTo>
                  <a:pt x="4034926" y="2098131"/>
                </a:lnTo>
                <a:cubicBezTo>
                  <a:pt x="4022576" y="2102995"/>
                  <a:pt x="4018025" y="2111371"/>
                  <a:pt x="4005686" y="2085563"/>
                </a:cubicBezTo>
                <a:lnTo>
                  <a:pt x="3937994" y="2068106"/>
                </a:lnTo>
                <a:cubicBezTo>
                  <a:pt x="3921658" y="2075830"/>
                  <a:pt x="3909686" y="2071141"/>
                  <a:pt x="3898423" y="2062451"/>
                </a:cubicBezTo>
                <a:cubicBezTo>
                  <a:pt x="3862243" y="2062947"/>
                  <a:pt x="3830779" y="2049077"/>
                  <a:pt x="3790908" y="2042213"/>
                </a:cubicBezTo>
                <a:cubicBezTo>
                  <a:pt x="3742158" y="2027507"/>
                  <a:pt x="3726280" y="2025530"/>
                  <a:pt x="3683661" y="2018290"/>
                </a:cubicBezTo>
                <a:lnTo>
                  <a:pt x="3611183" y="1986019"/>
                </a:lnTo>
                <a:lnTo>
                  <a:pt x="3605003" y="1987381"/>
                </a:lnTo>
                <a:cubicBezTo>
                  <a:pt x="3600731" y="1988000"/>
                  <a:pt x="3597877" y="1988000"/>
                  <a:pt x="3595884" y="1987545"/>
                </a:cubicBezTo>
                <a:lnTo>
                  <a:pt x="3595649" y="1987276"/>
                </a:lnTo>
                <a:lnTo>
                  <a:pt x="3587126" y="1987966"/>
                </a:lnTo>
                <a:cubicBezTo>
                  <a:pt x="3572774" y="1989757"/>
                  <a:pt x="3550540" y="1975558"/>
                  <a:pt x="3537283" y="1978267"/>
                </a:cubicBezTo>
                <a:cubicBezTo>
                  <a:pt x="3515092" y="1973971"/>
                  <a:pt x="3489773" y="1980236"/>
                  <a:pt x="3474371" y="1974606"/>
                </a:cubicBezTo>
                <a:lnTo>
                  <a:pt x="3401876" y="1962558"/>
                </a:lnTo>
                <a:lnTo>
                  <a:pt x="3365036" y="1979510"/>
                </a:lnTo>
                <a:cubicBezTo>
                  <a:pt x="3361007" y="1981808"/>
                  <a:pt x="3355145" y="1982886"/>
                  <a:pt x="3345174" y="1981192"/>
                </a:cubicBezTo>
                <a:lnTo>
                  <a:pt x="3342846" y="1980217"/>
                </a:lnTo>
                <a:cubicBezTo>
                  <a:pt x="3337528" y="1982688"/>
                  <a:pt x="3296694" y="1983818"/>
                  <a:pt x="3263504" y="1986094"/>
                </a:cubicBezTo>
                <a:cubicBezTo>
                  <a:pt x="3210873" y="1988435"/>
                  <a:pt x="3204538" y="1996407"/>
                  <a:pt x="3143704" y="1993869"/>
                </a:cubicBezTo>
                <a:cubicBezTo>
                  <a:pt x="3083839" y="1995098"/>
                  <a:pt x="3073438" y="2001104"/>
                  <a:pt x="3031439" y="1996512"/>
                </a:cubicBezTo>
                <a:lnTo>
                  <a:pt x="2782717" y="2018333"/>
                </a:lnTo>
                <a:cubicBezTo>
                  <a:pt x="2720447" y="2045988"/>
                  <a:pt x="2718750" y="2015419"/>
                  <a:pt x="2647675" y="2028869"/>
                </a:cubicBezTo>
                <a:cubicBezTo>
                  <a:pt x="2583664" y="1968934"/>
                  <a:pt x="2609849" y="2007202"/>
                  <a:pt x="2569176" y="2002628"/>
                </a:cubicBezTo>
                <a:lnTo>
                  <a:pt x="2444403" y="2016529"/>
                </a:lnTo>
                <a:cubicBezTo>
                  <a:pt x="2412730" y="2033089"/>
                  <a:pt x="2355175" y="2003000"/>
                  <a:pt x="2316260" y="2024996"/>
                </a:cubicBezTo>
                <a:cubicBezTo>
                  <a:pt x="2277148" y="2025534"/>
                  <a:pt x="2234330" y="2021339"/>
                  <a:pt x="2209726" y="2019763"/>
                </a:cubicBezTo>
                <a:cubicBezTo>
                  <a:pt x="2172984" y="2016106"/>
                  <a:pt x="2131016" y="2007174"/>
                  <a:pt x="2095813" y="2003052"/>
                </a:cubicBezTo>
                <a:cubicBezTo>
                  <a:pt x="2078687" y="2016661"/>
                  <a:pt x="2046700" y="1994357"/>
                  <a:pt x="1998504" y="1995032"/>
                </a:cubicBezTo>
                <a:cubicBezTo>
                  <a:pt x="1979851" y="2010679"/>
                  <a:pt x="1965997" y="1995296"/>
                  <a:pt x="1929320" y="2016977"/>
                </a:cubicBezTo>
                <a:cubicBezTo>
                  <a:pt x="1927506" y="2015185"/>
                  <a:pt x="1925308" y="2013558"/>
                  <a:pt x="1922798" y="2012146"/>
                </a:cubicBezTo>
                <a:cubicBezTo>
                  <a:pt x="1908224" y="2003952"/>
                  <a:pt x="1886476" y="2004665"/>
                  <a:pt x="1874228" y="2013741"/>
                </a:cubicBezTo>
                <a:cubicBezTo>
                  <a:pt x="1844711" y="2028500"/>
                  <a:pt x="1815838" y="2036277"/>
                  <a:pt x="1787803" y="2041363"/>
                </a:cubicBezTo>
                <a:lnTo>
                  <a:pt x="1739352" y="2036312"/>
                </a:lnTo>
                <a:cubicBezTo>
                  <a:pt x="1720756" y="2032746"/>
                  <a:pt x="1697809" y="2023837"/>
                  <a:pt x="1676219" y="2019963"/>
                </a:cubicBezTo>
                <a:cubicBezTo>
                  <a:pt x="1653856" y="2018758"/>
                  <a:pt x="1629782" y="2025363"/>
                  <a:pt x="1609817" y="2013066"/>
                </a:cubicBezTo>
                <a:cubicBezTo>
                  <a:pt x="1570834" y="2001390"/>
                  <a:pt x="1525521" y="2021545"/>
                  <a:pt x="1497258" y="1987476"/>
                </a:cubicBezTo>
                <a:cubicBezTo>
                  <a:pt x="1419429" y="1972767"/>
                  <a:pt x="1265224" y="1952754"/>
                  <a:pt x="1151127" y="1938041"/>
                </a:cubicBezTo>
                <a:cubicBezTo>
                  <a:pt x="1044820" y="1928230"/>
                  <a:pt x="911490" y="1929978"/>
                  <a:pt x="859417" y="1928608"/>
                </a:cubicBezTo>
                <a:lnTo>
                  <a:pt x="838688" y="1929821"/>
                </a:lnTo>
                <a:cubicBezTo>
                  <a:pt x="829380" y="1926412"/>
                  <a:pt x="823010" y="1926387"/>
                  <a:pt x="817957" y="1927857"/>
                </a:cubicBezTo>
                <a:lnTo>
                  <a:pt x="812654" y="1930751"/>
                </a:lnTo>
                <a:lnTo>
                  <a:pt x="721195" y="1929661"/>
                </a:lnTo>
                <a:cubicBezTo>
                  <a:pt x="721095" y="1929241"/>
                  <a:pt x="720991" y="1928820"/>
                  <a:pt x="720890" y="1928399"/>
                </a:cubicBezTo>
                <a:cubicBezTo>
                  <a:pt x="719222" y="1925556"/>
                  <a:pt x="716144" y="1923424"/>
                  <a:pt x="710023" y="1922722"/>
                </a:cubicBezTo>
                <a:cubicBezTo>
                  <a:pt x="689532" y="1914633"/>
                  <a:pt x="619665" y="1887450"/>
                  <a:pt x="597940" y="1879864"/>
                </a:cubicBezTo>
                <a:cubicBezTo>
                  <a:pt x="587430" y="1879265"/>
                  <a:pt x="583862" y="1877622"/>
                  <a:pt x="579683" y="1877212"/>
                </a:cubicBezTo>
                <a:lnTo>
                  <a:pt x="572865" y="1877401"/>
                </a:lnTo>
                <a:cubicBezTo>
                  <a:pt x="550627" y="1871095"/>
                  <a:pt x="474197" y="1846680"/>
                  <a:pt x="446247" y="1839371"/>
                </a:cubicBezTo>
                <a:cubicBezTo>
                  <a:pt x="429213" y="1847023"/>
                  <a:pt x="416808" y="1842285"/>
                  <a:pt x="405163" y="1833548"/>
                </a:cubicBezTo>
                <a:cubicBezTo>
                  <a:pt x="367566" y="1833890"/>
                  <a:pt x="334968" y="1819885"/>
                  <a:pt x="293583" y="1812852"/>
                </a:cubicBezTo>
                <a:lnTo>
                  <a:pt x="119529" y="1761047"/>
                </a:lnTo>
                <a:cubicBezTo>
                  <a:pt x="73377" y="1751937"/>
                  <a:pt x="36403" y="1759579"/>
                  <a:pt x="16674" y="1758191"/>
                </a:cubicBezTo>
                <a:lnTo>
                  <a:pt x="1150" y="1752722"/>
                </a:lnTo>
                <a:cubicBezTo>
                  <a:pt x="-1438" y="1496726"/>
                  <a:pt x="1148" y="514333"/>
                  <a:pt x="1148" y="222213"/>
                </a:cubicBezTo>
                <a:lnTo>
                  <a:pt x="1148"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4C26D8E7-C8B5-AB29-E7A7-489C96226BC2}"/>
              </a:ext>
            </a:extLst>
          </p:cNvPr>
          <p:cNvSpPr>
            <a:spLocks noGrp="1"/>
          </p:cNvSpPr>
          <p:nvPr>
            <p:ph type="title"/>
          </p:nvPr>
        </p:nvSpPr>
        <p:spPr>
          <a:xfrm>
            <a:off x="1050878" y="609601"/>
            <a:ext cx="10017455" cy="1216024"/>
          </a:xfrm>
        </p:spPr>
        <p:txBody>
          <a:bodyPr>
            <a:normAutofit/>
          </a:bodyPr>
          <a:lstStyle/>
          <a:p>
            <a:r>
              <a:rPr lang="da-DK" dirty="0" err="1">
                <a:effectLst/>
                <a:ea typeface="Aptos" panose="020B0004020202020204" pitchFamily="34" charset="0"/>
                <a:cs typeface="Times New Roman" panose="02020603050405020304" pitchFamily="18" charset="0"/>
              </a:rPr>
              <a:t>Niviaq</a:t>
            </a:r>
            <a:r>
              <a:rPr lang="da-DK" dirty="0">
                <a:effectLst/>
                <a:ea typeface="Aptos" panose="020B0004020202020204" pitchFamily="34" charset="0"/>
                <a:cs typeface="Times New Roman" panose="02020603050405020304" pitchFamily="18" charset="0"/>
              </a:rPr>
              <a:t> Korneliussen: </a:t>
            </a:r>
            <a:br>
              <a:rPr lang="da-DK" dirty="0">
                <a:effectLst/>
                <a:ea typeface="Aptos" panose="020B0004020202020204" pitchFamily="34" charset="0"/>
                <a:cs typeface="Times New Roman" panose="02020603050405020304" pitchFamily="18" charset="0"/>
              </a:rPr>
            </a:br>
            <a:r>
              <a:rPr lang="da-DK" dirty="0">
                <a:effectLst/>
                <a:ea typeface="Aptos" panose="020B0004020202020204" pitchFamily="34" charset="0"/>
                <a:cs typeface="Times New Roman" panose="02020603050405020304" pitchFamily="18" charset="0"/>
              </a:rPr>
              <a:t>”Ønskeseddel</a:t>
            </a:r>
            <a:r>
              <a:rPr lang="da-DK" dirty="0">
                <a:ea typeface="Aptos" panose="020B0004020202020204" pitchFamily="34" charset="0"/>
                <a:cs typeface="Times New Roman" panose="02020603050405020304" pitchFamily="18" charset="0"/>
              </a:rPr>
              <a:t>”</a:t>
            </a:r>
            <a:r>
              <a:rPr lang="da-DK" dirty="0">
                <a:effectLst/>
                <a:ea typeface="Aptos" panose="020B0004020202020204" pitchFamily="34" charset="0"/>
                <a:cs typeface="Times New Roman" panose="02020603050405020304" pitchFamily="18" charset="0"/>
              </a:rPr>
              <a:t> (2014)</a:t>
            </a:r>
            <a:endParaRPr lang="da-DK" dirty="0"/>
          </a:p>
        </p:txBody>
      </p:sp>
      <p:sp>
        <p:nvSpPr>
          <p:cNvPr id="3" name="Pladsholder til indhold 2">
            <a:extLst>
              <a:ext uri="{FF2B5EF4-FFF2-40B4-BE49-F238E27FC236}">
                <a16:creationId xmlns:a16="http://schemas.microsoft.com/office/drawing/2014/main" id="{A0FA39EC-F4FC-A897-612D-DA031A37F65E}"/>
              </a:ext>
            </a:extLst>
          </p:cNvPr>
          <p:cNvSpPr>
            <a:spLocks noGrp="1"/>
          </p:cNvSpPr>
          <p:nvPr>
            <p:ph idx="1"/>
          </p:nvPr>
        </p:nvSpPr>
        <p:spPr>
          <a:xfrm>
            <a:off x="1050878" y="2435226"/>
            <a:ext cx="9880979" cy="3819151"/>
          </a:xfrm>
        </p:spPr>
        <p:txBody>
          <a:bodyPr anchor="ctr">
            <a:normAutofit/>
          </a:bodyPr>
          <a:lstStyle/>
          <a:p>
            <a:pPr>
              <a:lnSpc>
                <a:spcPct val="90000"/>
              </a:lnSpc>
              <a:buFont typeface="+mj-lt"/>
              <a:buAutoNum type="arabicPeriod"/>
            </a:pPr>
            <a:r>
              <a:rPr lang="da-DK" sz="1700" b="0" i="0" dirty="0">
                <a:effectLst/>
              </a:rPr>
              <a:t>Hvad handler novellen om?</a:t>
            </a:r>
          </a:p>
          <a:p>
            <a:pPr>
              <a:lnSpc>
                <a:spcPct val="90000"/>
              </a:lnSpc>
              <a:buFont typeface="+mj-lt"/>
              <a:buAutoNum type="arabicPeriod"/>
            </a:pPr>
            <a:r>
              <a:rPr lang="da-DK" sz="1700" b="0" i="0" dirty="0">
                <a:effectLst/>
              </a:rPr>
              <a:t>Beskriv jeg-fortælleren. Hvad ønsker hun sig?</a:t>
            </a:r>
          </a:p>
          <a:p>
            <a:pPr>
              <a:lnSpc>
                <a:spcPct val="90000"/>
              </a:lnSpc>
              <a:buFont typeface="+mj-lt"/>
              <a:buAutoNum type="arabicPeriod"/>
            </a:pPr>
            <a:r>
              <a:rPr lang="da-DK" sz="1700" b="0" i="0" dirty="0">
                <a:effectLst/>
              </a:rPr>
              <a:t>Se på novellens skriftbillede. Hvorfor er der ingen afsnit? Hvad markerer afsnit i en tekst? Hvad gengiver teksten? Hvad betyder den strømmende tekst for læseoplevelsen?</a:t>
            </a:r>
          </a:p>
          <a:p>
            <a:pPr>
              <a:lnSpc>
                <a:spcPct val="90000"/>
              </a:lnSpc>
              <a:buFont typeface="+mj-lt"/>
              <a:buAutoNum type="arabicPeriod"/>
            </a:pPr>
            <a:r>
              <a:rPr lang="da-DK" sz="1700" b="0" i="0" dirty="0">
                <a:effectLst/>
              </a:rPr>
              <a:t>Hvordan beskriver novellen det dansk-grønlandske forhold?</a:t>
            </a:r>
          </a:p>
          <a:p>
            <a:pPr>
              <a:lnSpc>
                <a:spcPct val="90000"/>
              </a:lnSpc>
              <a:buFont typeface="+mj-lt"/>
              <a:buAutoNum type="arabicPeriod"/>
            </a:pPr>
            <a:r>
              <a:rPr lang="da-DK" sz="1700" b="0" i="0" dirty="0">
                <a:effectLst/>
              </a:rPr>
              <a:t>Hvor bor julemanden? Hvor bor jeg-fortælleren?</a:t>
            </a:r>
          </a:p>
          <a:p>
            <a:pPr>
              <a:lnSpc>
                <a:spcPct val="90000"/>
              </a:lnSpc>
              <a:buFont typeface="+mj-lt"/>
              <a:buAutoNum type="arabicPeriod"/>
            </a:pPr>
            <a:r>
              <a:rPr lang="da-DK" sz="1700" b="0" i="0" dirty="0">
                <a:effectLst/>
              </a:rPr>
              <a:t>Hvilken hudfarve og nationalitet har julemanden? Hvilken hudfarve og nationalitet har jeg-fortælleren?</a:t>
            </a:r>
          </a:p>
          <a:p>
            <a:pPr>
              <a:lnSpc>
                <a:spcPct val="90000"/>
              </a:lnSpc>
              <a:buFont typeface="+mj-lt"/>
              <a:buAutoNum type="arabicPeriod"/>
            </a:pPr>
            <a:r>
              <a:rPr lang="da-DK" sz="1700" b="0" i="0" dirty="0">
                <a:effectLst/>
              </a:rPr>
              <a:t>Hvorfor er julemanden "én af de gode kolonisatorer"? Hvad betyder det at være integreret? Er jeg-fortælleren integreret? I Danmark? I Grønland?</a:t>
            </a:r>
          </a:p>
          <a:p>
            <a:pPr>
              <a:lnSpc>
                <a:spcPct val="90000"/>
              </a:lnSpc>
              <a:buFont typeface="+mj-lt"/>
              <a:buAutoNum type="arabicPeriod"/>
            </a:pPr>
            <a:r>
              <a:rPr lang="da-DK" sz="1700" dirty="0"/>
              <a:t>Diskuter, om teorien fra vores sidste forløb ”Fuck normen” er relevant at inddrage </a:t>
            </a:r>
            <a:r>
              <a:rPr lang="da-DK" sz="1700"/>
              <a:t>i analyse.</a:t>
            </a:r>
            <a:endParaRPr lang="da-DK" sz="1700" b="0" i="0" dirty="0">
              <a:effectLst/>
            </a:endParaRPr>
          </a:p>
          <a:p>
            <a:pPr marL="0" indent="0">
              <a:lnSpc>
                <a:spcPct val="90000"/>
              </a:lnSpc>
              <a:buNone/>
            </a:pPr>
            <a:endParaRPr lang="da-DK" sz="1700" dirty="0"/>
          </a:p>
        </p:txBody>
      </p:sp>
    </p:spTree>
    <p:extLst>
      <p:ext uri="{BB962C8B-B14F-4D97-AF65-F5344CB8AC3E}">
        <p14:creationId xmlns:p14="http://schemas.microsoft.com/office/powerpoint/2010/main" val="809923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9ADB6B36-6D23-4279-BF08-86CFF703E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Freeform: Shape 1032">
            <a:extLst>
              <a:ext uri="{FF2B5EF4-FFF2-40B4-BE49-F238E27FC236}">
                <a16:creationId xmlns:a16="http://schemas.microsoft.com/office/drawing/2014/main" id="{AEF4CD48-9281-4131-995B-E3B17C854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75548"/>
            <a:ext cx="12192000" cy="4582452"/>
          </a:xfrm>
          <a:custGeom>
            <a:avLst/>
            <a:gdLst>
              <a:gd name="connsiteX0" fmla="*/ 2782524 w 12192000"/>
              <a:gd name="connsiteY0" fmla="*/ 394 h 4582452"/>
              <a:gd name="connsiteX1" fmla="*/ 2999719 w 12192000"/>
              <a:gd name="connsiteY1" fmla="*/ 43075 h 4582452"/>
              <a:gd name="connsiteX2" fmla="*/ 3061656 w 12192000"/>
              <a:gd name="connsiteY2" fmla="*/ 42588 h 4582452"/>
              <a:gd name="connsiteX3" fmla="*/ 3069494 w 12192000"/>
              <a:gd name="connsiteY3" fmla="*/ 35859 h 4582452"/>
              <a:gd name="connsiteX4" fmla="*/ 3159577 w 12192000"/>
              <a:gd name="connsiteY4" fmla="*/ 61160 h 4582452"/>
              <a:gd name="connsiteX5" fmla="*/ 3282600 w 12192000"/>
              <a:gd name="connsiteY5" fmla="*/ 45367 h 4582452"/>
              <a:gd name="connsiteX6" fmla="*/ 3374052 w 12192000"/>
              <a:gd name="connsiteY6" fmla="*/ 24976 h 4582452"/>
              <a:gd name="connsiteX7" fmla="*/ 3378934 w 12192000"/>
              <a:gd name="connsiteY7" fmla="*/ 18137 h 4582452"/>
              <a:gd name="connsiteX8" fmla="*/ 3385889 w 12192000"/>
              <a:gd name="connsiteY8" fmla="*/ 18918 h 4582452"/>
              <a:gd name="connsiteX9" fmla="*/ 3389211 w 12192000"/>
              <a:gd name="connsiteY9" fmla="*/ 25828 h 4582452"/>
              <a:gd name="connsiteX10" fmla="*/ 3444184 w 12192000"/>
              <a:gd name="connsiteY10" fmla="*/ 26511 h 4582452"/>
              <a:gd name="connsiteX11" fmla="*/ 3454999 w 12192000"/>
              <a:gd name="connsiteY11" fmla="*/ 14134 h 4582452"/>
              <a:gd name="connsiteX12" fmla="*/ 3453466 w 12192000"/>
              <a:gd name="connsiteY12" fmla="*/ 7930 h 4582452"/>
              <a:gd name="connsiteX13" fmla="*/ 3463009 w 12192000"/>
              <a:gd name="connsiteY13" fmla="*/ 7487 h 4582452"/>
              <a:gd name="connsiteX14" fmla="*/ 3467018 w 12192000"/>
              <a:gd name="connsiteY14" fmla="*/ 6782 h 4582452"/>
              <a:gd name="connsiteX15" fmla="*/ 3478045 w 12192000"/>
              <a:gd name="connsiteY15" fmla="*/ 10611 h 4582452"/>
              <a:gd name="connsiteX16" fmla="*/ 3506989 w 12192000"/>
              <a:gd name="connsiteY16" fmla="*/ 5372 h 4582452"/>
              <a:gd name="connsiteX17" fmla="*/ 3521969 w 12192000"/>
              <a:gd name="connsiteY17" fmla="*/ 11906 h 4582452"/>
              <a:gd name="connsiteX18" fmla="*/ 3569519 w 12192000"/>
              <a:gd name="connsiteY18" fmla="*/ 41509 h 4582452"/>
              <a:gd name="connsiteX19" fmla="*/ 3638316 w 12192000"/>
              <a:gd name="connsiteY19" fmla="*/ 57654 h 4582452"/>
              <a:gd name="connsiteX20" fmla="*/ 3679320 w 12192000"/>
              <a:gd name="connsiteY20" fmla="*/ 67554 h 4582452"/>
              <a:gd name="connsiteX21" fmla="*/ 3799276 w 12192000"/>
              <a:gd name="connsiteY21" fmla="*/ 75386 h 4582452"/>
              <a:gd name="connsiteX22" fmla="*/ 4024540 w 12192000"/>
              <a:gd name="connsiteY22" fmla="*/ 43084 h 4582452"/>
              <a:gd name="connsiteX23" fmla="*/ 4086060 w 12192000"/>
              <a:gd name="connsiteY23" fmla="*/ 46467 h 4582452"/>
              <a:gd name="connsiteX24" fmla="*/ 4092413 w 12192000"/>
              <a:gd name="connsiteY24" fmla="*/ 53530 h 4582452"/>
              <a:gd name="connsiteX25" fmla="*/ 4187473 w 12192000"/>
              <a:gd name="connsiteY25" fmla="*/ 32571 h 4582452"/>
              <a:gd name="connsiteX26" fmla="*/ 4306487 w 12192000"/>
              <a:gd name="connsiteY26" fmla="*/ 54042 h 4582452"/>
              <a:gd name="connsiteX27" fmla="*/ 4393102 w 12192000"/>
              <a:gd name="connsiteY27" fmla="*/ 78610 h 4582452"/>
              <a:gd name="connsiteX28" fmla="*/ 4443041 w 12192000"/>
              <a:gd name="connsiteY28" fmla="*/ 88772 h 4582452"/>
              <a:gd name="connsiteX29" fmla="*/ 4477856 w 12192000"/>
              <a:gd name="connsiteY29" fmla="*/ 100175 h 4582452"/>
              <a:gd name="connsiteX30" fmla="*/ 4574677 w 12192000"/>
              <a:gd name="connsiteY30" fmla="*/ 107631 h 4582452"/>
              <a:gd name="connsiteX31" fmla="*/ 4738595 w 12192000"/>
              <a:gd name="connsiteY31" fmla="*/ 110972 h 4582452"/>
              <a:gd name="connsiteX32" fmla="*/ 4772623 w 12192000"/>
              <a:gd name="connsiteY32" fmla="*/ 113689 h 4582452"/>
              <a:gd name="connsiteX33" fmla="*/ 4798437 w 12192000"/>
              <a:gd name="connsiteY33" fmla="*/ 123987 h 4582452"/>
              <a:gd name="connsiteX34" fmla="*/ 4801426 w 12192000"/>
              <a:gd name="connsiteY34" fmla="*/ 133319 h 4582452"/>
              <a:gd name="connsiteX35" fmla="*/ 4819592 w 12192000"/>
              <a:gd name="connsiteY35" fmla="*/ 136092 h 4582452"/>
              <a:gd name="connsiteX36" fmla="*/ 4823704 w 12192000"/>
              <a:gd name="connsiteY36" fmla="*/ 138493 h 4582452"/>
              <a:gd name="connsiteX37" fmla="*/ 4825195 w 12192000"/>
              <a:gd name="connsiteY37" fmla="*/ 139235 h 4582452"/>
              <a:gd name="connsiteX38" fmla="*/ 4855377 w 12192000"/>
              <a:gd name="connsiteY38" fmla="*/ 139933 h 4582452"/>
              <a:gd name="connsiteX39" fmla="*/ 4864981 w 12192000"/>
              <a:gd name="connsiteY39" fmla="*/ 136638 h 4582452"/>
              <a:gd name="connsiteX40" fmla="*/ 4869194 w 12192000"/>
              <a:gd name="connsiteY40" fmla="*/ 137485 h 4582452"/>
              <a:gd name="connsiteX41" fmla="*/ 4899129 w 12192000"/>
              <a:gd name="connsiteY41" fmla="*/ 128724 h 4582452"/>
              <a:gd name="connsiteX42" fmla="*/ 4979727 w 12192000"/>
              <a:gd name="connsiteY42" fmla="*/ 116438 h 4582452"/>
              <a:gd name="connsiteX43" fmla="*/ 5090538 w 12192000"/>
              <a:gd name="connsiteY43" fmla="*/ 128083 h 4582452"/>
              <a:gd name="connsiteX44" fmla="*/ 5199199 w 12192000"/>
              <a:gd name="connsiteY44" fmla="*/ 106367 h 4582452"/>
              <a:gd name="connsiteX45" fmla="*/ 5239862 w 12192000"/>
              <a:gd name="connsiteY45" fmla="*/ 131030 h 4582452"/>
              <a:gd name="connsiteX46" fmla="*/ 5405165 w 12192000"/>
              <a:gd name="connsiteY46" fmla="*/ 107263 h 4582452"/>
              <a:gd name="connsiteX47" fmla="*/ 5973027 w 12192000"/>
              <a:gd name="connsiteY47" fmla="*/ 14505 h 4582452"/>
              <a:gd name="connsiteX48" fmla="*/ 6243587 w 12192000"/>
              <a:gd name="connsiteY48" fmla="*/ 20308 h 4582452"/>
              <a:gd name="connsiteX49" fmla="*/ 6333684 w 12192000"/>
              <a:gd name="connsiteY49" fmla="*/ 26092 h 4582452"/>
              <a:gd name="connsiteX50" fmla="*/ 6524594 w 12192000"/>
              <a:gd name="connsiteY50" fmla="*/ 62443 h 4582452"/>
              <a:gd name="connsiteX51" fmla="*/ 6701993 w 12192000"/>
              <a:gd name="connsiteY51" fmla="*/ 51745 h 4582452"/>
              <a:gd name="connsiteX52" fmla="*/ 6957361 w 12192000"/>
              <a:gd name="connsiteY52" fmla="*/ 97339 h 4582452"/>
              <a:gd name="connsiteX53" fmla="*/ 7268413 w 12192000"/>
              <a:gd name="connsiteY53" fmla="*/ 175925 h 4582452"/>
              <a:gd name="connsiteX54" fmla="*/ 8385054 w 12192000"/>
              <a:gd name="connsiteY54" fmla="*/ 133195 h 4582452"/>
              <a:gd name="connsiteX55" fmla="*/ 8584350 w 12192000"/>
              <a:gd name="connsiteY55" fmla="*/ 172955 h 4582452"/>
              <a:gd name="connsiteX56" fmla="*/ 8684341 w 12192000"/>
              <a:gd name="connsiteY56" fmla="*/ 199587 h 4582452"/>
              <a:gd name="connsiteX57" fmla="*/ 9008600 w 12192000"/>
              <a:gd name="connsiteY57" fmla="*/ 334202 h 4582452"/>
              <a:gd name="connsiteX58" fmla="*/ 9106061 w 12192000"/>
              <a:gd name="connsiteY58" fmla="*/ 332620 h 4582452"/>
              <a:gd name="connsiteX59" fmla="*/ 9950477 w 12192000"/>
              <a:gd name="connsiteY59" fmla="*/ 794954 h 4582452"/>
              <a:gd name="connsiteX60" fmla="*/ 11109679 w 12192000"/>
              <a:gd name="connsiteY60" fmla="*/ 1202887 h 4582452"/>
              <a:gd name="connsiteX61" fmla="*/ 11327194 w 12192000"/>
              <a:gd name="connsiteY61" fmla="*/ 1329149 h 4582452"/>
              <a:gd name="connsiteX62" fmla="*/ 11490981 w 12192000"/>
              <a:gd name="connsiteY62" fmla="*/ 1367364 h 4582452"/>
              <a:gd name="connsiteX63" fmla="*/ 11656589 w 12192000"/>
              <a:gd name="connsiteY63" fmla="*/ 1459110 h 4582452"/>
              <a:gd name="connsiteX64" fmla="*/ 11762730 w 12192000"/>
              <a:gd name="connsiteY64" fmla="*/ 1484877 h 4582452"/>
              <a:gd name="connsiteX65" fmla="*/ 11907234 w 12192000"/>
              <a:gd name="connsiteY65" fmla="*/ 1475186 h 4582452"/>
              <a:gd name="connsiteX66" fmla="*/ 12097301 w 12192000"/>
              <a:gd name="connsiteY66" fmla="*/ 1446454 h 4582452"/>
              <a:gd name="connsiteX67" fmla="*/ 12168592 w 12192000"/>
              <a:gd name="connsiteY67" fmla="*/ 1434583 h 4582452"/>
              <a:gd name="connsiteX68" fmla="*/ 12192000 w 12192000"/>
              <a:gd name="connsiteY68" fmla="*/ 1428254 h 4582452"/>
              <a:gd name="connsiteX69" fmla="*/ 12192000 w 12192000"/>
              <a:gd name="connsiteY69" fmla="*/ 4582452 h 4582452"/>
              <a:gd name="connsiteX70" fmla="*/ 0 w 12192000"/>
              <a:gd name="connsiteY70" fmla="*/ 4582452 h 4582452"/>
              <a:gd name="connsiteX71" fmla="*/ 0 w 12192000"/>
              <a:gd name="connsiteY71" fmla="*/ 502249 h 4582452"/>
              <a:gd name="connsiteX72" fmla="*/ 26658 w 12192000"/>
              <a:gd name="connsiteY72" fmla="*/ 498850 h 4582452"/>
              <a:gd name="connsiteX73" fmla="*/ 117228 w 12192000"/>
              <a:gd name="connsiteY73" fmla="*/ 490270 h 4582452"/>
              <a:gd name="connsiteX74" fmla="*/ 197716 w 12192000"/>
              <a:gd name="connsiteY74" fmla="*/ 414976 h 4582452"/>
              <a:gd name="connsiteX75" fmla="*/ 287300 w 12192000"/>
              <a:gd name="connsiteY75" fmla="*/ 332486 h 4582452"/>
              <a:gd name="connsiteX76" fmla="*/ 442569 w 12192000"/>
              <a:gd name="connsiteY76" fmla="*/ 268508 h 4582452"/>
              <a:gd name="connsiteX77" fmla="*/ 632547 w 12192000"/>
              <a:gd name="connsiteY77" fmla="*/ 181204 h 4582452"/>
              <a:gd name="connsiteX78" fmla="*/ 735335 w 12192000"/>
              <a:gd name="connsiteY78" fmla="*/ 132652 h 4582452"/>
              <a:gd name="connsiteX79" fmla="*/ 867806 w 12192000"/>
              <a:gd name="connsiteY79" fmla="*/ 164026 h 4582452"/>
              <a:gd name="connsiteX80" fmla="*/ 928403 w 12192000"/>
              <a:gd name="connsiteY80" fmla="*/ 189376 h 4582452"/>
              <a:gd name="connsiteX81" fmla="*/ 959021 w 12192000"/>
              <a:gd name="connsiteY81" fmla="*/ 153917 h 4582452"/>
              <a:gd name="connsiteX82" fmla="*/ 1111027 w 12192000"/>
              <a:gd name="connsiteY82" fmla="*/ 138584 h 4582452"/>
              <a:gd name="connsiteX83" fmla="*/ 1227103 w 12192000"/>
              <a:gd name="connsiteY83" fmla="*/ 167875 h 4582452"/>
              <a:gd name="connsiteX84" fmla="*/ 1297710 w 12192000"/>
              <a:gd name="connsiteY84" fmla="*/ 170873 h 4582452"/>
              <a:gd name="connsiteX85" fmla="*/ 1413052 w 12192000"/>
              <a:gd name="connsiteY85" fmla="*/ 149589 h 4582452"/>
              <a:gd name="connsiteX86" fmla="*/ 1506277 w 12192000"/>
              <a:gd name="connsiteY86" fmla="*/ 170874 h 4582452"/>
              <a:gd name="connsiteX87" fmla="*/ 1624499 w 12192000"/>
              <a:gd name="connsiteY87" fmla="*/ 183437 h 4582452"/>
              <a:gd name="connsiteX88" fmla="*/ 1653990 w 12192000"/>
              <a:gd name="connsiteY88" fmla="*/ 186254 h 4582452"/>
              <a:gd name="connsiteX89" fmla="*/ 1675154 w 12192000"/>
              <a:gd name="connsiteY89" fmla="*/ 179082 h 4582452"/>
              <a:gd name="connsiteX90" fmla="*/ 1801740 w 12192000"/>
              <a:gd name="connsiteY90" fmla="*/ 160320 h 4582452"/>
              <a:gd name="connsiteX91" fmla="*/ 1892809 w 12192000"/>
              <a:gd name="connsiteY91" fmla="*/ 117150 h 4582452"/>
              <a:gd name="connsiteX92" fmla="*/ 2046786 w 12192000"/>
              <a:gd name="connsiteY92" fmla="*/ 90709 h 4582452"/>
              <a:gd name="connsiteX93" fmla="*/ 2200539 w 12192000"/>
              <a:gd name="connsiteY93" fmla="*/ 69177 h 4582452"/>
              <a:gd name="connsiteX94" fmla="*/ 2256839 w 12192000"/>
              <a:gd name="connsiteY94" fmla="*/ 63635 h 4582452"/>
              <a:gd name="connsiteX95" fmla="*/ 2354406 w 12192000"/>
              <a:gd name="connsiteY95" fmla="*/ 43819 h 4582452"/>
              <a:gd name="connsiteX96" fmla="*/ 2418731 w 12192000"/>
              <a:gd name="connsiteY96" fmla="*/ 32403 h 4582452"/>
              <a:gd name="connsiteX97" fmla="*/ 2432820 w 12192000"/>
              <a:gd name="connsiteY97" fmla="*/ 54328 h 4582452"/>
              <a:gd name="connsiteX98" fmla="*/ 2492988 w 12192000"/>
              <a:gd name="connsiteY98" fmla="*/ 50574 h 4582452"/>
              <a:gd name="connsiteX99" fmla="*/ 2546652 w 12192000"/>
              <a:gd name="connsiteY99" fmla="*/ 23348 h 4582452"/>
              <a:gd name="connsiteX100" fmla="*/ 2618568 w 12192000"/>
              <a:gd name="connsiteY100" fmla="*/ 10504 h 4582452"/>
              <a:gd name="connsiteX101" fmla="*/ 2661490 w 12192000"/>
              <a:gd name="connsiteY101" fmla="*/ 2573 h 4582452"/>
              <a:gd name="connsiteX102" fmla="*/ 2782524 w 12192000"/>
              <a:gd name="connsiteY102" fmla="*/ 394 h 4582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12192000" h="4582452">
                <a:moveTo>
                  <a:pt x="2782524" y="394"/>
                </a:moveTo>
                <a:cubicBezTo>
                  <a:pt x="2849861" y="8132"/>
                  <a:pt x="2921827" y="7224"/>
                  <a:pt x="2999719" y="43075"/>
                </a:cubicBezTo>
                <a:cubicBezTo>
                  <a:pt x="3016159" y="54416"/>
                  <a:pt x="3043891" y="54196"/>
                  <a:pt x="3061656" y="42588"/>
                </a:cubicBezTo>
                <a:cubicBezTo>
                  <a:pt x="3064714" y="40590"/>
                  <a:pt x="3067354" y="38323"/>
                  <a:pt x="3069494" y="35859"/>
                </a:cubicBezTo>
                <a:cubicBezTo>
                  <a:pt x="3118202" y="62547"/>
                  <a:pt x="3134369" y="41482"/>
                  <a:pt x="3159577" y="61160"/>
                </a:cubicBezTo>
                <a:cubicBezTo>
                  <a:pt x="3220950" y="59479"/>
                  <a:pt x="3259526" y="28301"/>
                  <a:pt x="3282600" y="45367"/>
                </a:cubicBezTo>
                <a:cubicBezTo>
                  <a:pt x="3311832" y="38528"/>
                  <a:pt x="3343982" y="7511"/>
                  <a:pt x="3374052" y="24976"/>
                </a:cubicBezTo>
                <a:cubicBezTo>
                  <a:pt x="3373225" y="20402"/>
                  <a:pt x="3375240" y="18558"/>
                  <a:pt x="3378934" y="18137"/>
                </a:cubicBezTo>
                <a:lnTo>
                  <a:pt x="3385889" y="18918"/>
                </a:lnTo>
                <a:lnTo>
                  <a:pt x="3389211" y="25828"/>
                </a:lnTo>
                <a:cubicBezTo>
                  <a:pt x="3403626" y="49991"/>
                  <a:pt x="3412849" y="23568"/>
                  <a:pt x="3444184" y="26511"/>
                </a:cubicBezTo>
                <a:cubicBezTo>
                  <a:pt x="3459237" y="26479"/>
                  <a:pt x="3457360" y="20006"/>
                  <a:pt x="3454999" y="14134"/>
                </a:cubicBezTo>
                <a:cubicBezTo>
                  <a:pt x="3454488" y="12066"/>
                  <a:pt x="3453976" y="9998"/>
                  <a:pt x="3453466" y="7930"/>
                </a:cubicBezTo>
                <a:lnTo>
                  <a:pt x="3463009" y="7487"/>
                </a:lnTo>
                <a:lnTo>
                  <a:pt x="3467018" y="6782"/>
                </a:lnTo>
                <a:lnTo>
                  <a:pt x="3478045" y="10611"/>
                </a:lnTo>
                <a:cubicBezTo>
                  <a:pt x="3487858" y="10471"/>
                  <a:pt x="3497247" y="4941"/>
                  <a:pt x="3506989" y="5372"/>
                </a:cubicBezTo>
                <a:cubicBezTo>
                  <a:pt x="3511861" y="5586"/>
                  <a:pt x="3516822" y="7292"/>
                  <a:pt x="3521969" y="11906"/>
                </a:cubicBezTo>
                <a:cubicBezTo>
                  <a:pt x="3500944" y="30982"/>
                  <a:pt x="3580010" y="22724"/>
                  <a:pt x="3569519" y="41509"/>
                </a:cubicBezTo>
                <a:cubicBezTo>
                  <a:pt x="3611081" y="21792"/>
                  <a:pt x="3601156" y="57180"/>
                  <a:pt x="3638316" y="57654"/>
                </a:cubicBezTo>
                <a:cubicBezTo>
                  <a:pt x="3659961" y="51783"/>
                  <a:pt x="3671878" y="52983"/>
                  <a:pt x="3679320" y="67554"/>
                </a:cubicBezTo>
                <a:cubicBezTo>
                  <a:pt x="3780774" y="37937"/>
                  <a:pt x="3722369" y="76585"/>
                  <a:pt x="3799276" y="75386"/>
                </a:cubicBezTo>
                <a:cubicBezTo>
                  <a:pt x="3867935" y="70837"/>
                  <a:pt x="3939343" y="75109"/>
                  <a:pt x="4024540" y="43084"/>
                </a:cubicBezTo>
                <a:cubicBezTo>
                  <a:pt x="4043330" y="32570"/>
                  <a:pt x="4070875" y="34086"/>
                  <a:pt x="4086060" y="46467"/>
                </a:cubicBezTo>
                <a:cubicBezTo>
                  <a:pt x="4088674" y="48598"/>
                  <a:pt x="4090814" y="50977"/>
                  <a:pt x="4092413" y="53530"/>
                </a:cubicBezTo>
                <a:cubicBezTo>
                  <a:pt x="4146606" y="29255"/>
                  <a:pt x="4158169" y="50970"/>
                  <a:pt x="4187473" y="32571"/>
                </a:cubicBezTo>
                <a:cubicBezTo>
                  <a:pt x="4248175" y="37116"/>
                  <a:pt x="4279868" y="69943"/>
                  <a:pt x="4306487" y="54042"/>
                </a:cubicBezTo>
                <a:cubicBezTo>
                  <a:pt x="4334104" y="62215"/>
                  <a:pt x="4359433" y="94581"/>
                  <a:pt x="4393102" y="78610"/>
                </a:cubicBezTo>
                <a:cubicBezTo>
                  <a:pt x="4385877" y="96663"/>
                  <a:pt x="4433316" y="73341"/>
                  <a:pt x="4443041" y="88772"/>
                </a:cubicBezTo>
                <a:cubicBezTo>
                  <a:pt x="4448819" y="101575"/>
                  <a:pt x="4464559" y="97484"/>
                  <a:pt x="4477856" y="100175"/>
                </a:cubicBezTo>
                <a:cubicBezTo>
                  <a:pt x="4489623" y="112184"/>
                  <a:pt x="4553764" y="113460"/>
                  <a:pt x="4574677" y="107631"/>
                </a:cubicBezTo>
                <a:cubicBezTo>
                  <a:pt x="4631799" y="83193"/>
                  <a:pt x="4692609" y="129103"/>
                  <a:pt x="4738595" y="110972"/>
                </a:cubicBezTo>
                <a:cubicBezTo>
                  <a:pt x="4751486" y="109970"/>
                  <a:pt x="4762630" y="111152"/>
                  <a:pt x="4772623" y="113689"/>
                </a:cubicBezTo>
                <a:lnTo>
                  <a:pt x="4798437" y="123987"/>
                </a:lnTo>
                <a:lnTo>
                  <a:pt x="4801426" y="133319"/>
                </a:lnTo>
                <a:lnTo>
                  <a:pt x="4819592" y="136092"/>
                </a:lnTo>
                <a:lnTo>
                  <a:pt x="4823704" y="138493"/>
                </a:lnTo>
                <a:lnTo>
                  <a:pt x="4825195" y="139235"/>
                </a:lnTo>
                <a:lnTo>
                  <a:pt x="4855377" y="139933"/>
                </a:lnTo>
                <a:lnTo>
                  <a:pt x="4864981" y="136638"/>
                </a:lnTo>
                <a:lnTo>
                  <a:pt x="4869194" y="137485"/>
                </a:lnTo>
                <a:lnTo>
                  <a:pt x="4899129" y="128724"/>
                </a:lnTo>
                <a:cubicBezTo>
                  <a:pt x="4925366" y="119718"/>
                  <a:pt x="4952397" y="110410"/>
                  <a:pt x="4979727" y="116438"/>
                </a:cubicBezTo>
                <a:lnTo>
                  <a:pt x="5090538" y="128083"/>
                </a:lnTo>
                <a:cubicBezTo>
                  <a:pt x="5091044" y="127833"/>
                  <a:pt x="5198695" y="106616"/>
                  <a:pt x="5199199" y="106367"/>
                </a:cubicBezTo>
                <a:cubicBezTo>
                  <a:pt x="5208231" y="105810"/>
                  <a:pt x="5223768" y="127168"/>
                  <a:pt x="5239862" y="131030"/>
                </a:cubicBezTo>
                <a:lnTo>
                  <a:pt x="5405165" y="107263"/>
                </a:lnTo>
                <a:cubicBezTo>
                  <a:pt x="5535422" y="88884"/>
                  <a:pt x="5767648" y="35344"/>
                  <a:pt x="5973027" y="14505"/>
                </a:cubicBezTo>
                <a:cubicBezTo>
                  <a:pt x="6149187" y="10405"/>
                  <a:pt x="6095956" y="65577"/>
                  <a:pt x="6243587" y="20308"/>
                </a:cubicBezTo>
                <a:cubicBezTo>
                  <a:pt x="6251541" y="17483"/>
                  <a:pt x="6316307" y="24479"/>
                  <a:pt x="6333684" y="26092"/>
                </a:cubicBezTo>
                <a:cubicBezTo>
                  <a:pt x="6455330" y="37381"/>
                  <a:pt x="6480371" y="34647"/>
                  <a:pt x="6524594" y="62443"/>
                </a:cubicBezTo>
                <a:cubicBezTo>
                  <a:pt x="6703626" y="57298"/>
                  <a:pt x="6501799" y="46780"/>
                  <a:pt x="6701993" y="51745"/>
                </a:cubicBezTo>
                <a:cubicBezTo>
                  <a:pt x="6785735" y="112479"/>
                  <a:pt x="6849632" y="85702"/>
                  <a:pt x="6957361" y="97339"/>
                </a:cubicBezTo>
                <a:cubicBezTo>
                  <a:pt x="7077727" y="97171"/>
                  <a:pt x="7161639" y="169735"/>
                  <a:pt x="7268413" y="175925"/>
                </a:cubicBezTo>
                <a:cubicBezTo>
                  <a:pt x="7315714" y="184495"/>
                  <a:pt x="8335549" y="125386"/>
                  <a:pt x="8385054" y="133195"/>
                </a:cubicBezTo>
                <a:lnTo>
                  <a:pt x="8584350" y="172955"/>
                </a:lnTo>
                <a:lnTo>
                  <a:pt x="8684341" y="199587"/>
                </a:lnTo>
                <a:cubicBezTo>
                  <a:pt x="8755050" y="226462"/>
                  <a:pt x="8938313" y="312030"/>
                  <a:pt x="9008600" y="334202"/>
                </a:cubicBezTo>
                <a:cubicBezTo>
                  <a:pt x="9019984" y="330076"/>
                  <a:pt x="9096828" y="338089"/>
                  <a:pt x="9106061" y="332620"/>
                </a:cubicBezTo>
                <a:cubicBezTo>
                  <a:pt x="9263041" y="409410"/>
                  <a:pt x="9721812" y="681736"/>
                  <a:pt x="9950477" y="794954"/>
                </a:cubicBezTo>
                <a:cubicBezTo>
                  <a:pt x="10099279" y="799039"/>
                  <a:pt x="11075919" y="1215896"/>
                  <a:pt x="11109679" y="1202887"/>
                </a:cubicBezTo>
                <a:cubicBezTo>
                  <a:pt x="11253855" y="1312360"/>
                  <a:pt x="11263644" y="1301737"/>
                  <a:pt x="11327194" y="1329149"/>
                </a:cubicBezTo>
                <a:cubicBezTo>
                  <a:pt x="11390743" y="1356562"/>
                  <a:pt x="11429961" y="1342032"/>
                  <a:pt x="11490981" y="1367364"/>
                </a:cubicBezTo>
                <a:cubicBezTo>
                  <a:pt x="11552001" y="1392696"/>
                  <a:pt x="11585592" y="1433403"/>
                  <a:pt x="11656589" y="1459110"/>
                </a:cubicBezTo>
                <a:cubicBezTo>
                  <a:pt x="11672385" y="1460354"/>
                  <a:pt x="11746935" y="1483632"/>
                  <a:pt x="11762730" y="1484877"/>
                </a:cubicBezTo>
                <a:lnTo>
                  <a:pt x="11907234" y="1475186"/>
                </a:lnTo>
                <a:cubicBezTo>
                  <a:pt x="11928018" y="1493892"/>
                  <a:pt x="12059326" y="1426351"/>
                  <a:pt x="12097301" y="1446454"/>
                </a:cubicBezTo>
                <a:cubicBezTo>
                  <a:pt x="12130425" y="1440491"/>
                  <a:pt x="12152650" y="1437305"/>
                  <a:pt x="12168592" y="1434583"/>
                </a:cubicBezTo>
                <a:lnTo>
                  <a:pt x="12192000" y="1428254"/>
                </a:lnTo>
                <a:lnTo>
                  <a:pt x="12192000" y="4582452"/>
                </a:lnTo>
                <a:lnTo>
                  <a:pt x="0" y="4582452"/>
                </a:lnTo>
                <a:lnTo>
                  <a:pt x="0" y="502249"/>
                </a:lnTo>
                <a:lnTo>
                  <a:pt x="26658" y="498850"/>
                </a:lnTo>
                <a:cubicBezTo>
                  <a:pt x="53543" y="495845"/>
                  <a:pt x="83450" y="492951"/>
                  <a:pt x="117228" y="490270"/>
                </a:cubicBezTo>
                <a:cubicBezTo>
                  <a:pt x="156589" y="507996"/>
                  <a:pt x="88161" y="422256"/>
                  <a:pt x="197716" y="414976"/>
                </a:cubicBezTo>
                <a:lnTo>
                  <a:pt x="287300" y="332486"/>
                </a:lnTo>
                <a:lnTo>
                  <a:pt x="442569" y="268508"/>
                </a:lnTo>
                <a:cubicBezTo>
                  <a:pt x="497662" y="243295"/>
                  <a:pt x="582529" y="197726"/>
                  <a:pt x="632547" y="181204"/>
                </a:cubicBezTo>
                <a:cubicBezTo>
                  <a:pt x="634349" y="209388"/>
                  <a:pt x="721914" y="107222"/>
                  <a:pt x="735335" y="132652"/>
                </a:cubicBezTo>
                <a:cubicBezTo>
                  <a:pt x="732464" y="177245"/>
                  <a:pt x="825860" y="150882"/>
                  <a:pt x="867806" y="164026"/>
                </a:cubicBezTo>
                <a:cubicBezTo>
                  <a:pt x="899984" y="173480"/>
                  <a:pt x="913201" y="191061"/>
                  <a:pt x="928403" y="189376"/>
                </a:cubicBezTo>
                <a:cubicBezTo>
                  <a:pt x="961543" y="190533"/>
                  <a:pt x="955382" y="169666"/>
                  <a:pt x="959021" y="153917"/>
                </a:cubicBezTo>
                <a:cubicBezTo>
                  <a:pt x="992066" y="189943"/>
                  <a:pt x="1053368" y="148031"/>
                  <a:pt x="1111027" y="138584"/>
                </a:cubicBezTo>
                <a:cubicBezTo>
                  <a:pt x="1145385" y="136440"/>
                  <a:pt x="1195305" y="207229"/>
                  <a:pt x="1227103" y="167875"/>
                </a:cubicBezTo>
                <a:cubicBezTo>
                  <a:pt x="1248010" y="176242"/>
                  <a:pt x="1278870" y="138976"/>
                  <a:pt x="1297710" y="170873"/>
                </a:cubicBezTo>
                <a:cubicBezTo>
                  <a:pt x="1350352" y="155650"/>
                  <a:pt x="1367607" y="171168"/>
                  <a:pt x="1413052" y="149589"/>
                </a:cubicBezTo>
                <a:cubicBezTo>
                  <a:pt x="1469974" y="142574"/>
                  <a:pt x="1427686" y="191179"/>
                  <a:pt x="1506277" y="170874"/>
                </a:cubicBezTo>
                <a:cubicBezTo>
                  <a:pt x="1542904" y="181865"/>
                  <a:pt x="1583620" y="186190"/>
                  <a:pt x="1624499" y="183437"/>
                </a:cubicBezTo>
                <a:cubicBezTo>
                  <a:pt x="1626352" y="173292"/>
                  <a:pt x="1645842" y="184613"/>
                  <a:pt x="1653990" y="186254"/>
                </a:cubicBezTo>
                <a:cubicBezTo>
                  <a:pt x="1652338" y="180029"/>
                  <a:pt x="1667910" y="174758"/>
                  <a:pt x="1675154" y="179082"/>
                </a:cubicBezTo>
                <a:cubicBezTo>
                  <a:pt x="1803626" y="184200"/>
                  <a:pt x="1718674" y="135774"/>
                  <a:pt x="1801740" y="160320"/>
                </a:cubicBezTo>
                <a:cubicBezTo>
                  <a:pt x="1852880" y="160711"/>
                  <a:pt x="1832935" y="89126"/>
                  <a:pt x="1892809" y="117150"/>
                </a:cubicBezTo>
                <a:cubicBezTo>
                  <a:pt x="1953632" y="109654"/>
                  <a:pt x="1985421" y="78539"/>
                  <a:pt x="2046786" y="90709"/>
                </a:cubicBezTo>
                <a:cubicBezTo>
                  <a:pt x="2103701" y="83577"/>
                  <a:pt x="2149982" y="66720"/>
                  <a:pt x="2200539" y="69177"/>
                </a:cubicBezTo>
                <a:cubicBezTo>
                  <a:pt x="2217709" y="58197"/>
                  <a:pt x="2235223" y="52567"/>
                  <a:pt x="2256839" y="63635"/>
                </a:cubicBezTo>
                <a:cubicBezTo>
                  <a:pt x="2308895" y="53224"/>
                  <a:pt x="2316542" y="33049"/>
                  <a:pt x="2354406" y="43819"/>
                </a:cubicBezTo>
                <a:cubicBezTo>
                  <a:pt x="2382991" y="-1065"/>
                  <a:pt x="2382377" y="34075"/>
                  <a:pt x="2418731" y="32403"/>
                </a:cubicBezTo>
                <a:cubicBezTo>
                  <a:pt x="2448671" y="33878"/>
                  <a:pt x="2405700" y="57811"/>
                  <a:pt x="2432820" y="54328"/>
                </a:cubicBezTo>
                <a:cubicBezTo>
                  <a:pt x="2457053" y="39206"/>
                  <a:pt x="2468545" y="67978"/>
                  <a:pt x="2492988" y="50574"/>
                </a:cubicBezTo>
                <a:cubicBezTo>
                  <a:pt x="2476164" y="30611"/>
                  <a:pt x="2553060" y="42528"/>
                  <a:pt x="2546652" y="23348"/>
                </a:cubicBezTo>
                <a:cubicBezTo>
                  <a:pt x="2583774" y="44911"/>
                  <a:pt x="2581494" y="9235"/>
                  <a:pt x="2618568" y="10504"/>
                </a:cubicBezTo>
                <a:cubicBezTo>
                  <a:pt x="2638844" y="17357"/>
                  <a:pt x="2650959" y="16720"/>
                  <a:pt x="2661490" y="2573"/>
                </a:cubicBezTo>
                <a:cubicBezTo>
                  <a:pt x="2756076" y="36787"/>
                  <a:pt x="2706264" y="-4399"/>
                  <a:pt x="2782524" y="394"/>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4A7C6011-9676-AB9E-3A8F-D6B41A4C908E}"/>
              </a:ext>
            </a:extLst>
          </p:cNvPr>
          <p:cNvSpPr>
            <a:spLocks noGrp="1"/>
          </p:cNvSpPr>
          <p:nvPr>
            <p:ph type="title"/>
          </p:nvPr>
        </p:nvSpPr>
        <p:spPr>
          <a:xfrm>
            <a:off x="1050878" y="603622"/>
            <a:ext cx="5602759" cy="1696026"/>
          </a:xfrm>
        </p:spPr>
        <p:txBody>
          <a:bodyPr>
            <a:normAutofit/>
          </a:bodyPr>
          <a:lstStyle/>
          <a:p>
            <a:r>
              <a:rPr lang="da-DK" dirty="0"/>
              <a:t>Peter </a:t>
            </a:r>
            <a:r>
              <a:rPr lang="da-DK" dirty="0" err="1"/>
              <a:t>adolphsen</a:t>
            </a:r>
            <a:endParaRPr lang="da-DK" dirty="0"/>
          </a:p>
        </p:txBody>
      </p:sp>
      <p:sp>
        <p:nvSpPr>
          <p:cNvPr id="3" name="Pladsholder til indhold 2">
            <a:extLst>
              <a:ext uri="{FF2B5EF4-FFF2-40B4-BE49-F238E27FC236}">
                <a16:creationId xmlns:a16="http://schemas.microsoft.com/office/drawing/2014/main" id="{4741E52D-94FB-1CE5-828E-89EBCE736652}"/>
              </a:ext>
            </a:extLst>
          </p:cNvPr>
          <p:cNvSpPr>
            <a:spLocks noGrp="1"/>
          </p:cNvSpPr>
          <p:nvPr>
            <p:ph idx="1"/>
          </p:nvPr>
        </p:nvSpPr>
        <p:spPr>
          <a:xfrm>
            <a:off x="1050879" y="2726493"/>
            <a:ext cx="5602757" cy="3527884"/>
          </a:xfrm>
        </p:spPr>
        <p:txBody>
          <a:bodyPr>
            <a:normAutofit/>
          </a:bodyPr>
          <a:lstStyle/>
          <a:p>
            <a:pPr marL="0" indent="0">
              <a:buNone/>
            </a:pPr>
            <a:r>
              <a:rPr lang="da-DK" dirty="0"/>
              <a:t>Se Peter Adolphsens selvportræt: ”Det korte af det lange” og hans oplæsning af ”Ved Højer sluse”, 1996.</a:t>
            </a:r>
          </a:p>
          <a:p>
            <a:pPr marL="0" indent="0">
              <a:buNone/>
            </a:pPr>
            <a:r>
              <a:rPr lang="da-DK" dirty="0">
                <a:hlinkClick r:id="rId2"/>
              </a:rPr>
              <a:t>https://danskeforfattere.systime.dk/?id=1669</a:t>
            </a:r>
            <a:r>
              <a:rPr lang="da-DK" dirty="0"/>
              <a:t> </a:t>
            </a:r>
          </a:p>
          <a:p>
            <a:pPr marL="0" indent="0">
              <a:buNone/>
            </a:pPr>
            <a:endParaRPr lang="da-DK" dirty="0"/>
          </a:p>
        </p:txBody>
      </p:sp>
      <p:sp>
        <p:nvSpPr>
          <p:cNvPr id="1035" name="Freeform: Shape 1034">
            <a:extLst>
              <a:ext uri="{FF2B5EF4-FFF2-40B4-BE49-F238E27FC236}">
                <a16:creationId xmlns:a16="http://schemas.microsoft.com/office/drawing/2014/main" id="{5ABDA325-4B50-4FFB-81B9-95576831FB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1809" y="583892"/>
            <a:ext cx="4146651" cy="5702607"/>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508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37" name="Rectangle 6">
            <a:extLst>
              <a:ext uri="{FF2B5EF4-FFF2-40B4-BE49-F238E27FC236}">
                <a16:creationId xmlns:a16="http://schemas.microsoft.com/office/drawing/2014/main" id="{F2A49241-8E10-49A1-B30C-2A0230F6AB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91941" y="255400"/>
            <a:ext cx="1367625"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Peter Adolphsen - Kunsthøjskolen i Holbæk – Plads Til Kunst">
            <a:extLst>
              <a:ext uri="{FF2B5EF4-FFF2-40B4-BE49-F238E27FC236}">
                <a16:creationId xmlns:a16="http://schemas.microsoft.com/office/drawing/2014/main" id="{C7A59293-8C3D-D7D8-4FD7-8F5047C330C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326702" y="1010250"/>
            <a:ext cx="3634596" cy="4846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1161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7A121606-0C85-262D-1D66-279F92D6D0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1104" y="0"/>
            <a:ext cx="50546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KUNSTEN Museum of Modern Art Aalborg – Trap Danmark | Lex">
            <a:extLst>
              <a:ext uri="{FF2B5EF4-FFF2-40B4-BE49-F238E27FC236}">
                <a16:creationId xmlns:a16="http://schemas.microsoft.com/office/drawing/2014/main" id="{AE300F83-3616-4B24-C8CA-1898259360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327" y="0"/>
            <a:ext cx="4578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kstfelt 4">
            <a:extLst>
              <a:ext uri="{FF2B5EF4-FFF2-40B4-BE49-F238E27FC236}">
                <a16:creationId xmlns:a16="http://schemas.microsoft.com/office/drawing/2014/main" id="{3003722F-8C6C-E70B-F549-39292316F9FF}"/>
              </a:ext>
            </a:extLst>
          </p:cNvPr>
          <p:cNvSpPr txBox="1"/>
          <p:nvPr/>
        </p:nvSpPr>
        <p:spPr>
          <a:xfrm>
            <a:off x="122450" y="6514658"/>
            <a:ext cx="6269182" cy="276999"/>
          </a:xfrm>
          <a:prstGeom prst="rect">
            <a:avLst/>
          </a:prstGeom>
          <a:noFill/>
        </p:spPr>
        <p:txBody>
          <a:bodyPr wrap="square">
            <a:spAutoFit/>
          </a:bodyPr>
          <a:lstStyle/>
          <a:p>
            <a:r>
              <a:rPr lang="da-DK" sz="1200" b="0" i="0" dirty="0">
                <a:solidFill>
                  <a:srgbClr val="2B2B2B"/>
                </a:solidFill>
                <a:effectLst/>
                <a:latin typeface="Lato" panose="020F0502020204030204" pitchFamily="34" charset="0"/>
              </a:rPr>
              <a:t>Surrealistisk dansk kunstner Wilhelm Freddie: </a:t>
            </a:r>
            <a:r>
              <a:rPr lang="da-DK" sz="1200" b="0" i="1" dirty="0">
                <a:solidFill>
                  <a:srgbClr val="2B2B2B"/>
                </a:solidFill>
                <a:effectLst/>
                <a:latin typeface="Lato" panose="020F0502020204030204" pitchFamily="34" charset="0"/>
              </a:rPr>
              <a:t>Sex-</a:t>
            </a:r>
            <a:r>
              <a:rPr lang="da-DK" sz="1200" b="0" i="1" dirty="0" err="1">
                <a:solidFill>
                  <a:srgbClr val="2B2B2B"/>
                </a:solidFill>
                <a:effectLst/>
                <a:latin typeface="Lato" panose="020F0502020204030204" pitchFamily="34" charset="0"/>
              </a:rPr>
              <a:t>paralysappeal</a:t>
            </a:r>
            <a:r>
              <a:rPr lang="da-DK" sz="1200" b="0" i="0" dirty="0">
                <a:solidFill>
                  <a:srgbClr val="2B2B2B"/>
                </a:solidFill>
                <a:effectLst/>
                <a:latin typeface="Lato" panose="020F0502020204030204" pitchFamily="34" charset="0"/>
              </a:rPr>
              <a:t>, 1936</a:t>
            </a:r>
            <a:endParaRPr lang="da-DK" sz="1200" dirty="0"/>
          </a:p>
        </p:txBody>
      </p:sp>
      <p:sp>
        <p:nvSpPr>
          <p:cNvPr id="7" name="Tekstfelt 6">
            <a:extLst>
              <a:ext uri="{FF2B5EF4-FFF2-40B4-BE49-F238E27FC236}">
                <a16:creationId xmlns:a16="http://schemas.microsoft.com/office/drawing/2014/main" id="{158642B6-0808-479F-5669-79C24EEA5125}"/>
              </a:ext>
            </a:extLst>
          </p:cNvPr>
          <p:cNvSpPr txBox="1"/>
          <p:nvPr/>
        </p:nvSpPr>
        <p:spPr>
          <a:xfrm>
            <a:off x="9262334" y="76518"/>
            <a:ext cx="2886969" cy="1384995"/>
          </a:xfrm>
          <a:prstGeom prst="rect">
            <a:avLst/>
          </a:prstGeom>
          <a:noFill/>
        </p:spPr>
        <p:txBody>
          <a:bodyPr wrap="square">
            <a:spAutoFit/>
          </a:bodyPr>
          <a:lstStyle/>
          <a:p>
            <a:r>
              <a:rPr lang="da-DK" sz="1200" b="0" i="0" dirty="0">
                <a:solidFill>
                  <a:srgbClr val="2B2B2B"/>
                </a:solidFill>
                <a:effectLst/>
                <a:latin typeface="Lato" panose="020F0502020204030204" pitchFamily="34" charset="0"/>
              </a:rPr>
              <a:t>Portræt i forbindelse med udgivelsen af romanen </a:t>
            </a:r>
            <a:r>
              <a:rPr lang="da-DK" sz="1200" b="0" i="1" dirty="0">
                <a:solidFill>
                  <a:srgbClr val="2B2B2B"/>
                </a:solidFill>
                <a:effectLst/>
                <a:latin typeface="Lato" panose="020F0502020204030204" pitchFamily="34" charset="0"/>
              </a:rPr>
              <a:t>Rynkekneppesygen, </a:t>
            </a:r>
            <a:r>
              <a:rPr lang="da-DK" sz="1200" b="0" dirty="0">
                <a:solidFill>
                  <a:srgbClr val="2B2B2B"/>
                </a:solidFill>
                <a:effectLst/>
                <a:latin typeface="Lato" panose="020F0502020204030204" pitchFamily="34" charset="0"/>
              </a:rPr>
              <a:t>2017. Romanen er en </a:t>
            </a:r>
            <a:r>
              <a:rPr lang="da-DK" sz="1200" b="0" i="0" dirty="0">
                <a:solidFill>
                  <a:srgbClr val="3A3B3D"/>
                </a:solidFill>
                <a:effectLst/>
                <a:latin typeface="Roboto-Regular"/>
              </a:rPr>
              <a:t>humoristiske science fiction-roman om en grotesk sygdomsepidemi i kølvandet på en ruminvasion driver af aktualitet og absurditet.</a:t>
            </a:r>
            <a:endParaRPr lang="da-DK" sz="1200" dirty="0"/>
          </a:p>
        </p:txBody>
      </p:sp>
    </p:spTree>
    <p:extLst>
      <p:ext uri="{BB962C8B-B14F-4D97-AF65-F5344CB8AC3E}">
        <p14:creationId xmlns:p14="http://schemas.microsoft.com/office/powerpoint/2010/main" val="1583613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Rectangle 2056">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940161"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654A755-D920-3592-2901-DC7BA6DA82E7}"/>
              </a:ext>
            </a:extLst>
          </p:cNvPr>
          <p:cNvSpPr>
            <a:spLocks noGrp="1"/>
          </p:cNvSpPr>
          <p:nvPr>
            <p:ph type="title"/>
          </p:nvPr>
        </p:nvSpPr>
        <p:spPr>
          <a:xfrm>
            <a:off x="1050879" y="609601"/>
            <a:ext cx="4476464" cy="1216024"/>
          </a:xfrm>
        </p:spPr>
        <p:txBody>
          <a:bodyPr>
            <a:normAutofit/>
          </a:bodyPr>
          <a:lstStyle/>
          <a:p>
            <a:pPr>
              <a:lnSpc>
                <a:spcPct val="100000"/>
              </a:lnSpc>
            </a:pPr>
            <a:r>
              <a:rPr lang="da-DK" sz="2200"/>
              <a:t>Peter Adolphsen: ”Marie, </a:t>
            </a:r>
            <a:r>
              <a:rPr lang="da-DK" sz="2200" err="1"/>
              <a:t>jud</a:t>
            </a:r>
            <a:r>
              <a:rPr lang="da-DK" sz="2200"/>
              <a:t> og </a:t>
            </a:r>
            <a:r>
              <a:rPr lang="da-DK" sz="2200" err="1"/>
              <a:t>gulemanden</a:t>
            </a:r>
            <a:r>
              <a:rPr lang="da-DK" sz="2200"/>
              <a:t>”, 2000</a:t>
            </a:r>
          </a:p>
        </p:txBody>
      </p:sp>
      <p:sp>
        <p:nvSpPr>
          <p:cNvPr id="15" name="Pladsholder til indhold 2">
            <a:extLst>
              <a:ext uri="{FF2B5EF4-FFF2-40B4-BE49-F238E27FC236}">
                <a16:creationId xmlns:a16="http://schemas.microsoft.com/office/drawing/2014/main" id="{EA3D4E0C-855A-E729-1CC5-E40FC774089C}"/>
              </a:ext>
            </a:extLst>
          </p:cNvPr>
          <p:cNvSpPr>
            <a:spLocks noGrp="1"/>
          </p:cNvSpPr>
          <p:nvPr>
            <p:ph idx="1"/>
          </p:nvPr>
        </p:nvSpPr>
        <p:spPr>
          <a:xfrm>
            <a:off x="1050879" y="2163685"/>
            <a:ext cx="3875963" cy="4107020"/>
          </a:xfrm>
        </p:spPr>
        <p:txBody>
          <a:bodyPr>
            <a:normAutofit/>
          </a:bodyPr>
          <a:lstStyle/>
          <a:p>
            <a:pPr marL="0" indent="0">
              <a:buNone/>
            </a:pPr>
            <a:endParaRPr lang="da-DK" dirty="0"/>
          </a:p>
          <a:p>
            <a:pPr marL="0" indent="0">
              <a:buNone/>
            </a:pPr>
            <a:r>
              <a:rPr lang="da-DK" dirty="0"/>
              <a:t>Læs afsnittet om kortprosa i ”Håndbog til dansk” og giv et bud på en analyse og fortolkning af Peter Adolphsen: ”Marie, </a:t>
            </a:r>
            <a:r>
              <a:rPr lang="da-DK" dirty="0" err="1"/>
              <a:t>jud</a:t>
            </a:r>
            <a:r>
              <a:rPr lang="da-DK" dirty="0"/>
              <a:t> og </a:t>
            </a:r>
            <a:r>
              <a:rPr lang="da-DK" dirty="0" err="1"/>
              <a:t>gulemanden</a:t>
            </a:r>
            <a:r>
              <a:rPr lang="da-DK" dirty="0"/>
              <a:t>”, 2000</a:t>
            </a:r>
          </a:p>
          <a:p>
            <a:pPr marL="457200" indent="-457200">
              <a:buFont typeface="+mj-lt"/>
              <a:buAutoNum type="arabicPeriod"/>
            </a:pPr>
            <a:endParaRPr lang="da-DK" dirty="0"/>
          </a:p>
          <a:p>
            <a:pPr marL="457200" indent="-457200">
              <a:buFont typeface="+mj-lt"/>
              <a:buAutoNum type="arabicPeriod"/>
            </a:pPr>
            <a:endParaRPr lang="da-DK" dirty="0"/>
          </a:p>
          <a:p>
            <a:pPr marL="0" indent="0">
              <a:buNone/>
            </a:pPr>
            <a:endParaRPr lang="da-DK" dirty="0"/>
          </a:p>
          <a:p>
            <a:pPr marL="0" indent="0">
              <a:buNone/>
            </a:pPr>
            <a:endParaRPr lang="da-DK" dirty="0"/>
          </a:p>
        </p:txBody>
      </p:sp>
      <p:pic>
        <p:nvPicPr>
          <p:cNvPr id="2050" name="Picture 2" descr="Peter Adolphsen: Små historier/Små historier 2 - Bogmanden">
            <a:extLst>
              <a:ext uri="{FF2B5EF4-FFF2-40B4-BE49-F238E27FC236}">
                <a16:creationId xmlns:a16="http://schemas.microsoft.com/office/drawing/2014/main" id="{652D645D-0564-0B27-F655-6418E3B168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5814" r="1" b="9957"/>
          <a:stretch/>
        </p:blipFill>
        <p:spPr bwMode="auto">
          <a:xfrm>
            <a:off x="5251840" y="10"/>
            <a:ext cx="6940161" cy="6868876"/>
          </a:xfrm>
          <a:custGeom>
            <a:avLst/>
            <a:gdLst/>
            <a:ahLst/>
            <a:cxnLst/>
            <a:rect l="l" t="t" r="r" b="b"/>
            <a:pathLst>
              <a:path w="6940161" h="6857999">
                <a:moveTo>
                  <a:pt x="857190" y="0"/>
                </a:moveTo>
                <a:lnTo>
                  <a:pt x="6940161" y="0"/>
                </a:lnTo>
                <a:lnTo>
                  <a:pt x="6940161" y="6857999"/>
                </a:lnTo>
                <a:lnTo>
                  <a:pt x="496459" y="6857999"/>
                </a:lnTo>
                <a:lnTo>
                  <a:pt x="486507" y="6839466"/>
                </a:lnTo>
                <a:cubicBezTo>
                  <a:pt x="477389" y="6820641"/>
                  <a:pt x="471173" y="6801859"/>
                  <a:pt x="480078" y="6795812"/>
                </a:cubicBezTo>
                <a:cubicBezTo>
                  <a:pt x="475408" y="6761382"/>
                  <a:pt x="493736" y="6723009"/>
                  <a:pt x="482330" y="6676796"/>
                </a:cubicBezTo>
                <a:cubicBezTo>
                  <a:pt x="479519" y="6617030"/>
                  <a:pt x="476161" y="6634511"/>
                  <a:pt x="469648" y="6539722"/>
                </a:cubicBezTo>
                <a:cubicBezTo>
                  <a:pt x="459969" y="6498384"/>
                  <a:pt x="496382" y="6456575"/>
                  <a:pt x="477855" y="6433501"/>
                </a:cubicBezTo>
                <a:cubicBezTo>
                  <a:pt x="464018" y="6378655"/>
                  <a:pt x="442310" y="6325849"/>
                  <a:pt x="414008" y="6271586"/>
                </a:cubicBezTo>
                <a:cubicBezTo>
                  <a:pt x="378091" y="6226697"/>
                  <a:pt x="377466" y="6140798"/>
                  <a:pt x="299660" y="6080454"/>
                </a:cubicBezTo>
                <a:cubicBezTo>
                  <a:pt x="268606" y="6014324"/>
                  <a:pt x="244498" y="5964143"/>
                  <a:pt x="221239" y="5913249"/>
                </a:cubicBezTo>
                <a:cubicBezTo>
                  <a:pt x="210139" y="5897439"/>
                  <a:pt x="175369" y="5809427"/>
                  <a:pt x="160103" y="5775094"/>
                </a:cubicBezTo>
                <a:cubicBezTo>
                  <a:pt x="87298" y="5686529"/>
                  <a:pt x="103897" y="5672717"/>
                  <a:pt x="87873" y="5573809"/>
                </a:cubicBezTo>
                <a:cubicBezTo>
                  <a:pt x="76224" y="5541231"/>
                  <a:pt x="76748" y="5525076"/>
                  <a:pt x="57933" y="5490695"/>
                </a:cubicBezTo>
                <a:lnTo>
                  <a:pt x="30889" y="5398377"/>
                </a:lnTo>
                <a:lnTo>
                  <a:pt x="34140" y="5390971"/>
                </a:lnTo>
                <a:lnTo>
                  <a:pt x="35928" y="5390229"/>
                </a:lnTo>
                <a:lnTo>
                  <a:pt x="16968" y="5309266"/>
                </a:lnTo>
                <a:cubicBezTo>
                  <a:pt x="13970" y="5303642"/>
                  <a:pt x="-917" y="5289094"/>
                  <a:pt x="2490" y="5276920"/>
                </a:cubicBezTo>
                <a:lnTo>
                  <a:pt x="24907" y="5208159"/>
                </a:lnTo>
                <a:lnTo>
                  <a:pt x="31839" y="5162682"/>
                </a:lnTo>
                <a:cubicBezTo>
                  <a:pt x="28501" y="5155528"/>
                  <a:pt x="24609" y="5048935"/>
                  <a:pt x="18796" y="5043371"/>
                </a:cubicBezTo>
                <a:cubicBezTo>
                  <a:pt x="54584" y="4976689"/>
                  <a:pt x="5001" y="4985095"/>
                  <a:pt x="14358" y="4908985"/>
                </a:cubicBezTo>
                <a:cubicBezTo>
                  <a:pt x="17201" y="4816358"/>
                  <a:pt x="5675" y="4749418"/>
                  <a:pt x="4769" y="4643799"/>
                </a:cubicBezTo>
                <a:cubicBezTo>
                  <a:pt x="4111" y="4581455"/>
                  <a:pt x="-7137" y="4509050"/>
                  <a:pt x="7402" y="4395547"/>
                </a:cubicBezTo>
                <a:cubicBezTo>
                  <a:pt x="11591" y="4330720"/>
                  <a:pt x="28535" y="4313913"/>
                  <a:pt x="23462" y="4274064"/>
                </a:cubicBezTo>
                <a:cubicBezTo>
                  <a:pt x="22995" y="4245538"/>
                  <a:pt x="22530" y="4217012"/>
                  <a:pt x="22063" y="4188486"/>
                </a:cubicBezTo>
                <a:lnTo>
                  <a:pt x="24672" y="4170100"/>
                </a:lnTo>
                <a:lnTo>
                  <a:pt x="34973" y="4166123"/>
                </a:lnTo>
                <a:lnTo>
                  <a:pt x="26424" y="4120096"/>
                </a:lnTo>
                <a:cubicBezTo>
                  <a:pt x="28986" y="4109871"/>
                  <a:pt x="49338" y="4079429"/>
                  <a:pt x="47886" y="4066698"/>
                </a:cubicBezTo>
                <a:cubicBezTo>
                  <a:pt x="26522" y="4022850"/>
                  <a:pt x="34453" y="4030338"/>
                  <a:pt x="47327" y="3969172"/>
                </a:cubicBezTo>
                <a:cubicBezTo>
                  <a:pt x="40297" y="3948973"/>
                  <a:pt x="40044" y="3857354"/>
                  <a:pt x="53093" y="3844350"/>
                </a:cubicBezTo>
                <a:cubicBezTo>
                  <a:pt x="55739" y="3830819"/>
                  <a:pt x="50778" y="3815585"/>
                  <a:pt x="64866" y="3808459"/>
                </a:cubicBezTo>
                <a:cubicBezTo>
                  <a:pt x="81775" y="3797121"/>
                  <a:pt x="54599" y="3752382"/>
                  <a:pt x="74864" y="3757643"/>
                </a:cubicBezTo>
                <a:cubicBezTo>
                  <a:pt x="56224" y="3725828"/>
                  <a:pt x="74270" y="3660981"/>
                  <a:pt x="82640" y="3632606"/>
                </a:cubicBezTo>
                <a:cubicBezTo>
                  <a:pt x="85981" y="3582255"/>
                  <a:pt x="88778" y="3571708"/>
                  <a:pt x="89222" y="3534990"/>
                </a:cubicBezTo>
                <a:cubicBezTo>
                  <a:pt x="92019" y="3533125"/>
                  <a:pt x="80706" y="3481126"/>
                  <a:pt x="79835" y="3454133"/>
                </a:cubicBezTo>
                <a:cubicBezTo>
                  <a:pt x="78963" y="3427139"/>
                  <a:pt x="96173" y="3390611"/>
                  <a:pt x="83991" y="3373027"/>
                </a:cubicBezTo>
                <a:cubicBezTo>
                  <a:pt x="80767" y="3298527"/>
                  <a:pt x="69808" y="3290617"/>
                  <a:pt x="62958" y="3222737"/>
                </a:cubicBezTo>
                <a:cubicBezTo>
                  <a:pt x="59618" y="3146284"/>
                  <a:pt x="39695" y="3184007"/>
                  <a:pt x="49209" y="3118188"/>
                </a:cubicBezTo>
                <a:cubicBezTo>
                  <a:pt x="65221" y="3109217"/>
                  <a:pt x="85573" y="3024732"/>
                  <a:pt x="78480" y="3003808"/>
                </a:cubicBezTo>
                <a:cubicBezTo>
                  <a:pt x="78037" y="2966753"/>
                  <a:pt x="77812" y="2989870"/>
                  <a:pt x="77566" y="2944921"/>
                </a:cubicBezTo>
                <a:lnTo>
                  <a:pt x="94406" y="2877744"/>
                </a:lnTo>
                <a:cubicBezTo>
                  <a:pt x="87936" y="2880724"/>
                  <a:pt x="108480" y="2822146"/>
                  <a:pt x="108051" y="2807161"/>
                </a:cubicBezTo>
                <a:cubicBezTo>
                  <a:pt x="110507" y="2775643"/>
                  <a:pt x="80880" y="2769288"/>
                  <a:pt x="107377" y="2752347"/>
                </a:cubicBezTo>
                <a:lnTo>
                  <a:pt x="114975" y="2748299"/>
                </a:lnTo>
                <a:cubicBezTo>
                  <a:pt x="115205" y="2745962"/>
                  <a:pt x="115434" y="2743625"/>
                  <a:pt x="115663" y="2741288"/>
                </a:cubicBezTo>
                <a:cubicBezTo>
                  <a:pt x="115098" y="2737657"/>
                  <a:pt x="112995" y="2735847"/>
                  <a:pt x="107929" y="2737160"/>
                </a:cubicBezTo>
                <a:cubicBezTo>
                  <a:pt x="126569" y="2705347"/>
                  <a:pt x="119693" y="2699356"/>
                  <a:pt x="122707" y="2659631"/>
                </a:cubicBezTo>
                <a:cubicBezTo>
                  <a:pt x="135394" y="2612127"/>
                  <a:pt x="120483" y="2628594"/>
                  <a:pt x="145471" y="2573336"/>
                </a:cubicBezTo>
                <a:cubicBezTo>
                  <a:pt x="156086" y="2559732"/>
                  <a:pt x="170382" y="2541339"/>
                  <a:pt x="170626" y="2528057"/>
                </a:cubicBezTo>
                <a:lnTo>
                  <a:pt x="202713" y="2489594"/>
                </a:lnTo>
                <a:cubicBezTo>
                  <a:pt x="203853" y="2487774"/>
                  <a:pt x="204248" y="2473350"/>
                  <a:pt x="203650" y="2468303"/>
                </a:cubicBezTo>
                <a:lnTo>
                  <a:pt x="223316" y="2460480"/>
                </a:lnTo>
                <a:lnTo>
                  <a:pt x="215120" y="2423535"/>
                </a:lnTo>
                <a:lnTo>
                  <a:pt x="223455" y="2404394"/>
                </a:lnTo>
                <a:cubicBezTo>
                  <a:pt x="243490" y="2392610"/>
                  <a:pt x="229596" y="2347474"/>
                  <a:pt x="238853" y="2324643"/>
                </a:cubicBezTo>
                <a:cubicBezTo>
                  <a:pt x="239504" y="2297698"/>
                  <a:pt x="266477" y="2284202"/>
                  <a:pt x="272463" y="2255535"/>
                </a:cubicBezTo>
                <a:cubicBezTo>
                  <a:pt x="290597" y="2249648"/>
                  <a:pt x="306594" y="2207828"/>
                  <a:pt x="294092" y="2184679"/>
                </a:cubicBezTo>
                <a:lnTo>
                  <a:pt x="323221" y="2093132"/>
                </a:lnTo>
                <a:cubicBezTo>
                  <a:pt x="348282" y="2084587"/>
                  <a:pt x="366071" y="1985868"/>
                  <a:pt x="377324" y="1950235"/>
                </a:cubicBezTo>
                <a:cubicBezTo>
                  <a:pt x="397581" y="1920183"/>
                  <a:pt x="445208" y="1898905"/>
                  <a:pt x="457649" y="1861568"/>
                </a:cubicBezTo>
                <a:cubicBezTo>
                  <a:pt x="464664" y="1810687"/>
                  <a:pt x="447457" y="1869507"/>
                  <a:pt x="451972" y="1809499"/>
                </a:cubicBezTo>
                <a:cubicBezTo>
                  <a:pt x="450982" y="1754297"/>
                  <a:pt x="465413" y="1767680"/>
                  <a:pt x="474550" y="1693716"/>
                </a:cubicBezTo>
                <a:cubicBezTo>
                  <a:pt x="473258" y="1654244"/>
                  <a:pt x="481626" y="1627007"/>
                  <a:pt x="481301" y="1605195"/>
                </a:cubicBezTo>
                <a:cubicBezTo>
                  <a:pt x="490491" y="1568952"/>
                  <a:pt x="493569" y="1564518"/>
                  <a:pt x="497837" y="1516217"/>
                </a:cubicBezTo>
                <a:cubicBezTo>
                  <a:pt x="503639" y="1488452"/>
                  <a:pt x="534082" y="1457870"/>
                  <a:pt x="513281" y="1429841"/>
                </a:cubicBezTo>
                <a:cubicBezTo>
                  <a:pt x="527326" y="1412325"/>
                  <a:pt x="570430" y="1413592"/>
                  <a:pt x="550104" y="1380081"/>
                </a:cubicBezTo>
                <a:cubicBezTo>
                  <a:pt x="575583" y="1394128"/>
                  <a:pt x="551452" y="1335176"/>
                  <a:pt x="574526" y="1334891"/>
                </a:cubicBezTo>
                <a:cubicBezTo>
                  <a:pt x="593486" y="1336427"/>
                  <a:pt x="633157" y="1194568"/>
                  <a:pt x="638123" y="1185551"/>
                </a:cubicBezTo>
                <a:cubicBezTo>
                  <a:pt x="647468" y="1149210"/>
                  <a:pt x="657504" y="1148087"/>
                  <a:pt x="664747" y="1111168"/>
                </a:cubicBezTo>
                <a:cubicBezTo>
                  <a:pt x="679107" y="1057226"/>
                  <a:pt x="652121" y="1022543"/>
                  <a:pt x="664913" y="993353"/>
                </a:cubicBezTo>
                <a:cubicBezTo>
                  <a:pt x="684189" y="960214"/>
                  <a:pt x="707497" y="867450"/>
                  <a:pt x="721256" y="813953"/>
                </a:cubicBezTo>
                <a:cubicBezTo>
                  <a:pt x="734607" y="746430"/>
                  <a:pt x="738988" y="666470"/>
                  <a:pt x="745023" y="588218"/>
                </a:cubicBezTo>
                <a:cubicBezTo>
                  <a:pt x="735393" y="475380"/>
                  <a:pt x="719076" y="536119"/>
                  <a:pt x="725253" y="376479"/>
                </a:cubicBezTo>
                <a:lnTo>
                  <a:pt x="735457" y="280992"/>
                </a:lnTo>
                <a:cubicBezTo>
                  <a:pt x="735270" y="276227"/>
                  <a:pt x="742007" y="223140"/>
                  <a:pt x="741820" y="218374"/>
                </a:cubicBezTo>
                <a:lnTo>
                  <a:pt x="735299" y="188178"/>
                </a:lnTo>
                <a:lnTo>
                  <a:pt x="764938" y="152404"/>
                </a:lnTo>
                <a:cubicBezTo>
                  <a:pt x="776066" y="136342"/>
                  <a:pt x="783668" y="122048"/>
                  <a:pt x="802071" y="91810"/>
                </a:cubicBezTo>
                <a:lnTo>
                  <a:pt x="849585" y="3016"/>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14034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940161"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AF12E08-7D6B-2580-0EC5-FFC722C60672}"/>
              </a:ext>
            </a:extLst>
          </p:cNvPr>
          <p:cNvSpPr>
            <a:spLocks noGrp="1"/>
          </p:cNvSpPr>
          <p:nvPr>
            <p:ph type="title"/>
          </p:nvPr>
        </p:nvSpPr>
        <p:spPr>
          <a:xfrm>
            <a:off x="1050879" y="609601"/>
            <a:ext cx="4476464" cy="1216024"/>
          </a:xfrm>
        </p:spPr>
        <p:txBody>
          <a:bodyPr>
            <a:normAutofit/>
          </a:bodyPr>
          <a:lstStyle/>
          <a:p>
            <a:pPr>
              <a:lnSpc>
                <a:spcPct val="100000"/>
              </a:lnSpc>
            </a:pPr>
            <a:r>
              <a:rPr lang="da-DK" sz="2200"/>
              <a:t>Stine Pilgaard: uddrag fra ”Lejlighedssange"</a:t>
            </a:r>
          </a:p>
        </p:txBody>
      </p:sp>
      <p:sp>
        <p:nvSpPr>
          <p:cNvPr id="3" name="Pladsholder til indhold 2">
            <a:extLst>
              <a:ext uri="{FF2B5EF4-FFF2-40B4-BE49-F238E27FC236}">
                <a16:creationId xmlns:a16="http://schemas.microsoft.com/office/drawing/2014/main" id="{8CD1C322-D0FD-07FD-2FEF-A2F165886281}"/>
              </a:ext>
            </a:extLst>
          </p:cNvPr>
          <p:cNvSpPr>
            <a:spLocks noGrp="1"/>
          </p:cNvSpPr>
          <p:nvPr>
            <p:ph idx="1"/>
          </p:nvPr>
        </p:nvSpPr>
        <p:spPr>
          <a:xfrm>
            <a:off x="1050879" y="2163685"/>
            <a:ext cx="3875963" cy="4107020"/>
          </a:xfrm>
        </p:spPr>
        <p:txBody>
          <a:bodyPr>
            <a:normAutofit/>
          </a:bodyPr>
          <a:lstStyle/>
          <a:p>
            <a:pPr marL="0" indent="0">
              <a:buNone/>
            </a:pPr>
            <a:r>
              <a:rPr lang="da-DK" dirty="0"/>
              <a:t>Læs uddraget s. 189-192, hvor familien spiller pakkeleg. </a:t>
            </a:r>
          </a:p>
          <a:p>
            <a:pPr marL="0" indent="0">
              <a:buNone/>
            </a:pPr>
            <a:r>
              <a:rPr lang="da-DK" dirty="0"/>
              <a:t>Lav en personkarakteristik med særlig fokus på relationerne.  </a:t>
            </a:r>
          </a:p>
          <a:p>
            <a:pPr marL="0" indent="0">
              <a:buNone/>
            </a:pPr>
            <a:endParaRPr lang="da-DK" dirty="0"/>
          </a:p>
          <a:p>
            <a:pPr marL="0" indent="0">
              <a:buNone/>
            </a:pPr>
            <a:endParaRPr lang="da-DK" dirty="0"/>
          </a:p>
        </p:txBody>
      </p:sp>
      <p:pic>
        <p:nvPicPr>
          <p:cNvPr id="1026" name="Picture 2" descr="Lejlighedssange, Stine Pilgaard, genre: roman – dba.dk – Køb og Salg af Nyt  og Brugt">
            <a:extLst>
              <a:ext uri="{FF2B5EF4-FFF2-40B4-BE49-F238E27FC236}">
                <a16:creationId xmlns:a16="http://schemas.microsoft.com/office/drawing/2014/main" id="{C3BFB096-6490-53AC-FB6B-81808E521A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6999" r="2" b="14711"/>
          <a:stretch/>
        </p:blipFill>
        <p:spPr bwMode="auto">
          <a:xfrm>
            <a:off x="5251840" y="10"/>
            <a:ext cx="6940161" cy="6868876"/>
          </a:xfrm>
          <a:custGeom>
            <a:avLst/>
            <a:gdLst/>
            <a:ahLst/>
            <a:cxnLst/>
            <a:rect l="l" t="t" r="r" b="b"/>
            <a:pathLst>
              <a:path w="6940161" h="6857999">
                <a:moveTo>
                  <a:pt x="857190" y="0"/>
                </a:moveTo>
                <a:lnTo>
                  <a:pt x="6940161" y="0"/>
                </a:lnTo>
                <a:lnTo>
                  <a:pt x="6940161" y="6857999"/>
                </a:lnTo>
                <a:lnTo>
                  <a:pt x="496459" y="6857999"/>
                </a:lnTo>
                <a:lnTo>
                  <a:pt x="486507" y="6839466"/>
                </a:lnTo>
                <a:cubicBezTo>
                  <a:pt x="477389" y="6820641"/>
                  <a:pt x="471173" y="6801859"/>
                  <a:pt x="480078" y="6795812"/>
                </a:cubicBezTo>
                <a:cubicBezTo>
                  <a:pt x="475408" y="6761382"/>
                  <a:pt x="493736" y="6723009"/>
                  <a:pt x="482330" y="6676796"/>
                </a:cubicBezTo>
                <a:cubicBezTo>
                  <a:pt x="479519" y="6617030"/>
                  <a:pt x="476161" y="6634511"/>
                  <a:pt x="469648" y="6539722"/>
                </a:cubicBezTo>
                <a:cubicBezTo>
                  <a:pt x="459969" y="6498384"/>
                  <a:pt x="496382" y="6456575"/>
                  <a:pt x="477855" y="6433501"/>
                </a:cubicBezTo>
                <a:cubicBezTo>
                  <a:pt x="464018" y="6378655"/>
                  <a:pt x="442310" y="6325849"/>
                  <a:pt x="414008" y="6271586"/>
                </a:cubicBezTo>
                <a:cubicBezTo>
                  <a:pt x="378091" y="6226697"/>
                  <a:pt x="377466" y="6140798"/>
                  <a:pt x="299660" y="6080454"/>
                </a:cubicBezTo>
                <a:cubicBezTo>
                  <a:pt x="268606" y="6014324"/>
                  <a:pt x="244498" y="5964143"/>
                  <a:pt x="221239" y="5913249"/>
                </a:cubicBezTo>
                <a:cubicBezTo>
                  <a:pt x="210139" y="5897439"/>
                  <a:pt x="175369" y="5809427"/>
                  <a:pt x="160103" y="5775094"/>
                </a:cubicBezTo>
                <a:cubicBezTo>
                  <a:pt x="87298" y="5686529"/>
                  <a:pt x="103897" y="5672717"/>
                  <a:pt x="87873" y="5573809"/>
                </a:cubicBezTo>
                <a:cubicBezTo>
                  <a:pt x="76224" y="5541231"/>
                  <a:pt x="76748" y="5525076"/>
                  <a:pt x="57933" y="5490695"/>
                </a:cubicBezTo>
                <a:lnTo>
                  <a:pt x="30889" y="5398377"/>
                </a:lnTo>
                <a:lnTo>
                  <a:pt x="34140" y="5390971"/>
                </a:lnTo>
                <a:lnTo>
                  <a:pt x="35928" y="5390229"/>
                </a:lnTo>
                <a:lnTo>
                  <a:pt x="16968" y="5309266"/>
                </a:lnTo>
                <a:cubicBezTo>
                  <a:pt x="13970" y="5303642"/>
                  <a:pt x="-917" y="5289094"/>
                  <a:pt x="2490" y="5276920"/>
                </a:cubicBezTo>
                <a:lnTo>
                  <a:pt x="24907" y="5208159"/>
                </a:lnTo>
                <a:lnTo>
                  <a:pt x="31839" y="5162682"/>
                </a:lnTo>
                <a:cubicBezTo>
                  <a:pt x="28501" y="5155528"/>
                  <a:pt x="24609" y="5048935"/>
                  <a:pt x="18796" y="5043371"/>
                </a:cubicBezTo>
                <a:cubicBezTo>
                  <a:pt x="54584" y="4976689"/>
                  <a:pt x="5001" y="4985095"/>
                  <a:pt x="14358" y="4908985"/>
                </a:cubicBezTo>
                <a:cubicBezTo>
                  <a:pt x="17201" y="4816358"/>
                  <a:pt x="5675" y="4749418"/>
                  <a:pt x="4769" y="4643799"/>
                </a:cubicBezTo>
                <a:cubicBezTo>
                  <a:pt x="4111" y="4581455"/>
                  <a:pt x="-7137" y="4509050"/>
                  <a:pt x="7402" y="4395547"/>
                </a:cubicBezTo>
                <a:cubicBezTo>
                  <a:pt x="11591" y="4330720"/>
                  <a:pt x="28535" y="4313913"/>
                  <a:pt x="23462" y="4274064"/>
                </a:cubicBezTo>
                <a:cubicBezTo>
                  <a:pt x="22995" y="4245538"/>
                  <a:pt x="22530" y="4217012"/>
                  <a:pt x="22063" y="4188486"/>
                </a:cubicBezTo>
                <a:lnTo>
                  <a:pt x="24672" y="4170100"/>
                </a:lnTo>
                <a:lnTo>
                  <a:pt x="34973" y="4166123"/>
                </a:lnTo>
                <a:lnTo>
                  <a:pt x="26424" y="4120096"/>
                </a:lnTo>
                <a:cubicBezTo>
                  <a:pt x="28986" y="4109871"/>
                  <a:pt x="49338" y="4079429"/>
                  <a:pt x="47886" y="4066698"/>
                </a:cubicBezTo>
                <a:cubicBezTo>
                  <a:pt x="26522" y="4022850"/>
                  <a:pt x="34453" y="4030338"/>
                  <a:pt x="47327" y="3969172"/>
                </a:cubicBezTo>
                <a:cubicBezTo>
                  <a:pt x="40297" y="3948973"/>
                  <a:pt x="40044" y="3857354"/>
                  <a:pt x="53093" y="3844350"/>
                </a:cubicBezTo>
                <a:cubicBezTo>
                  <a:pt x="55739" y="3830819"/>
                  <a:pt x="50778" y="3815585"/>
                  <a:pt x="64866" y="3808459"/>
                </a:cubicBezTo>
                <a:cubicBezTo>
                  <a:pt x="81775" y="3797121"/>
                  <a:pt x="54599" y="3752382"/>
                  <a:pt x="74864" y="3757643"/>
                </a:cubicBezTo>
                <a:cubicBezTo>
                  <a:pt x="56224" y="3725828"/>
                  <a:pt x="74270" y="3660981"/>
                  <a:pt x="82640" y="3632606"/>
                </a:cubicBezTo>
                <a:cubicBezTo>
                  <a:pt x="85981" y="3582255"/>
                  <a:pt x="88778" y="3571708"/>
                  <a:pt x="89222" y="3534990"/>
                </a:cubicBezTo>
                <a:cubicBezTo>
                  <a:pt x="92019" y="3533125"/>
                  <a:pt x="80706" y="3481126"/>
                  <a:pt x="79835" y="3454133"/>
                </a:cubicBezTo>
                <a:cubicBezTo>
                  <a:pt x="78963" y="3427139"/>
                  <a:pt x="96173" y="3390611"/>
                  <a:pt x="83991" y="3373027"/>
                </a:cubicBezTo>
                <a:cubicBezTo>
                  <a:pt x="80767" y="3298527"/>
                  <a:pt x="69808" y="3290617"/>
                  <a:pt x="62958" y="3222737"/>
                </a:cubicBezTo>
                <a:cubicBezTo>
                  <a:pt x="59618" y="3146284"/>
                  <a:pt x="39695" y="3184007"/>
                  <a:pt x="49209" y="3118188"/>
                </a:cubicBezTo>
                <a:cubicBezTo>
                  <a:pt x="65221" y="3109217"/>
                  <a:pt x="85573" y="3024732"/>
                  <a:pt x="78480" y="3003808"/>
                </a:cubicBezTo>
                <a:cubicBezTo>
                  <a:pt x="78037" y="2966753"/>
                  <a:pt x="77812" y="2989870"/>
                  <a:pt x="77566" y="2944921"/>
                </a:cubicBezTo>
                <a:lnTo>
                  <a:pt x="94406" y="2877744"/>
                </a:lnTo>
                <a:cubicBezTo>
                  <a:pt x="87936" y="2880724"/>
                  <a:pt x="108480" y="2822146"/>
                  <a:pt x="108051" y="2807161"/>
                </a:cubicBezTo>
                <a:cubicBezTo>
                  <a:pt x="110507" y="2775643"/>
                  <a:pt x="80880" y="2769288"/>
                  <a:pt x="107377" y="2752347"/>
                </a:cubicBezTo>
                <a:lnTo>
                  <a:pt x="114975" y="2748299"/>
                </a:lnTo>
                <a:cubicBezTo>
                  <a:pt x="115205" y="2745962"/>
                  <a:pt x="115434" y="2743625"/>
                  <a:pt x="115663" y="2741288"/>
                </a:cubicBezTo>
                <a:cubicBezTo>
                  <a:pt x="115098" y="2737657"/>
                  <a:pt x="112995" y="2735847"/>
                  <a:pt x="107929" y="2737160"/>
                </a:cubicBezTo>
                <a:cubicBezTo>
                  <a:pt x="126569" y="2705347"/>
                  <a:pt x="119693" y="2699356"/>
                  <a:pt x="122707" y="2659631"/>
                </a:cubicBezTo>
                <a:cubicBezTo>
                  <a:pt x="135394" y="2612127"/>
                  <a:pt x="120483" y="2628594"/>
                  <a:pt x="145471" y="2573336"/>
                </a:cubicBezTo>
                <a:cubicBezTo>
                  <a:pt x="156086" y="2559732"/>
                  <a:pt x="170382" y="2541339"/>
                  <a:pt x="170626" y="2528057"/>
                </a:cubicBezTo>
                <a:lnTo>
                  <a:pt x="202713" y="2489594"/>
                </a:lnTo>
                <a:cubicBezTo>
                  <a:pt x="203853" y="2487774"/>
                  <a:pt x="204248" y="2473350"/>
                  <a:pt x="203650" y="2468303"/>
                </a:cubicBezTo>
                <a:lnTo>
                  <a:pt x="223316" y="2460480"/>
                </a:lnTo>
                <a:lnTo>
                  <a:pt x="215120" y="2423535"/>
                </a:lnTo>
                <a:lnTo>
                  <a:pt x="223455" y="2404394"/>
                </a:lnTo>
                <a:cubicBezTo>
                  <a:pt x="243490" y="2392610"/>
                  <a:pt x="229596" y="2347474"/>
                  <a:pt x="238853" y="2324643"/>
                </a:cubicBezTo>
                <a:cubicBezTo>
                  <a:pt x="239504" y="2297698"/>
                  <a:pt x="266477" y="2284202"/>
                  <a:pt x="272463" y="2255535"/>
                </a:cubicBezTo>
                <a:cubicBezTo>
                  <a:pt x="290597" y="2249648"/>
                  <a:pt x="306594" y="2207828"/>
                  <a:pt x="294092" y="2184679"/>
                </a:cubicBezTo>
                <a:lnTo>
                  <a:pt x="323221" y="2093132"/>
                </a:lnTo>
                <a:cubicBezTo>
                  <a:pt x="348282" y="2084587"/>
                  <a:pt x="366071" y="1985868"/>
                  <a:pt x="377324" y="1950235"/>
                </a:cubicBezTo>
                <a:cubicBezTo>
                  <a:pt x="397581" y="1920183"/>
                  <a:pt x="445208" y="1898905"/>
                  <a:pt x="457649" y="1861568"/>
                </a:cubicBezTo>
                <a:cubicBezTo>
                  <a:pt x="464664" y="1810687"/>
                  <a:pt x="447457" y="1869507"/>
                  <a:pt x="451972" y="1809499"/>
                </a:cubicBezTo>
                <a:cubicBezTo>
                  <a:pt x="450982" y="1754297"/>
                  <a:pt x="465413" y="1767680"/>
                  <a:pt x="474550" y="1693716"/>
                </a:cubicBezTo>
                <a:cubicBezTo>
                  <a:pt x="473258" y="1654244"/>
                  <a:pt x="481626" y="1627007"/>
                  <a:pt x="481301" y="1605195"/>
                </a:cubicBezTo>
                <a:cubicBezTo>
                  <a:pt x="490491" y="1568952"/>
                  <a:pt x="493569" y="1564518"/>
                  <a:pt x="497837" y="1516217"/>
                </a:cubicBezTo>
                <a:cubicBezTo>
                  <a:pt x="503639" y="1488452"/>
                  <a:pt x="534082" y="1457870"/>
                  <a:pt x="513281" y="1429841"/>
                </a:cubicBezTo>
                <a:cubicBezTo>
                  <a:pt x="527326" y="1412325"/>
                  <a:pt x="570430" y="1413592"/>
                  <a:pt x="550104" y="1380081"/>
                </a:cubicBezTo>
                <a:cubicBezTo>
                  <a:pt x="575583" y="1394128"/>
                  <a:pt x="551452" y="1335176"/>
                  <a:pt x="574526" y="1334891"/>
                </a:cubicBezTo>
                <a:cubicBezTo>
                  <a:pt x="593486" y="1336427"/>
                  <a:pt x="633157" y="1194568"/>
                  <a:pt x="638123" y="1185551"/>
                </a:cubicBezTo>
                <a:cubicBezTo>
                  <a:pt x="647468" y="1149210"/>
                  <a:pt x="657504" y="1148087"/>
                  <a:pt x="664747" y="1111168"/>
                </a:cubicBezTo>
                <a:cubicBezTo>
                  <a:pt x="679107" y="1057226"/>
                  <a:pt x="652121" y="1022543"/>
                  <a:pt x="664913" y="993353"/>
                </a:cubicBezTo>
                <a:cubicBezTo>
                  <a:pt x="684189" y="960214"/>
                  <a:pt x="707497" y="867450"/>
                  <a:pt x="721256" y="813953"/>
                </a:cubicBezTo>
                <a:cubicBezTo>
                  <a:pt x="734607" y="746430"/>
                  <a:pt x="738988" y="666470"/>
                  <a:pt x="745023" y="588218"/>
                </a:cubicBezTo>
                <a:cubicBezTo>
                  <a:pt x="735393" y="475380"/>
                  <a:pt x="719076" y="536119"/>
                  <a:pt x="725253" y="376479"/>
                </a:cubicBezTo>
                <a:lnTo>
                  <a:pt x="735457" y="280992"/>
                </a:lnTo>
                <a:cubicBezTo>
                  <a:pt x="735270" y="276227"/>
                  <a:pt x="742007" y="223140"/>
                  <a:pt x="741820" y="218374"/>
                </a:cubicBezTo>
                <a:lnTo>
                  <a:pt x="735299" y="188178"/>
                </a:lnTo>
                <a:lnTo>
                  <a:pt x="764938" y="152404"/>
                </a:lnTo>
                <a:cubicBezTo>
                  <a:pt x="776066" y="136342"/>
                  <a:pt x="783668" y="122048"/>
                  <a:pt x="802071" y="91810"/>
                </a:cubicBezTo>
                <a:lnTo>
                  <a:pt x="849585" y="3016"/>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8853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5">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7">
            <a:extLst>
              <a:ext uri="{FF2B5EF4-FFF2-40B4-BE49-F238E27FC236}">
                <a16:creationId xmlns:a16="http://schemas.microsoft.com/office/drawing/2014/main" id="{D1BDED99-B35B-4FEE-A274-8E8DB6FEEE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02473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A9DEB02-54BB-DE7F-12E2-28419BEFEDBF}"/>
              </a:ext>
            </a:extLst>
          </p:cNvPr>
          <p:cNvSpPr>
            <a:spLocks noGrp="1"/>
          </p:cNvSpPr>
          <p:nvPr>
            <p:ph type="title"/>
          </p:nvPr>
        </p:nvSpPr>
        <p:spPr>
          <a:xfrm>
            <a:off x="888306" y="609601"/>
            <a:ext cx="6967181" cy="1216024"/>
          </a:xfrm>
        </p:spPr>
        <p:txBody>
          <a:bodyPr>
            <a:normAutofit/>
          </a:bodyPr>
          <a:lstStyle/>
          <a:p>
            <a:r>
              <a:rPr lang="da-DK" dirty="0"/>
              <a:t>Digte om jul</a:t>
            </a:r>
          </a:p>
        </p:txBody>
      </p:sp>
      <p:sp>
        <p:nvSpPr>
          <p:cNvPr id="3" name="Pladsholder til indhold 2">
            <a:extLst>
              <a:ext uri="{FF2B5EF4-FFF2-40B4-BE49-F238E27FC236}">
                <a16:creationId xmlns:a16="http://schemas.microsoft.com/office/drawing/2014/main" id="{A4AAD4BA-2866-CD9D-8ED1-F45993ED55C6}"/>
              </a:ext>
            </a:extLst>
          </p:cNvPr>
          <p:cNvSpPr>
            <a:spLocks noGrp="1"/>
          </p:cNvSpPr>
          <p:nvPr>
            <p:ph idx="1"/>
          </p:nvPr>
        </p:nvSpPr>
        <p:spPr>
          <a:xfrm>
            <a:off x="888307" y="1825625"/>
            <a:ext cx="6967181" cy="4107021"/>
          </a:xfrm>
        </p:spPr>
        <p:txBody>
          <a:bodyPr>
            <a:normAutofit fontScale="85000" lnSpcReduction="20000"/>
          </a:bodyPr>
          <a:lstStyle/>
          <a:p>
            <a:pPr marL="0" indent="0">
              <a:buNone/>
            </a:pPr>
            <a:r>
              <a:rPr lang="da-DK" sz="2400" dirty="0"/>
              <a:t>Brug analyseskemaet til digte i ”Håndbog til dansk” til i grupper at lave en komparativ analyse af følgende tekster:</a:t>
            </a:r>
          </a:p>
          <a:p>
            <a:pPr marL="0" indent="0">
              <a:buNone/>
            </a:pPr>
            <a:endParaRPr lang="da-DK" sz="1900" dirty="0"/>
          </a:p>
          <a:p>
            <a:pPr marL="457200" indent="-457200">
              <a:buFont typeface="Arial" panose="020B0604020202020204" pitchFamily="34" charset="0"/>
              <a:buAutoNum type="arabicPeriod"/>
            </a:pPr>
            <a:r>
              <a:rPr lang="da-DK" sz="2100" dirty="0"/>
              <a:t>N.F.S. Grundtvig: </a:t>
            </a:r>
            <a:r>
              <a:rPr lang="da-DK" sz="2100" i="1" dirty="0"/>
              <a:t>Dejlig er den himmel blå </a:t>
            </a:r>
            <a:r>
              <a:rPr lang="da-DK" sz="2100" dirty="0"/>
              <a:t>(1810/1853) og </a:t>
            </a:r>
            <a:r>
              <a:rPr lang="da-DK" sz="2100" dirty="0">
                <a:effectLst/>
                <a:ea typeface="Calibri" panose="020F0502020204030204" pitchFamily="34" charset="0"/>
                <a:cs typeface="Times New Roman" panose="02020603050405020304" pitchFamily="18" charset="0"/>
              </a:rPr>
              <a:t>Gulddreng: </a:t>
            </a:r>
            <a:r>
              <a:rPr lang="da-DK" sz="2100" i="1" dirty="0">
                <a:solidFill>
                  <a:srgbClr val="000000"/>
                </a:solidFill>
                <a:effectLst/>
                <a:ea typeface="Times New Roman" panose="02020603050405020304" pitchFamily="18" charset="0"/>
                <a:cs typeface="Arial" panose="020B0604020202020204" pitchFamily="34" charset="0"/>
              </a:rPr>
              <a:t>Guld Jul</a:t>
            </a:r>
            <a:r>
              <a:rPr lang="da-DK" sz="2100" dirty="0">
                <a:solidFill>
                  <a:srgbClr val="000000"/>
                </a:solidFill>
                <a:effectLst/>
                <a:ea typeface="Times New Roman" panose="02020603050405020304" pitchFamily="18" charset="0"/>
                <a:cs typeface="Arial" panose="020B0604020202020204" pitchFamily="34" charset="0"/>
              </a:rPr>
              <a:t>, </a:t>
            </a:r>
            <a:r>
              <a:rPr lang="da-DK" sz="2100" dirty="0">
                <a:solidFill>
                  <a:srgbClr val="000000"/>
                </a:solidFill>
                <a:ea typeface="Times New Roman" panose="02020603050405020304" pitchFamily="18" charset="0"/>
                <a:cs typeface="Arial" panose="020B0604020202020204" pitchFamily="34" charset="0"/>
              </a:rPr>
              <a:t>20</a:t>
            </a:r>
            <a:r>
              <a:rPr lang="da-DK" sz="2100" dirty="0">
                <a:solidFill>
                  <a:srgbClr val="000000"/>
                </a:solidFill>
                <a:effectLst/>
                <a:ea typeface="Times New Roman" panose="02020603050405020304" pitchFamily="18" charset="0"/>
                <a:cs typeface="Arial" panose="020B0604020202020204" pitchFamily="34" charset="0"/>
              </a:rPr>
              <a:t>16</a:t>
            </a:r>
            <a:br>
              <a:rPr lang="da-DK" sz="2100" dirty="0">
                <a:solidFill>
                  <a:srgbClr val="000000"/>
                </a:solidFill>
                <a:effectLst/>
                <a:ea typeface="Times New Roman" panose="02020603050405020304" pitchFamily="18" charset="0"/>
                <a:cs typeface="Arial" panose="020B0604020202020204" pitchFamily="34" charset="0"/>
              </a:rPr>
            </a:br>
            <a:endParaRPr lang="da-DK" sz="2100" dirty="0"/>
          </a:p>
          <a:p>
            <a:pPr marL="457200" indent="-457200">
              <a:buFont typeface="Arial" panose="020B0604020202020204" pitchFamily="34" charset="0"/>
              <a:buAutoNum type="arabicPeriod"/>
            </a:pPr>
            <a:r>
              <a:rPr lang="da-DK" sz="2100" dirty="0"/>
              <a:t>MC Ejner: </a:t>
            </a:r>
            <a:r>
              <a:rPr lang="da-DK" sz="2100" i="1" dirty="0"/>
              <a:t>Det’ jul det’ cool </a:t>
            </a:r>
            <a:r>
              <a:rPr lang="da-DK" sz="2100" dirty="0"/>
              <a:t>(1988) og Peter Faber: </a:t>
            </a:r>
            <a:r>
              <a:rPr lang="da-DK" sz="2100" i="1" dirty="0"/>
              <a:t>Sikken voldsom trængsel og alarm </a:t>
            </a:r>
            <a:r>
              <a:rPr lang="da-DK" sz="2100" dirty="0"/>
              <a:t>(1848)</a:t>
            </a:r>
          </a:p>
          <a:p>
            <a:pPr marL="457200" indent="-457200">
              <a:buFont typeface="Arial" panose="020B0604020202020204" pitchFamily="34" charset="0"/>
              <a:buAutoNum type="arabicPeriod"/>
            </a:pPr>
            <a:endParaRPr lang="da-DK" sz="2100" dirty="0"/>
          </a:p>
          <a:p>
            <a:pPr marL="457200" indent="-457200">
              <a:buFont typeface="Arial" panose="020B0604020202020204" pitchFamily="34" charset="0"/>
              <a:buAutoNum type="arabicPeriod"/>
            </a:pPr>
            <a:r>
              <a:rPr lang="da-DK" sz="2100" dirty="0"/>
              <a:t>Tom Kristensen: </a:t>
            </a:r>
            <a:r>
              <a:rPr lang="da-DK" sz="2100" i="1" dirty="0"/>
              <a:t>Julenat</a:t>
            </a:r>
            <a:r>
              <a:rPr lang="da-DK" sz="2100" dirty="0"/>
              <a:t> (1922) og </a:t>
            </a:r>
            <a:r>
              <a:rPr lang="da-DK" sz="2100" dirty="0">
                <a:solidFill>
                  <a:srgbClr val="222222"/>
                </a:solidFill>
                <a:ea typeface="Times New Roman" panose="02020603050405020304" pitchFamily="18" charset="0"/>
                <a:cs typeface="Times New Roman" panose="02020603050405020304" pitchFamily="18" charset="0"/>
              </a:rPr>
              <a:t>Svend Erik Pedersen: </a:t>
            </a:r>
            <a:r>
              <a:rPr lang="da-DK" sz="2100" i="1" dirty="0">
                <a:solidFill>
                  <a:srgbClr val="222222"/>
                </a:solidFill>
                <a:ea typeface="Times New Roman" panose="02020603050405020304" pitchFamily="18" charset="0"/>
                <a:cs typeface="Times New Roman" panose="02020603050405020304" pitchFamily="18" charset="0"/>
              </a:rPr>
              <a:t>Hvad er det, der gør jul til noget særligt? </a:t>
            </a:r>
            <a:r>
              <a:rPr lang="da-DK" sz="2100" dirty="0">
                <a:solidFill>
                  <a:srgbClr val="222222"/>
                </a:solidFill>
                <a:ea typeface="Times New Roman" panose="02020603050405020304" pitchFamily="18" charset="0"/>
                <a:cs typeface="Times New Roman" panose="02020603050405020304" pitchFamily="18" charset="0"/>
              </a:rPr>
              <a:t>(2015)</a:t>
            </a:r>
            <a:endParaRPr lang="da-DK" sz="2100" dirty="0"/>
          </a:p>
          <a:p>
            <a:pPr marL="457200" indent="-457200">
              <a:buFont typeface="Arial" panose="020B0604020202020204" pitchFamily="34" charset="0"/>
              <a:buAutoNum type="arabicPeriod"/>
            </a:pPr>
            <a:endParaRPr lang="da-DK" sz="2100" dirty="0">
              <a:solidFill>
                <a:srgbClr val="050505"/>
              </a:solidFill>
              <a:effectLst/>
              <a:ea typeface="Times New Roman" panose="02020603050405020304" pitchFamily="18" charset="0"/>
              <a:cs typeface="Calibri" panose="020F0502020204030204" pitchFamily="34" charset="0"/>
            </a:endParaRPr>
          </a:p>
          <a:p>
            <a:pPr marL="457200" indent="-457200">
              <a:buFont typeface="Arial" panose="020B0604020202020204" pitchFamily="34" charset="0"/>
              <a:buAutoNum type="arabicPeriod"/>
            </a:pPr>
            <a:r>
              <a:rPr lang="da-DK" sz="2100" dirty="0">
                <a:solidFill>
                  <a:srgbClr val="050505"/>
                </a:solidFill>
                <a:effectLst/>
                <a:ea typeface="Times New Roman" panose="02020603050405020304" pitchFamily="18" charset="0"/>
                <a:cs typeface="Calibri" panose="020F0502020204030204" pitchFamily="34" charset="0"/>
              </a:rPr>
              <a:t>Margrethe Munthe: </a:t>
            </a:r>
            <a:r>
              <a:rPr lang="da-DK" sz="2100" i="1" dirty="0">
                <a:solidFill>
                  <a:srgbClr val="050505"/>
                </a:solidFill>
                <a:effectLst/>
                <a:ea typeface="Times New Roman" panose="02020603050405020304" pitchFamily="18" charset="0"/>
                <a:cs typeface="Calibri" panose="020F0502020204030204" pitchFamily="34" charset="0"/>
              </a:rPr>
              <a:t>På </a:t>
            </a:r>
            <a:r>
              <a:rPr lang="da-DK" sz="2100" i="1" dirty="0" err="1">
                <a:solidFill>
                  <a:srgbClr val="050505"/>
                </a:solidFill>
                <a:effectLst/>
                <a:ea typeface="Times New Roman" panose="02020603050405020304" pitchFamily="18" charset="0"/>
                <a:cs typeface="Calibri" panose="020F0502020204030204" pitchFamily="34" charset="0"/>
              </a:rPr>
              <a:t>Låven</a:t>
            </a:r>
            <a:r>
              <a:rPr lang="da-DK" sz="2100" i="1" dirty="0">
                <a:solidFill>
                  <a:srgbClr val="050505"/>
                </a:solidFill>
                <a:effectLst/>
                <a:ea typeface="Times New Roman" panose="02020603050405020304" pitchFamily="18" charset="0"/>
                <a:cs typeface="Calibri" panose="020F0502020204030204" pitchFamily="34" charset="0"/>
              </a:rPr>
              <a:t> </a:t>
            </a:r>
            <a:r>
              <a:rPr lang="da-DK" sz="2100" i="1" dirty="0" err="1">
                <a:solidFill>
                  <a:srgbClr val="050505"/>
                </a:solidFill>
                <a:effectLst/>
                <a:ea typeface="Times New Roman" panose="02020603050405020304" pitchFamily="18" charset="0"/>
                <a:cs typeface="Calibri" panose="020F0502020204030204" pitchFamily="34" charset="0"/>
              </a:rPr>
              <a:t>Sitter</a:t>
            </a:r>
            <a:r>
              <a:rPr lang="da-DK" sz="2100" i="1" dirty="0">
                <a:solidFill>
                  <a:srgbClr val="050505"/>
                </a:solidFill>
                <a:effectLst/>
                <a:ea typeface="Times New Roman" panose="02020603050405020304" pitchFamily="18" charset="0"/>
                <a:cs typeface="Calibri" panose="020F0502020204030204" pitchFamily="34" charset="0"/>
              </a:rPr>
              <a:t> Nissen</a:t>
            </a:r>
            <a:r>
              <a:rPr lang="da-DK" sz="2100" dirty="0">
                <a:solidFill>
                  <a:srgbClr val="050505"/>
                </a:solidFill>
                <a:effectLst/>
                <a:ea typeface="Times New Roman" panose="02020603050405020304" pitchFamily="18" charset="0"/>
                <a:cs typeface="Calibri" panose="020F0502020204030204" pitchFamily="34" charset="0"/>
              </a:rPr>
              <a:t> (1911) og </a:t>
            </a:r>
            <a:r>
              <a:rPr lang="da-DK" sz="2100" dirty="0">
                <a:solidFill>
                  <a:srgbClr val="000000"/>
                </a:solidFill>
                <a:effectLst/>
                <a:ea typeface="Times New Roman" panose="02020603050405020304" pitchFamily="18" charset="0"/>
              </a:rPr>
              <a:t>Johannes Møllehave: </a:t>
            </a:r>
            <a:r>
              <a:rPr lang="da-DK" sz="2100" i="1" dirty="0">
                <a:solidFill>
                  <a:srgbClr val="000000"/>
                </a:solidFill>
                <a:effectLst/>
                <a:ea typeface="Times New Roman" panose="02020603050405020304" pitchFamily="18" charset="0"/>
              </a:rPr>
              <a:t>Lille Messias</a:t>
            </a:r>
            <a:r>
              <a:rPr lang="da-DK" sz="2100" i="1" dirty="0">
                <a:solidFill>
                  <a:srgbClr val="000000"/>
                </a:solidFill>
                <a:ea typeface="Times New Roman" panose="02020603050405020304" pitchFamily="18" charset="0"/>
              </a:rPr>
              <a:t> (</a:t>
            </a:r>
            <a:r>
              <a:rPr lang="da-DK" sz="2100" dirty="0">
                <a:solidFill>
                  <a:srgbClr val="000000"/>
                </a:solidFill>
                <a:effectLst/>
                <a:ea typeface="Times New Roman" panose="02020603050405020304" pitchFamily="18" charset="0"/>
              </a:rPr>
              <a:t>1989)</a:t>
            </a:r>
            <a:endParaRPr lang="da-DK" sz="2100" dirty="0">
              <a:effectLst/>
              <a:ea typeface="Times New Roman" panose="02020603050405020304" pitchFamily="18" charset="0"/>
            </a:endParaRPr>
          </a:p>
          <a:p>
            <a:pPr marL="457200" indent="-457200">
              <a:buFont typeface="Arial" panose="020B0604020202020204" pitchFamily="34" charset="0"/>
              <a:buAutoNum type="arabicPeriod"/>
            </a:pPr>
            <a:endParaRPr lang="da-DK" sz="1900" dirty="0">
              <a:effectLst/>
              <a:ea typeface="Calibri" panose="020F0502020204030204" pitchFamily="34" charset="0"/>
              <a:cs typeface="Times New Roman" panose="02020603050405020304" pitchFamily="18" charset="0"/>
            </a:endParaRPr>
          </a:p>
          <a:p>
            <a:pPr marL="457200" indent="-457200">
              <a:buAutoNum type="arabicPeriod"/>
            </a:pPr>
            <a:endParaRPr lang="da-DK" dirty="0"/>
          </a:p>
          <a:p>
            <a:pPr marL="457200" indent="-457200">
              <a:buAutoNum type="arabicPeriod"/>
            </a:pPr>
            <a:endParaRPr lang="da-DK" dirty="0"/>
          </a:p>
        </p:txBody>
      </p:sp>
      <p:pic>
        <p:nvPicPr>
          <p:cNvPr id="5" name="Picture 4">
            <a:extLst>
              <a:ext uri="{FF2B5EF4-FFF2-40B4-BE49-F238E27FC236}">
                <a16:creationId xmlns:a16="http://schemas.microsoft.com/office/drawing/2014/main" id="{77ACEF9D-4216-35E4-E422-40821CA43204}"/>
              </a:ext>
            </a:extLst>
          </p:cNvPr>
          <p:cNvPicPr>
            <a:picLocks noChangeAspect="1"/>
          </p:cNvPicPr>
          <p:nvPr/>
        </p:nvPicPr>
        <p:blipFill rotWithShape="1">
          <a:blip r:embed="rId3"/>
          <a:srcRect l="6200" r="59196" b="-1"/>
          <a:stretch/>
        </p:blipFill>
        <p:spPr>
          <a:xfrm>
            <a:off x="7968222" y="2"/>
            <a:ext cx="4223778" cy="6865951"/>
          </a:xfrm>
          <a:custGeom>
            <a:avLst/>
            <a:gdLst/>
            <a:ahLst/>
            <a:cxnLst/>
            <a:rect l="l" t="t" r="r" b="b"/>
            <a:pathLst>
              <a:path w="4223778" h="6865951">
                <a:moveTo>
                  <a:pt x="478794" y="0"/>
                </a:moveTo>
                <a:lnTo>
                  <a:pt x="4223778" y="0"/>
                </a:lnTo>
                <a:lnTo>
                  <a:pt x="4223778" y="6865951"/>
                </a:lnTo>
                <a:lnTo>
                  <a:pt x="52221" y="6865951"/>
                </a:lnTo>
                <a:lnTo>
                  <a:pt x="49989" y="6844695"/>
                </a:lnTo>
                <a:cubicBezTo>
                  <a:pt x="46440" y="6810509"/>
                  <a:pt x="42891" y="6776323"/>
                  <a:pt x="41304" y="6765443"/>
                </a:cubicBezTo>
                <a:cubicBezTo>
                  <a:pt x="35681" y="6732842"/>
                  <a:pt x="13533" y="6716945"/>
                  <a:pt x="11182" y="6694817"/>
                </a:cubicBezTo>
                <a:cubicBezTo>
                  <a:pt x="16764" y="6697663"/>
                  <a:pt x="14835" y="6635151"/>
                  <a:pt x="10913" y="6627127"/>
                </a:cubicBezTo>
                <a:cubicBezTo>
                  <a:pt x="19564" y="6579282"/>
                  <a:pt x="-12861" y="6585665"/>
                  <a:pt x="5999" y="6527525"/>
                </a:cubicBezTo>
                <a:cubicBezTo>
                  <a:pt x="12287" y="6468687"/>
                  <a:pt x="19003" y="6409739"/>
                  <a:pt x="7685" y="6346547"/>
                </a:cubicBezTo>
                <a:cubicBezTo>
                  <a:pt x="31149" y="6240430"/>
                  <a:pt x="5895" y="6134229"/>
                  <a:pt x="12535" y="6084924"/>
                </a:cubicBezTo>
                <a:cubicBezTo>
                  <a:pt x="14696" y="6024961"/>
                  <a:pt x="53867" y="6020785"/>
                  <a:pt x="45320" y="5989742"/>
                </a:cubicBezTo>
                <a:cubicBezTo>
                  <a:pt x="41264" y="5940899"/>
                  <a:pt x="43258" y="5932095"/>
                  <a:pt x="40418" y="5889597"/>
                </a:cubicBezTo>
                <a:cubicBezTo>
                  <a:pt x="20860" y="5848611"/>
                  <a:pt x="51187" y="5792775"/>
                  <a:pt x="49796" y="5755774"/>
                </a:cubicBezTo>
                <a:cubicBezTo>
                  <a:pt x="43522" y="5734342"/>
                  <a:pt x="37368" y="5692606"/>
                  <a:pt x="49956" y="5684909"/>
                </a:cubicBezTo>
                <a:cubicBezTo>
                  <a:pt x="52825" y="5660429"/>
                  <a:pt x="62553" y="5623499"/>
                  <a:pt x="67011" y="5608897"/>
                </a:cubicBezTo>
                <a:lnTo>
                  <a:pt x="76701" y="5597290"/>
                </a:lnTo>
                <a:cubicBezTo>
                  <a:pt x="87717" y="5587442"/>
                  <a:pt x="82431" y="5550877"/>
                  <a:pt x="89120" y="5529641"/>
                </a:cubicBezTo>
                <a:cubicBezTo>
                  <a:pt x="69291" y="5496375"/>
                  <a:pt x="118554" y="5526326"/>
                  <a:pt x="94330" y="5470852"/>
                </a:cubicBezTo>
                <a:cubicBezTo>
                  <a:pt x="95483" y="5449506"/>
                  <a:pt x="114690" y="5429653"/>
                  <a:pt x="116139" y="5390946"/>
                </a:cubicBezTo>
                <a:cubicBezTo>
                  <a:pt x="127589" y="5337323"/>
                  <a:pt x="132794" y="5338384"/>
                  <a:pt x="135560" y="5284344"/>
                </a:cubicBezTo>
                <a:cubicBezTo>
                  <a:pt x="143629" y="5226223"/>
                  <a:pt x="148113" y="5192743"/>
                  <a:pt x="158141" y="5143920"/>
                </a:cubicBezTo>
                <a:cubicBezTo>
                  <a:pt x="170128" y="5118849"/>
                  <a:pt x="159838" y="5102006"/>
                  <a:pt x="174950" y="5088188"/>
                </a:cubicBezTo>
                <a:cubicBezTo>
                  <a:pt x="197620" y="5107654"/>
                  <a:pt x="181875" y="4983257"/>
                  <a:pt x="203603" y="5010764"/>
                </a:cubicBezTo>
                <a:lnTo>
                  <a:pt x="258582" y="4919969"/>
                </a:lnTo>
                <a:cubicBezTo>
                  <a:pt x="238838" y="4883087"/>
                  <a:pt x="271098" y="4853332"/>
                  <a:pt x="287910" y="4849612"/>
                </a:cubicBezTo>
                <a:cubicBezTo>
                  <a:pt x="294156" y="4811643"/>
                  <a:pt x="286101" y="4834074"/>
                  <a:pt x="305439" y="4799017"/>
                </a:cubicBezTo>
                <a:cubicBezTo>
                  <a:pt x="322572" y="4758926"/>
                  <a:pt x="352642" y="4705848"/>
                  <a:pt x="373456" y="4667754"/>
                </a:cubicBezTo>
                <a:cubicBezTo>
                  <a:pt x="384080" y="4649919"/>
                  <a:pt x="401158" y="4670663"/>
                  <a:pt x="407944" y="4574050"/>
                </a:cubicBezTo>
                <a:cubicBezTo>
                  <a:pt x="408098" y="4548109"/>
                  <a:pt x="427782" y="4503327"/>
                  <a:pt x="425133" y="4462469"/>
                </a:cubicBezTo>
                <a:lnTo>
                  <a:pt x="433890" y="4364681"/>
                </a:lnTo>
                <a:cubicBezTo>
                  <a:pt x="430018" y="4339230"/>
                  <a:pt x="435361" y="4287915"/>
                  <a:pt x="440691" y="4222147"/>
                </a:cubicBezTo>
                <a:cubicBezTo>
                  <a:pt x="451463" y="4164562"/>
                  <a:pt x="497377" y="4067298"/>
                  <a:pt x="503057" y="3977136"/>
                </a:cubicBezTo>
                <a:cubicBezTo>
                  <a:pt x="519229" y="3939837"/>
                  <a:pt x="472839" y="3875689"/>
                  <a:pt x="507582" y="3776020"/>
                </a:cubicBezTo>
                <a:cubicBezTo>
                  <a:pt x="497716" y="3757477"/>
                  <a:pt x="518006" y="3707185"/>
                  <a:pt x="521577" y="3692206"/>
                </a:cubicBezTo>
                <a:cubicBezTo>
                  <a:pt x="525148" y="3677227"/>
                  <a:pt x="526352" y="3687655"/>
                  <a:pt x="529009" y="3686147"/>
                </a:cubicBezTo>
                <a:cubicBezTo>
                  <a:pt x="531848" y="3650325"/>
                  <a:pt x="545504" y="3563351"/>
                  <a:pt x="551870" y="3514534"/>
                </a:cubicBezTo>
                <a:cubicBezTo>
                  <a:pt x="561331" y="3487751"/>
                  <a:pt x="581973" y="3426419"/>
                  <a:pt x="567205" y="3393248"/>
                </a:cubicBezTo>
                <a:cubicBezTo>
                  <a:pt x="585208" y="3400657"/>
                  <a:pt x="563566" y="3353906"/>
                  <a:pt x="579630" y="3344723"/>
                </a:cubicBezTo>
                <a:cubicBezTo>
                  <a:pt x="592861" y="3339338"/>
                  <a:pt x="589379" y="3323900"/>
                  <a:pt x="592672" y="3310978"/>
                </a:cubicBezTo>
                <a:cubicBezTo>
                  <a:pt x="605351" y="3299735"/>
                  <a:pt x="594296" y="3237176"/>
                  <a:pt x="589270" y="3216655"/>
                </a:cubicBezTo>
                <a:cubicBezTo>
                  <a:pt x="566909" y="3160431"/>
                  <a:pt x="626099" y="3142203"/>
                  <a:pt x="609663" y="3096973"/>
                </a:cubicBezTo>
                <a:cubicBezTo>
                  <a:pt x="609191" y="3084373"/>
                  <a:pt x="615889" y="3033331"/>
                  <a:pt x="618886" y="3023628"/>
                </a:cubicBezTo>
                <a:lnTo>
                  <a:pt x="630425" y="2998646"/>
                </a:lnTo>
                <a:lnTo>
                  <a:pt x="640017" y="2995914"/>
                </a:lnTo>
                <a:lnTo>
                  <a:pt x="643600" y="2978244"/>
                </a:lnTo>
                <a:lnTo>
                  <a:pt x="659520" y="2950805"/>
                </a:lnTo>
                <a:cubicBezTo>
                  <a:pt x="620152" y="2937671"/>
                  <a:pt x="687598" y="2860550"/>
                  <a:pt x="650890" y="2864933"/>
                </a:cubicBezTo>
                <a:cubicBezTo>
                  <a:pt x="663707" y="2817056"/>
                  <a:pt x="662078" y="2779813"/>
                  <a:pt x="640210" y="2741864"/>
                </a:cubicBezTo>
                <a:cubicBezTo>
                  <a:pt x="634452" y="2649732"/>
                  <a:pt x="665268" y="2597914"/>
                  <a:pt x="639387" y="2510931"/>
                </a:cubicBezTo>
                <a:cubicBezTo>
                  <a:pt x="645574" y="2407642"/>
                  <a:pt x="671719" y="2317589"/>
                  <a:pt x="680438" y="2227415"/>
                </a:cubicBezTo>
                <a:cubicBezTo>
                  <a:pt x="664175" y="2189847"/>
                  <a:pt x="704423" y="2141655"/>
                  <a:pt x="688135" y="2054289"/>
                </a:cubicBezTo>
                <a:cubicBezTo>
                  <a:pt x="683239" y="2048201"/>
                  <a:pt x="684029" y="1979567"/>
                  <a:pt x="681480" y="1972202"/>
                </a:cubicBezTo>
                <a:lnTo>
                  <a:pt x="686247" y="1917474"/>
                </a:lnTo>
                <a:lnTo>
                  <a:pt x="679783" y="1862721"/>
                </a:lnTo>
                <a:cubicBezTo>
                  <a:pt x="683677" y="1851209"/>
                  <a:pt x="688980" y="1824057"/>
                  <a:pt x="686639" y="1818227"/>
                </a:cubicBezTo>
                <a:lnTo>
                  <a:pt x="658235" y="1742488"/>
                </a:lnTo>
                <a:cubicBezTo>
                  <a:pt x="645662" y="1715201"/>
                  <a:pt x="661423" y="1719638"/>
                  <a:pt x="636990" y="1638389"/>
                </a:cubicBezTo>
                <a:cubicBezTo>
                  <a:pt x="626351" y="1601441"/>
                  <a:pt x="629414" y="1617134"/>
                  <a:pt x="602059" y="1570807"/>
                </a:cubicBezTo>
                <a:lnTo>
                  <a:pt x="570903" y="1513173"/>
                </a:lnTo>
                <a:cubicBezTo>
                  <a:pt x="570781" y="1503175"/>
                  <a:pt x="550561" y="1468055"/>
                  <a:pt x="550438" y="1458058"/>
                </a:cubicBezTo>
                <a:cubicBezTo>
                  <a:pt x="556848" y="1428101"/>
                  <a:pt x="546263" y="1422712"/>
                  <a:pt x="531416" y="1385478"/>
                </a:cubicBezTo>
                <a:cubicBezTo>
                  <a:pt x="527790" y="1370753"/>
                  <a:pt x="490725" y="1304050"/>
                  <a:pt x="501981" y="1265452"/>
                </a:cubicBezTo>
                <a:cubicBezTo>
                  <a:pt x="501825" y="1234781"/>
                  <a:pt x="490462" y="1187660"/>
                  <a:pt x="487370" y="1141743"/>
                </a:cubicBezTo>
                <a:cubicBezTo>
                  <a:pt x="484278" y="1095826"/>
                  <a:pt x="483852" y="1028118"/>
                  <a:pt x="483427" y="989948"/>
                </a:cubicBezTo>
                <a:cubicBezTo>
                  <a:pt x="483001" y="951779"/>
                  <a:pt x="494678" y="945984"/>
                  <a:pt x="484820" y="912725"/>
                </a:cubicBezTo>
                <a:cubicBezTo>
                  <a:pt x="467566" y="854951"/>
                  <a:pt x="510777" y="860797"/>
                  <a:pt x="475093" y="812798"/>
                </a:cubicBezTo>
                <a:cubicBezTo>
                  <a:pt x="461960" y="787034"/>
                  <a:pt x="498505" y="551948"/>
                  <a:pt x="461972" y="450605"/>
                </a:cubicBezTo>
                <a:cubicBezTo>
                  <a:pt x="470167" y="357604"/>
                  <a:pt x="458694" y="431306"/>
                  <a:pt x="465015" y="372906"/>
                </a:cubicBezTo>
                <a:cubicBezTo>
                  <a:pt x="503427" y="364177"/>
                  <a:pt x="489736" y="290341"/>
                  <a:pt x="490377" y="246134"/>
                </a:cubicBezTo>
                <a:cubicBezTo>
                  <a:pt x="491019" y="201927"/>
                  <a:pt x="449725" y="138160"/>
                  <a:pt x="468864" y="107666"/>
                </a:cubicBezTo>
                <a:cubicBezTo>
                  <a:pt x="468282" y="89794"/>
                  <a:pt x="477749" y="76947"/>
                  <a:pt x="477167" y="59075"/>
                </a:cubicBezTo>
                <a:lnTo>
                  <a:pt x="472992" y="14560"/>
                </a:lnTo>
                <a:close/>
              </a:path>
            </a:pathLst>
          </a:custGeom>
        </p:spPr>
      </p:pic>
    </p:spTree>
    <p:extLst>
      <p:ext uri="{BB962C8B-B14F-4D97-AF65-F5344CB8AC3E}">
        <p14:creationId xmlns:p14="http://schemas.microsoft.com/office/powerpoint/2010/main" val="2815760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42DC6D-A6B7-0D7A-003F-5520ADC56306}"/>
              </a:ext>
            </a:extLst>
          </p:cNvPr>
          <p:cNvSpPr>
            <a:spLocks noGrp="1"/>
          </p:cNvSpPr>
          <p:nvPr>
            <p:ph type="title"/>
          </p:nvPr>
        </p:nvSpPr>
        <p:spPr/>
        <p:txBody>
          <a:bodyPr/>
          <a:lstStyle/>
          <a:p>
            <a:r>
              <a:rPr lang="da-DK" dirty="0"/>
              <a:t>teksterne med melodi</a:t>
            </a:r>
          </a:p>
        </p:txBody>
      </p:sp>
      <p:sp>
        <p:nvSpPr>
          <p:cNvPr id="3" name="Pladsholder til indhold 2">
            <a:extLst>
              <a:ext uri="{FF2B5EF4-FFF2-40B4-BE49-F238E27FC236}">
                <a16:creationId xmlns:a16="http://schemas.microsoft.com/office/drawing/2014/main" id="{3B00D806-BF9F-0DC9-F131-F089DA148677}"/>
              </a:ext>
            </a:extLst>
          </p:cNvPr>
          <p:cNvSpPr>
            <a:spLocks noGrp="1"/>
          </p:cNvSpPr>
          <p:nvPr>
            <p:ph idx="1"/>
          </p:nvPr>
        </p:nvSpPr>
        <p:spPr/>
        <p:txBody>
          <a:bodyPr/>
          <a:lstStyle/>
          <a:p>
            <a:r>
              <a:rPr lang="da-DK" dirty="0"/>
              <a:t>Hvad er det, der gør jul til noget særligt? </a:t>
            </a:r>
            <a:r>
              <a:rPr lang="da-DK" dirty="0">
                <a:hlinkClick r:id="rId2"/>
              </a:rPr>
              <a:t>https://www.dr.dk/nyheder/kultur/klassisk/svend-eriks-julesang-fik-taarerne-frem-i-hele-danmark-nu-kan-du-hoere-den</a:t>
            </a:r>
            <a:r>
              <a:rPr lang="da-DK" dirty="0"/>
              <a:t> </a:t>
            </a:r>
          </a:p>
          <a:p>
            <a:r>
              <a:rPr lang="da-DK" dirty="0"/>
              <a:t>Dejlig er den Himmel blå: </a:t>
            </a:r>
            <a:r>
              <a:rPr lang="da-DK" dirty="0">
                <a:hlinkClick r:id="rId3"/>
              </a:rPr>
              <a:t>https://www.youtube.com/watch?v=AGKHvS7ukMU</a:t>
            </a:r>
            <a:endParaRPr lang="da-DK" dirty="0"/>
          </a:p>
          <a:p>
            <a:r>
              <a:rPr lang="da-DK" dirty="0"/>
              <a:t>Det’ jul, det’ cool:</a:t>
            </a:r>
          </a:p>
          <a:p>
            <a:r>
              <a:rPr lang="da-DK" dirty="0"/>
              <a:t>På </a:t>
            </a:r>
            <a:r>
              <a:rPr lang="da-DK" dirty="0" err="1"/>
              <a:t>låvet</a:t>
            </a:r>
            <a:r>
              <a:rPr lang="da-DK" dirty="0"/>
              <a:t> </a:t>
            </a:r>
            <a:r>
              <a:rPr lang="da-DK" dirty="0" err="1"/>
              <a:t>sitter</a:t>
            </a:r>
            <a:r>
              <a:rPr lang="da-DK" dirty="0"/>
              <a:t> nissen: </a:t>
            </a:r>
            <a:r>
              <a:rPr lang="da-DK" dirty="0">
                <a:hlinkClick r:id="rId4"/>
              </a:rPr>
              <a:t>https://www.youtube.com/watch?v=eUCIzWGUyLY</a:t>
            </a:r>
            <a:r>
              <a:rPr lang="da-DK" dirty="0"/>
              <a:t> </a:t>
            </a:r>
          </a:p>
          <a:p>
            <a:r>
              <a:rPr lang="da-DK" dirty="0"/>
              <a:t> Lille Messias: </a:t>
            </a:r>
            <a:r>
              <a:rPr lang="da-DK" dirty="0">
                <a:hlinkClick r:id="rId5"/>
              </a:rPr>
              <a:t>https://www.youtube.com/watch?v=I5qJEKkTwlE</a:t>
            </a:r>
            <a:r>
              <a:rPr lang="da-DK" dirty="0"/>
              <a:t> </a:t>
            </a:r>
          </a:p>
          <a:p>
            <a:r>
              <a:rPr lang="da-DK" dirty="0"/>
              <a:t>Guldjul: </a:t>
            </a:r>
            <a:r>
              <a:rPr lang="da-DK" dirty="0">
                <a:hlinkClick r:id="rId6"/>
              </a:rPr>
              <a:t>https://www.youtube.com/watch?v=GZ5bFUfwW80</a:t>
            </a:r>
            <a:r>
              <a:rPr lang="da-DK" dirty="0"/>
              <a:t> </a:t>
            </a:r>
          </a:p>
        </p:txBody>
      </p:sp>
    </p:spTree>
    <p:extLst>
      <p:ext uri="{BB962C8B-B14F-4D97-AF65-F5344CB8AC3E}">
        <p14:creationId xmlns:p14="http://schemas.microsoft.com/office/powerpoint/2010/main" val="1269795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lede 6" descr="Et billede, der indeholder tekst, skærmbillede, Font/skrifttype, dokument&#10;&#10;Automatisk genereret beskrivelse">
            <a:extLst>
              <a:ext uri="{FF2B5EF4-FFF2-40B4-BE49-F238E27FC236}">
                <a16:creationId xmlns:a16="http://schemas.microsoft.com/office/drawing/2014/main" id="{AD474851-7EBF-E7DC-D04B-80220551A0E7}"/>
              </a:ext>
            </a:extLst>
          </p:cNvPr>
          <p:cNvPicPr>
            <a:picLocks noChangeAspect="1"/>
          </p:cNvPicPr>
          <p:nvPr/>
        </p:nvPicPr>
        <p:blipFill>
          <a:blip r:embed="rId2"/>
          <a:stretch>
            <a:fillRect/>
          </a:stretch>
        </p:blipFill>
        <p:spPr>
          <a:xfrm>
            <a:off x="989012" y="323850"/>
            <a:ext cx="3175000" cy="6210300"/>
          </a:xfrm>
          <a:prstGeom prst="rect">
            <a:avLst/>
          </a:prstGeom>
        </p:spPr>
      </p:pic>
      <p:pic>
        <p:nvPicPr>
          <p:cNvPr id="9" name="Billede 8" descr="Et billede, der indeholder tekst, skærmbillede, Font/skrifttype&#10;&#10;Automatisk genereret beskrivelse">
            <a:extLst>
              <a:ext uri="{FF2B5EF4-FFF2-40B4-BE49-F238E27FC236}">
                <a16:creationId xmlns:a16="http://schemas.microsoft.com/office/drawing/2014/main" id="{60CEF6A8-6F07-25FE-DB1B-0545E684EA6D}"/>
              </a:ext>
            </a:extLst>
          </p:cNvPr>
          <p:cNvPicPr>
            <a:picLocks noChangeAspect="1"/>
          </p:cNvPicPr>
          <p:nvPr/>
        </p:nvPicPr>
        <p:blipFill>
          <a:blip r:embed="rId3"/>
          <a:stretch>
            <a:fillRect/>
          </a:stretch>
        </p:blipFill>
        <p:spPr>
          <a:xfrm>
            <a:off x="4316413" y="368300"/>
            <a:ext cx="2971800" cy="6121400"/>
          </a:xfrm>
          <a:prstGeom prst="rect">
            <a:avLst/>
          </a:prstGeom>
        </p:spPr>
      </p:pic>
      <p:pic>
        <p:nvPicPr>
          <p:cNvPr id="11" name="Billede 10" descr="Et billede, der indeholder tekst, skærmbillede, Font/skrifttype, algebra&#10;&#10;Automatisk genereret beskrivelse">
            <a:extLst>
              <a:ext uri="{FF2B5EF4-FFF2-40B4-BE49-F238E27FC236}">
                <a16:creationId xmlns:a16="http://schemas.microsoft.com/office/drawing/2014/main" id="{D90BA782-2B48-AB81-BD06-B5CC88F9B33A}"/>
              </a:ext>
            </a:extLst>
          </p:cNvPr>
          <p:cNvPicPr>
            <a:picLocks noChangeAspect="1"/>
          </p:cNvPicPr>
          <p:nvPr/>
        </p:nvPicPr>
        <p:blipFill>
          <a:blip r:embed="rId4"/>
          <a:stretch>
            <a:fillRect/>
          </a:stretch>
        </p:blipFill>
        <p:spPr>
          <a:xfrm>
            <a:off x="7546976" y="368300"/>
            <a:ext cx="3327400" cy="3073400"/>
          </a:xfrm>
          <a:prstGeom prst="rect">
            <a:avLst/>
          </a:prstGeom>
        </p:spPr>
      </p:pic>
    </p:spTree>
    <p:extLst>
      <p:ext uri="{BB962C8B-B14F-4D97-AF65-F5344CB8AC3E}">
        <p14:creationId xmlns:p14="http://schemas.microsoft.com/office/powerpoint/2010/main" val="3951672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Picture 8">
            <a:extLst>
              <a:ext uri="{FF2B5EF4-FFF2-40B4-BE49-F238E27FC236}">
                <a16:creationId xmlns:a16="http://schemas.microsoft.com/office/drawing/2014/main" id="{DEB2E8C4-C3E7-4048-A43D-9859510CFA9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21" name="Ink 10">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12490710" y="6342652"/>
              <a:ext cx="360" cy="360"/>
            </p14:xfrm>
          </p:contentPart>
        </mc:Choice>
        <mc:Fallback xmlns="">
          <p:pic>
            <p:nvPicPr>
              <p:cNvPr id="21" name="Ink 10">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12481710" y="6333652"/>
                <a:ext cx="18000" cy="18000"/>
              </a:xfrm>
              <a:prstGeom prst="rect">
                <a:avLst/>
              </a:prstGeom>
            </p:spPr>
          </p:pic>
        </mc:Fallback>
      </mc:AlternateContent>
      <p:sp useBgFill="1">
        <p:nvSpPr>
          <p:cNvPr id="22" name="Rectangle 12">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4" descr="Åben bog">
            <a:extLst>
              <a:ext uri="{FF2B5EF4-FFF2-40B4-BE49-F238E27FC236}">
                <a16:creationId xmlns:a16="http://schemas.microsoft.com/office/drawing/2014/main" id="{2490A9BF-07A0-F686-597E-ACE35466D98F}"/>
              </a:ext>
            </a:extLst>
          </p:cNvPr>
          <p:cNvPicPr>
            <a:picLocks noChangeAspect="1"/>
          </p:cNvPicPr>
          <p:nvPr/>
        </p:nvPicPr>
        <p:blipFill>
          <a:blip r:embed="rId5"/>
          <a:srcRect t="15730"/>
          <a:stretch/>
        </p:blipFill>
        <p:spPr>
          <a:xfrm>
            <a:off x="20" y="1"/>
            <a:ext cx="12191979" cy="6857999"/>
          </a:xfrm>
          <a:prstGeom prst="rect">
            <a:avLst/>
          </a:prstGeom>
        </p:spPr>
      </p:pic>
      <p:sp useBgFill="1">
        <p:nvSpPr>
          <p:cNvPr id="24" name="Freeform: Shape 14">
            <a:extLst>
              <a:ext uri="{FF2B5EF4-FFF2-40B4-BE49-F238E27FC236}">
                <a16:creationId xmlns:a16="http://schemas.microsoft.com/office/drawing/2014/main" id="{561308AD-F95B-4430-886C-40173A45B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96538" y="470850"/>
            <a:ext cx="9662615" cy="1603018"/>
          </a:xfrm>
          <a:custGeom>
            <a:avLst/>
            <a:gdLst>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652930 w 9662615"/>
              <a:gd name="connsiteY68" fmla="*/ 1539961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4055448 w 9662615"/>
              <a:gd name="connsiteY72" fmla="*/ 1528913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652930 w 9662615"/>
              <a:gd name="connsiteY68" fmla="*/ 1539961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86537 w 9662615"/>
              <a:gd name="connsiteY72" fmla="*/ 1523612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652930 w 9662615"/>
              <a:gd name="connsiteY68" fmla="*/ 1539961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652930 w 9662615"/>
              <a:gd name="connsiteY68" fmla="*/ 1539961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652930 w 9662615"/>
              <a:gd name="connsiteY68" fmla="*/ 1539961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833906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833906 w 9662615"/>
              <a:gd name="connsiteY73" fmla="*/ 1516637 h 1583140"/>
              <a:gd name="connsiteX74" fmla="*/ 3696258 w 9662615"/>
              <a:gd name="connsiteY74" fmla="*/ 1537563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833906 w 9662615"/>
              <a:gd name="connsiteY73" fmla="*/ 1516637 h 1583140"/>
              <a:gd name="connsiteX74" fmla="*/ 3696258 w 9662615"/>
              <a:gd name="connsiteY74" fmla="*/ 1537563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30805 w 9662615"/>
              <a:gd name="connsiteY81" fmla="*/ 1542521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833906 w 9662615"/>
              <a:gd name="connsiteY73" fmla="*/ 1516637 h 1583140"/>
              <a:gd name="connsiteX74" fmla="*/ 3696258 w 9662615"/>
              <a:gd name="connsiteY74" fmla="*/ 1537563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30805 w 9662615"/>
              <a:gd name="connsiteY81" fmla="*/ 1542521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91676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833906 w 9662615"/>
              <a:gd name="connsiteY73" fmla="*/ 1516637 h 1583140"/>
              <a:gd name="connsiteX74" fmla="*/ 3696258 w 9662615"/>
              <a:gd name="connsiteY74" fmla="*/ 1537563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30805 w 9662615"/>
              <a:gd name="connsiteY81" fmla="*/ 1542521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91676 w 9662615"/>
              <a:gd name="connsiteY91" fmla="*/ 1500859 h 1583140"/>
              <a:gd name="connsiteX92" fmla="*/ 2378036 w 9662615"/>
              <a:gd name="connsiteY92" fmla="*/ 1520645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7534"/>
              <a:gd name="connsiteX1" fmla="*/ 9662615 w 9662615"/>
              <a:gd name="connsiteY1" fmla="*/ 0 h 1587534"/>
              <a:gd name="connsiteX2" fmla="*/ 9662615 w 9662615"/>
              <a:gd name="connsiteY2" fmla="*/ 1280346 h 1587534"/>
              <a:gd name="connsiteX3" fmla="*/ 9658420 w 9662615"/>
              <a:gd name="connsiteY3" fmla="*/ 1280106 h 1587534"/>
              <a:gd name="connsiteX4" fmla="*/ 9469546 w 9662615"/>
              <a:gd name="connsiteY4" fmla="*/ 1289837 h 1587534"/>
              <a:gd name="connsiteX5" fmla="*/ 9385895 w 9662615"/>
              <a:gd name="connsiteY5" fmla="*/ 1269203 h 1587534"/>
              <a:gd name="connsiteX6" fmla="*/ 9144767 w 9662615"/>
              <a:gd name="connsiteY6" fmla="*/ 1264120 h 1587534"/>
              <a:gd name="connsiteX7" fmla="*/ 8837252 w 9662615"/>
              <a:gd name="connsiteY7" fmla="*/ 1350515 h 1587534"/>
              <a:gd name="connsiteX8" fmla="*/ 8705466 w 9662615"/>
              <a:gd name="connsiteY8" fmla="*/ 1342419 h 1587534"/>
              <a:gd name="connsiteX9" fmla="*/ 8652221 w 9662615"/>
              <a:gd name="connsiteY9" fmla="*/ 1326906 h 1587534"/>
              <a:gd name="connsiteX10" fmla="*/ 8632312 w 9662615"/>
              <a:gd name="connsiteY10" fmla="*/ 1326025 h 1587534"/>
              <a:gd name="connsiteX11" fmla="*/ 8591582 w 9662615"/>
              <a:gd name="connsiteY11" fmla="*/ 1341666 h 1587534"/>
              <a:gd name="connsiteX12" fmla="*/ 8537336 w 9662615"/>
              <a:gd name="connsiteY12" fmla="*/ 1341684 h 1587534"/>
              <a:gd name="connsiteX13" fmla="*/ 8472508 w 9662615"/>
              <a:gd name="connsiteY13" fmla="*/ 1363109 h 1587534"/>
              <a:gd name="connsiteX14" fmla="*/ 8258477 w 9662615"/>
              <a:gd name="connsiteY14" fmla="*/ 1370666 h 1587534"/>
              <a:gd name="connsiteX15" fmla="*/ 8197961 w 9662615"/>
              <a:gd name="connsiteY15" fmla="*/ 1392804 h 1587534"/>
              <a:gd name="connsiteX16" fmla="*/ 8171196 w 9662615"/>
              <a:gd name="connsiteY16" fmla="*/ 1397216 h 1587534"/>
              <a:gd name="connsiteX17" fmla="*/ 8127667 w 9662615"/>
              <a:gd name="connsiteY17" fmla="*/ 1418254 h 1587534"/>
              <a:gd name="connsiteX18" fmla="*/ 7974579 w 9662615"/>
              <a:gd name="connsiteY18" fmla="*/ 1383439 h 1587534"/>
              <a:gd name="connsiteX19" fmla="*/ 7768351 w 9662615"/>
              <a:gd name="connsiteY19" fmla="*/ 1395051 h 1587534"/>
              <a:gd name="connsiteX20" fmla="*/ 7635985 w 9662615"/>
              <a:gd name="connsiteY20" fmla="*/ 1386363 h 1587534"/>
              <a:gd name="connsiteX21" fmla="*/ 7466069 w 9662615"/>
              <a:gd name="connsiteY21" fmla="*/ 1377654 h 1587534"/>
              <a:gd name="connsiteX22" fmla="*/ 7355642 w 9662615"/>
              <a:gd name="connsiteY22" fmla="*/ 1407761 h 1587534"/>
              <a:gd name="connsiteX23" fmla="*/ 7151610 w 9662615"/>
              <a:gd name="connsiteY23" fmla="*/ 1397856 h 1587534"/>
              <a:gd name="connsiteX24" fmla="*/ 7082147 w 9662615"/>
              <a:gd name="connsiteY24" fmla="*/ 1406113 h 1587534"/>
              <a:gd name="connsiteX25" fmla="*/ 7014958 w 9662615"/>
              <a:gd name="connsiteY25" fmla="*/ 1396883 h 1587534"/>
              <a:gd name="connsiteX26" fmla="*/ 6907567 w 9662615"/>
              <a:gd name="connsiteY26" fmla="*/ 1419149 h 1587534"/>
              <a:gd name="connsiteX27" fmla="*/ 6748428 w 9662615"/>
              <a:gd name="connsiteY27" fmla="*/ 1420308 h 1587534"/>
              <a:gd name="connsiteX28" fmla="*/ 6654257 w 9662615"/>
              <a:gd name="connsiteY28" fmla="*/ 1424143 h 1587534"/>
              <a:gd name="connsiteX29" fmla="*/ 6620123 w 9662615"/>
              <a:gd name="connsiteY29" fmla="*/ 1430535 h 1587534"/>
              <a:gd name="connsiteX30" fmla="*/ 6571355 w 9662615"/>
              <a:gd name="connsiteY30" fmla="*/ 1436144 h 1587534"/>
              <a:gd name="connsiteX31" fmla="*/ 6486557 w 9662615"/>
              <a:gd name="connsiteY31" fmla="*/ 1449861 h 1587534"/>
              <a:gd name="connsiteX32" fmla="*/ 6370419 w 9662615"/>
              <a:gd name="connsiteY32" fmla="*/ 1461649 h 1587534"/>
              <a:gd name="connsiteX33" fmla="*/ 6278839 w 9662615"/>
              <a:gd name="connsiteY33" fmla="*/ 1449160 h 1587534"/>
              <a:gd name="connsiteX34" fmla="*/ 6272455 w 9662615"/>
              <a:gd name="connsiteY34" fmla="*/ 1453191 h 1587534"/>
              <a:gd name="connsiteX35" fmla="*/ 6212659 w 9662615"/>
              <a:gd name="connsiteY35" fmla="*/ 1454850 h 1587534"/>
              <a:gd name="connsiteX36" fmla="*/ 6069317 w 9662615"/>
              <a:gd name="connsiteY36" fmla="*/ 1445838 h 1587534"/>
              <a:gd name="connsiteX37" fmla="*/ 5878477 w 9662615"/>
              <a:gd name="connsiteY37" fmla="*/ 1439180 h 1587534"/>
              <a:gd name="connsiteX38" fmla="*/ 5838387 w 9662615"/>
              <a:gd name="connsiteY38" fmla="*/ 1444679 h 1587534"/>
              <a:gd name="connsiteX39" fmla="*/ 5771136 w 9662615"/>
              <a:gd name="connsiteY39" fmla="*/ 1453639 h 1587534"/>
              <a:gd name="connsiteX40" fmla="*/ 5724081 w 9662615"/>
              <a:gd name="connsiteY40" fmla="*/ 1470431 h 1587534"/>
              <a:gd name="connsiteX41" fmla="*/ 5666577 w 9662615"/>
              <a:gd name="connsiteY41" fmla="*/ 1473921 h 1587534"/>
              <a:gd name="connsiteX42" fmla="*/ 5649068 w 9662615"/>
              <a:gd name="connsiteY42" fmla="*/ 1461676 h 1587534"/>
              <a:gd name="connsiteX43" fmla="*/ 5588902 w 9662615"/>
              <a:gd name="connsiteY43" fmla="*/ 1469647 h 1587534"/>
              <a:gd name="connsiteX44" fmla="*/ 5498090 w 9662615"/>
              <a:gd name="connsiteY44" fmla="*/ 1483173 h 1587534"/>
              <a:gd name="connsiteX45" fmla="*/ 5444641 w 9662615"/>
              <a:gd name="connsiteY45" fmla="*/ 1487602 h 1587534"/>
              <a:gd name="connsiteX46" fmla="*/ 5299812 w 9662615"/>
              <a:gd name="connsiteY46" fmla="*/ 1503362 h 1587534"/>
              <a:gd name="connsiteX47" fmla="*/ 5213947 w 9662615"/>
              <a:gd name="connsiteY47" fmla="*/ 1516637 h 1587534"/>
              <a:gd name="connsiteX48" fmla="*/ 5090342 w 9662615"/>
              <a:gd name="connsiteY48" fmla="*/ 1546680 h 1587534"/>
              <a:gd name="connsiteX49" fmla="*/ 5082104 w 9662615"/>
              <a:gd name="connsiteY49" fmla="*/ 1547781 h 1587534"/>
              <a:gd name="connsiteX50" fmla="*/ 5059484 w 9662615"/>
              <a:gd name="connsiteY50" fmla="*/ 1546802 h 1587534"/>
              <a:gd name="connsiteX51" fmla="*/ 5050958 w 9662615"/>
              <a:gd name="connsiteY51" fmla="*/ 1545776 h 1587534"/>
              <a:gd name="connsiteX52" fmla="*/ 5038524 w 9662615"/>
              <a:gd name="connsiteY52" fmla="*/ 1545675 h 1587534"/>
              <a:gd name="connsiteX53" fmla="*/ 5038223 w 9662615"/>
              <a:gd name="connsiteY53" fmla="*/ 1545881 h 1587534"/>
              <a:gd name="connsiteX54" fmla="*/ 5026564 w 9662615"/>
              <a:gd name="connsiteY54" fmla="*/ 1545376 h 1587534"/>
              <a:gd name="connsiteX55" fmla="*/ 4969433 w 9662615"/>
              <a:gd name="connsiteY55" fmla="*/ 1540263 h 1587534"/>
              <a:gd name="connsiteX56" fmla="*/ 4894799 w 9662615"/>
              <a:gd name="connsiteY56" fmla="*/ 1559476 h 1587534"/>
              <a:gd name="connsiteX57" fmla="*/ 4863775 w 9662615"/>
              <a:gd name="connsiteY57" fmla="*/ 1562633 h 1587534"/>
              <a:gd name="connsiteX58" fmla="*/ 4847242 w 9662615"/>
              <a:gd name="connsiteY58" fmla="*/ 1565435 h 1587534"/>
              <a:gd name="connsiteX59" fmla="*/ 4830335 w 9662615"/>
              <a:gd name="connsiteY59" fmla="*/ 1587534 h 1587534"/>
              <a:gd name="connsiteX60" fmla="*/ 4791466 w 9662615"/>
              <a:gd name="connsiteY60" fmla="*/ 1561324 h 1587534"/>
              <a:gd name="connsiteX61" fmla="*/ 4784247 w 9662615"/>
              <a:gd name="connsiteY61" fmla="*/ 1562342 h 1587534"/>
              <a:gd name="connsiteX62" fmla="*/ 4748477 w 9662615"/>
              <a:gd name="connsiteY62" fmla="*/ 1556925 h 1587534"/>
              <a:gd name="connsiteX63" fmla="*/ 4730033 w 9662615"/>
              <a:gd name="connsiteY63" fmla="*/ 1555274 h 1587534"/>
              <a:gd name="connsiteX64" fmla="*/ 4724747 w 9662615"/>
              <a:gd name="connsiteY64" fmla="*/ 1552439 h 1587534"/>
              <a:gd name="connsiteX65" fmla="*/ 4697562 w 9662615"/>
              <a:gd name="connsiteY65" fmla="*/ 1551206 h 1587534"/>
              <a:gd name="connsiteX66" fmla="*/ 4694469 w 9662615"/>
              <a:gd name="connsiteY66" fmla="*/ 1551958 h 1587534"/>
              <a:gd name="connsiteX67" fmla="*/ 4671940 w 9662615"/>
              <a:gd name="connsiteY67" fmla="*/ 1547617 h 1587534"/>
              <a:gd name="connsiteX68" fmla="*/ 4589320 w 9662615"/>
              <a:gd name="connsiteY68" fmla="*/ 1534660 h 1587534"/>
              <a:gd name="connsiteX69" fmla="*/ 4422155 w 9662615"/>
              <a:gd name="connsiteY69" fmla="*/ 1542059 h 1587534"/>
              <a:gd name="connsiteX70" fmla="*/ 4221826 w 9662615"/>
              <a:gd name="connsiteY70" fmla="*/ 1508923 h 1587534"/>
              <a:gd name="connsiteX71" fmla="*/ 4096601 w 9662615"/>
              <a:gd name="connsiteY71" fmla="*/ 1521563 h 1587534"/>
              <a:gd name="connsiteX72" fmla="*/ 3970635 w 9662615"/>
              <a:gd name="connsiteY72" fmla="*/ 1544815 h 1587534"/>
              <a:gd name="connsiteX73" fmla="*/ 3833906 w 9662615"/>
              <a:gd name="connsiteY73" fmla="*/ 1516637 h 1587534"/>
              <a:gd name="connsiteX74" fmla="*/ 3696258 w 9662615"/>
              <a:gd name="connsiteY74" fmla="*/ 1537563 h 1587534"/>
              <a:gd name="connsiteX75" fmla="*/ 3594070 w 9662615"/>
              <a:gd name="connsiteY75" fmla="*/ 1509422 h 1587534"/>
              <a:gd name="connsiteX76" fmla="*/ 3565233 w 9662615"/>
              <a:gd name="connsiteY76" fmla="*/ 1515122 h 1587534"/>
              <a:gd name="connsiteX77" fmla="*/ 3560267 w 9662615"/>
              <a:gd name="connsiteY77" fmla="*/ 1516288 h 1587534"/>
              <a:gd name="connsiteX78" fmla="*/ 3540258 w 9662615"/>
              <a:gd name="connsiteY78" fmla="*/ 1516976 h 1587534"/>
              <a:gd name="connsiteX79" fmla="*/ 3534780 w 9662615"/>
              <a:gd name="connsiteY79" fmla="*/ 1522141 h 1587534"/>
              <a:gd name="connsiteX80" fmla="*/ 3504783 w 9662615"/>
              <a:gd name="connsiteY80" fmla="*/ 1526739 h 1587534"/>
              <a:gd name="connsiteX81" fmla="*/ 3430805 w 9662615"/>
              <a:gd name="connsiteY81" fmla="*/ 1542521 h 1587534"/>
              <a:gd name="connsiteX82" fmla="*/ 3292707 w 9662615"/>
              <a:gd name="connsiteY82" fmla="*/ 1520490 h 1587534"/>
              <a:gd name="connsiteX83" fmla="*/ 3187872 w 9662615"/>
              <a:gd name="connsiteY83" fmla="*/ 1519991 h 1587534"/>
              <a:gd name="connsiteX84" fmla="*/ 3148026 w 9662615"/>
              <a:gd name="connsiteY84" fmla="*/ 1524777 h 1587534"/>
              <a:gd name="connsiteX85" fmla="*/ 3092394 w 9662615"/>
              <a:gd name="connsiteY85" fmla="*/ 1528115 h 1587534"/>
              <a:gd name="connsiteX86" fmla="*/ 2994200 w 9662615"/>
              <a:gd name="connsiteY86" fmla="*/ 1537857 h 1587534"/>
              <a:gd name="connsiteX87" fmla="*/ 2862301 w 9662615"/>
              <a:gd name="connsiteY87" fmla="*/ 1544250 h 1587534"/>
              <a:gd name="connsiteX88" fmla="*/ 2766335 w 9662615"/>
              <a:gd name="connsiteY88" fmla="*/ 1527662 h 1587534"/>
              <a:gd name="connsiteX89" fmla="*/ 2757836 w 9662615"/>
              <a:gd name="connsiteY89" fmla="*/ 1531371 h 1587534"/>
              <a:gd name="connsiteX90" fmla="*/ 2691555 w 9662615"/>
              <a:gd name="connsiteY90" fmla="*/ 1530283 h 1587534"/>
              <a:gd name="connsiteX91" fmla="*/ 2491676 w 9662615"/>
              <a:gd name="connsiteY91" fmla="*/ 1500859 h 1587534"/>
              <a:gd name="connsiteX92" fmla="*/ 2378036 w 9662615"/>
              <a:gd name="connsiteY92" fmla="*/ 1520645 h 1587534"/>
              <a:gd name="connsiteX93" fmla="*/ 2284269 w 9662615"/>
              <a:gd name="connsiteY93" fmla="*/ 1503068 h 1587534"/>
              <a:gd name="connsiteX94" fmla="*/ 2207104 w 9662615"/>
              <a:gd name="connsiteY94" fmla="*/ 1508888 h 1587534"/>
              <a:gd name="connsiteX95" fmla="*/ 2149226 w 9662615"/>
              <a:gd name="connsiteY95" fmla="*/ 1523409 h 1587534"/>
              <a:gd name="connsiteX96" fmla="*/ 2084783 w 9662615"/>
              <a:gd name="connsiteY96" fmla="*/ 1524245 h 1587534"/>
              <a:gd name="connsiteX97" fmla="*/ 2070075 w 9662615"/>
              <a:gd name="connsiteY97" fmla="*/ 1511285 h 1587534"/>
              <a:gd name="connsiteX98" fmla="*/ 2001057 w 9662615"/>
              <a:gd name="connsiteY98" fmla="*/ 1516449 h 1587534"/>
              <a:gd name="connsiteX99" fmla="*/ 1896330 w 9662615"/>
              <a:gd name="connsiteY99" fmla="*/ 1525725 h 1587534"/>
              <a:gd name="connsiteX100" fmla="*/ 1835994 w 9662615"/>
              <a:gd name="connsiteY100" fmla="*/ 1527678 h 1587534"/>
              <a:gd name="connsiteX101" fmla="*/ 1671119 w 9662615"/>
              <a:gd name="connsiteY101" fmla="*/ 1536701 h 1587534"/>
              <a:gd name="connsiteX102" fmla="*/ 1601337 w 9662615"/>
              <a:gd name="connsiteY102" fmla="*/ 1548552 h 1587534"/>
              <a:gd name="connsiteX103" fmla="*/ 1407755 w 9662615"/>
              <a:gd name="connsiteY103" fmla="*/ 1571444 h 1587534"/>
              <a:gd name="connsiteX104" fmla="*/ 1271994 w 9662615"/>
              <a:gd name="connsiteY104" fmla="*/ 1579471 h 1587534"/>
              <a:gd name="connsiteX105" fmla="*/ 1249226 w 9662615"/>
              <a:gd name="connsiteY105" fmla="*/ 1583140 h 1587534"/>
              <a:gd name="connsiteX106" fmla="*/ 1217719 w 9662615"/>
              <a:gd name="connsiteY106" fmla="*/ 1580863 h 1587534"/>
              <a:gd name="connsiteX107" fmla="*/ 1091432 w 9662615"/>
              <a:gd name="connsiteY107" fmla="*/ 1571003 h 1587534"/>
              <a:gd name="connsiteX108" fmla="*/ 992039 w 9662615"/>
              <a:gd name="connsiteY108" fmla="*/ 1556662 h 1587534"/>
              <a:gd name="connsiteX109" fmla="*/ 868264 w 9662615"/>
              <a:gd name="connsiteY109" fmla="*/ 1566392 h 1587534"/>
              <a:gd name="connsiteX110" fmla="*/ 792765 w 9662615"/>
              <a:gd name="connsiteY110" fmla="*/ 1563102 h 1587534"/>
              <a:gd name="connsiteX111" fmla="*/ 669055 w 9662615"/>
              <a:gd name="connsiteY111" fmla="*/ 1543638 h 1587534"/>
              <a:gd name="connsiteX112" fmla="*/ 506152 w 9662615"/>
              <a:gd name="connsiteY112" fmla="*/ 1549124 h 1587534"/>
              <a:gd name="connsiteX113" fmla="*/ 472797 w 9662615"/>
              <a:gd name="connsiteY113" fmla="*/ 1568904 h 1587534"/>
              <a:gd name="connsiteX114" fmla="*/ 427864 w 9662615"/>
              <a:gd name="connsiteY114" fmla="*/ 1580848 h 1587534"/>
              <a:gd name="connsiteX115" fmla="*/ 408381 w 9662615"/>
              <a:gd name="connsiteY115" fmla="*/ 1552940 h 1587534"/>
              <a:gd name="connsiteX116" fmla="*/ 267163 w 9662615"/>
              <a:gd name="connsiteY116" fmla="*/ 1531913 h 1587534"/>
              <a:gd name="connsiteX117" fmla="*/ 196644 w 9662615"/>
              <a:gd name="connsiteY117" fmla="*/ 1524565 h 1587534"/>
              <a:gd name="connsiteX118" fmla="*/ 86819 w 9662615"/>
              <a:gd name="connsiteY118" fmla="*/ 1519517 h 1587534"/>
              <a:gd name="connsiteX119" fmla="*/ 53369 w 9662615"/>
              <a:gd name="connsiteY119" fmla="*/ 1516853 h 1587534"/>
              <a:gd name="connsiteX120" fmla="*/ 2359 w 9662615"/>
              <a:gd name="connsiteY120" fmla="*/ 1515247 h 1587534"/>
              <a:gd name="connsiteX121" fmla="*/ 0 w 9662615"/>
              <a:gd name="connsiteY121" fmla="*/ 1514932 h 1587534"/>
              <a:gd name="connsiteX122" fmla="*/ 0 w 9662615"/>
              <a:gd name="connsiteY122" fmla="*/ 0 h 1587534"/>
              <a:gd name="connsiteX0" fmla="*/ 0 w 9662615"/>
              <a:gd name="connsiteY0" fmla="*/ 0 h 1587534"/>
              <a:gd name="connsiteX1" fmla="*/ 9662615 w 9662615"/>
              <a:gd name="connsiteY1" fmla="*/ 0 h 1587534"/>
              <a:gd name="connsiteX2" fmla="*/ 9662615 w 9662615"/>
              <a:gd name="connsiteY2" fmla="*/ 1280346 h 1587534"/>
              <a:gd name="connsiteX3" fmla="*/ 9658420 w 9662615"/>
              <a:gd name="connsiteY3" fmla="*/ 1280106 h 1587534"/>
              <a:gd name="connsiteX4" fmla="*/ 9469546 w 9662615"/>
              <a:gd name="connsiteY4" fmla="*/ 1289837 h 1587534"/>
              <a:gd name="connsiteX5" fmla="*/ 9385895 w 9662615"/>
              <a:gd name="connsiteY5" fmla="*/ 1269203 h 1587534"/>
              <a:gd name="connsiteX6" fmla="*/ 9144767 w 9662615"/>
              <a:gd name="connsiteY6" fmla="*/ 1264120 h 1587534"/>
              <a:gd name="connsiteX7" fmla="*/ 8837252 w 9662615"/>
              <a:gd name="connsiteY7" fmla="*/ 1350515 h 1587534"/>
              <a:gd name="connsiteX8" fmla="*/ 8705466 w 9662615"/>
              <a:gd name="connsiteY8" fmla="*/ 1342419 h 1587534"/>
              <a:gd name="connsiteX9" fmla="*/ 8652221 w 9662615"/>
              <a:gd name="connsiteY9" fmla="*/ 1326906 h 1587534"/>
              <a:gd name="connsiteX10" fmla="*/ 8632312 w 9662615"/>
              <a:gd name="connsiteY10" fmla="*/ 1326025 h 1587534"/>
              <a:gd name="connsiteX11" fmla="*/ 8591582 w 9662615"/>
              <a:gd name="connsiteY11" fmla="*/ 1341666 h 1587534"/>
              <a:gd name="connsiteX12" fmla="*/ 8537336 w 9662615"/>
              <a:gd name="connsiteY12" fmla="*/ 1341684 h 1587534"/>
              <a:gd name="connsiteX13" fmla="*/ 8472508 w 9662615"/>
              <a:gd name="connsiteY13" fmla="*/ 1363109 h 1587534"/>
              <a:gd name="connsiteX14" fmla="*/ 8258477 w 9662615"/>
              <a:gd name="connsiteY14" fmla="*/ 1370666 h 1587534"/>
              <a:gd name="connsiteX15" fmla="*/ 8197961 w 9662615"/>
              <a:gd name="connsiteY15" fmla="*/ 1392804 h 1587534"/>
              <a:gd name="connsiteX16" fmla="*/ 8171196 w 9662615"/>
              <a:gd name="connsiteY16" fmla="*/ 1397216 h 1587534"/>
              <a:gd name="connsiteX17" fmla="*/ 8127667 w 9662615"/>
              <a:gd name="connsiteY17" fmla="*/ 1418254 h 1587534"/>
              <a:gd name="connsiteX18" fmla="*/ 7974579 w 9662615"/>
              <a:gd name="connsiteY18" fmla="*/ 1383439 h 1587534"/>
              <a:gd name="connsiteX19" fmla="*/ 7768351 w 9662615"/>
              <a:gd name="connsiteY19" fmla="*/ 1395051 h 1587534"/>
              <a:gd name="connsiteX20" fmla="*/ 7635985 w 9662615"/>
              <a:gd name="connsiteY20" fmla="*/ 1386363 h 1587534"/>
              <a:gd name="connsiteX21" fmla="*/ 7466069 w 9662615"/>
              <a:gd name="connsiteY21" fmla="*/ 1377654 h 1587534"/>
              <a:gd name="connsiteX22" fmla="*/ 7355642 w 9662615"/>
              <a:gd name="connsiteY22" fmla="*/ 1407761 h 1587534"/>
              <a:gd name="connsiteX23" fmla="*/ 7151610 w 9662615"/>
              <a:gd name="connsiteY23" fmla="*/ 1397856 h 1587534"/>
              <a:gd name="connsiteX24" fmla="*/ 7082147 w 9662615"/>
              <a:gd name="connsiteY24" fmla="*/ 1406113 h 1587534"/>
              <a:gd name="connsiteX25" fmla="*/ 7014958 w 9662615"/>
              <a:gd name="connsiteY25" fmla="*/ 1396883 h 1587534"/>
              <a:gd name="connsiteX26" fmla="*/ 6907567 w 9662615"/>
              <a:gd name="connsiteY26" fmla="*/ 1419149 h 1587534"/>
              <a:gd name="connsiteX27" fmla="*/ 6748428 w 9662615"/>
              <a:gd name="connsiteY27" fmla="*/ 1420308 h 1587534"/>
              <a:gd name="connsiteX28" fmla="*/ 6654257 w 9662615"/>
              <a:gd name="connsiteY28" fmla="*/ 1424143 h 1587534"/>
              <a:gd name="connsiteX29" fmla="*/ 6620123 w 9662615"/>
              <a:gd name="connsiteY29" fmla="*/ 1430535 h 1587534"/>
              <a:gd name="connsiteX30" fmla="*/ 6571355 w 9662615"/>
              <a:gd name="connsiteY30" fmla="*/ 1436144 h 1587534"/>
              <a:gd name="connsiteX31" fmla="*/ 6486557 w 9662615"/>
              <a:gd name="connsiteY31" fmla="*/ 1449861 h 1587534"/>
              <a:gd name="connsiteX32" fmla="*/ 6370419 w 9662615"/>
              <a:gd name="connsiteY32" fmla="*/ 1461649 h 1587534"/>
              <a:gd name="connsiteX33" fmla="*/ 6278839 w 9662615"/>
              <a:gd name="connsiteY33" fmla="*/ 1449160 h 1587534"/>
              <a:gd name="connsiteX34" fmla="*/ 6272455 w 9662615"/>
              <a:gd name="connsiteY34" fmla="*/ 1453191 h 1587534"/>
              <a:gd name="connsiteX35" fmla="*/ 6212659 w 9662615"/>
              <a:gd name="connsiteY35" fmla="*/ 1454850 h 1587534"/>
              <a:gd name="connsiteX36" fmla="*/ 6069317 w 9662615"/>
              <a:gd name="connsiteY36" fmla="*/ 1445838 h 1587534"/>
              <a:gd name="connsiteX37" fmla="*/ 5878477 w 9662615"/>
              <a:gd name="connsiteY37" fmla="*/ 1439180 h 1587534"/>
              <a:gd name="connsiteX38" fmla="*/ 5838387 w 9662615"/>
              <a:gd name="connsiteY38" fmla="*/ 1444679 h 1587534"/>
              <a:gd name="connsiteX39" fmla="*/ 5771136 w 9662615"/>
              <a:gd name="connsiteY39" fmla="*/ 1453639 h 1587534"/>
              <a:gd name="connsiteX40" fmla="*/ 5724081 w 9662615"/>
              <a:gd name="connsiteY40" fmla="*/ 1470431 h 1587534"/>
              <a:gd name="connsiteX41" fmla="*/ 5666577 w 9662615"/>
              <a:gd name="connsiteY41" fmla="*/ 1473921 h 1587534"/>
              <a:gd name="connsiteX42" fmla="*/ 5649068 w 9662615"/>
              <a:gd name="connsiteY42" fmla="*/ 1461676 h 1587534"/>
              <a:gd name="connsiteX43" fmla="*/ 5588902 w 9662615"/>
              <a:gd name="connsiteY43" fmla="*/ 1469647 h 1587534"/>
              <a:gd name="connsiteX44" fmla="*/ 5498090 w 9662615"/>
              <a:gd name="connsiteY44" fmla="*/ 1483173 h 1587534"/>
              <a:gd name="connsiteX45" fmla="*/ 5444641 w 9662615"/>
              <a:gd name="connsiteY45" fmla="*/ 1487602 h 1587534"/>
              <a:gd name="connsiteX46" fmla="*/ 5299812 w 9662615"/>
              <a:gd name="connsiteY46" fmla="*/ 1503362 h 1587534"/>
              <a:gd name="connsiteX47" fmla="*/ 5213947 w 9662615"/>
              <a:gd name="connsiteY47" fmla="*/ 1516637 h 1587534"/>
              <a:gd name="connsiteX48" fmla="*/ 5090342 w 9662615"/>
              <a:gd name="connsiteY48" fmla="*/ 1546680 h 1587534"/>
              <a:gd name="connsiteX49" fmla="*/ 5082104 w 9662615"/>
              <a:gd name="connsiteY49" fmla="*/ 1547781 h 1587534"/>
              <a:gd name="connsiteX50" fmla="*/ 5059484 w 9662615"/>
              <a:gd name="connsiteY50" fmla="*/ 1546802 h 1587534"/>
              <a:gd name="connsiteX51" fmla="*/ 5050958 w 9662615"/>
              <a:gd name="connsiteY51" fmla="*/ 1545776 h 1587534"/>
              <a:gd name="connsiteX52" fmla="*/ 5038524 w 9662615"/>
              <a:gd name="connsiteY52" fmla="*/ 1545675 h 1587534"/>
              <a:gd name="connsiteX53" fmla="*/ 5038223 w 9662615"/>
              <a:gd name="connsiteY53" fmla="*/ 1545881 h 1587534"/>
              <a:gd name="connsiteX54" fmla="*/ 5026564 w 9662615"/>
              <a:gd name="connsiteY54" fmla="*/ 1545376 h 1587534"/>
              <a:gd name="connsiteX55" fmla="*/ 4969433 w 9662615"/>
              <a:gd name="connsiteY55" fmla="*/ 1540263 h 1587534"/>
              <a:gd name="connsiteX56" fmla="*/ 4894799 w 9662615"/>
              <a:gd name="connsiteY56" fmla="*/ 1559476 h 1587534"/>
              <a:gd name="connsiteX57" fmla="*/ 4863775 w 9662615"/>
              <a:gd name="connsiteY57" fmla="*/ 1562633 h 1587534"/>
              <a:gd name="connsiteX58" fmla="*/ 4847242 w 9662615"/>
              <a:gd name="connsiteY58" fmla="*/ 1565435 h 1587534"/>
              <a:gd name="connsiteX59" fmla="*/ 4830335 w 9662615"/>
              <a:gd name="connsiteY59" fmla="*/ 1587534 h 1587534"/>
              <a:gd name="connsiteX60" fmla="*/ 4791466 w 9662615"/>
              <a:gd name="connsiteY60" fmla="*/ 1561324 h 1587534"/>
              <a:gd name="connsiteX61" fmla="*/ 4784247 w 9662615"/>
              <a:gd name="connsiteY61" fmla="*/ 1562342 h 1587534"/>
              <a:gd name="connsiteX62" fmla="*/ 4748477 w 9662615"/>
              <a:gd name="connsiteY62" fmla="*/ 1556925 h 1587534"/>
              <a:gd name="connsiteX63" fmla="*/ 4730033 w 9662615"/>
              <a:gd name="connsiteY63" fmla="*/ 1555274 h 1587534"/>
              <a:gd name="connsiteX64" fmla="*/ 4724747 w 9662615"/>
              <a:gd name="connsiteY64" fmla="*/ 1552439 h 1587534"/>
              <a:gd name="connsiteX65" fmla="*/ 4697562 w 9662615"/>
              <a:gd name="connsiteY65" fmla="*/ 1551206 h 1587534"/>
              <a:gd name="connsiteX66" fmla="*/ 4694469 w 9662615"/>
              <a:gd name="connsiteY66" fmla="*/ 1551958 h 1587534"/>
              <a:gd name="connsiteX67" fmla="*/ 4671940 w 9662615"/>
              <a:gd name="connsiteY67" fmla="*/ 1547617 h 1587534"/>
              <a:gd name="connsiteX68" fmla="*/ 4541612 w 9662615"/>
              <a:gd name="connsiteY68" fmla="*/ 1545262 h 1587534"/>
              <a:gd name="connsiteX69" fmla="*/ 4422155 w 9662615"/>
              <a:gd name="connsiteY69" fmla="*/ 1542059 h 1587534"/>
              <a:gd name="connsiteX70" fmla="*/ 4221826 w 9662615"/>
              <a:gd name="connsiteY70" fmla="*/ 1508923 h 1587534"/>
              <a:gd name="connsiteX71" fmla="*/ 4096601 w 9662615"/>
              <a:gd name="connsiteY71" fmla="*/ 1521563 h 1587534"/>
              <a:gd name="connsiteX72" fmla="*/ 3970635 w 9662615"/>
              <a:gd name="connsiteY72" fmla="*/ 1544815 h 1587534"/>
              <a:gd name="connsiteX73" fmla="*/ 3833906 w 9662615"/>
              <a:gd name="connsiteY73" fmla="*/ 1516637 h 1587534"/>
              <a:gd name="connsiteX74" fmla="*/ 3696258 w 9662615"/>
              <a:gd name="connsiteY74" fmla="*/ 1537563 h 1587534"/>
              <a:gd name="connsiteX75" fmla="*/ 3594070 w 9662615"/>
              <a:gd name="connsiteY75" fmla="*/ 1509422 h 1587534"/>
              <a:gd name="connsiteX76" fmla="*/ 3565233 w 9662615"/>
              <a:gd name="connsiteY76" fmla="*/ 1515122 h 1587534"/>
              <a:gd name="connsiteX77" fmla="*/ 3560267 w 9662615"/>
              <a:gd name="connsiteY77" fmla="*/ 1516288 h 1587534"/>
              <a:gd name="connsiteX78" fmla="*/ 3540258 w 9662615"/>
              <a:gd name="connsiteY78" fmla="*/ 1516976 h 1587534"/>
              <a:gd name="connsiteX79" fmla="*/ 3534780 w 9662615"/>
              <a:gd name="connsiteY79" fmla="*/ 1522141 h 1587534"/>
              <a:gd name="connsiteX80" fmla="*/ 3504783 w 9662615"/>
              <a:gd name="connsiteY80" fmla="*/ 1526739 h 1587534"/>
              <a:gd name="connsiteX81" fmla="*/ 3430805 w 9662615"/>
              <a:gd name="connsiteY81" fmla="*/ 1542521 h 1587534"/>
              <a:gd name="connsiteX82" fmla="*/ 3292707 w 9662615"/>
              <a:gd name="connsiteY82" fmla="*/ 1520490 h 1587534"/>
              <a:gd name="connsiteX83" fmla="*/ 3187872 w 9662615"/>
              <a:gd name="connsiteY83" fmla="*/ 1519991 h 1587534"/>
              <a:gd name="connsiteX84" fmla="*/ 3148026 w 9662615"/>
              <a:gd name="connsiteY84" fmla="*/ 1524777 h 1587534"/>
              <a:gd name="connsiteX85" fmla="*/ 3092394 w 9662615"/>
              <a:gd name="connsiteY85" fmla="*/ 1528115 h 1587534"/>
              <a:gd name="connsiteX86" fmla="*/ 2994200 w 9662615"/>
              <a:gd name="connsiteY86" fmla="*/ 1537857 h 1587534"/>
              <a:gd name="connsiteX87" fmla="*/ 2862301 w 9662615"/>
              <a:gd name="connsiteY87" fmla="*/ 1544250 h 1587534"/>
              <a:gd name="connsiteX88" fmla="*/ 2766335 w 9662615"/>
              <a:gd name="connsiteY88" fmla="*/ 1527662 h 1587534"/>
              <a:gd name="connsiteX89" fmla="*/ 2757836 w 9662615"/>
              <a:gd name="connsiteY89" fmla="*/ 1531371 h 1587534"/>
              <a:gd name="connsiteX90" fmla="*/ 2691555 w 9662615"/>
              <a:gd name="connsiteY90" fmla="*/ 1530283 h 1587534"/>
              <a:gd name="connsiteX91" fmla="*/ 2491676 w 9662615"/>
              <a:gd name="connsiteY91" fmla="*/ 1500859 h 1587534"/>
              <a:gd name="connsiteX92" fmla="*/ 2378036 w 9662615"/>
              <a:gd name="connsiteY92" fmla="*/ 1520645 h 1587534"/>
              <a:gd name="connsiteX93" fmla="*/ 2284269 w 9662615"/>
              <a:gd name="connsiteY93" fmla="*/ 1503068 h 1587534"/>
              <a:gd name="connsiteX94" fmla="*/ 2207104 w 9662615"/>
              <a:gd name="connsiteY94" fmla="*/ 1508888 h 1587534"/>
              <a:gd name="connsiteX95" fmla="*/ 2149226 w 9662615"/>
              <a:gd name="connsiteY95" fmla="*/ 1523409 h 1587534"/>
              <a:gd name="connsiteX96" fmla="*/ 2084783 w 9662615"/>
              <a:gd name="connsiteY96" fmla="*/ 1524245 h 1587534"/>
              <a:gd name="connsiteX97" fmla="*/ 2070075 w 9662615"/>
              <a:gd name="connsiteY97" fmla="*/ 1511285 h 1587534"/>
              <a:gd name="connsiteX98" fmla="*/ 2001057 w 9662615"/>
              <a:gd name="connsiteY98" fmla="*/ 1516449 h 1587534"/>
              <a:gd name="connsiteX99" fmla="*/ 1896330 w 9662615"/>
              <a:gd name="connsiteY99" fmla="*/ 1525725 h 1587534"/>
              <a:gd name="connsiteX100" fmla="*/ 1835994 w 9662615"/>
              <a:gd name="connsiteY100" fmla="*/ 1527678 h 1587534"/>
              <a:gd name="connsiteX101" fmla="*/ 1671119 w 9662615"/>
              <a:gd name="connsiteY101" fmla="*/ 1536701 h 1587534"/>
              <a:gd name="connsiteX102" fmla="*/ 1601337 w 9662615"/>
              <a:gd name="connsiteY102" fmla="*/ 1548552 h 1587534"/>
              <a:gd name="connsiteX103" fmla="*/ 1407755 w 9662615"/>
              <a:gd name="connsiteY103" fmla="*/ 1571444 h 1587534"/>
              <a:gd name="connsiteX104" fmla="*/ 1271994 w 9662615"/>
              <a:gd name="connsiteY104" fmla="*/ 1579471 h 1587534"/>
              <a:gd name="connsiteX105" fmla="*/ 1249226 w 9662615"/>
              <a:gd name="connsiteY105" fmla="*/ 1583140 h 1587534"/>
              <a:gd name="connsiteX106" fmla="*/ 1217719 w 9662615"/>
              <a:gd name="connsiteY106" fmla="*/ 1580863 h 1587534"/>
              <a:gd name="connsiteX107" fmla="*/ 1091432 w 9662615"/>
              <a:gd name="connsiteY107" fmla="*/ 1571003 h 1587534"/>
              <a:gd name="connsiteX108" fmla="*/ 992039 w 9662615"/>
              <a:gd name="connsiteY108" fmla="*/ 1556662 h 1587534"/>
              <a:gd name="connsiteX109" fmla="*/ 868264 w 9662615"/>
              <a:gd name="connsiteY109" fmla="*/ 1566392 h 1587534"/>
              <a:gd name="connsiteX110" fmla="*/ 792765 w 9662615"/>
              <a:gd name="connsiteY110" fmla="*/ 1563102 h 1587534"/>
              <a:gd name="connsiteX111" fmla="*/ 669055 w 9662615"/>
              <a:gd name="connsiteY111" fmla="*/ 1543638 h 1587534"/>
              <a:gd name="connsiteX112" fmla="*/ 506152 w 9662615"/>
              <a:gd name="connsiteY112" fmla="*/ 1549124 h 1587534"/>
              <a:gd name="connsiteX113" fmla="*/ 472797 w 9662615"/>
              <a:gd name="connsiteY113" fmla="*/ 1568904 h 1587534"/>
              <a:gd name="connsiteX114" fmla="*/ 427864 w 9662615"/>
              <a:gd name="connsiteY114" fmla="*/ 1580848 h 1587534"/>
              <a:gd name="connsiteX115" fmla="*/ 408381 w 9662615"/>
              <a:gd name="connsiteY115" fmla="*/ 1552940 h 1587534"/>
              <a:gd name="connsiteX116" fmla="*/ 267163 w 9662615"/>
              <a:gd name="connsiteY116" fmla="*/ 1531913 h 1587534"/>
              <a:gd name="connsiteX117" fmla="*/ 196644 w 9662615"/>
              <a:gd name="connsiteY117" fmla="*/ 1524565 h 1587534"/>
              <a:gd name="connsiteX118" fmla="*/ 86819 w 9662615"/>
              <a:gd name="connsiteY118" fmla="*/ 1519517 h 1587534"/>
              <a:gd name="connsiteX119" fmla="*/ 53369 w 9662615"/>
              <a:gd name="connsiteY119" fmla="*/ 1516853 h 1587534"/>
              <a:gd name="connsiteX120" fmla="*/ 2359 w 9662615"/>
              <a:gd name="connsiteY120" fmla="*/ 1515247 h 1587534"/>
              <a:gd name="connsiteX121" fmla="*/ 0 w 9662615"/>
              <a:gd name="connsiteY121" fmla="*/ 1514932 h 1587534"/>
              <a:gd name="connsiteX122" fmla="*/ 0 w 9662615"/>
              <a:gd name="connsiteY122" fmla="*/ 0 h 1587534"/>
              <a:gd name="connsiteX0" fmla="*/ 0 w 9662615"/>
              <a:gd name="connsiteY0" fmla="*/ 0 h 1587534"/>
              <a:gd name="connsiteX1" fmla="*/ 9662615 w 9662615"/>
              <a:gd name="connsiteY1" fmla="*/ 0 h 1587534"/>
              <a:gd name="connsiteX2" fmla="*/ 9662615 w 9662615"/>
              <a:gd name="connsiteY2" fmla="*/ 1280346 h 1587534"/>
              <a:gd name="connsiteX3" fmla="*/ 9658420 w 9662615"/>
              <a:gd name="connsiteY3" fmla="*/ 1280106 h 1587534"/>
              <a:gd name="connsiteX4" fmla="*/ 9469546 w 9662615"/>
              <a:gd name="connsiteY4" fmla="*/ 1289837 h 1587534"/>
              <a:gd name="connsiteX5" fmla="*/ 9385895 w 9662615"/>
              <a:gd name="connsiteY5" fmla="*/ 1269203 h 1587534"/>
              <a:gd name="connsiteX6" fmla="*/ 9144767 w 9662615"/>
              <a:gd name="connsiteY6" fmla="*/ 1264120 h 1587534"/>
              <a:gd name="connsiteX7" fmla="*/ 8837252 w 9662615"/>
              <a:gd name="connsiteY7" fmla="*/ 1350515 h 1587534"/>
              <a:gd name="connsiteX8" fmla="*/ 8705466 w 9662615"/>
              <a:gd name="connsiteY8" fmla="*/ 1342419 h 1587534"/>
              <a:gd name="connsiteX9" fmla="*/ 8652221 w 9662615"/>
              <a:gd name="connsiteY9" fmla="*/ 1326906 h 1587534"/>
              <a:gd name="connsiteX10" fmla="*/ 8632312 w 9662615"/>
              <a:gd name="connsiteY10" fmla="*/ 1326025 h 1587534"/>
              <a:gd name="connsiteX11" fmla="*/ 8591582 w 9662615"/>
              <a:gd name="connsiteY11" fmla="*/ 1341666 h 1587534"/>
              <a:gd name="connsiteX12" fmla="*/ 8537336 w 9662615"/>
              <a:gd name="connsiteY12" fmla="*/ 1341684 h 1587534"/>
              <a:gd name="connsiteX13" fmla="*/ 8472508 w 9662615"/>
              <a:gd name="connsiteY13" fmla="*/ 1363109 h 1587534"/>
              <a:gd name="connsiteX14" fmla="*/ 8258477 w 9662615"/>
              <a:gd name="connsiteY14" fmla="*/ 1370666 h 1587534"/>
              <a:gd name="connsiteX15" fmla="*/ 8197961 w 9662615"/>
              <a:gd name="connsiteY15" fmla="*/ 1392804 h 1587534"/>
              <a:gd name="connsiteX16" fmla="*/ 8171196 w 9662615"/>
              <a:gd name="connsiteY16" fmla="*/ 1397216 h 1587534"/>
              <a:gd name="connsiteX17" fmla="*/ 8127667 w 9662615"/>
              <a:gd name="connsiteY17" fmla="*/ 1418254 h 1587534"/>
              <a:gd name="connsiteX18" fmla="*/ 7974579 w 9662615"/>
              <a:gd name="connsiteY18" fmla="*/ 1383439 h 1587534"/>
              <a:gd name="connsiteX19" fmla="*/ 7768351 w 9662615"/>
              <a:gd name="connsiteY19" fmla="*/ 1395051 h 1587534"/>
              <a:gd name="connsiteX20" fmla="*/ 7635985 w 9662615"/>
              <a:gd name="connsiteY20" fmla="*/ 1386363 h 1587534"/>
              <a:gd name="connsiteX21" fmla="*/ 7466069 w 9662615"/>
              <a:gd name="connsiteY21" fmla="*/ 1377654 h 1587534"/>
              <a:gd name="connsiteX22" fmla="*/ 7355642 w 9662615"/>
              <a:gd name="connsiteY22" fmla="*/ 1407761 h 1587534"/>
              <a:gd name="connsiteX23" fmla="*/ 7151610 w 9662615"/>
              <a:gd name="connsiteY23" fmla="*/ 1397856 h 1587534"/>
              <a:gd name="connsiteX24" fmla="*/ 7082147 w 9662615"/>
              <a:gd name="connsiteY24" fmla="*/ 1406113 h 1587534"/>
              <a:gd name="connsiteX25" fmla="*/ 7014958 w 9662615"/>
              <a:gd name="connsiteY25" fmla="*/ 1396883 h 1587534"/>
              <a:gd name="connsiteX26" fmla="*/ 6907567 w 9662615"/>
              <a:gd name="connsiteY26" fmla="*/ 1419149 h 1587534"/>
              <a:gd name="connsiteX27" fmla="*/ 6748428 w 9662615"/>
              <a:gd name="connsiteY27" fmla="*/ 1420308 h 1587534"/>
              <a:gd name="connsiteX28" fmla="*/ 6654257 w 9662615"/>
              <a:gd name="connsiteY28" fmla="*/ 1424143 h 1587534"/>
              <a:gd name="connsiteX29" fmla="*/ 6620123 w 9662615"/>
              <a:gd name="connsiteY29" fmla="*/ 1430535 h 1587534"/>
              <a:gd name="connsiteX30" fmla="*/ 6571355 w 9662615"/>
              <a:gd name="connsiteY30" fmla="*/ 1436144 h 1587534"/>
              <a:gd name="connsiteX31" fmla="*/ 6486557 w 9662615"/>
              <a:gd name="connsiteY31" fmla="*/ 1449861 h 1587534"/>
              <a:gd name="connsiteX32" fmla="*/ 6370419 w 9662615"/>
              <a:gd name="connsiteY32" fmla="*/ 1461649 h 1587534"/>
              <a:gd name="connsiteX33" fmla="*/ 6278839 w 9662615"/>
              <a:gd name="connsiteY33" fmla="*/ 1449160 h 1587534"/>
              <a:gd name="connsiteX34" fmla="*/ 6272455 w 9662615"/>
              <a:gd name="connsiteY34" fmla="*/ 1453191 h 1587534"/>
              <a:gd name="connsiteX35" fmla="*/ 6212659 w 9662615"/>
              <a:gd name="connsiteY35" fmla="*/ 1454850 h 1587534"/>
              <a:gd name="connsiteX36" fmla="*/ 6069317 w 9662615"/>
              <a:gd name="connsiteY36" fmla="*/ 1445838 h 1587534"/>
              <a:gd name="connsiteX37" fmla="*/ 5878477 w 9662615"/>
              <a:gd name="connsiteY37" fmla="*/ 1439180 h 1587534"/>
              <a:gd name="connsiteX38" fmla="*/ 5838387 w 9662615"/>
              <a:gd name="connsiteY38" fmla="*/ 1444679 h 1587534"/>
              <a:gd name="connsiteX39" fmla="*/ 5771136 w 9662615"/>
              <a:gd name="connsiteY39" fmla="*/ 1453639 h 1587534"/>
              <a:gd name="connsiteX40" fmla="*/ 5724081 w 9662615"/>
              <a:gd name="connsiteY40" fmla="*/ 1470431 h 1587534"/>
              <a:gd name="connsiteX41" fmla="*/ 5666577 w 9662615"/>
              <a:gd name="connsiteY41" fmla="*/ 1473921 h 1587534"/>
              <a:gd name="connsiteX42" fmla="*/ 5649068 w 9662615"/>
              <a:gd name="connsiteY42" fmla="*/ 1461676 h 1587534"/>
              <a:gd name="connsiteX43" fmla="*/ 5588902 w 9662615"/>
              <a:gd name="connsiteY43" fmla="*/ 1469647 h 1587534"/>
              <a:gd name="connsiteX44" fmla="*/ 5498090 w 9662615"/>
              <a:gd name="connsiteY44" fmla="*/ 1483173 h 1587534"/>
              <a:gd name="connsiteX45" fmla="*/ 5444641 w 9662615"/>
              <a:gd name="connsiteY45" fmla="*/ 1487602 h 1587534"/>
              <a:gd name="connsiteX46" fmla="*/ 5299812 w 9662615"/>
              <a:gd name="connsiteY46" fmla="*/ 1503362 h 1587534"/>
              <a:gd name="connsiteX47" fmla="*/ 5213947 w 9662615"/>
              <a:gd name="connsiteY47" fmla="*/ 1516637 h 1587534"/>
              <a:gd name="connsiteX48" fmla="*/ 5090342 w 9662615"/>
              <a:gd name="connsiteY48" fmla="*/ 1546680 h 1587534"/>
              <a:gd name="connsiteX49" fmla="*/ 5082104 w 9662615"/>
              <a:gd name="connsiteY49" fmla="*/ 1547781 h 1587534"/>
              <a:gd name="connsiteX50" fmla="*/ 5059484 w 9662615"/>
              <a:gd name="connsiteY50" fmla="*/ 1546802 h 1587534"/>
              <a:gd name="connsiteX51" fmla="*/ 5050958 w 9662615"/>
              <a:gd name="connsiteY51" fmla="*/ 1545776 h 1587534"/>
              <a:gd name="connsiteX52" fmla="*/ 5038524 w 9662615"/>
              <a:gd name="connsiteY52" fmla="*/ 1545675 h 1587534"/>
              <a:gd name="connsiteX53" fmla="*/ 5038223 w 9662615"/>
              <a:gd name="connsiteY53" fmla="*/ 1545881 h 1587534"/>
              <a:gd name="connsiteX54" fmla="*/ 5026564 w 9662615"/>
              <a:gd name="connsiteY54" fmla="*/ 1545376 h 1587534"/>
              <a:gd name="connsiteX55" fmla="*/ 4969433 w 9662615"/>
              <a:gd name="connsiteY55" fmla="*/ 1540263 h 1587534"/>
              <a:gd name="connsiteX56" fmla="*/ 4894799 w 9662615"/>
              <a:gd name="connsiteY56" fmla="*/ 1559476 h 1587534"/>
              <a:gd name="connsiteX57" fmla="*/ 4863775 w 9662615"/>
              <a:gd name="connsiteY57" fmla="*/ 1562633 h 1587534"/>
              <a:gd name="connsiteX58" fmla="*/ 4847242 w 9662615"/>
              <a:gd name="connsiteY58" fmla="*/ 1565435 h 1587534"/>
              <a:gd name="connsiteX59" fmla="*/ 4830335 w 9662615"/>
              <a:gd name="connsiteY59" fmla="*/ 1587534 h 1587534"/>
              <a:gd name="connsiteX60" fmla="*/ 4791466 w 9662615"/>
              <a:gd name="connsiteY60" fmla="*/ 1561324 h 1587534"/>
              <a:gd name="connsiteX61" fmla="*/ 4784247 w 9662615"/>
              <a:gd name="connsiteY61" fmla="*/ 1562342 h 1587534"/>
              <a:gd name="connsiteX62" fmla="*/ 4748477 w 9662615"/>
              <a:gd name="connsiteY62" fmla="*/ 1556925 h 1587534"/>
              <a:gd name="connsiteX63" fmla="*/ 4730033 w 9662615"/>
              <a:gd name="connsiteY63" fmla="*/ 1555274 h 1587534"/>
              <a:gd name="connsiteX64" fmla="*/ 4724747 w 9662615"/>
              <a:gd name="connsiteY64" fmla="*/ 1552439 h 1587534"/>
              <a:gd name="connsiteX65" fmla="*/ 4697562 w 9662615"/>
              <a:gd name="connsiteY65" fmla="*/ 1551206 h 1587534"/>
              <a:gd name="connsiteX66" fmla="*/ 4694469 w 9662615"/>
              <a:gd name="connsiteY66" fmla="*/ 1551958 h 1587534"/>
              <a:gd name="connsiteX67" fmla="*/ 4603028 w 9662615"/>
              <a:gd name="connsiteY67" fmla="*/ 1568821 h 1587534"/>
              <a:gd name="connsiteX68" fmla="*/ 4541612 w 9662615"/>
              <a:gd name="connsiteY68" fmla="*/ 1545262 h 1587534"/>
              <a:gd name="connsiteX69" fmla="*/ 4422155 w 9662615"/>
              <a:gd name="connsiteY69" fmla="*/ 1542059 h 1587534"/>
              <a:gd name="connsiteX70" fmla="*/ 4221826 w 9662615"/>
              <a:gd name="connsiteY70" fmla="*/ 1508923 h 1587534"/>
              <a:gd name="connsiteX71" fmla="*/ 4096601 w 9662615"/>
              <a:gd name="connsiteY71" fmla="*/ 1521563 h 1587534"/>
              <a:gd name="connsiteX72" fmla="*/ 3970635 w 9662615"/>
              <a:gd name="connsiteY72" fmla="*/ 1544815 h 1587534"/>
              <a:gd name="connsiteX73" fmla="*/ 3833906 w 9662615"/>
              <a:gd name="connsiteY73" fmla="*/ 1516637 h 1587534"/>
              <a:gd name="connsiteX74" fmla="*/ 3696258 w 9662615"/>
              <a:gd name="connsiteY74" fmla="*/ 1537563 h 1587534"/>
              <a:gd name="connsiteX75" fmla="*/ 3594070 w 9662615"/>
              <a:gd name="connsiteY75" fmla="*/ 1509422 h 1587534"/>
              <a:gd name="connsiteX76" fmla="*/ 3565233 w 9662615"/>
              <a:gd name="connsiteY76" fmla="*/ 1515122 h 1587534"/>
              <a:gd name="connsiteX77" fmla="*/ 3560267 w 9662615"/>
              <a:gd name="connsiteY77" fmla="*/ 1516288 h 1587534"/>
              <a:gd name="connsiteX78" fmla="*/ 3540258 w 9662615"/>
              <a:gd name="connsiteY78" fmla="*/ 1516976 h 1587534"/>
              <a:gd name="connsiteX79" fmla="*/ 3534780 w 9662615"/>
              <a:gd name="connsiteY79" fmla="*/ 1522141 h 1587534"/>
              <a:gd name="connsiteX80" fmla="*/ 3504783 w 9662615"/>
              <a:gd name="connsiteY80" fmla="*/ 1526739 h 1587534"/>
              <a:gd name="connsiteX81" fmla="*/ 3430805 w 9662615"/>
              <a:gd name="connsiteY81" fmla="*/ 1542521 h 1587534"/>
              <a:gd name="connsiteX82" fmla="*/ 3292707 w 9662615"/>
              <a:gd name="connsiteY82" fmla="*/ 1520490 h 1587534"/>
              <a:gd name="connsiteX83" fmla="*/ 3187872 w 9662615"/>
              <a:gd name="connsiteY83" fmla="*/ 1519991 h 1587534"/>
              <a:gd name="connsiteX84" fmla="*/ 3148026 w 9662615"/>
              <a:gd name="connsiteY84" fmla="*/ 1524777 h 1587534"/>
              <a:gd name="connsiteX85" fmla="*/ 3092394 w 9662615"/>
              <a:gd name="connsiteY85" fmla="*/ 1528115 h 1587534"/>
              <a:gd name="connsiteX86" fmla="*/ 2994200 w 9662615"/>
              <a:gd name="connsiteY86" fmla="*/ 1537857 h 1587534"/>
              <a:gd name="connsiteX87" fmla="*/ 2862301 w 9662615"/>
              <a:gd name="connsiteY87" fmla="*/ 1544250 h 1587534"/>
              <a:gd name="connsiteX88" fmla="*/ 2766335 w 9662615"/>
              <a:gd name="connsiteY88" fmla="*/ 1527662 h 1587534"/>
              <a:gd name="connsiteX89" fmla="*/ 2757836 w 9662615"/>
              <a:gd name="connsiteY89" fmla="*/ 1531371 h 1587534"/>
              <a:gd name="connsiteX90" fmla="*/ 2691555 w 9662615"/>
              <a:gd name="connsiteY90" fmla="*/ 1530283 h 1587534"/>
              <a:gd name="connsiteX91" fmla="*/ 2491676 w 9662615"/>
              <a:gd name="connsiteY91" fmla="*/ 1500859 h 1587534"/>
              <a:gd name="connsiteX92" fmla="*/ 2378036 w 9662615"/>
              <a:gd name="connsiteY92" fmla="*/ 1520645 h 1587534"/>
              <a:gd name="connsiteX93" fmla="*/ 2284269 w 9662615"/>
              <a:gd name="connsiteY93" fmla="*/ 1503068 h 1587534"/>
              <a:gd name="connsiteX94" fmla="*/ 2207104 w 9662615"/>
              <a:gd name="connsiteY94" fmla="*/ 1508888 h 1587534"/>
              <a:gd name="connsiteX95" fmla="*/ 2149226 w 9662615"/>
              <a:gd name="connsiteY95" fmla="*/ 1523409 h 1587534"/>
              <a:gd name="connsiteX96" fmla="*/ 2084783 w 9662615"/>
              <a:gd name="connsiteY96" fmla="*/ 1524245 h 1587534"/>
              <a:gd name="connsiteX97" fmla="*/ 2070075 w 9662615"/>
              <a:gd name="connsiteY97" fmla="*/ 1511285 h 1587534"/>
              <a:gd name="connsiteX98" fmla="*/ 2001057 w 9662615"/>
              <a:gd name="connsiteY98" fmla="*/ 1516449 h 1587534"/>
              <a:gd name="connsiteX99" fmla="*/ 1896330 w 9662615"/>
              <a:gd name="connsiteY99" fmla="*/ 1525725 h 1587534"/>
              <a:gd name="connsiteX100" fmla="*/ 1835994 w 9662615"/>
              <a:gd name="connsiteY100" fmla="*/ 1527678 h 1587534"/>
              <a:gd name="connsiteX101" fmla="*/ 1671119 w 9662615"/>
              <a:gd name="connsiteY101" fmla="*/ 1536701 h 1587534"/>
              <a:gd name="connsiteX102" fmla="*/ 1601337 w 9662615"/>
              <a:gd name="connsiteY102" fmla="*/ 1548552 h 1587534"/>
              <a:gd name="connsiteX103" fmla="*/ 1407755 w 9662615"/>
              <a:gd name="connsiteY103" fmla="*/ 1571444 h 1587534"/>
              <a:gd name="connsiteX104" fmla="*/ 1271994 w 9662615"/>
              <a:gd name="connsiteY104" fmla="*/ 1579471 h 1587534"/>
              <a:gd name="connsiteX105" fmla="*/ 1249226 w 9662615"/>
              <a:gd name="connsiteY105" fmla="*/ 1583140 h 1587534"/>
              <a:gd name="connsiteX106" fmla="*/ 1217719 w 9662615"/>
              <a:gd name="connsiteY106" fmla="*/ 1580863 h 1587534"/>
              <a:gd name="connsiteX107" fmla="*/ 1091432 w 9662615"/>
              <a:gd name="connsiteY107" fmla="*/ 1571003 h 1587534"/>
              <a:gd name="connsiteX108" fmla="*/ 992039 w 9662615"/>
              <a:gd name="connsiteY108" fmla="*/ 1556662 h 1587534"/>
              <a:gd name="connsiteX109" fmla="*/ 868264 w 9662615"/>
              <a:gd name="connsiteY109" fmla="*/ 1566392 h 1587534"/>
              <a:gd name="connsiteX110" fmla="*/ 792765 w 9662615"/>
              <a:gd name="connsiteY110" fmla="*/ 1563102 h 1587534"/>
              <a:gd name="connsiteX111" fmla="*/ 669055 w 9662615"/>
              <a:gd name="connsiteY111" fmla="*/ 1543638 h 1587534"/>
              <a:gd name="connsiteX112" fmla="*/ 506152 w 9662615"/>
              <a:gd name="connsiteY112" fmla="*/ 1549124 h 1587534"/>
              <a:gd name="connsiteX113" fmla="*/ 472797 w 9662615"/>
              <a:gd name="connsiteY113" fmla="*/ 1568904 h 1587534"/>
              <a:gd name="connsiteX114" fmla="*/ 427864 w 9662615"/>
              <a:gd name="connsiteY114" fmla="*/ 1580848 h 1587534"/>
              <a:gd name="connsiteX115" fmla="*/ 408381 w 9662615"/>
              <a:gd name="connsiteY115" fmla="*/ 1552940 h 1587534"/>
              <a:gd name="connsiteX116" fmla="*/ 267163 w 9662615"/>
              <a:gd name="connsiteY116" fmla="*/ 1531913 h 1587534"/>
              <a:gd name="connsiteX117" fmla="*/ 196644 w 9662615"/>
              <a:gd name="connsiteY117" fmla="*/ 1524565 h 1587534"/>
              <a:gd name="connsiteX118" fmla="*/ 86819 w 9662615"/>
              <a:gd name="connsiteY118" fmla="*/ 1519517 h 1587534"/>
              <a:gd name="connsiteX119" fmla="*/ 53369 w 9662615"/>
              <a:gd name="connsiteY119" fmla="*/ 1516853 h 1587534"/>
              <a:gd name="connsiteX120" fmla="*/ 2359 w 9662615"/>
              <a:gd name="connsiteY120" fmla="*/ 1515247 h 1587534"/>
              <a:gd name="connsiteX121" fmla="*/ 0 w 9662615"/>
              <a:gd name="connsiteY121" fmla="*/ 1514932 h 1587534"/>
              <a:gd name="connsiteX122" fmla="*/ 0 w 9662615"/>
              <a:gd name="connsiteY122" fmla="*/ 0 h 1587534"/>
              <a:gd name="connsiteX0" fmla="*/ 0 w 9662615"/>
              <a:gd name="connsiteY0" fmla="*/ 0 h 1587534"/>
              <a:gd name="connsiteX1" fmla="*/ 9662615 w 9662615"/>
              <a:gd name="connsiteY1" fmla="*/ 0 h 1587534"/>
              <a:gd name="connsiteX2" fmla="*/ 9662615 w 9662615"/>
              <a:gd name="connsiteY2" fmla="*/ 1280346 h 1587534"/>
              <a:gd name="connsiteX3" fmla="*/ 9658420 w 9662615"/>
              <a:gd name="connsiteY3" fmla="*/ 1280106 h 1587534"/>
              <a:gd name="connsiteX4" fmla="*/ 9469546 w 9662615"/>
              <a:gd name="connsiteY4" fmla="*/ 1289837 h 1587534"/>
              <a:gd name="connsiteX5" fmla="*/ 9385895 w 9662615"/>
              <a:gd name="connsiteY5" fmla="*/ 1269203 h 1587534"/>
              <a:gd name="connsiteX6" fmla="*/ 9144767 w 9662615"/>
              <a:gd name="connsiteY6" fmla="*/ 1264120 h 1587534"/>
              <a:gd name="connsiteX7" fmla="*/ 8837252 w 9662615"/>
              <a:gd name="connsiteY7" fmla="*/ 1350515 h 1587534"/>
              <a:gd name="connsiteX8" fmla="*/ 8705466 w 9662615"/>
              <a:gd name="connsiteY8" fmla="*/ 1342419 h 1587534"/>
              <a:gd name="connsiteX9" fmla="*/ 8652221 w 9662615"/>
              <a:gd name="connsiteY9" fmla="*/ 1326906 h 1587534"/>
              <a:gd name="connsiteX10" fmla="*/ 8632312 w 9662615"/>
              <a:gd name="connsiteY10" fmla="*/ 1326025 h 1587534"/>
              <a:gd name="connsiteX11" fmla="*/ 8591582 w 9662615"/>
              <a:gd name="connsiteY11" fmla="*/ 1341666 h 1587534"/>
              <a:gd name="connsiteX12" fmla="*/ 8537336 w 9662615"/>
              <a:gd name="connsiteY12" fmla="*/ 1341684 h 1587534"/>
              <a:gd name="connsiteX13" fmla="*/ 8472508 w 9662615"/>
              <a:gd name="connsiteY13" fmla="*/ 1363109 h 1587534"/>
              <a:gd name="connsiteX14" fmla="*/ 8258477 w 9662615"/>
              <a:gd name="connsiteY14" fmla="*/ 1370666 h 1587534"/>
              <a:gd name="connsiteX15" fmla="*/ 8197961 w 9662615"/>
              <a:gd name="connsiteY15" fmla="*/ 1392804 h 1587534"/>
              <a:gd name="connsiteX16" fmla="*/ 8171196 w 9662615"/>
              <a:gd name="connsiteY16" fmla="*/ 1397216 h 1587534"/>
              <a:gd name="connsiteX17" fmla="*/ 8127667 w 9662615"/>
              <a:gd name="connsiteY17" fmla="*/ 1418254 h 1587534"/>
              <a:gd name="connsiteX18" fmla="*/ 7974579 w 9662615"/>
              <a:gd name="connsiteY18" fmla="*/ 1383439 h 1587534"/>
              <a:gd name="connsiteX19" fmla="*/ 7768351 w 9662615"/>
              <a:gd name="connsiteY19" fmla="*/ 1395051 h 1587534"/>
              <a:gd name="connsiteX20" fmla="*/ 7635985 w 9662615"/>
              <a:gd name="connsiteY20" fmla="*/ 1386363 h 1587534"/>
              <a:gd name="connsiteX21" fmla="*/ 7466069 w 9662615"/>
              <a:gd name="connsiteY21" fmla="*/ 1377654 h 1587534"/>
              <a:gd name="connsiteX22" fmla="*/ 7355642 w 9662615"/>
              <a:gd name="connsiteY22" fmla="*/ 1407761 h 1587534"/>
              <a:gd name="connsiteX23" fmla="*/ 7151610 w 9662615"/>
              <a:gd name="connsiteY23" fmla="*/ 1397856 h 1587534"/>
              <a:gd name="connsiteX24" fmla="*/ 7082147 w 9662615"/>
              <a:gd name="connsiteY24" fmla="*/ 1406113 h 1587534"/>
              <a:gd name="connsiteX25" fmla="*/ 7014958 w 9662615"/>
              <a:gd name="connsiteY25" fmla="*/ 1396883 h 1587534"/>
              <a:gd name="connsiteX26" fmla="*/ 6907567 w 9662615"/>
              <a:gd name="connsiteY26" fmla="*/ 1419149 h 1587534"/>
              <a:gd name="connsiteX27" fmla="*/ 6748428 w 9662615"/>
              <a:gd name="connsiteY27" fmla="*/ 1420308 h 1587534"/>
              <a:gd name="connsiteX28" fmla="*/ 6654257 w 9662615"/>
              <a:gd name="connsiteY28" fmla="*/ 1424143 h 1587534"/>
              <a:gd name="connsiteX29" fmla="*/ 6620123 w 9662615"/>
              <a:gd name="connsiteY29" fmla="*/ 1430535 h 1587534"/>
              <a:gd name="connsiteX30" fmla="*/ 6571355 w 9662615"/>
              <a:gd name="connsiteY30" fmla="*/ 1436144 h 1587534"/>
              <a:gd name="connsiteX31" fmla="*/ 6486557 w 9662615"/>
              <a:gd name="connsiteY31" fmla="*/ 1449861 h 1587534"/>
              <a:gd name="connsiteX32" fmla="*/ 6370419 w 9662615"/>
              <a:gd name="connsiteY32" fmla="*/ 1461649 h 1587534"/>
              <a:gd name="connsiteX33" fmla="*/ 6278839 w 9662615"/>
              <a:gd name="connsiteY33" fmla="*/ 1449160 h 1587534"/>
              <a:gd name="connsiteX34" fmla="*/ 6272455 w 9662615"/>
              <a:gd name="connsiteY34" fmla="*/ 1453191 h 1587534"/>
              <a:gd name="connsiteX35" fmla="*/ 6212659 w 9662615"/>
              <a:gd name="connsiteY35" fmla="*/ 1454850 h 1587534"/>
              <a:gd name="connsiteX36" fmla="*/ 6069317 w 9662615"/>
              <a:gd name="connsiteY36" fmla="*/ 1445838 h 1587534"/>
              <a:gd name="connsiteX37" fmla="*/ 5878477 w 9662615"/>
              <a:gd name="connsiteY37" fmla="*/ 1439180 h 1587534"/>
              <a:gd name="connsiteX38" fmla="*/ 5838387 w 9662615"/>
              <a:gd name="connsiteY38" fmla="*/ 1444679 h 1587534"/>
              <a:gd name="connsiteX39" fmla="*/ 5771136 w 9662615"/>
              <a:gd name="connsiteY39" fmla="*/ 1453639 h 1587534"/>
              <a:gd name="connsiteX40" fmla="*/ 5724081 w 9662615"/>
              <a:gd name="connsiteY40" fmla="*/ 1470431 h 1587534"/>
              <a:gd name="connsiteX41" fmla="*/ 5666577 w 9662615"/>
              <a:gd name="connsiteY41" fmla="*/ 1473921 h 1587534"/>
              <a:gd name="connsiteX42" fmla="*/ 5649068 w 9662615"/>
              <a:gd name="connsiteY42" fmla="*/ 1461676 h 1587534"/>
              <a:gd name="connsiteX43" fmla="*/ 5588902 w 9662615"/>
              <a:gd name="connsiteY43" fmla="*/ 1469647 h 1587534"/>
              <a:gd name="connsiteX44" fmla="*/ 5498090 w 9662615"/>
              <a:gd name="connsiteY44" fmla="*/ 1483173 h 1587534"/>
              <a:gd name="connsiteX45" fmla="*/ 5444641 w 9662615"/>
              <a:gd name="connsiteY45" fmla="*/ 1487602 h 1587534"/>
              <a:gd name="connsiteX46" fmla="*/ 5299812 w 9662615"/>
              <a:gd name="connsiteY46" fmla="*/ 1503362 h 1587534"/>
              <a:gd name="connsiteX47" fmla="*/ 5213947 w 9662615"/>
              <a:gd name="connsiteY47" fmla="*/ 1516637 h 1587534"/>
              <a:gd name="connsiteX48" fmla="*/ 5090342 w 9662615"/>
              <a:gd name="connsiteY48" fmla="*/ 1546680 h 1587534"/>
              <a:gd name="connsiteX49" fmla="*/ 5082104 w 9662615"/>
              <a:gd name="connsiteY49" fmla="*/ 1547781 h 1587534"/>
              <a:gd name="connsiteX50" fmla="*/ 5059484 w 9662615"/>
              <a:gd name="connsiteY50" fmla="*/ 1546802 h 1587534"/>
              <a:gd name="connsiteX51" fmla="*/ 5050958 w 9662615"/>
              <a:gd name="connsiteY51" fmla="*/ 1545776 h 1587534"/>
              <a:gd name="connsiteX52" fmla="*/ 5038524 w 9662615"/>
              <a:gd name="connsiteY52" fmla="*/ 1545675 h 1587534"/>
              <a:gd name="connsiteX53" fmla="*/ 5038223 w 9662615"/>
              <a:gd name="connsiteY53" fmla="*/ 1545881 h 1587534"/>
              <a:gd name="connsiteX54" fmla="*/ 5026564 w 9662615"/>
              <a:gd name="connsiteY54" fmla="*/ 1545376 h 1587534"/>
              <a:gd name="connsiteX55" fmla="*/ 4969433 w 9662615"/>
              <a:gd name="connsiteY55" fmla="*/ 1540263 h 1587534"/>
              <a:gd name="connsiteX56" fmla="*/ 4894799 w 9662615"/>
              <a:gd name="connsiteY56" fmla="*/ 1559476 h 1587534"/>
              <a:gd name="connsiteX57" fmla="*/ 4863775 w 9662615"/>
              <a:gd name="connsiteY57" fmla="*/ 1562633 h 1587534"/>
              <a:gd name="connsiteX58" fmla="*/ 4847242 w 9662615"/>
              <a:gd name="connsiteY58" fmla="*/ 1565435 h 1587534"/>
              <a:gd name="connsiteX59" fmla="*/ 4830335 w 9662615"/>
              <a:gd name="connsiteY59" fmla="*/ 1587534 h 1587534"/>
              <a:gd name="connsiteX60" fmla="*/ 4791466 w 9662615"/>
              <a:gd name="connsiteY60" fmla="*/ 1561324 h 1587534"/>
              <a:gd name="connsiteX61" fmla="*/ 4784247 w 9662615"/>
              <a:gd name="connsiteY61" fmla="*/ 1562342 h 1587534"/>
              <a:gd name="connsiteX62" fmla="*/ 4748477 w 9662615"/>
              <a:gd name="connsiteY62" fmla="*/ 1556925 h 1587534"/>
              <a:gd name="connsiteX63" fmla="*/ 4730033 w 9662615"/>
              <a:gd name="connsiteY63" fmla="*/ 1555274 h 1587534"/>
              <a:gd name="connsiteX64" fmla="*/ 4724747 w 9662615"/>
              <a:gd name="connsiteY64" fmla="*/ 1552439 h 1587534"/>
              <a:gd name="connsiteX65" fmla="*/ 4697562 w 9662615"/>
              <a:gd name="connsiteY65" fmla="*/ 1551206 h 1587534"/>
              <a:gd name="connsiteX66" fmla="*/ 4662664 w 9662615"/>
              <a:gd name="connsiteY66" fmla="*/ 1573162 h 1587534"/>
              <a:gd name="connsiteX67" fmla="*/ 4603028 w 9662615"/>
              <a:gd name="connsiteY67" fmla="*/ 1568821 h 1587534"/>
              <a:gd name="connsiteX68" fmla="*/ 4541612 w 9662615"/>
              <a:gd name="connsiteY68" fmla="*/ 1545262 h 1587534"/>
              <a:gd name="connsiteX69" fmla="*/ 4422155 w 9662615"/>
              <a:gd name="connsiteY69" fmla="*/ 1542059 h 1587534"/>
              <a:gd name="connsiteX70" fmla="*/ 4221826 w 9662615"/>
              <a:gd name="connsiteY70" fmla="*/ 1508923 h 1587534"/>
              <a:gd name="connsiteX71" fmla="*/ 4096601 w 9662615"/>
              <a:gd name="connsiteY71" fmla="*/ 1521563 h 1587534"/>
              <a:gd name="connsiteX72" fmla="*/ 3970635 w 9662615"/>
              <a:gd name="connsiteY72" fmla="*/ 1544815 h 1587534"/>
              <a:gd name="connsiteX73" fmla="*/ 3833906 w 9662615"/>
              <a:gd name="connsiteY73" fmla="*/ 1516637 h 1587534"/>
              <a:gd name="connsiteX74" fmla="*/ 3696258 w 9662615"/>
              <a:gd name="connsiteY74" fmla="*/ 1537563 h 1587534"/>
              <a:gd name="connsiteX75" fmla="*/ 3594070 w 9662615"/>
              <a:gd name="connsiteY75" fmla="*/ 1509422 h 1587534"/>
              <a:gd name="connsiteX76" fmla="*/ 3565233 w 9662615"/>
              <a:gd name="connsiteY76" fmla="*/ 1515122 h 1587534"/>
              <a:gd name="connsiteX77" fmla="*/ 3560267 w 9662615"/>
              <a:gd name="connsiteY77" fmla="*/ 1516288 h 1587534"/>
              <a:gd name="connsiteX78" fmla="*/ 3540258 w 9662615"/>
              <a:gd name="connsiteY78" fmla="*/ 1516976 h 1587534"/>
              <a:gd name="connsiteX79" fmla="*/ 3534780 w 9662615"/>
              <a:gd name="connsiteY79" fmla="*/ 1522141 h 1587534"/>
              <a:gd name="connsiteX80" fmla="*/ 3504783 w 9662615"/>
              <a:gd name="connsiteY80" fmla="*/ 1526739 h 1587534"/>
              <a:gd name="connsiteX81" fmla="*/ 3430805 w 9662615"/>
              <a:gd name="connsiteY81" fmla="*/ 1542521 h 1587534"/>
              <a:gd name="connsiteX82" fmla="*/ 3292707 w 9662615"/>
              <a:gd name="connsiteY82" fmla="*/ 1520490 h 1587534"/>
              <a:gd name="connsiteX83" fmla="*/ 3187872 w 9662615"/>
              <a:gd name="connsiteY83" fmla="*/ 1519991 h 1587534"/>
              <a:gd name="connsiteX84" fmla="*/ 3148026 w 9662615"/>
              <a:gd name="connsiteY84" fmla="*/ 1524777 h 1587534"/>
              <a:gd name="connsiteX85" fmla="*/ 3092394 w 9662615"/>
              <a:gd name="connsiteY85" fmla="*/ 1528115 h 1587534"/>
              <a:gd name="connsiteX86" fmla="*/ 2994200 w 9662615"/>
              <a:gd name="connsiteY86" fmla="*/ 1537857 h 1587534"/>
              <a:gd name="connsiteX87" fmla="*/ 2862301 w 9662615"/>
              <a:gd name="connsiteY87" fmla="*/ 1544250 h 1587534"/>
              <a:gd name="connsiteX88" fmla="*/ 2766335 w 9662615"/>
              <a:gd name="connsiteY88" fmla="*/ 1527662 h 1587534"/>
              <a:gd name="connsiteX89" fmla="*/ 2757836 w 9662615"/>
              <a:gd name="connsiteY89" fmla="*/ 1531371 h 1587534"/>
              <a:gd name="connsiteX90" fmla="*/ 2691555 w 9662615"/>
              <a:gd name="connsiteY90" fmla="*/ 1530283 h 1587534"/>
              <a:gd name="connsiteX91" fmla="*/ 2491676 w 9662615"/>
              <a:gd name="connsiteY91" fmla="*/ 1500859 h 1587534"/>
              <a:gd name="connsiteX92" fmla="*/ 2378036 w 9662615"/>
              <a:gd name="connsiteY92" fmla="*/ 1520645 h 1587534"/>
              <a:gd name="connsiteX93" fmla="*/ 2284269 w 9662615"/>
              <a:gd name="connsiteY93" fmla="*/ 1503068 h 1587534"/>
              <a:gd name="connsiteX94" fmla="*/ 2207104 w 9662615"/>
              <a:gd name="connsiteY94" fmla="*/ 1508888 h 1587534"/>
              <a:gd name="connsiteX95" fmla="*/ 2149226 w 9662615"/>
              <a:gd name="connsiteY95" fmla="*/ 1523409 h 1587534"/>
              <a:gd name="connsiteX96" fmla="*/ 2084783 w 9662615"/>
              <a:gd name="connsiteY96" fmla="*/ 1524245 h 1587534"/>
              <a:gd name="connsiteX97" fmla="*/ 2070075 w 9662615"/>
              <a:gd name="connsiteY97" fmla="*/ 1511285 h 1587534"/>
              <a:gd name="connsiteX98" fmla="*/ 2001057 w 9662615"/>
              <a:gd name="connsiteY98" fmla="*/ 1516449 h 1587534"/>
              <a:gd name="connsiteX99" fmla="*/ 1896330 w 9662615"/>
              <a:gd name="connsiteY99" fmla="*/ 1525725 h 1587534"/>
              <a:gd name="connsiteX100" fmla="*/ 1835994 w 9662615"/>
              <a:gd name="connsiteY100" fmla="*/ 1527678 h 1587534"/>
              <a:gd name="connsiteX101" fmla="*/ 1671119 w 9662615"/>
              <a:gd name="connsiteY101" fmla="*/ 1536701 h 1587534"/>
              <a:gd name="connsiteX102" fmla="*/ 1601337 w 9662615"/>
              <a:gd name="connsiteY102" fmla="*/ 1548552 h 1587534"/>
              <a:gd name="connsiteX103" fmla="*/ 1407755 w 9662615"/>
              <a:gd name="connsiteY103" fmla="*/ 1571444 h 1587534"/>
              <a:gd name="connsiteX104" fmla="*/ 1271994 w 9662615"/>
              <a:gd name="connsiteY104" fmla="*/ 1579471 h 1587534"/>
              <a:gd name="connsiteX105" fmla="*/ 1249226 w 9662615"/>
              <a:gd name="connsiteY105" fmla="*/ 1583140 h 1587534"/>
              <a:gd name="connsiteX106" fmla="*/ 1217719 w 9662615"/>
              <a:gd name="connsiteY106" fmla="*/ 1580863 h 1587534"/>
              <a:gd name="connsiteX107" fmla="*/ 1091432 w 9662615"/>
              <a:gd name="connsiteY107" fmla="*/ 1571003 h 1587534"/>
              <a:gd name="connsiteX108" fmla="*/ 992039 w 9662615"/>
              <a:gd name="connsiteY108" fmla="*/ 1556662 h 1587534"/>
              <a:gd name="connsiteX109" fmla="*/ 868264 w 9662615"/>
              <a:gd name="connsiteY109" fmla="*/ 1566392 h 1587534"/>
              <a:gd name="connsiteX110" fmla="*/ 792765 w 9662615"/>
              <a:gd name="connsiteY110" fmla="*/ 1563102 h 1587534"/>
              <a:gd name="connsiteX111" fmla="*/ 669055 w 9662615"/>
              <a:gd name="connsiteY111" fmla="*/ 1543638 h 1587534"/>
              <a:gd name="connsiteX112" fmla="*/ 506152 w 9662615"/>
              <a:gd name="connsiteY112" fmla="*/ 1549124 h 1587534"/>
              <a:gd name="connsiteX113" fmla="*/ 472797 w 9662615"/>
              <a:gd name="connsiteY113" fmla="*/ 1568904 h 1587534"/>
              <a:gd name="connsiteX114" fmla="*/ 427864 w 9662615"/>
              <a:gd name="connsiteY114" fmla="*/ 1580848 h 1587534"/>
              <a:gd name="connsiteX115" fmla="*/ 408381 w 9662615"/>
              <a:gd name="connsiteY115" fmla="*/ 1552940 h 1587534"/>
              <a:gd name="connsiteX116" fmla="*/ 267163 w 9662615"/>
              <a:gd name="connsiteY116" fmla="*/ 1531913 h 1587534"/>
              <a:gd name="connsiteX117" fmla="*/ 196644 w 9662615"/>
              <a:gd name="connsiteY117" fmla="*/ 1524565 h 1587534"/>
              <a:gd name="connsiteX118" fmla="*/ 86819 w 9662615"/>
              <a:gd name="connsiteY118" fmla="*/ 1519517 h 1587534"/>
              <a:gd name="connsiteX119" fmla="*/ 53369 w 9662615"/>
              <a:gd name="connsiteY119" fmla="*/ 1516853 h 1587534"/>
              <a:gd name="connsiteX120" fmla="*/ 2359 w 9662615"/>
              <a:gd name="connsiteY120" fmla="*/ 1515247 h 1587534"/>
              <a:gd name="connsiteX121" fmla="*/ 0 w 9662615"/>
              <a:gd name="connsiteY121" fmla="*/ 1514932 h 1587534"/>
              <a:gd name="connsiteX122" fmla="*/ 0 w 9662615"/>
              <a:gd name="connsiteY122" fmla="*/ 0 h 1587534"/>
              <a:gd name="connsiteX0" fmla="*/ 0 w 9662615"/>
              <a:gd name="connsiteY0" fmla="*/ 0 h 1587534"/>
              <a:gd name="connsiteX1" fmla="*/ 9662615 w 9662615"/>
              <a:gd name="connsiteY1" fmla="*/ 0 h 1587534"/>
              <a:gd name="connsiteX2" fmla="*/ 9662615 w 9662615"/>
              <a:gd name="connsiteY2" fmla="*/ 1280346 h 1587534"/>
              <a:gd name="connsiteX3" fmla="*/ 9658420 w 9662615"/>
              <a:gd name="connsiteY3" fmla="*/ 1280106 h 1587534"/>
              <a:gd name="connsiteX4" fmla="*/ 9469546 w 9662615"/>
              <a:gd name="connsiteY4" fmla="*/ 1289837 h 1587534"/>
              <a:gd name="connsiteX5" fmla="*/ 9385895 w 9662615"/>
              <a:gd name="connsiteY5" fmla="*/ 1269203 h 1587534"/>
              <a:gd name="connsiteX6" fmla="*/ 9144767 w 9662615"/>
              <a:gd name="connsiteY6" fmla="*/ 1264120 h 1587534"/>
              <a:gd name="connsiteX7" fmla="*/ 8837252 w 9662615"/>
              <a:gd name="connsiteY7" fmla="*/ 1350515 h 1587534"/>
              <a:gd name="connsiteX8" fmla="*/ 8705466 w 9662615"/>
              <a:gd name="connsiteY8" fmla="*/ 1342419 h 1587534"/>
              <a:gd name="connsiteX9" fmla="*/ 8652221 w 9662615"/>
              <a:gd name="connsiteY9" fmla="*/ 1326906 h 1587534"/>
              <a:gd name="connsiteX10" fmla="*/ 8632312 w 9662615"/>
              <a:gd name="connsiteY10" fmla="*/ 1326025 h 1587534"/>
              <a:gd name="connsiteX11" fmla="*/ 8591582 w 9662615"/>
              <a:gd name="connsiteY11" fmla="*/ 1341666 h 1587534"/>
              <a:gd name="connsiteX12" fmla="*/ 8537336 w 9662615"/>
              <a:gd name="connsiteY12" fmla="*/ 1341684 h 1587534"/>
              <a:gd name="connsiteX13" fmla="*/ 8472508 w 9662615"/>
              <a:gd name="connsiteY13" fmla="*/ 1363109 h 1587534"/>
              <a:gd name="connsiteX14" fmla="*/ 8258477 w 9662615"/>
              <a:gd name="connsiteY14" fmla="*/ 1370666 h 1587534"/>
              <a:gd name="connsiteX15" fmla="*/ 8197961 w 9662615"/>
              <a:gd name="connsiteY15" fmla="*/ 1392804 h 1587534"/>
              <a:gd name="connsiteX16" fmla="*/ 8171196 w 9662615"/>
              <a:gd name="connsiteY16" fmla="*/ 1397216 h 1587534"/>
              <a:gd name="connsiteX17" fmla="*/ 8127667 w 9662615"/>
              <a:gd name="connsiteY17" fmla="*/ 1418254 h 1587534"/>
              <a:gd name="connsiteX18" fmla="*/ 7974579 w 9662615"/>
              <a:gd name="connsiteY18" fmla="*/ 1383439 h 1587534"/>
              <a:gd name="connsiteX19" fmla="*/ 7768351 w 9662615"/>
              <a:gd name="connsiteY19" fmla="*/ 1395051 h 1587534"/>
              <a:gd name="connsiteX20" fmla="*/ 7635985 w 9662615"/>
              <a:gd name="connsiteY20" fmla="*/ 1386363 h 1587534"/>
              <a:gd name="connsiteX21" fmla="*/ 7466069 w 9662615"/>
              <a:gd name="connsiteY21" fmla="*/ 1377654 h 1587534"/>
              <a:gd name="connsiteX22" fmla="*/ 7355642 w 9662615"/>
              <a:gd name="connsiteY22" fmla="*/ 1407761 h 1587534"/>
              <a:gd name="connsiteX23" fmla="*/ 7151610 w 9662615"/>
              <a:gd name="connsiteY23" fmla="*/ 1397856 h 1587534"/>
              <a:gd name="connsiteX24" fmla="*/ 7082147 w 9662615"/>
              <a:gd name="connsiteY24" fmla="*/ 1406113 h 1587534"/>
              <a:gd name="connsiteX25" fmla="*/ 7014958 w 9662615"/>
              <a:gd name="connsiteY25" fmla="*/ 1396883 h 1587534"/>
              <a:gd name="connsiteX26" fmla="*/ 6907567 w 9662615"/>
              <a:gd name="connsiteY26" fmla="*/ 1419149 h 1587534"/>
              <a:gd name="connsiteX27" fmla="*/ 6748428 w 9662615"/>
              <a:gd name="connsiteY27" fmla="*/ 1420308 h 1587534"/>
              <a:gd name="connsiteX28" fmla="*/ 6654257 w 9662615"/>
              <a:gd name="connsiteY28" fmla="*/ 1424143 h 1587534"/>
              <a:gd name="connsiteX29" fmla="*/ 6620123 w 9662615"/>
              <a:gd name="connsiteY29" fmla="*/ 1430535 h 1587534"/>
              <a:gd name="connsiteX30" fmla="*/ 6571355 w 9662615"/>
              <a:gd name="connsiteY30" fmla="*/ 1436144 h 1587534"/>
              <a:gd name="connsiteX31" fmla="*/ 6486557 w 9662615"/>
              <a:gd name="connsiteY31" fmla="*/ 1449861 h 1587534"/>
              <a:gd name="connsiteX32" fmla="*/ 6370419 w 9662615"/>
              <a:gd name="connsiteY32" fmla="*/ 1461649 h 1587534"/>
              <a:gd name="connsiteX33" fmla="*/ 6278839 w 9662615"/>
              <a:gd name="connsiteY33" fmla="*/ 1449160 h 1587534"/>
              <a:gd name="connsiteX34" fmla="*/ 6272455 w 9662615"/>
              <a:gd name="connsiteY34" fmla="*/ 1453191 h 1587534"/>
              <a:gd name="connsiteX35" fmla="*/ 6212659 w 9662615"/>
              <a:gd name="connsiteY35" fmla="*/ 1454850 h 1587534"/>
              <a:gd name="connsiteX36" fmla="*/ 6069317 w 9662615"/>
              <a:gd name="connsiteY36" fmla="*/ 1445838 h 1587534"/>
              <a:gd name="connsiteX37" fmla="*/ 5878477 w 9662615"/>
              <a:gd name="connsiteY37" fmla="*/ 1439180 h 1587534"/>
              <a:gd name="connsiteX38" fmla="*/ 5838387 w 9662615"/>
              <a:gd name="connsiteY38" fmla="*/ 1444679 h 1587534"/>
              <a:gd name="connsiteX39" fmla="*/ 5771136 w 9662615"/>
              <a:gd name="connsiteY39" fmla="*/ 1453639 h 1587534"/>
              <a:gd name="connsiteX40" fmla="*/ 5724081 w 9662615"/>
              <a:gd name="connsiteY40" fmla="*/ 1470431 h 1587534"/>
              <a:gd name="connsiteX41" fmla="*/ 5666577 w 9662615"/>
              <a:gd name="connsiteY41" fmla="*/ 1473921 h 1587534"/>
              <a:gd name="connsiteX42" fmla="*/ 5649068 w 9662615"/>
              <a:gd name="connsiteY42" fmla="*/ 1461676 h 1587534"/>
              <a:gd name="connsiteX43" fmla="*/ 5588902 w 9662615"/>
              <a:gd name="connsiteY43" fmla="*/ 1469647 h 1587534"/>
              <a:gd name="connsiteX44" fmla="*/ 5498090 w 9662615"/>
              <a:gd name="connsiteY44" fmla="*/ 1483173 h 1587534"/>
              <a:gd name="connsiteX45" fmla="*/ 5444641 w 9662615"/>
              <a:gd name="connsiteY45" fmla="*/ 1487602 h 1587534"/>
              <a:gd name="connsiteX46" fmla="*/ 5299812 w 9662615"/>
              <a:gd name="connsiteY46" fmla="*/ 1503362 h 1587534"/>
              <a:gd name="connsiteX47" fmla="*/ 5213947 w 9662615"/>
              <a:gd name="connsiteY47" fmla="*/ 1516637 h 1587534"/>
              <a:gd name="connsiteX48" fmla="*/ 5090342 w 9662615"/>
              <a:gd name="connsiteY48" fmla="*/ 1546680 h 1587534"/>
              <a:gd name="connsiteX49" fmla="*/ 5082104 w 9662615"/>
              <a:gd name="connsiteY49" fmla="*/ 1547781 h 1587534"/>
              <a:gd name="connsiteX50" fmla="*/ 5059484 w 9662615"/>
              <a:gd name="connsiteY50" fmla="*/ 1546802 h 1587534"/>
              <a:gd name="connsiteX51" fmla="*/ 5050958 w 9662615"/>
              <a:gd name="connsiteY51" fmla="*/ 1545776 h 1587534"/>
              <a:gd name="connsiteX52" fmla="*/ 5038524 w 9662615"/>
              <a:gd name="connsiteY52" fmla="*/ 1545675 h 1587534"/>
              <a:gd name="connsiteX53" fmla="*/ 5038223 w 9662615"/>
              <a:gd name="connsiteY53" fmla="*/ 1545881 h 1587534"/>
              <a:gd name="connsiteX54" fmla="*/ 5026564 w 9662615"/>
              <a:gd name="connsiteY54" fmla="*/ 1545376 h 1587534"/>
              <a:gd name="connsiteX55" fmla="*/ 4969433 w 9662615"/>
              <a:gd name="connsiteY55" fmla="*/ 1540263 h 1587534"/>
              <a:gd name="connsiteX56" fmla="*/ 4921303 w 9662615"/>
              <a:gd name="connsiteY56" fmla="*/ 1575379 h 1587534"/>
              <a:gd name="connsiteX57" fmla="*/ 4863775 w 9662615"/>
              <a:gd name="connsiteY57" fmla="*/ 1562633 h 1587534"/>
              <a:gd name="connsiteX58" fmla="*/ 4847242 w 9662615"/>
              <a:gd name="connsiteY58" fmla="*/ 1565435 h 1587534"/>
              <a:gd name="connsiteX59" fmla="*/ 4830335 w 9662615"/>
              <a:gd name="connsiteY59" fmla="*/ 1587534 h 1587534"/>
              <a:gd name="connsiteX60" fmla="*/ 4791466 w 9662615"/>
              <a:gd name="connsiteY60" fmla="*/ 1561324 h 1587534"/>
              <a:gd name="connsiteX61" fmla="*/ 4784247 w 9662615"/>
              <a:gd name="connsiteY61" fmla="*/ 1562342 h 1587534"/>
              <a:gd name="connsiteX62" fmla="*/ 4748477 w 9662615"/>
              <a:gd name="connsiteY62" fmla="*/ 1556925 h 1587534"/>
              <a:gd name="connsiteX63" fmla="*/ 4730033 w 9662615"/>
              <a:gd name="connsiteY63" fmla="*/ 1555274 h 1587534"/>
              <a:gd name="connsiteX64" fmla="*/ 4724747 w 9662615"/>
              <a:gd name="connsiteY64" fmla="*/ 1552439 h 1587534"/>
              <a:gd name="connsiteX65" fmla="*/ 4697562 w 9662615"/>
              <a:gd name="connsiteY65" fmla="*/ 1551206 h 1587534"/>
              <a:gd name="connsiteX66" fmla="*/ 4662664 w 9662615"/>
              <a:gd name="connsiteY66" fmla="*/ 1573162 h 1587534"/>
              <a:gd name="connsiteX67" fmla="*/ 4603028 w 9662615"/>
              <a:gd name="connsiteY67" fmla="*/ 1568821 h 1587534"/>
              <a:gd name="connsiteX68" fmla="*/ 4541612 w 9662615"/>
              <a:gd name="connsiteY68" fmla="*/ 1545262 h 1587534"/>
              <a:gd name="connsiteX69" fmla="*/ 4422155 w 9662615"/>
              <a:gd name="connsiteY69" fmla="*/ 1542059 h 1587534"/>
              <a:gd name="connsiteX70" fmla="*/ 4221826 w 9662615"/>
              <a:gd name="connsiteY70" fmla="*/ 1508923 h 1587534"/>
              <a:gd name="connsiteX71" fmla="*/ 4096601 w 9662615"/>
              <a:gd name="connsiteY71" fmla="*/ 1521563 h 1587534"/>
              <a:gd name="connsiteX72" fmla="*/ 3970635 w 9662615"/>
              <a:gd name="connsiteY72" fmla="*/ 1544815 h 1587534"/>
              <a:gd name="connsiteX73" fmla="*/ 3833906 w 9662615"/>
              <a:gd name="connsiteY73" fmla="*/ 1516637 h 1587534"/>
              <a:gd name="connsiteX74" fmla="*/ 3696258 w 9662615"/>
              <a:gd name="connsiteY74" fmla="*/ 1537563 h 1587534"/>
              <a:gd name="connsiteX75" fmla="*/ 3594070 w 9662615"/>
              <a:gd name="connsiteY75" fmla="*/ 1509422 h 1587534"/>
              <a:gd name="connsiteX76" fmla="*/ 3565233 w 9662615"/>
              <a:gd name="connsiteY76" fmla="*/ 1515122 h 1587534"/>
              <a:gd name="connsiteX77" fmla="*/ 3560267 w 9662615"/>
              <a:gd name="connsiteY77" fmla="*/ 1516288 h 1587534"/>
              <a:gd name="connsiteX78" fmla="*/ 3540258 w 9662615"/>
              <a:gd name="connsiteY78" fmla="*/ 1516976 h 1587534"/>
              <a:gd name="connsiteX79" fmla="*/ 3534780 w 9662615"/>
              <a:gd name="connsiteY79" fmla="*/ 1522141 h 1587534"/>
              <a:gd name="connsiteX80" fmla="*/ 3504783 w 9662615"/>
              <a:gd name="connsiteY80" fmla="*/ 1526739 h 1587534"/>
              <a:gd name="connsiteX81" fmla="*/ 3430805 w 9662615"/>
              <a:gd name="connsiteY81" fmla="*/ 1542521 h 1587534"/>
              <a:gd name="connsiteX82" fmla="*/ 3292707 w 9662615"/>
              <a:gd name="connsiteY82" fmla="*/ 1520490 h 1587534"/>
              <a:gd name="connsiteX83" fmla="*/ 3187872 w 9662615"/>
              <a:gd name="connsiteY83" fmla="*/ 1519991 h 1587534"/>
              <a:gd name="connsiteX84" fmla="*/ 3148026 w 9662615"/>
              <a:gd name="connsiteY84" fmla="*/ 1524777 h 1587534"/>
              <a:gd name="connsiteX85" fmla="*/ 3092394 w 9662615"/>
              <a:gd name="connsiteY85" fmla="*/ 1528115 h 1587534"/>
              <a:gd name="connsiteX86" fmla="*/ 2994200 w 9662615"/>
              <a:gd name="connsiteY86" fmla="*/ 1537857 h 1587534"/>
              <a:gd name="connsiteX87" fmla="*/ 2862301 w 9662615"/>
              <a:gd name="connsiteY87" fmla="*/ 1544250 h 1587534"/>
              <a:gd name="connsiteX88" fmla="*/ 2766335 w 9662615"/>
              <a:gd name="connsiteY88" fmla="*/ 1527662 h 1587534"/>
              <a:gd name="connsiteX89" fmla="*/ 2757836 w 9662615"/>
              <a:gd name="connsiteY89" fmla="*/ 1531371 h 1587534"/>
              <a:gd name="connsiteX90" fmla="*/ 2691555 w 9662615"/>
              <a:gd name="connsiteY90" fmla="*/ 1530283 h 1587534"/>
              <a:gd name="connsiteX91" fmla="*/ 2491676 w 9662615"/>
              <a:gd name="connsiteY91" fmla="*/ 1500859 h 1587534"/>
              <a:gd name="connsiteX92" fmla="*/ 2378036 w 9662615"/>
              <a:gd name="connsiteY92" fmla="*/ 1520645 h 1587534"/>
              <a:gd name="connsiteX93" fmla="*/ 2284269 w 9662615"/>
              <a:gd name="connsiteY93" fmla="*/ 1503068 h 1587534"/>
              <a:gd name="connsiteX94" fmla="*/ 2207104 w 9662615"/>
              <a:gd name="connsiteY94" fmla="*/ 1508888 h 1587534"/>
              <a:gd name="connsiteX95" fmla="*/ 2149226 w 9662615"/>
              <a:gd name="connsiteY95" fmla="*/ 1523409 h 1587534"/>
              <a:gd name="connsiteX96" fmla="*/ 2084783 w 9662615"/>
              <a:gd name="connsiteY96" fmla="*/ 1524245 h 1587534"/>
              <a:gd name="connsiteX97" fmla="*/ 2070075 w 9662615"/>
              <a:gd name="connsiteY97" fmla="*/ 1511285 h 1587534"/>
              <a:gd name="connsiteX98" fmla="*/ 2001057 w 9662615"/>
              <a:gd name="connsiteY98" fmla="*/ 1516449 h 1587534"/>
              <a:gd name="connsiteX99" fmla="*/ 1896330 w 9662615"/>
              <a:gd name="connsiteY99" fmla="*/ 1525725 h 1587534"/>
              <a:gd name="connsiteX100" fmla="*/ 1835994 w 9662615"/>
              <a:gd name="connsiteY100" fmla="*/ 1527678 h 1587534"/>
              <a:gd name="connsiteX101" fmla="*/ 1671119 w 9662615"/>
              <a:gd name="connsiteY101" fmla="*/ 1536701 h 1587534"/>
              <a:gd name="connsiteX102" fmla="*/ 1601337 w 9662615"/>
              <a:gd name="connsiteY102" fmla="*/ 1548552 h 1587534"/>
              <a:gd name="connsiteX103" fmla="*/ 1407755 w 9662615"/>
              <a:gd name="connsiteY103" fmla="*/ 1571444 h 1587534"/>
              <a:gd name="connsiteX104" fmla="*/ 1271994 w 9662615"/>
              <a:gd name="connsiteY104" fmla="*/ 1579471 h 1587534"/>
              <a:gd name="connsiteX105" fmla="*/ 1249226 w 9662615"/>
              <a:gd name="connsiteY105" fmla="*/ 1583140 h 1587534"/>
              <a:gd name="connsiteX106" fmla="*/ 1217719 w 9662615"/>
              <a:gd name="connsiteY106" fmla="*/ 1580863 h 1587534"/>
              <a:gd name="connsiteX107" fmla="*/ 1091432 w 9662615"/>
              <a:gd name="connsiteY107" fmla="*/ 1571003 h 1587534"/>
              <a:gd name="connsiteX108" fmla="*/ 992039 w 9662615"/>
              <a:gd name="connsiteY108" fmla="*/ 1556662 h 1587534"/>
              <a:gd name="connsiteX109" fmla="*/ 868264 w 9662615"/>
              <a:gd name="connsiteY109" fmla="*/ 1566392 h 1587534"/>
              <a:gd name="connsiteX110" fmla="*/ 792765 w 9662615"/>
              <a:gd name="connsiteY110" fmla="*/ 1563102 h 1587534"/>
              <a:gd name="connsiteX111" fmla="*/ 669055 w 9662615"/>
              <a:gd name="connsiteY111" fmla="*/ 1543638 h 1587534"/>
              <a:gd name="connsiteX112" fmla="*/ 506152 w 9662615"/>
              <a:gd name="connsiteY112" fmla="*/ 1549124 h 1587534"/>
              <a:gd name="connsiteX113" fmla="*/ 472797 w 9662615"/>
              <a:gd name="connsiteY113" fmla="*/ 1568904 h 1587534"/>
              <a:gd name="connsiteX114" fmla="*/ 427864 w 9662615"/>
              <a:gd name="connsiteY114" fmla="*/ 1580848 h 1587534"/>
              <a:gd name="connsiteX115" fmla="*/ 408381 w 9662615"/>
              <a:gd name="connsiteY115" fmla="*/ 1552940 h 1587534"/>
              <a:gd name="connsiteX116" fmla="*/ 267163 w 9662615"/>
              <a:gd name="connsiteY116" fmla="*/ 1531913 h 1587534"/>
              <a:gd name="connsiteX117" fmla="*/ 196644 w 9662615"/>
              <a:gd name="connsiteY117" fmla="*/ 1524565 h 1587534"/>
              <a:gd name="connsiteX118" fmla="*/ 86819 w 9662615"/>
              <a:gd name="connsiteY118" fmla="*/ 1519517 h 1587534"/>
              <a:gd name="connsiteX119" fmla="*/ 53369 w 9662615"/>
              <a:gd name="connsiteY119" fmla="*/ 1516853 h 1587534"/>
              <a:gd name="connsiteX120" fmla="*/ 2359 w 9662615"/>
              <a:gd name="connsiteY120" fmla="*/ 1515247 h 1587534"/>
              <a:gd name="connsiteX121" fmla="*/ 0 w 9662615"/>
              <a:gd name="connsiteY121" fmla="*/ 1514932 h 1587534"/>
              <a:gd name="connsiteX122" fmla="*/ 0 w 9662615"/>
              <a:gd name="connsiteY122" fmla="*/ 0 h 1587534"/>
              <a:gd name="connsiteX0" fmla="*/ 0 w 9662615"/>
              <a:gd name="connsiteY0" fmla="*/ 0 h 1598136"/>
              <a:gd name="connsiteX1" fmla="*/ 9662615 w 9662615"/>
              <a:gd name="connsiteY1" fmla="*/ 0 h 1598136"/>
              <a:gd name="connsiteX2" fmla="*/ 9662615 w 9662615"/>
              <a:gd name="connsiteY2" fmla="*/ 1280346 h 1598136"/>
              <a:gd name="connsiteX3" fmla="*/ 9658420 w 9662615"/>
              <a:gd name="connsiteY3" fmla="*/ 1280106 h 1598136"/>
              <a:gd name="connsiteX4" fmla="*/ 9469546 w 9662615"/>
              <a:gd name="connsiteY4" fmla="*/ 1289837 h 1598136"/>
              <a:gd name="connsiteX5" fmla="*/ 9385895 w 9662615"/>
              <a:gd name="connsiteY5" fmla="*/ 1269203 h 1598136"/>
              <a:gd name="connsiteX6" fmla="*/ 9144767 w 9662615"/>
              <a:gd name="connsiteY6" fmla="*/ 1264120 h 1598136"/>
              <a:gd name="connsiteX7" fmla="*/ 8837252 w 9662615"/>
              <a:gd name="connsiteY7" fmla="*/ 1350515 h 1598136"/>
              <a:gd name="connsiteX8" fmla="*/ 8705466 w 9662615"/>
              <a:gd name="connsiteY8" fmla="*/ 1342419 h 1598136"/>
              <a:gd name="connsiteX9" fmla="*/ 8652221 w 9662615"/>
              <a:gd name="connsiteY9" fmla="*/ 1326906 h 1598136"/>
              <a:gd name="connsiteX10" fmla="*/ 8632312 w 9662615"/>
              <a:gd name="connsiteY10" fmla="*/ 1326025 h 1598136"/>
              <a:gd name="connsiteX11" fmla="*/ 8591582 w 9662615"/>
              <a:gd name="connsiteY11" fmla="*/ 1341666 h 1598136"/>
              <a:gd name="connsiteX12" fmla="*/ 8537336 w 9662615"/>
              <a:gd name="connsiteY12" fmla="*/ 1341684 h 1598136"/>
              <a:gd name="connsiteX13" fmla="*/ 8472508 w 9662615"/>
              <a:gd name="connsiteY13" fmla="*/ 1363109 h 1598136"/>
              <a:gd name="connsiteX14" fmla="*/ 8258477 w 9662615"/>
              <a:gd name="connsiteY14" fmla="*/ 1370666 h 1598136"/>
              <a:gd name="connsiteX15" fmla="*/ 8197961 w 9662615"/>
              <a:gd name="connsiteY15" fmla="*/ 1392804 h 1598136"/>
              <a:gd name="connsiteX16" fmla="*/ 8171196 w 9662615"/>
              <a:gd name="connsiteY16" fmla="*/ 1397216 h 1598136"/>
              <a:gd name="connsiteX17" fmla="*/ 8127667 w 9662615"/>
              <a:gd name="connsiteY17" fmla="*/ 1418254 h 1598136"/>
              <a:gd name="connsiteX18" fmla="*/ 7974579 w 9662615"/>
              <a:gd name="connsiteY18" fmla="*/ 1383439 h 1598136"/>
              <a:gd name="connsiteX19" fmla="*/ 7768351 w 9662615"/>
              <a:gd name="connsiteY19" fmla="*/ 1395051 h 1598136"/>
              <a:gd name="connsiteX20" fmla="*/ 7635985 w 9662615"/>
              <a:gd name="connsiteY20" fmla="*/ 1386363 h 1598136"/>
              <a:gd name="connsiteX21" fmla="*/ 7466069 w 9662615"/>
              <a:gd name="connsiteY21" fmla="*/ 1377654 h 1598136"/>
              <a:gd name="connsiteX22" fmla="*/ 7355642 w 9662615"/>
              <a:gd name="connsiteY22" fmla="*/ 1407761 h 1598136"/>
              <a:gd name="connsiteX23" fmla="*/ 7151610 w 9662615"/>
              <a:gd name="connsiteY23" fmla="*/ 1397856 h 1598136"/>
              <a:gd name="connsiteX24" fmla="*/ 7082147 w 9662615"/>
              <a:gd name="connsiteY24" fmla="*/ 1406113 h 1598136"/>
              <a:gd name="connsiteX25" fmla="*/ 7014958 w 9662615"/>
              <a:gd name="connsiteY25" fmla="*/ 1396883 h 1598136"/>
              <a:gd name="connsiteX26" fmla="*/ 6907567 w 9662615"/>
              <a:gd name="connsiteY26" fmla="*/ 1419149 h 1598136"/>
              <a:gd name="connsiteX27" fmla="*/ 6748428 w 9662615"/>
              <a:gd name="connsiteY27" fmla="*/ 1420308 h 1598136"/>
              <a:gd name="connsiteX28" fmla="*/ 6654257 w 9662615"/>
              <a:gd name="connsiteY28" fmla="*/ 1424143 h 1598136"/>
              <a:gd name="connsiteX29" fmla="*/ 6620123 w 9662615"/>
              <a:gd name="connsiteY29" fmla="*/ 1430535 h 1598136"/>
              <a:gd name="connsiteX30" fmla="*/ 6571355 w 9662615"/>
              <a:gd name="connsiteY30" fmla="*/ 1436144 h 1598136"/>
              <a:gd name="connsiteX31" fmla="*/ 6486557 w 9662615"/>
              <a:gd name="connsiteY31" fmla="*/ 1449861 h 1598136"/>
              <a:gd name="connsiteX32" fmla="*/ 6370419 w 9662615"/>
              <a:gd name="connsiteY32" fmla="*/ 1461649 h 1598136"/>
              <a:gd name="connsiteX33" fmla="*/ 6278839 w 9662615"/>
              <a:gd name="connsiteY33" fmla="*/ 1449160 h 1598136"/>
              <a:gd name="connsiteX34" fmla="*/ 6272455 w 9662615"/>
              <a:gd name="connsiteY34" fmla="*/ 1453191 h 1598136"/>
              <a:gd name="connsiteX35" fmla="*/ 6212659 w 9662615"/>
              <a:gd name="connsiteY35" fmla="*/ 1454850 h 1598136"/>
              <a:gd name="connsiteX36" fmla="*/ 6069317 w 9662615"/>
              <a:gd name="connsiteY36" fmla="*/ 1445838 h 1598136"/>
              <a:gd name="connsiteX37" fmla="*/ 5878477 w 9662615"/>
              <a:gd name="connsiteY37" fmla="*/ 1439180 h 1598136"/>
              <a:gd name="connsiteX38" fmla="*/ 5838387 w 9662615"/>
              <a:gd name="connsiteY38" fmla="*/ 1444679 h 1598136"/>
              <a:gd name="connsiteX39" fmla="*/ 5771136 w 9662615"/>
              <a:gd name="connsiteY39" fmla="*/ 1453639 h 1598136"/>
              <a:gd name="connsiteX40" fmla="*/ 5724081 w 9662615"/>
              <a:gd name="connsiteY40" fmla="*/ 1470431 h 1598136"/>
              <a:gd name="connsiteX41" fmla="*/ 5666577 w 9662615"/>
              <a:gd name="connsiteY41" fmla="*/ 1473921 h 1598136"/>
              <a:gd name="connsiteX42" fmla="*/ 5649068 w 9662615"/>
              <a:gd name="connsiteY42" fmla="*/ 1461676 h 1598136"/>
              <a:gd name="connsiteX43" fmla="*/ 5588902 w 9662615"/>
              <a:gd name="connsiteY43" fmla="*/ 1469647 h 1598136"/>
              <a:gd name="connsiteX44" fmla="*/ 5498090 w 9662615"/>
              <a:gd name="connsiteY44" fmla="*/ 1483173 h 1598136"/>
              <a:gd name="connsiteX45" fmla="*/ 5444641 w 9662615"/>
              <a:gd name="connsiteY45" fmla="*/ 1487602 h 1598136"/>
              <a:gd name="connsiteX46" fmla="*/ 5299812 w 9662615"/>
              <a:gd name="connsiteY46" fmla="*/ 1503362 h 1598136"/>
              <a:gd name="connsiteX47" fmla="*/ 5213947 w 9662615"/>
              <a:gd name="connsiteY47" fmla="*/ 1516637 h 1598136"/>
              <a:gd name="connsiteX48" fmla="*/ 5090342 w 9662615"/>
              <a:gd name="connsiteY48" fmla="*/ 1546680 h 1598136"/>
              <a:gd name="connsiteX49" fmla="*/ 5082104 w 9662615"/>
              <a:gd name="connsiteY49" fmla="*/ 1547781 h 1598136"/>
              <a:gd name="connsiteX50" fmla="*/ 5059484 w 9662615"/>
              <a:gd name="connsiteY50" fmla="*/ 1546802 h 1598136"/>
              <a:gd name="connsiteX51" fmla="*/ 5050958 w 9662615"/>
              <a:gd name="connsiteY51" fmla="*/ 1545776 h 1598136"/>
              <a:gd name="connsiteX52" fmla="*/ 5038524 w 9662615"/>
              <a:gd name="connsiteY52" fmla="*/ 1545675 h 1598136"/>
              <a:gd name="connsiteX53" fmla="*/ 5038223 w 9662615"/>
              <a:gd name="connsiteY53" fmla="*/ 1545881 h 1598136"/>
              <a:gd name="connsiteX54" fmla="*/ 5026564 w 9662615"/>
              <a:gd name="connsiteY54" fmla="*/ 1545376 h 1598136"/>
              <a:gd name="connsiteX55" fmla="*/ 4969433 w 9662615"/>
              <a:gd name="connsiteY55" fmla="*/ 1540263 h 1598136"/>
              <a:gd name="connsiteX56" fmla="*/ 4921303 w 9662615"/>
              <a:gd name="connsiteY56" fmla="*/ 1575379 h 1598136"/>
              <a:gd name="connsiteX57" fmla="*/ 4863775 w 9662615"/>
              <a:gd name="connsiteY57" fmla="*/ 1562633 h 1598136"/>
              <a:gd name="connsiteX58" fmla="*/ 4847242 w 9662615"/>
              <a:gd name="connsiteY58" fmla="*/ 1565435 h 1598136"/>
              <a:gd name="connsiteX59" fmla="*/ 4856839 w 9662615"/>
              <a:gd name="connsiteY59" fmla="*/ 1598136 h 1598136"/>
              <a:gd name="connsiteX60" fmla="*/ 4791466 w 9662615"/>
              <a:gd name="connsiteY60" fmla="*/ 1561324 h 1598136"/>
              <a:gd name="connsiteX61" fmla="*/ 4784247 w 9662615"/>
              <a:gd name="connsiteY61" fmla="*/ 1562342 h 1598136"/>
              <a:gd name="connsiteX62" fmla="*/ 4748477 w 9662615"/>
              <a:gd name="connsiteY62" fmla="*/ 1556925 h 1598136"/>
              <a:gd name="connsiteX63" fmla="*/ 4730033 w 9662615"/>
              <a:gd name="connsiteY63" fmla="*/ 1555274 h 1598136"/>
              <a:gd name="connsiteX64" fmla="*/ 4724747 w 9662615"/>
              <a:gd name="connsiteY64" fmla="*/ 1552439 h 1598136"/>
              <a:gd name="connsiteX65" fmla="*/ 4697562 w 9662615"/>
              <a:gd name="connsiteY65" fmla="*/ 1551206 h 1598136"/>
              <a:gd name="connsiteX66" fmla="*/ 4662664 w 9662615"/>
              <a:gd name="connsiteY66" fmla="*/ 1573162 h 1598136"/>
              <a:gd name="connsiteX67" fmla="*/ 4603028 w 9662615"/>
              <a:gd name="connsiteY67" fmla="*/ 1568821 h 1598136"/>
              <a:gd name="connsiteX68" fmla="*/ 4541612 w 9662615"/>
              <a:gd name="connsiteY68" fmla="*/ 1545262 h 1598136"/>
              <a:gd name="connsiteX69" fmla="*/ 4422155 w 9662615"/>
              <a:gd name="connsiteY69" fmla="*/ 1542059 h 1598136"/>
              <a:gd name="connsiteX70" fmla="*/ 4221826 w 9662615"/>
              <a:gd name="connsiteY70" fmla="*/ 1508923 h 1598136"/>
              <a:gd name="connsiteX71" fmla="*/ 4096601 w 9662615"/>
              <a:gd name="connsiteY71" fmla="*/ 1521563 h 1598136"/>
              <a:gd name="connsiteX72" fmla="*/ 3970635 w 9662615"/>
              <a:gd name="connsiteY72" fmla="*/ 1544815 h 1598136"/>
              <a:gd name="connsiteX73" fmla="*/ 3833906 w 9662615"/>
              <a:gd name="connsiteY73" fmla="*/ 1516637 h 1598136"/>
              <a:gd name="connsiteX74" fmla="*/ 3696258 w 9662615"/>
              <a:gd name="connsiteY74" fmla="*/ 1537563 h 1598136"/>
              <a:gd name="connsiteX75" fmla="*/ 3594070 w 9662615"/>
              <a:gd name="connsiteY75" fmla="*/ 1509422 h 1598136"/>
              <a:gd name="connsiteX76" fmla="*/ 3565233 w 9662615"/>
              <a:gd name="connsiteY76" fmla="*/ 1515122 h 1598136"/>
              <a:gd name="connsiteX77" fmla="*/ 3560267 w 9662615"/>
              <a:gd name="connsiteY77" fmla="*/ 1516288 h 1598136"/>
              <a:gd name="connsiteX78" fmla="*/ 3540258 w 9662615"/>
              <a:gd name="connsiteY78" fmla="*/ 1516976 h 1598136"/>
              <a:gd name="connsiteX79" fmla="*/ 3534780 w 9662615"/>
              <a:gd name="connsiteY79" fmla="*/ 1522141 h 1598136"/>
              <a:gd name="connsiteX80" fmla="*/ 3504783 w 9662615"/>
              <a:gd name="connsiteY80" fmla="*/ 1526739 h 1598136"/>
              <a:gd name="connsiteX81" fmla="*/ 3430805 w 9662615"/>
              <a:gd name="connsiteY81" fmla="*/ 1542521 h 1598136"/>
              <a:gd name="connsiteX82" fmla="*/ 3292707 w 9662615"/>
              <a:gd name="connsiteY82" fmla="*/ 1520490 h 1598136"/>
              <a:gd name="connsiteX83" fmla="*/ 3187872 w 9662615"/>
              <a:gd name="connsiteY83" fmla="*/ 1519991 h 1598136"/>
              <a:gd name="connsiteX84" fmla="*/ 3148026 w 9662615"/>
              <a:gd name="connsiteY84" fmla="*/ 1524777 h 1598136"/>
              <a:gd name="connsiteX85" fmla="*/ 3092394 w 9662615"/>
              <a:gd name="connsiteY85" fmla="*/ 1528115 h 1598136"/>
              <a:gd name="connsiteX86" fmla="*/ 2994200 w 9662615"/>
              <a:gd name="connsiteY86" fmla="*/ 1537857 h 1598136"/>
              <a:gd name="connsiteX87" fmla="*/ 2862301 w 9662615"/>
              <a:gd name="connsiteY87" fmla="*/ 1544250 h 1598136"/>
              <a:gd name="connsiteX88" fmla="*/ 2766335 w 9662615"/>
              <a:gd name="connsiteY88" fmla="*/ 1527662 h 1598136"/>
              <a:gd name="connsiteX89" fmla="*/ 2757836 w 9662615"/>
              <a:gd name="connsiteY89" fmla="*/ 1531371 h 1598136"/>
              <a:gd name="connsiteX90" fmla="*/ 2691555 w 9662615"/>
              <a:gd name="connsiteY90" fmla="*/ 1530283 h 1598136"/>
              <a:gd name="connsiteX91" fmla="*/ 2491676 w 9662615"/>
              <a:gd name="connsiteY91" fmla="*/ 1500859 h 1598136"/>
              <a:gd name="connsiteX92" fmla="*/ 2378036 w 9662615"/>
              <a:gd name="connsiteY92" fmla="*/ 1520645 h 1598136"/>
              <a:gd name="connsiteX93" fmla="*/ 2284269 w 9662615"/>
              <a:gd name="connsiteY93" fmla="*/ 1503068 h 1598136"/>
              <a:gd name="connsiteX94" fmla="*/ 2207104 w 9662615"/>
              <a:gd name="connsiteY94" fmla="*/ 1508888 h 1598136"/>
              <a:gd name="connsiteX95" fmla="*/ 2149226 w 9662615"/>
              <a:gd name="connsiteY95" fmla="*/ 1523409 h 1598136"/>
              <a:gd name="connsiteX96" fmla="*/ 2084783 w 9662615"/>
              <a:gd name="connsiteY96" fmla="*/ 1524245 h 1598136"/>
              <a:gd name="connsiteX97" fmla="*/ 2070075 w 9662615"/>
              <a:gd name="connsiteY97" fmla="*/ 1511285 h 1598136"/>
              <a:gd name="connsiteX98" fmla="*/ 2001057 w 9662615"/>
              <a:gd name="connsiteY98" fmla="*/ 1516449 h 1598136"/>
              <a:gd name="connsiteX99" fmla="*/ 1896330 w 9662615"/>
              <a:gd name="connsiteY99" fmla="*/ 1525725 h 1598136"/>
              <a:gd name="connsiteX100" fmla="*/ 1835994 w 9662615"/>
              <a:gd name="connsiteY100" fmla="*/ 1527678 h 1598136"/>
              <a:gd name="connsiteX101" fmla="*/ 1671119 w 9662615"/>
              <a:gd name="connsiteY101" fmla="*/ 1536701 h 1598136"/>
              <a:gd name="connsiteX102" fmla="*/ 1601337 w 9662615"/>
              <a:gd name="connsiteY102" fmla="*/ 1548552 h 1598136"/>
              <a:gd name="connsiteX103" fmla="*/ 1407755 w 9662615"/>
              <a:gd name="connsiteY103" fmla="*/ 1571444 h 1598136"/>
              <a:gd name="connsiteX104" fmla="*/ 1271994 w 9662615"/>
              <a:gd name="connsiteY104" fmla="*/ 1579471 h 1598136"/>
              <a:gd name="connsiteX105" fmla="*/ 1249226 w 9662615"/>
              <a:gd name="connsiteY105" fmla="*/ 1583140 h 1598136"/>
              <a:gd name="connsiteX106" fmla="*/ 1217719 w 9662615"/>
              <a:gd name="connsiteY106" fmla="*/ 1580863 h 1598136"/>
              <a:gd name="connsiteX107" fmla="*/ 1091432 w 9662615"/>
              <a:gd name="connsiteY107" fmla="*/ 1571003 h 1598136"/>
              <a:gd name="connsiteX108" fmla="*/ 992039 w 9662615"/>
              <a:gd name="connsiteY108" fmla="*/ 1556662 h 1598136"/>
              <a:gd name="connsiteX109" fmla="*/ 868264 w 9662615"/>
              <a:gd name="connsiteY109" fmla="*/ 1566392 h 1598136"/>
              <a:gd name="connsiteX110" fmla="*/ 792765 w 9662615"/>
              <a:gd name="connsiteY110" fmla="*/ 1563102 h 1598136"/>
              <a:gd name="connsiteX111" fmla="*/ 669055 w 9662615"/>
              <a:gd name="connsiteY111" fmla="*/ 1543638 h 1598136"/>
              <a:gd name="connsiteX112" fmla="*/ 506152 w 9662615"/>
              <a:gd name="connsiteY112" fmla="*/ 1549124 h 1598136"/>
              <a:gd name="connsiteX113" fmla="*/ 472797 w 9662615"/>
              <a:gd name="connsiteY113" fmla="*/ 1568904 h 1598136"/>
              <a:gd name="connsiteX114" fmla="*/ 427864 w 9662615"/>
              <a:gd name="connsiteY114" fmla="*/ 1580848 h 1598136"/>
              <a:gd name="connsiteX115" fmla="*/ 408381 w 9662615"/>
              <a:gd name="connsiteY115" fmla="*/ 1552940 h 1598136"/>
              <a:gd name="connsiteX116" fmla="*/ 267163 w 9662615"/>
              <a:gd name="connsiteY116" fmla="*/ 1531913 h 1598136"/>
              <a:gd name="connsiteX117" fmla="*/ 196644 w 9662615"/>
              <a:gd name="connsiteY117" fmla="*/ 1524565 h 1598136"/>
              <a:gd name="connsiteX118" fmla="*/ 86819 w 9662615"/>
              <a:gd name="connsiteY118" fmla="*/ 1519517 h 1598136"/>
              <a:gd name="connsiteX119" fmla="*/ 53369 w 9662615"/>
              <a:gd name="connsiteY119" fmla="*/ 1516853 h 1598136"/>
              <a:gd name="connsiteX120" fmla="*/ 2359 w 9662615"/>
              <a:gd name="connsiteY120" fmla="*/ 1515247 h 1598136"/>
              <a:gd name="connsiteX121" fmla="*/ 0 w 9662615"/>
              <a:gd name="connsiteY121" fmla="*/ 1514932 h 1598136"/>
              <a:gd name="connsiteX122" fmla="*/ 0 w 9662615"/>
              <a:gd name="connsiteY122" fmla="*/ 0 h 1598136"/>
              <a:gd name="connsiteX0" fmla="*/ 0 w 9662615"/>
              <a:gd name="connsiteY0" fmla="*/ 0 h 1598136"/>
              <a:gd name="connsiteX1" fmla="*/ 9662615 w 9662615"/>
              <a:gd name="connsiteY1" fmla="*/ 0 h 1598136"/>
              <a:gd name="connsiteX2" fmla="*/ 9662615 w 9662615"/>
              <a:gd name="connsiteY2" fmla="*/ 1280346 h 1598136"/>
              <a:gd name="connsiteX3" fmla="*/ 9658420 w 9662615"/>
              <a:gd name="connsiteY3" fmla="*/ 1280106 h 1598136"/>
              <a:gd name="connsiteX4" fmla="*/ 9469546 w 9662615"/>
              <a:gd name="connsiteY4" fmla="*/ 1289837 h 1598136"/>
              <a:gd name="connsiteX5" fmla="*/ 9385895 w 9662615"/>
              <a:gd name="connsiteY5" fmla="*/ 1269203 h 1598136"/>
              <a:gd name="connsiteX6" fmla="*/ 9144767 w 9662615"/>
              <a:gd name="connsiteY6" fmla="*/ 1264120 h 1598136"/>
              <a:gd name="connsiteX7" fmla="*/ 8837252 w 9662615"/>
              <a:gd name="connsiteY7" fmla="*/ 1350515 h 1598136"/>
              <a:gd name="connsiteX8" fmla="*/ 8705466 w 9662615"/>
              <a:gd name="connsiteY8" fmla="*/ 1342419 h 1598136"/>
              <a:gd name="connsiteX9" fmla="*/ 8652221 w 9662615"/>
              <a:gd name="connsiteY9" fmla="*/ 1326906 h 1598136"/>
              <a:gd name="connsiteX10" fmla="*/ 8632312 w 9662615"/>
              <a:gd name="connsiteY10" fmla="*/ 1326025 h 1598136"/>
              <a:gd name="connsiteX11" fmla="*/ 8591582 w 9662615"/>
              <a:gd name="connsiteY11" fmla="*/ 1341666 h 1598136"/>
              <a:gd name="connsiteX12" fmla="*/ 8537336 w 9662615"/>
              <a:gd name="connsiteY12" fmla="*/ 1341684 h 1598136"/>
              <a:gd name="connsiteX13" fmla="*/ 8472508 w 9662615"/>
              <a:gd name="connsiteY13" fmla="*/ 1363109 h 1598136"/>
              <a:gd name="connsiteX14" fmla="*/ 8258477 w 9662615"/>
              <a:gd name="connsiteY14" fmla="*/ 1370666 h 1598136"/>
              <a:gd name="connsiteX15" fmla="*/ 8197961 w 9662615"/>
              <a:gd name="connsiteY15" fmla="*/ 1392804 h 1598136"/>
              <a:gd name="connsiteX16" fmla="*/ 8171196 w 9662615"/>
              <a:gd name="connsiteY16" fmla="*/ 1397216 h 1598136"/>
              <a:gd name="connsiteX17" fmla="*/ 8127667 w 9662615"/>
              <a:gd name="connsiteY17" fmla="*/ 1418254 h 1598136"/>
              <a:gd name="connsiteX18" fmla="*/ 7974579 w 9662615"/>
              <a:gd name="connsiteY18" fmla="*/ 1383439 h 1598136"/>
              <a:gd name="connsiteX19" fmla="*/ 7768351 w 9662615"/>
              <a:gd name="connsiteY19" fmla="*/ 1395051 h 1598136"/>
              <a:gd name="connsiteX20" fmla="*/ 7635985 w 9662615"/>
              <a:gd name="connsiteY20" fmla="*/ 1386363 h 1598136"/>
              <a:gd name="connsiteX21" fmla="*/ 7466069 w 9662615"/>
              <a:gd name="connsiteY21" fmla="*/ 1377654 h 1598136"/>
              <a:gd name="connsiteX22" fmla="*/ 7355642 w 9662615"/>
              <a:gd name="connsiteY22" fmla="*/ 1407761 h 1598136"/>
              <a:gd name="connsiteX23" fmla="*/ 7151610 w 9662615"/>
              <a:gd name="connsiteY23" fmla="*/ 1397856 h 1598136"/>
              <a:gd name="connsiteX24" fmla="*/ 7082147 w 9662615"/>
              <a:gd name="connsiteY24" fmla="*/ 1406113 h 1598136"/>
              <a:gd name="connsiteX25" fmla="*/ 7014958 w 9662615"/>
              <a:gd name="connsiteY25" fmla="*/ 1396883 h 1598136"/>
              <a:gd name="connsiteX26" fmla="*/ 6907567 w 9662615"/>
              <a:gd name="connsiteY26" fmla="*/ 1419149 h 1598136"/>
              <a:gd name="connsiteX27" fmla="*/ 6748428 w 9662615"/>
              <a:gd name="connsiteY27" fmla="*/ 1420308 h 1598136"/>
              <a:gd name="connsiteX28" fmla="*/ 6654257 w 9662615"/>
              <a:gd name="connsiteY28" fmla="*/ 1424143 h 1598136"/>
              <a:gd name="connsiteX29" fmla="*/ 6620123 w 9662615"/>
              <a:gd name="connsiteY29" fmla="*/ 1430535 h 1598136"/>
              <a:gd name="connsiteX30" fmla="*/ 6571355 w 9662615"/>
              <a:gd name="connsiteY30" fmla="*/ 1436144 h 1598136"/>
              <a:gd name="connsiteX31" fmla="*/ 6486557 w 9662615"/>
              <a:gd name="connsiteY31" fmla="*/ 1449861 h 1598136"/>
              <a:gd name="connsiteX32" fmla="*/ 6370419 w 9662615"/>
              <a:gd name="connsiteY32" fmla="*/ 1461649 h 1598136"/>
              <a:gd name="connsiteX33" fmla="*/ 6278839 w 9662615"/>
              <a:gd name="connsiteY33" fmla="*/ 1449160 h 1598136"/>
              <a:gd name="connsiteX34" fmla="*/ 6272455 w 9662615"/>
              <a:gd name="connsiteY34" fmla="*/ 1453191 h 1598136"/>
              <a:gd name="connsiteX35" fmla="*/ 6212659 w 9662615"/>
              <a:gd name="connsiteY35" fmla="*/ 1454850 h 1598136"/>
              <a:gd name="connsiteX36" fmla="*/ 6069317 w 9662615"/>
              <a:gd name="connsiteY36" fmla="*/ 1445838 h 1598136"/>
              <a:gd name="connsiteX37" fmla="*/ 5878477 w 9662615"/>
              <a:gd name="connsiteY37" fmla="*/ 1439180 h 1598136"/>
              <a:gd name="connsiteX38" fmla="*/ 5838387 w 9662615"/>
              <a:gd name="connsiteY38" fmla="*/ 1444679 h 1598136"/>
              <a:gd name="connsiteX39" fmla="*/ 5771136 w 9662615"/>
              <a:gd name="connsiteY39" fmla="*/ 1453639 h 1598136"/>
              <a:gd name="connsiteX40" fmla="*/ 5724081 w 9662615"/>
              <a:gd name="connsiteY40" fmla="*/ 1470431 h 1598136"/>
              <a:gd name="connsiteX41" fmla="*/ 5666577 w 9662615"/>
              <a:gd name="connsiteY41" fmla="*/ 1473921 h 1598136"/>
              <a:gd name="connsiteX42" fmla="*/ 5649068 w 9662615"/>
              <a:gd name="connsiteY42" fmla="*/ 1461676 h 1598136"/>
              <a:gd name="connsiteX43" fmla="*/ 5588902 w 9662615"/>
              <a:gd name="connsiteY43" fmla="*/ 1469647 h 1598136"/>
              <a:gd name="connsiteX44" fmla="*/ 5498090 w 9662615"/>
              <a:gd name="connsiteY44" fmla="*/ 1483173 h 1598136"/>
              <a:gd name="connsiteX45" fmla="*/ 5444641 w 9662615"/>
              <a:gd name="connsiteY45" fmla="*/ 1487602 h 1598136"/>
              <a:gd name="connsiteX46" fmla="*/ 5299812 w 9662615"/>
              <a:gd name="connsiteY46" fmla="*/ 1503362 h 1598136"/>
              <a:gd name="connsiteX47" fmla="*/ 5213947 w 9662615"/>
              <a:gd name="connsiteY47" fmla="*/ 1516637 h 1598136"/>
              <a:gd name="connsiteX48" fmla="*/ 5090342 w 9662615"/>
              <a:gd name="connsiteY48" fmla="*/ 1546680 h 1598136"/>
              <a:gd name="connsiteX49" fmla="*/ 5129812 w 9662615"/>
              <a:gd name="connsiteY49" fmla="*/ 1521277 h 1598136"/>
              <a:gd name="connsiteX50" fmla="*/ 5059484 w 9662615"/>
              <a:gd name="connsiteY50" fmla="*/ 1546802 h 1598136"/>
              <a:gd name="connsiteX51" fmla="*/ 5050958 w 9662615"/>
              <a:gd name="connsiteY51" fmla="*/ 1545776 h 1598136"/>
              <a:gd name="connsiteX52" fmla="*/ 5038524 w 9662615"/>
              <a:gd name="connsiteY52" fmla="*/ 1545675 h 1598136"/>
              <a:gd name="connsiteX53" fmla="*/ 5038223 w 9662615"/>
              <a:gd name="connsiteY53" fmla="*/ 1545881 h 1598136"/>
              <a:gd name="connsiteX54" fmla="*/ 5026564 w 9662615"/>
              <a:gd name="connsiteY54" fmla="*/ 1545376 h 1598136"/>
              <a:gd name="connsiteX55" fmla="*/ 4969433 w 9662615"/>
              <a:gd name="connsiteY55" fmla="*/ 1540263 h 1598136"/>
              <a:gd name="connsiteX56" fmla="*/ 4921303 w 9662615"/>
              <a:gd name="connsiteY56" fmla="*/ 1575379 h 1598136"/>
              <a:gd name="connsiteX57" fmla="*/ 4863775 w 9662615"/>
              <a:gd name="connsiteY57" fmla="*/ 1562633 h 1598136"/>
              <a:gd name="connsiteX58" fmla="*/ 4847242 w 9662615"/>
              <a:gd name="connsiteY58" fmla="*/ 1565435 h 1598136"/>
              <a:gd name="connsiteX59" fmla="*/ 4856839 w 9662615"/>
              <a:gd name="connsiteY59" fmla="*/ 1598136 h 1598136"/>
              <a:gd name="connsiteX60" fmla="*/ 4791466 w 9662615"/>
              <a:gd name="connsiteY60" fmla="*/ 1561324 h 1598136"/>
              <a:gd name="connsiteX61" fmla="*/ 4784247 w 9662615"/>
              <a:gd name="connsiteY61" fmla="*/ 1562342 h 1598136"/>
              <a:gd name="connsiteX62" fmla="*/ 4748477 w 9662615"/>
              <a:gd name="connsiteY62" fmla="*/ 1556925 h 1598136"/>
              <a:gd name="connsiteX63" fmla="*/ 4730033 w 9662615"/>
              <a:gd name="connsiteY63" fmla="*/ 1555274 h 1598136"/>
              <a:gd name="connsiteX64" fmla="*/ 4724747 w 9662615"/>
              <a:gd name="connsiteY64" fmla="*/ 1552439 h 1598136"/>
              <a:gd name="connsiteX65" fmla="*/ 4697562 w 9662615"/>
              <a:gd name="connsiteY65" fmla="*/ 1551206 h 1598136"/>
              <a:gd name="connsiteX66" fmla="*/ 4662664 w 9662615"/>
              <a:gd name="connsiteY66" fmla="*/ 1573162 h 1598136"/>
              <a:gd name="connsiteX67" fmla="*/ 4603028 w 9662615"/>
              <a:gd name="connsiteY67" fmla="*/ 1568821 h 1598136"/>
              <a:gd name="connsiteX68" fmla="*/ 4541612 w 9662615"/>
              <a:gd name="connsiteY68" fmla="*/ 1545262 h 1598136"/>
              <a:gd name="connsiteX69" fmla="*/ 4422155 w 9662615"/>
              <a:gd name="connsiteY69" fmla="*/ 1542059 h 1598136"/>
              <a:gd name="connsiteX70" fmla="*/ 4221826 w 9662615"/>
              <a:gd name="connsiteY70" fmla="*/ 1508923 h 1598136"/>
              <a:gd name="connsiteX71" fmla="*/ 4096601 w 9662615"/>
              <a:gd name="connsiteY71" fmla="*/ 1521563 h 1598136"/>
              <a:gd name="connsiteX72" fmla="*/ 3970635 w 9662615"/>
              <a:gd name="connsiteY72" fmla="*/ 1544815 h 1598136"/>
              <a:gd name="connsiteX73" fmla="*/ 3833906 w 9662615"/>
              <a:gd name="connsiteY73" fmla="*/ 1516637 h 1598136"/>
              <a:gd name="connsiteX74" fmla="*/ 3696258 w 9662615"/>
              <a:gd name="connsiteY74" fmla="*/ 1537563 h 1598136"/>
              <a:gd name="connsiteX75" fmla="*/ 3594070 w 9662615"/>
              <a:gd name="connsiteY75" fmla="*/ 1509422 h 1598136"/>
              <a:gd name="connsiteX76" fmla="*/ 3565233 w 9662615"/>
              <a:gd name="connsiteY76" fmla="*/ 1515122 h 1598136"/>
              <a:gd name="connsiteX77" fmla="*/ 3560267 w 9662615"/>
              <a:gd name="connsiteY77" fmla="*/ 1516288 h 1598136"/>
              <a:gd name="connsiteX78" fmla="*/ 3540258 w 9662615"/>
              <a:gd name="connsiteY78" fmla="*/ 1516976 h 1598136"/>
              <a:gd name="connsiteX79" fmla="*/ 3534780 w 9662615"/>
              <a:gd name="connsiteY79" fmla="*/ 1522141 h 1598136"/>
              <a:gd name="connsiteX80" fmla="*/ 3504783 w 9662615"/>
              <a:gd name="connsiteY80" fmla="*/ 1526739 h 1598136"/>
              <a:gd name="connsiteX81" fmla="*/ 3430805 w 9662615"/>
              <a:gd name="connsiteY81" fmla="*/ 1542521 h 1598136"/>
              <a:gd name="connsiteX82" fmla="*/ 3292707 w 9662615"/>
              <a:gd name="connsiteY82" fmla="*/ 1520490 h 1598136"/>
              <a:gd name="connsiteX83" fmla="*/ 3187872 w 9662615"/>
              <a:gd name="connsiteY83" fmla="*/ 1519991 h 1598136"/>
              <a:gd name="connsiteX84" fmla="*/ 3148026 w 9662615"/>
              <a:gd name="connsiteY84" fmla="*/ 1524777 h 1598136"/>
              <a:gd name="connsiteX85" fmla="*/ 3092394 w 9662615"/>
              <a:gd name="connsiteY85" fmla="*/ 1528115 h 1598136"/>
              <a:gd name="connsiteX86" fmla="*/ 2994200 w 9662615"/>
              <a:gd name="connsiteY86" fmla="*/ 1537857 h 1598136"/>
              <a:gd name="connsiteX87" fmla="*/ 2862301 w 9662615"/>
              <a:gd name="connsiteY87" fmla="*/ 1544250 h 1598136"/>
              <a:gd name="connsiteX88" fmla="*/ 2766335 w 9662615"/>
              <a:gd name="connsiteY88" fmla="*/ 1527662 h 1598136"/>
              <a:gd name="connsiteX89" fmla="*/ 2757836 w 9662615"/>
              <a:gd name="connsiteY89" fmla="*/ 1531371 h 1598136"/>
              <a:gd name="connsiteX90" fmla="*/ 2691555 w 9662615"/>
              <a:gd name="connsiteY90" fmla="*/ 1530283 h 1598136"/>
              <a:gd name="connsiteX91" fmla="*/ 2491676 w 9662615"/>
              <a:gd name="connsiteY91" fmla="*/ 1500859 h 1598136"/>
              <a:gd name="connsiteX92" fmla="*/ 2378036 w 9662615"/>
              <a:gd name="connsiteY92" fmla="*/ 1520645 h 1598136"/>
              <a:gd name="connsiteX93" fmla="*/ 2284269 w 9662615"/>
              <a:gd name="connsiteY93" fmla="*/ 1503068 h 1598136"/>
              <a:gd name="connsiteX94" fmla="*/ 2207104 w 9662615"/>
              <a:gd name="connsiteY94" fmla="*/ 1508888 h 1598136"/>
              <a:gd name="connsiteX95" fmla="*/ 2149226 w 9662615"/>
              <a:gd name="connsiteY95" fmla="*/ 1523409 h 1598136"/>
              <a:gd name="connsiteX96" fmla="*/ 2084783 w 9662615"/>
              <a:gd name="connsiteY96" fmla="*/ 1524245 h 1598136"/>
              <a:gd name="connsiteX97" fmla="*/ 2070075 w 9662615"/>
              <a:gd name="connsiteY97" fmla="*/ 1511285 h 1598136"/>
              <a:gd name="connsiteX98" fmla="*/ 2001057 w 9662615"/>
              <a:gd name="connsiteY98" fmla="*/ 1516449 h 1598136"/>
              <a:gd name="connsiteX99" fmla="*/ 1896330 w 9662615"/>
              <a:gd name="connsiteY99" fmla="*/ 1525725 h 1598136"/>
              <a:gd name="connsiteX100" fmla="*/ 1835994 w 9662615"/>
              <a:gd name="connsiteY100" fmla="*/ 1527678 h 1598136"/>
              <a:gd name="connsiteX101" fmla="*/ 1671119 w 9662615"/>
              <a:gd name="connsiteY101" fmla="*/ 1536701 h 1598136"/>
              <a:gd name="connsiteX102" fmla="*/ 1601337 w 9662615"/>
              <a:gd name="connsiteY102" fmla="*/ 1548552 h 1598136"/>
              <a:gd name="connsiteX103" fmla="*/ 1407755 w 9662615"/>
              <a:gd name="connsiteY103" fmla="*/ 1571444 h 1598136"/>
              <a:gd name="connsiteX104" fmla="*/ 1271994 w 9662615"/>
              <a:gd name="connsiteY104" fmla="*/ 1579471 h 1598136"/>
              <a:gd name="connsiteX105" fmla="*/ 1249226 w 9662615"/>
              <a:gd name="connsiteY105" fmla="*/ 1583140 h 1598136"/>
              <a:gd name="connsiteX106" fmla="*/ 1217719 w 9662615"/>
              <a:gd name="connsiteY106" fmla="*/ 1580863 h 1598136"/>
              <a:gd name="connsiteX107" fmla="*/ 1091432 w 9662615"/>
              <a:gd name="connsiteY107" fmla="*/ 1571003 h 1598136"/>
              <a:gd name="connsiteX108" fmla="*/ 992039 w 9662615"/>
              <a:gd name="connsiteY108" fmla="*/ 1556662 h 1598136"/>
              <a:gd name="connsiteX109" fmla="*/ 868264 w 9662615"/>
              <a:gd name="connsiteY109" fmla="*/ 1566392 h 1598136"/>
              <a:gd name="connsiteX110" fmla="*/ 792765 w 9662615"/>
              <a:gd name="connsiteY110" fmla="*/ 1563102 h 1598136"/>
              <a:gd name="connsiteX111" fmla="*/ 669055 w 9662615"/>
              <a:gd name="connsiteY111" fmla="*/ 1543638 h 1598136"/>
              <a:gd name="connsiteX112" fmla="*/ 506152 w 9662615"/>
              <a:gd name="connsiteY112" fmla="*/ 1549124 h 1598136"/>
              <a:gd name="connsiteX113" fmla="*/ 472797 w 9662615"/>
              <a:gd name="connsiteY113" fmla="*/ 1568904 h 1598136"/>
              <a:gd name="connsiteX114" fmla="*/ 427864 w 9662615"/>
              <a:gd name="connsiteY114" fmla="*/ 1580848 h 1598136"/>
              <a:gd name="connsiteX115" fmla="*/ 408381 w 9662615"/>
              <a:gd name="connsiteY115" fmla="*/ 1552940 h 1598136"/>
              <a:gd name="connsiteX116" fmla="*/ 267163 w 9662615"/>
              <a:gd name="connsiteY116" fmla="*/ 1531913 h 1598136"/>
              <a:gd name="connsiteX117" fmla="*/ 196644 w 9662615"/>
              <a:gd name="connsiteY117" fmla="*/ 1524565 h 1598136"/>
              <a:gd name="connsiteX118" fmla="*/ 86819 w 9662615"/>
              <a:gd name="connsiteY118" fmla="*/ 1519517 h 1598136"/>
              <a:gd name="connsiteX119" fmla="*/ 53369 w 9662615"/>
              <a:gd name="connsiteY119" fmla="*/ 1516853 h 1598136"/>
              <a:gd name="connsiteX120" fmla="*/ 2359 w 9662615"/>
              <a:gd name="connsiteY120" fmla="*/ 1515247 h 1598136"/>
              <a:gd name="connsiteX121" fmla="*/ 0 w 9662615"/>
              <a:gd name="connsiteY121" fmla="*/ 1514932 h 1598136"/>
              <a:gd name="connsiteX122" fmla="*/ 0 w 9662615"/>
              <a:gd name="connsiteY122" fmla="*/ 0 h 1598136"/>
              <a:gd name="connsiteX0" fmla="*/ 0 w 9662615"/>
              <a:gd name="connsiteY0" fmla="*/ 0 h 1598136"/>
              <a:gd name="connsiteX1" fmla="*/ 9662615 w 9662615"/>
              <a:gd name="connsiteY1" fmla="*/ 0 h 1598136"/>
              <a:gd name="connsiteX2" fmla="*/ 9662615 w 9662615"/>
              <a:gd name="connsiteY2" fmla="*/ 1280346 h 1598136"/>
              <a:gd name="connsiteX3" fmla="*/ 9658420 w 9662615"/>
              <a:gd name="connsiteY3" fmla="*/ 1280106 h 1598136"/>
              <a:gd name="connsiteX4" fmla="*/ 9469546 w 9662615"/>
              <a:gd name="connsiteY4" fmla="*/ 1289837 h 1598136"/>
              <a:gd name="connsiteX5" fmla="*/ 9385895 w 9662615"/>
              <a:gd name="connsiteY5" fmla="*/ 1269203 h 1598136"/>
              <a:gd name="connsiteX6" fmla="*/ 9144767 w 9662615"/>
              <a:gd name="connsiteY6" fmla="*/ 1264120 h 1598136"/>
              <a:gd name="connsiteX7" fmla="*/ 8837252 w 9662615"/>
              <a:gd name="connsiteY7" fmla="*/ 1350515 h 1598136"/>
              <a:gd name="connsiteX8" fmla="*/ 8705466 w 9662615"/>
              <a:gd name="connsiteY8" fmla="*/ 1342419 h 1598136"/>
              <a:gd name="connsiteX9" fmla="*/ 8652221 w 9662615"/>
              <a:gd name="connsiteY9" fmla="*/ 1326906 h 1598136"/>
              <a:gd name="connsiteX10" fmla="*/ 8632312 w 9662615"/>
              <a:gd name="connsiteY10" fmla="*/ 1326025 h 1598136"/>
              <a:gd name="connsiteX11" fmla="*/ 8591582 w 9662615"/>
              <a:gd name="connsiteY11" fmla="*/ 1341666 h 1598136"/>
              <a:gd name="connsiteX12" fmla="*/ 8537336 w 9662615"/>
              <a:gd name="connsiteY12" fmla="*/ 1341684 h 1598136"/>
              <a:gd name="connsiteX13" fmla="*/ 8472508 w 9662615"/>
              <a:gd name="connsiteY13" fmla="*/ 1363109 h 1598136"/>
              <a:gd name="connsiteX14" fmla="*/ 8258477 w 9662615"/>
              <a:gd name="connsiteY14" fmla="*/ 1370666 h 1598136"/>
              <a:gd name="connsiteX15" fmla="*/ 8197961 w 9662615"/>
              <a:gd name="connsiteY15" fmla="*/ 1392804 h 1598136"/>
              <a:gd name="connsiteX16" fmla="*/ 8171196 w 9662615"/>
              <a:gd name="connsiteY16" fmla="*/ 1397216 h 1598136"/>
              <a:gd name="connsiteX17" fmla="*/ 8127667 w 9662615"/>
              <a:gd name="connsiteY17" fmla="*/ 1418254 h 1598136"/>
              <a:gd name="connsiteX18" fmla="*/ 7974579 w 9662615"/>
              <a:gd name="connsiteY18" fmla="*/ 1383439 h 1598136"/>
              <a:gd name="connsiteX19" fmla="*/ 7768351 w 9662615"/>
              <a:gd name="connsiteY19" fmla="*/ 1395051 h 1598136"/>
              <a:gd name="connsiteX20" fmla="*/ 7635985 w 9662615"/>
              <a:gd name="connsiteY20" fmla="*/ 1386363 h 1598136"/>
              <a:gd name="connsiteX21" fmla="*/ 7466069 w 9662615"/>
              <a:gd name="connsiteY21" fmla="*/ 1377654 h 1598136"/>
              <a:gd name="connsiteX22" fmla="*/ 7355642 w 9662615"/>
              <a:gd name="connsiteY22" fmla="*/ 1407761 h 1598136"/>
              <a:gd name="connsiteX23" fmla="*/ 7151610 w 9662615"/>
              <a:gd name="connsiteY23" fmla="*/ 1397856 h 1598136"/>
              <a:gd name="connsiteX24" fmla="*/ 7082147 w 9662615"/>
              <a:gd name="connsiteY24" fmla="*/ 1406113 h 1598136"/>
              <a:gd name="connsiteX25" fmla="*/ 7014958 w 9662615"/>
              <a:gd name="connsiteY25" fmla="*/ 1396883 h 1598136"/>
              <a:gd name="connsiteX26" fmla="*/ 6907567 w 9662615"/>
              <a:gd name="connsiteY26" fmla="*/ 1419149 h 1598136"/>
              <a:gd name="connsiteX27" fmla="*/ 6748428 w 9662615"/>
              <a:gd name="connsiteY27" fmla="*/ 1420308 h 1598136"/>
              <a:gd name="connsiteX28" fmla="*/ 6654257 w 9662615"/>
              <a:gd name="connsiteY28" fmla="*/ 1424143 h 1598136"/>
              <a:gd name="connsiteX29" fmla="*/ 6620123 w 9662615"/>
              <a:gd name="connsiteY29" fmla="*/ 1430535 h 1598136"/>
              <a:gd name="connsiteX30" fmla="*/ 6571355 w 9662615"/>
              <a:gd name="connsiteY30" fmla="*/ 1436144 h 1598136"/>
              <a:gd name="connsiteX31" fmla="*/ 6486557 w 9662615"/>
              <a:gd name="connsiteY31" fmla="*/ 1449861 h 1598136"/>
              <a:gd name="connsiteX32" fmla="*/ 6370419 w 9662615"/>
              <a:gd name="connsiteY32" fmla="*/ 1461649 h 1598136"/>
              <a:gd name="connsiteX33" fmla="*/ 6278839 w 9662615"/>
              <a:gd name="connsiteY33" fmla="*/ 1449160 h 1598136"/>
              <a:gd name="connsiteX34" fmla="*/ 6272455 w 9662615"/>
              <a:gd name="connsiteY34" fmla="*/ 1453191 h 1598136"/>
              <a:gd name="connsiteX35" fmla="*/ 6212659 w 9662615"/>
              <a:gd name="connsiteY35" fmla="*/ 1454850 h 1598136"/>
              <a:gd name="connsiteX36" fmla="*/ 6069317 w 9662615"/>
              <a:gd name="connsiteY36" fmla="*/ 1445838 h 1598136"/>
              <a:gd name="connsiteX37" fmla="*/ 5878477 w 9662615"/>
              <a:gd name="connsiteY37" fmla="*/ 1439180 h 1598136"/>
              <a:gd name="connsiteX38" fmla="*/ 5838387 w 9662615"/>
              <a:gd name="connsiteY38" fmla="*/ 1444679 h 1598136"/>
              <a:gd name="connsiteX39" fmla="*/ 5771136 w 9662615"/>
              <a:gd name="connsiteY39" fmla="*/ 1453639 h 1598136"/>
              <a:gd name="connsiteX40" fmla="*/ 5724081 w 9662615"/>
              <a:gd name="connsiteY40" fmla="*/ 1470431 h 1598136"/>
              <a:gd name="connsiteX41" fmla="*/ 5666577 w 9662615"/>
              <a:gd name="connsiteY41" fmla="*/ 1473921 h 1598136"/>
              <a:gd name="connsiteX42" fmla="*/ 5649068 w 9662615"/>
              <a:gd name="connsiteY42" fmla="*/ 1461676 h 1598136"/>
              <a:gd name="connsiteX43" fmla="*/ 5588902 w 9662615"/>
              <a:gd name="connsiteY43" fmla="*/ 1469647 h 1598136"/>
              <a:gd name="connsiteX44" fmla="*/ 5498090 w 9662615"/>
              <a:gd name="connsiteY44" fmla="*/ 1483173 h 1598136"/>
              <a:gd name="connsiteX45" fmla="*/ 5444641 w 9662615"/>
              <a:gd name="connsiteY45" fmla="*/ 1487602 h 1598136"/>
              <a:gd name="connsiteX46" fmla="*/ 5299812 w 9662615"/>
              <a:gd name="connsiteY46" fmla="*/ 1503362 h 1598136"/>
              <a:gd name="connsiteX47" fmla="*/ 5213947 w 9662615"/>
              <a:gd name="connsiteY47" fmla="*/ 1516637 h 1598136"/>
              <a:gd name="connsiteX48" fmla="*/ 5090342 w 9662615"/>
              <a:gd name="connsiteY48" fmla="*/ 1546680 h 1598136"/>
              <a:gd name="connsiteX49" fmla="*/ 5129812 w 9662615"/>
              <a:gd name="connsiteY49" fmla="*/ 1521277 h 1598136"/>
              <a:gd name="connsiteX50" fmla="*/ 5059484 w 9662615"/>
              <a:gd name="connsiteY50" fmla="*/ 1546802 h 1598136"/>
              <a:gd name="connsiteX51" fmla="*/ 5050958 w 9662615"/>
              <a:gd name="connsiteY51" fmla="*/ 1545776 h 1598136"/>
              <a:gd name="connsiteX52" fmla="*/ 5038524 w 9662615"/>
              <a:gd name="connsiteY52" fmla="*/ 1545675 h 1598136"/>
              <a:gd name="connsiteX53" fmla="*/ 5026564 w 9662615"/>
              <a:gd name="connsiteY53" fmla="*/ 1545376 h 1598136"/>
              <a:gd name="connsiteX54" fmla="*/ 4969433 w 9662615"/>
              <a:gd name="connsiteY54" fmla="*/ 1540263 h 1598136"/>
              <a:gd name="connsiteX55" fmla="*/ 4921303 w 9662615"/>
              <a:gd name="connsiteY55" fmla="*/ 1575379 h 1598136"/>
              <a:gd name="connsiteX56" fmla="*/ 4863775 w 9662615"/>
              <a:gd name="connsiteY56" fmla="*/ 1562633 h 1598136"/>
              <a:gd name="connsiteX57" fmla="*/ 4847242 w 9662615"/>
              <a:gd name="connsiteY57" fmla="*/ 1565435 h 1598136"/>
              <a:gd name="connsiteX58" fmla="*/ 4856839 w 9662615"/>
              <a:gd name="connsiteY58" fmla="*/ 1598136 h 1598136"/>
              <a:gd name="connsiteX59" fmla="*/ 4791466 w 9662615"/>
              <a:gd name="connsiteY59" fmla="*/ 1561324 h 1598136"/>
              <a:gd name="connsiteX60" fmla="*/ 4784247 w 9662615"/>
              <a:gd name="connsiteY60" fmla="*/ 1562342 h 1598136"/>
              <a:gd name="connsiteX61" fmla="*/ 4748477 w 9662615"/>
              <a:gd name="connsiteY61" fmla="*/ 1556925 h 1598136"/>
              <a:gd name="connsiteX62" fmla="*/ 4730033 w 9662615"/>
              <a:gd name="connsiteY62" fmla="*/ 1555274 h 1598136"/>
              <a:gd name="connsiteX63" fmla="*/ 4724747 w 9662615"/>
              <a:gd name="connsiteY63" fmla="*/ 1552439 h 1598136"/>
              <a:gd name="connsiteX64" fmla="*/ 4697562 w 9662615"/>
              <a:gd name="connsiteY64" fmla="*/ 1551206 h 1598136"/>
              <a:gd name="connsiteX65" fmla="*/ 4662664 w 9662615"/>
              <a:gd name="connsiteY65" fmla="*/ 1573162 h 1598136"/>
              <a:gd name="connsiteX66" fmla="*/ 4603028 w 9662615"/>
              <a:gd name="connsiteY66" fmla="*/ 1568821 h 1598136"/>
              <a:gd name="connsiteX67" fmla="*/ 4541612 w 9662615"/>
              <a:gd name="connsiteY67" fmla="*/ 1545262 h 1598136"/>
              <a:gd name="connsiteX68" fmla="*/ 4422155 w 9662615"/>
              <a:gd name="connsiteY68" fmla="*/ 1542059 h 1598136"/>
              <a:gd name="connsiteX69" fmla="*/ 4221826 w 9662615"/>
              <a:gd name="connsiteY69" fmla="*/ 1508923 h 1598136"/>
              <a:gd name="connsiteX70" fmla="*/ 4096601 w 9662615"/>
              <a:gd name="connsiteY70" fmla="*/ 1521563 h 1598136"/>
              <a:gd name="connsiteX71" fmla="*/ 3970635 w 9662615"/>
              <a:gd name="connsiteY71" fmla="*/ 1544815 h 1598136"/>
              <a:gd name="connsiteX72" fmla="*/ 3833906 w 9662615"/>
              <a:gd name="connsiteY72" fmla="*/ 1516637 h 1598136"/>
              <a:gd name="connsiteX73" fmla="*/ 3696258 w 9662615"/>
              <a:gd name="connsiteY73" fmla="*/ 1537563 h 1598136"/>
              <a:gd name="connsiteX74" fmla="*/ 3594070 w 9662615"/>
              <a:gd name="connsiteY74" fmla="*/ 1509422 h 1598136"/>
              <a:gd name="connsiteX75" fmla="*/ 3565233 w 9662615"/>
              <a:gd name="connsiteY75" fmla="*/ 1515122 h 1598136"/>
              <a:gd name="connsiteX76" fmla="*/ 3560267 w 9662615"/>
              <a:gd name="connsiteY76" fmla="*/ 1516288 h 1598136"/>
              <a:gd name="connsiteX77" fmla="*/ 3540258 w 9662615"/>
              <a:gd name="connsiteY77" fmla="*/ 1516976 h 1598136"/>
              <a:gd name="connsiteX78" fmla="*/ 3534780 w 9662615"/>
              <a:gd name="connsiteY78" fmla="*/ 1522141 h 1598136"/>
              <a:gd name="connsiteX79" fmla="*/ 3504783 w 9662615"/>
              <a:gd name="connsiteY79" fmla="*/ 1526739 h 1598136"/>
              <a:gd name="connsiteX80" fmla="*/ 3430805 w 9662615"/>
              <a:gd name="connsiteY80" fmla="*/ 1542521 h 1598136"/>
              <a:gd name="connsiteX81" fmla="*/ 3292707 w 9662615"/>
              <a:gd name="connsiteY81" fmla="*/ 1520490 h 1598136"/>
              <a:gd name="connsiteX82" fmla="*/ 3187872 w 9662615"/>
              <a:gd name="connsiteY82" fmla="*/ 1519991 h 1598136"/>
              <a:gd name="connsiteX83" fmla="*/ 3148026 w 9662615"/>
              <a:gd name="connsiteY83" fmla="*/ 1524777 h 1598136"/>
              <a:gd name="connsiteX84" fmla="*/ 3092394 w 9662615"/>
              <a:gd name="connsiteY84" fmla="*/ 1528115 h 1598136"/>
              <a:gd name="connsiteX85" fmla="*/ 2994200 w 9662615"/>
              <a:gd name="connsiteY85" fmla="*/ 1537857 h 1598136"/>
              <a:gd name="connsiteX86" fmla="*/ 2862301 w 9662615"/>
              <a:gd name="connsiteY86" fmla="*/ 1544250 h 1598136"/>
              <a:gd name="connsiteX87" fmla="*/ 2766335 w 9662615"/>
              <a:gd name="connsiteY87" fmla="*/ 1527662 h 1598136"/>
              <a:gd name="connsiteX88" fmla="*/ 2757836 w 9662615"/>
              <a:gd name="connsiteY88" fmla="*/ 1531371 h 1598136"/>
              <a:gd name="connsiteX89" fmla="*/ 2691555 w 9662615"/>
              <a:gd name="connsiteY89" fmla="*/ 1530283 h 1598136"/>
              <a:gd name="connsiteX90" fmla="*/ 2491676 w 9662615"/>
              <a:gd name="connsiteY90" fmla="*/ 1500859 h 1598136"/>
              <a:gd name="connsiteX91" fmla="*/ 2378036 w 9662615"/>
              <a:gd name="connsiteY91" fmla="*/ 1520645 h 1598136"/>
              <a:gd name="connsiteX92" fmla="*/ 2284269 w 9662615"/>
              <a:gd name="connsiteY92" fmla="*/ 1503068 h 1598136"/>
              <a:gd name="connsiteX93" fmla="*/ 2207104 w 9662615"/>
              <a:gd name="connsiteY93" fmla="*/ 1508888 h 1598136"/>
              <a:gd name="connsiteX94" fmla="*/ 2149226 w 9662615"/>
              <a:gd name="connsiteY94" fmla="*/ 1523409 h 1598136"/>
              <a:gd name="connsiteX95" fmla="*/ 2084783 w 9662615"/>
              <a:gd name="connsiteY95" fmla="*/ 1524245 h 1598136"/>
              <a:gd name="connsiteX96" fmla="*/ 2070075 w 9662615"/>
              <a:gd name="connsiteY96" fmla="*/ 1511285 h 1598136"/>
              <a:gd name="connsiteX97" fmla="*/ 2001057 w 9662615"/>
              <a:gd name="connsiteY97" fmla="*/ 1516449 h 1598136"/>
              <a:gd name="connsiteX98" fmla="*/ 1896330 w 9662615"/>
              <a:gd name="connsiteY98" fmla="*/ 1525725 h 1598136"/>
              <a:gd name="connsiteX99" fmla="*/ 1835994 w 9662615"/>
              <a:gd name="connsiteY99" fmla="*/ 1527678 h 1598136"/>
              <a:gd name="connsiteX100" fmla="*/ 1671119 w 9662615"/>
              <a:gd name="connsiteY100" fmla="*/ 1536701 h 1598136"/>
              <a:gd name="connsiteX101" fmla="*/ 1601337 w 9662615"/>
              <a:gd name="connsiteY101" fmla="*/ 1548552 h 1598136"/>
              <a:gd name="connsiteX102" fmla="*/ 1407755 w 9662615"/>
              <a:gd name="connsiteY102" fmla="*/ 1571444 h 1598136"/>
              <a:gd name="connsiteX103" fmla="*/ 1271994 w 9662615"/>
              <a:gd name="connsiteY103" fmla="*/ 1579471 h 1598136"/>
              <a:gd name="connsiteX104" fmla="*/ 1249226 w 9662615"/>
              <a:gd name="connsiteY104" fmla="*/ 1583140 h 1598136"/>
              <a:gd name="connsiteX105" fmla="*/ 1217719 w 9662615"/>
              <a:gd name="connsiteY105" fmla="*/ 1580863 h 1598136"/>
              <a:gd name="connsiteX106" fmla="*/ 1091432 w 9662615"/>
              <a:gd name="connsiteY106" fmla="*/ 1571003 h 1598136"/>
              <a:gd name="connsiteX107" fmla="*/ 992039 w 9662615"/>
              <a:gd name="connsiteY107" fmla="*/ 1556662 h 1598136"/>
              <a:gd name="connsiteX108" fmla="*/ 868264 w 9662615"/>
              <a:gd name="connsiteY108" fmla="*/ 1566392 h 1598136"/>
              <a:gd name="connsiteX109" fmla="*/ 792765 w 9662615"/>
              <a:gd name="connsiteY109" fmla="*/ 1563102 h 1598136"/>
              <a:gd name="connsiteX110" fmla="*/ 669055 w 9662615"/>
              <a:gd name="connsiteY110" fmla="*/ 1543638 h 1598136"/>
              <a:gd name="connsiteX111" fmla="*/ 506152 w 9662615"/>
              <a:gd name="connsiteY111" fmla="*/ 1549124 h 1598136"/>
              <a:gd name="connsiteX112" fmla="*/ 472797 w 9662615"/>
              <a:gd name="connsiteY112" fmla="*/ 1568904 h 1598136"/>
              <a:gd name="connsiteX113" fmla="*/ 427864 w 9662615"/>
              <a:gd name="connsiteY113" fmla="*/ 1580848 h 1598136"/>
              <a:gd name="connsiteX114" fmla="*/ 408381 w 9662615"/>
              <a:gd name="connsiteY114" fmla="*/ 1552940 h 1598136"/>
              <a:gd name="connsiteX115" fmla="*/ 267163 w 9662615"/>
              <a:gd name="connsiteY115" fmla="*/ 1531913 h 1598136"/>
              <a:gd name="connsiteX116" fmla="*/ 196644 w 9662615"/>
              <a:gd name="connsiteY116" fmla="*/ 1524565 h 1598136"/>
              <a:gd name="connsiteX117" fmla="*/ 86819 w 9662615"/>
              <a:gd name="connsiteY117" fmla="*/ 1519517 h 1598136"/>
              <a:gd name="connsiteX118" fmla="*/ 53369 w 9662615"/>
              <a:gd name="connsiteY118" fmla="*/ 1516853 h 1598136"/>
              <a:gd name="connsiteX119" fmla="*/ 2359 w 9662615"/>
              <a:gd name="connsiteY119" fmla="*/ 1515247 h 1598136"/>
              <a:gd name="connsiteX120" fmla="*/ 0 w 9662615"/>
              <a:gd name="connsiteY120" fmla="*/ 1514932 h 1598136"/>
              <a:gd name="connsiteX121" fmla="*/ 0 w 9662615"/>
              <a:gd name="connsiteY121" fmla="*/ 0 h 1598136"/>
              <a:gd name="connsiteX0" fmla="*/ 0 w 9662615"/>
              <a:gd name="connsiteY0" fmla="*/ 0 h 1598136"/>
              <a:gd name="connsiteX1" fmla="*/ 9662615 w 9662615"/>
              <a:gd name="connsiteY1" fmla="*/ 0 h 1598136"/>
              <a:gd name="connsiteX2" fmla="*/ 9662615 w 9662615"/>
              <a:gd name="connsiteY2" fmla="*/ 1280346 h 1598136"/>
              <a:gd name="connsiteX3" fmla="*/ 9658420 w 9662615"/>
              <a:gd name="connsiteY3" fmla="*/ 1280106 h 1598136"/>
              <a:gd name="connsiteX4" fmla="*/ 9469546 w 9662615"/>
              <a:gd name="connsiteY4" fmla="*/ 1289837 h 1598136"/>
              <a:gd name="connsiteX5" fmla="*/ 9385895 w 9662615"/>
              <a:gd name="connsiteY5" fmla="*/ 1269203 h 1598136"/>
              <a:gd name="connsiteX6" fmla="*/ 9144767 w 9662615"/>
              <a:gd name="connsiteY6" fmla="*/ 1264120 h 1598136"/>
              <a:gd name="connsiteX7" fmla="*/ 8837252 w 9662615"/>
              <a:gd name="connsiteY7" fmla="*/ 1350515 h 1598136"/>
              <a:gd name="connsiteX8" fmla="*/ 8705466 w 9662615"/>
              <a:gd name="connsiteY8" fmla="*/ 1342419 h 1598136"/>
              <a:gd name="connsiteX9" fmla="*/ 8652221 w 9662615"/>
              <a:gd name="connsiteY9" fmla="*/ 1326906 h 1598136"/>
              <a:gd name="connsiteX10" fmla="*/ 8632312 w 9662615"/>
              <a:gd name="connsiteY10" fmla="*/ 1326025 h 1598136"/>
              <a:gd name="connsiteX11" fmla="*/ 8591582 w 9662615"/>
              <a:gd name="connsiteY11" fmla="*/ 1341666 h 1598136"/>
              <a:gd name="connsiteX12" fmla="*/ 8537336 w 9662615"/>
              <a:gd name="connsiteY12" fmla="*/ 1341684 h 1598136"/>
              <a:gd name="connsiteX13" fmla="*/ 8472508 w 9662615"/>
              <a:gd name="connsiteY13" fmla="*/ 1363109 h 1598136"/>
              <a:gd name="connsiteX14" fmla="*/ 8258477 w 9662615"/>
              <a:gd name="connsiteY14" fmla="*/ 1370666 h 1598136"/>
              <a:gd name="connsiteX15" fmla="*/ 8197961 w 9662615"/>
              <a:gd name="connsiteY15" fmla="*/ 1392804 h 1598136"/>
              <a:gd name="connsiteX16" fmla="*/ 8171196 w 9662615"/>
              <a:gd name="connsiteY16" fmla="*/ 1397216 h 1598136"/>
              <a:gd name="connsiteX17" fmla="*/ 8127667 w 9662615"/>
              <a:gd name="connsiteY17" fmla="*/ 1418254 h 1598136"/>
              <a:gd name="connsiteX18" fmla="*/ 7974579 w 9662615"/>
              <a:gd name="connsiteY18" fmla="*/ 1383439 h 1598136"/>
              <a:gd name="connsiteX19" fmla="*/ 7768351 w 9662615"/>
              <a:gd name="connsiteY19" fmla="*/ 1395051 h 1598136"/>
              <a:gd name="connsiteX20" fmla="*/ 7635985 w 9662615"/>
              <a:gd name="connsiteY20" fmla="*/ 1386363 h 1598136"/>
              <a:gd name="connsiteX21" fmla="*/ 7466069 w 9662615"/>
              <a:gd name="connsiteY21" fmla="*/ 1377654 h 1598136"/>
              <a:gd name="connsiteX22" fmla="*/ 7355642 w 9662615"/>
              <a:gd name="connsiteY22" fmla="*/ 1407761 h 1598136"/>
              <a:gd name="connsiteX23" fmla="*/ 7151610 w 9662615"/>
              <a:gd name="connsiteY23" fmla="*/ 1397856 h 1598136"/>
              <a:gd name="connsiteX24" fmla="*/ 7082147 w 9662615"/>
              <a:gd name="connsiteY24" fmla="*/ 1406113 h 1598136"/>
              <a:gd name="connsiteX25" fmla="*/ 7014958 w 9662615"/>
              <a:gd name="connsiteY25" fmla="*/ 1396883 h 1598136"/>
              <a:gd name="connsiteX26" fmla="*/ 6907567 w 9662615"/>
              <a:gd name="connsiteY26" fmla="*/ 1419149 h 1598136"/>
              <a:gd name="connsiteX27" fmla="*/ 6748428 w 9662615"/>
              <a:gd name="connsiteY27" fmla="*/ 1420308 h 1598136"/>
              <a:gd name="connsiteX28" fmla="*/ 6654257 w 9662615"/>
              <a:gd name="connsiteY28" fmla="*/ 1424143 h 1598136"/>
              <a:gd name="connsiteX29" fmla="*/ 6620123 w 9662615"/>
              <a:gd name="connsiteY29" fmla="*/ 1430535 h 1598136"/>
              <a:gd name="connsiteX30" fmla="*/ 6571355 w 9662615"/>
              <a:gd name="connsiteY30" fmla="*/ 1436144 h 1598136"/>
              <a:gd name="connsiteX31" fmla="*/ 6486557 w 9662615"/>
              <a:gd name="connsiteY31" fmla="*/ 1449861 h 1598136"/>
              <a:gd name="connsiteX32" fmla="*/ 6370419 w 9662615"/>
              <a:gd name="connsiteY32" fmla="*/ 1461649 h 1598136"/>
              <a:gd name="connsiteX33" fmla="*/ 6278839 w 9662615"/>
              <a:gd name="connsiteY33" fmla="*/ 1449160 h 1598136"/>
              <a:gd name="connsiteX34" fmla="*/ 6272455 w 9662615"/>
              <a:gd name="connsiteY34" fmla="*/ 1453191 h 1598136"/>
              <a:gd name="connsiteX35" fmla="*/ 6212659 w 9662615"/>
              <a:gd name="connsiteY35" fmla="*/ 1454850 h 1598136"/>
              <a:gd name="connsiteX36" fmla="*/ 6069317 w 9662615"/>
              <a:gd name="connsiteY36" fmla="*/ 1445838 h 1598136"/>
              <a:gd name="connsiteX37" fmla="*/ 5878477 w 9662615"/>
              <a:gd name="connsiteY37" fmla="*/ 1439180 h 1598136"/>
              <a:gd name="connsiteX38" fmla="*/ 5838387 w 9662615"/>
              <a:gd name="connsiteY38" fmla="*/ 1444679 h 1598136"/>
              <a:gd name="connsiteX39" fmla="*/ 5771136 w 9662615"/>
              <a:gd name="connsiteY39" fmla="*/ 1453639 h 1598136"/>
              <a:gd name="connsiteX40" fmla="*/ 5724081 w 9662615"/>
              <a:gd name="connsiteY40" fmla="*/ 1470431 h 1598136"/>
              <a:gd name="connsiteX41" fmla="*/ 5666577 w 9662615"/>
              <a:gd name="connsiteY41" fmla="*/ 1473921 h 1598136"/>
              <a:gd name="connsiteX42" fmla="*/ 5649068 w 9662615"/>
              <a:gd name="connsiteY42" fmla="*/ 1461676 h 1598136"/>
              <a:gd name="connsiteX43" fmla="*/ 5588902 w 9662615"/>
              <a:gd name="connsiteY43" fmla="*/ 1469647 h 1598136"/>
              <a:gd name="connsiteX44" fmla="*/ 5498090 w 9662615"/>
              <a:gd name="connsiteY44" fmla="*/ 1483173 h 1598136"/>
              <a:gd name="connsiteX45" fmla="*/ 5444641 w 9662615"/>
              <a:gd name="connsiteY45" fmla="*/ 1487602 h 1598136"/>
              <a:gd name="connsiteX46" fmla="*/ 5299812 w 9662615"/>
              <a:gd name="connsiteY46" fmla="*/ 1503362 h 1598136"/>
              <a:gd name="connsiteX47" fmla="*/ 5213947 w 9662615"/>
              <a:gd name="connsiteY47" fmla="*/ 1516637 h 1598136"/>
              <a:gd name="connsiteX48" fmla="*/ 5090342 w 9662615"/>
              <a:gd name="connsiteY48" fmla="*/ 1546680 h 1598136"/>
              <a:gd name="connsiteX49" fmla="*/ 5129812 w 9662615"/>
              <a:gd name="connsiteY49" fmla="*/ 1521277 h 1598136"/>
              <a:gd name="connsiteX50" fmla="*/ 5059484 w 9662615"/>
              <a:gd name="connsiteY50" fmla="*/ 1546802 h 1598136"/>
              <a:gd name="connsiteX51" fmla="*/ 5038524 w 9662615"/>
              <a:gd name="connsiteY51" fmla="*/ 1545675 h 1598136"/>
              <a:gd name="connsiteX52" fmla="*/ 5026564 w 9662615"/>
              <a:gd name="connsiteY52" fmla="*/ 1545376 h 1598136"/>
              <a:gd name="connsiteX53" fmla="*/ 4969433 w 9662615"/>
              <a:gd name="connsiteY53" fmla="*/ 1540263 h 1598136"/>
              <a:gd name="connsiteX54" fmla="*/ 4921303 w 9662615"/>
              <a:gd name="connsiteY54" fmla="*/ 1575379 h 1598136"/>
              <a:gd name="connsiteX55" fmla="*/ 4863775 w 9662615"/>
              <a:gd name="connsiteY55" fmla="*/ 1562633 h 1598136"/>
              <a:gd name="connsiteX56" fmla="*/ 4847242 w 9662615"/>
              <a:gd name="connsiteY56" fmla="*/ 1565435 h 1598136"/>
              <a:gd name="connsiteX57" fmla="*/ 4856839 w 9662615"/>
              <a:gd name="connsiteY57" fmla="*/ 1598136 h 1598136"/>
              <a:gd name="connsiteX58" fmla="*/ 4791466 w 9662615"/>
              <a:gd name="connsiteY58" fmla="*/ 1561324 h 1598136"/>
              <a:gd name="connsiteX59" fmla="*/ 4784247 w 9662615"/>
              <a:gd name="connsiteY59" fmla="*/ 1562342 h 1598136"/>
              <a:gd name="connsiteX60" fmla="*/ 4748477 w 9662615"/>
              <a:gd name="connsiteY60" fmla="*/ 1556925 h 1598136"/>
              <a:gd name="connsiteX61" fmla="*/ 4730033 w 9662615"/>
              <a:gd name="connsiteY61" fmla="*/ 1555274 h 1598136"/>
              <a:gd name="connsiteX62" fmla="*/ 4724747 w 9662615"/>
              <a:gd name="connsiteY62" fmla="*/ 1552439 h 1598136"/>
              <a:gd name="connsiteX63" fmla="*/ 4697562 w 9662615"/>
              <a:gd name="connsiteY63" fmla="*/ 1551206 h 1598136"/>
              <a:gd name="connsiteX64" fmla="*/ 4662664 w 9662615"/>
              <a:gd name="connsiteY64" fmla="*/ 1573162 h 1598136"/>
              <a:gd name="connsiteX65" fmla="*/ 4603028 w 9662615"/>
              <a:gd name="connsiteY65" fmla="*/ 1568821 h 1598136"/>
              <a:gd name="connsiteX66" fmla="*/ 4541612 w 9662615"/>
              <a:gd name="connsiteY66" fmla="*/ 1545262 h 1598136"/>
              <a:gd name="connsiteX67" fmla="*/ 4422155 w 9662615"/>
              <a:gd name="connsiteY67" fmla="*/ 1542059 h 1598136"/>
              <a:gd name="connsiteX68" fmla="*/ 4221826 w 9662615"/>
              <a:gd name="connsiteY68" fmla="*/ 1508923 h 1598136"/>
              <a:gd name="connsiteX69" fmla="*/ 4096601 w 9662615"/>
              <a:gd name="connsiteY69" fmla="*/ 1521563 h 1598136"/>
              <a:gd name="connsiteX70" fmla="*/ 3970635 w 9662615"/>
              <a:gd name="connsiteY70" fmla="*/ 1544815 h 1598136"/>
              <a:gd name="connsiteX71" fmla="*/ 3833906 w 9662615"/>
              <a:gd name="connsiteY71" fmla="*/ 1516637 h 1598136"/>
              <a:gd name="connsiteX72" fmla="*/ 3696258 w 9662615"/>
              <a:gd name="connsiteY72" fmla="*/ 1537563 h 1598136"/>
              <a:gd name="connsiteX73" fmla="*/ 3594070 w 9662615"/>
              <a:gd name="connsiteY73" fmla="*/ 1509422 h 1598136"/>
              <a:gd name="connsiteX74" fmla="*/ 3565233 w 9662615"/>
              <a:gd name="connsiteY74" fmla="*/ 1515122 h 1598136"/>
              <a:gd name="connsiteX75" fmla="*/ 3560267 w 9662615"/>
              <a:gd name="connsiteY75" fmla="*/ 1516288 h 1598136"/>
              <a:gd name="connsiteX76" fmla="*/ 3540258 w 9662615"/>
              <a:gd name="connsiteY76" fmla="*/ 1516976 h 1598136"/>
              <a:gd name="connsiteX77" fmla="*/ 3534780 w 9662615"/>
              <a:gd name="connsiteY77" fmla="*/ 1522141 h 1598136"/>
              <a:gd name="connsiteX78" fmla="*/ 3504783 w 9662615"/>
              <a:gd name="connsiteY78" fmla="*/ 1526739 h 1598136"/>
              <a:gd name="connsiteX79" fmla="*/ 3430805 w 9662615"/>
              <a:gd name="connsiteY79" fmla="*/ 1542521 h 1598136"/>
              <a:gd name="connsiteX80" fmla="*/ 3292707 w 9662615"/>
              <a:gd name="connsiteY80" fmla="*/ 1520490 h 1598136"/>
              <a:gd name="connsiteX81" fmla="*/ 3187872 w 9662615"/>
              <a:gd name="connsiteY81" fmla="*/ 1519991 h 1598136"/>
              <a:gd name="connsiteX82" fmla="*/ 3148026 w 9662615"/>
              <a:gd name="connsiteY82" fmla="*/ 1524777 h 1598136"/>
              <a:gd name="connsiteX83" fmla="*/ 3092394 w 9662615"/>
              <a:gd name="connsiteY83" fmla="*/ 1528115 h 1598136"/>
              <a:gd name="connsiteX84" fmla="*/ 2994200 w 9662615"/>
              <a:gd name="connsiteY84" fmla="*/ 1537857 h 1598136"/>
              <a:gd name="connsiteX85" fmla="*/ 2862301 w 9662615"/>
              <a:gd name="connsiteY85" fmla="*/ 1544250 h 1598136"/>
              <a:gd name="connsiteX86" fmla="*/ 2766335 w 9662615"/>
              <a:gd name="connsiteY86" fmla="*/ 1527662 h 1598136"/>
              <a:gd name="connsiteX87" fmla="*/ 2757836 w 9662615"/>
              <a:gd name="connsiteY87" fmla="*/ 1531371 h 1598136"/>
              <a:gd name="connsiteX88" fmla="*/ 2691555 w 9662615"/>
              <a:gd name="connsiteY88" fmla="*/ 1530283 h 1598136"/>
              <a:gd name="connsiteX89" fmla="*/ 2491676 w 9662615"/>
              <a:gd name="connsiteY89" fmla="*/ 1500859 h 1598136"/>
              <a:gd name="connsiteX90" fmla="*/ 2378036 w 9662615"/>
              <a:gd name="connsiteY90" fmla="*/ 1520645 h 1598136"/>
              <a:gd name="connsiteX91" fmla="*/ 2284269 w 9662615"/>
              <a:gd name="connsiteY91" fmla="*/ 1503068 h 1598136"/>
              <a:gd name="connsiteX92" fmla="*/ 2207104 w 9662615"/>
              <a:gd name="connsiteY92" fmla="*/ 1508888 h 1598136"/>
              <a:gd name="connsiteX93" fmla="*/ 2149226 w 9662615"/>
              <a:gd name="connsiteY93" fmla="*/ 1523409 h 1598136"/>
              <a:gd name="connsiteX94" fmla="*/ 2084783 w 9662615"/>
              <a:gd name="connsiteY94" fmla="*/ 1524245 h 1598136"/>
              <a:gd name="connsiteX95" fmla="*/ 2070075 w 9662615"/>
              <a:gd name="connsiteY95" fmla="*/ 1511285 h 1598136"/>
              <a:gd name="connsiteX96" fmla="*/ 2001057 w 9662615"/>
              <a:gd name="connsiteY96" fmla="*/ 1516449 h 1598136"/>
              <a:gd name="connsiteX97" fmla="*/ 1896330 w 9662615"/>
              <a:gd name="connsiteY97" fmla="*/ 1525725 h 1598136"/>
              <a:gd name="connsiteX98" fmla="*/ 1835994 w 9662615"/>
              <a:gd name="connsiteY98" fmla="*/ 1527678 h 1598136"/>
              <a:gd name="connsiteX99" fmla="*/ 1671119 w 9662615"/>
              <a:gd name="connsiteY99" fmla="*/ 1536701 h 1598136"/>
              <a:gd name="connsiteX100" fmla="*/ 1601337 w 9662615"/>
              <a:gd name="connsiteY100" fmla="*/ 1548552 h 1598136"/>
              <a:gd name="connsiteX101" fmla="*/ 1407755 w 9662615"/>
              <a:gd name="connsiteY101" fmla="*/ 1571444 h 1598136"/>
              <a:gd name="connsiteX102" fmla="*/ 1271994 w 9662615"/>
              <a:gd name="connsiteY102" fmla="*/ 1579471 h 1598136"/>
              <a:gd name="connsiteX103" fmla="*/ 1249226 w 9662615"/>
              <a:gd name="connsiteY103" fmla="*/ 1583140 h 1598136"/>
              <a:gd name="connsiteX104" fmla="*/ 1217719 w 9662615"/>
              <a:gd name="connsiteY104" fmla="*/ 1580863 h 1598136"/>
              <a:gd name="connsiteX105" fmla="*/ 1091432 w 9662615"/>
              <a:gd name="connsiteY105" fmla="*/ 1571003 h 1598136"/>
              <a:gd name="connsiteX106" fmla="*/ 992039 w 9662615"/>
              <a:gd name="connsiteY106" fmla="*/ 1556662 h 1598136"/>
              <a:gd name="connsiteX107" fmla="*/ 868264 w 9662615"/>
              <a:gd name="connsiteY107" fmla="*/ 1566392 h 1598136"/>
              <a:gd name="connsiteX108" fmla="*/ 792765 w 9662615"/>
              <a:gd name="connsiteY108" fmla="*/ 1563102 h 1598136"/>
              <a:gd name="connsiteX109" fmla="*/ 669055 w 9662615"/>
              <a:gd name="connsiteY109" fmla="*/ 1543638 h 1598136"/>
              <a:gd name="connsiteX110" fmla="*/ 506152 w 9662615"/>
              <a:gd name="connsiteY110" fmla="*/ 1549124 h 1598136"/>
              <a:gd name="connsiteX111" fmla="*/ 472797 w 9662615"/>
              <a:gd name="connsiteY111" fmla="*/ 1568904 h 1598136"/>
              <a:gd name="connsiteX112" fmla="*/ 427864 w 9662615"/>
              <a:gd name="connsiteY112" fmla="*/ 1580848 h 1598136"/>
              <a:gd name="connsiteX113" fmla="*/ 408381 w 9662615"/>
              <a:gd name="connsiteY113" fmla="*/ 1552940 h 1598136"/>
              <a:gd name="connsiteX114" fmla="*/ 267163 w 9662615"/>
              <a:gd name="connsiteY114" fmla="*/ 1531913 h 1598136"/>
              <a:gd name="connsiteX115" fmla="*/ 196644 w 9662615"/>
              <a:gd name="connsiteY115" fmla="*/ 1524565 h 1598136"/>
              <a:gd name="connsiteX116" fmla="*/ 86819 w 9662615"/>
              <a:gd name="connsiteY116" fmla="*/ 1519517 h 1598136"/>
              <a:gd name="connsiteX117" fmla="*/ 53369 w 9662615"/>
              <a:gd name="connsiteY117" fmla="*/ 1516853 h 1598136"/>
              <a:gd name="connsiteX118" fmla="*/ 2359 w 9662615"/>
              <a:gd name="connsiteY118" fmla="*/ 1515247 h 1598136"/>
              <a:gd name="connsiteX119" fmla="*/ 0 w 9662615"/>
              <a:gd name="connsiteY119" fmla="*/ 1514932 h 1598136"/>
              <a:gd name="connsiteX120" fmla="*/ 0 w 9662615"/>
              <a:gd name="connsiteY120" fmla="*/ 0 h 1598136"/>
              <a:gd name="connsiteX0" fmla="*/ 0 w 9662615"/>
              <a:gd name="connsiteY0" fmla="*/ 0 h 1598136"/>
              <a:gd name="connsiteX1" fmla="*/ 9662615 w 9662615"/>
              <a:gd name="connsiteY1" fmla="*/ 0 h 1598136"/>
              <a:gd name="connsiteX2" fmla="*/ 9662615 w 9662615"/>
              <a:gd name="connsiteY2" fmla="*/ 1280346 h 1598136"/>
              <a:gd name="connsiteX3" fmla="*/ 9658420 w 9662615"/>
              <a:gd name="connsiteY3" fmla="*/ 1280106 h 1598136"/>
              <a:gd name="connsiteX4" fmla="*/ 9469546 w 9662615"/>
              <a:gd name="connsiteY4" fmla="*/ 1289837 h 1598136"/>
              <a:gd name="connsiteX5" fmla="*/ 9385895 w 9662615"/>
              <a:gd name="connsiteY5" fmla="*/ 1269203 h 1598136"/>
              <a:gd name="connsiteX6" fmla="*/ 9144767 w 9662615"/>
              <a:gd name="connsiteY6" fmla="*/ 1264120 h 1598136"/>
              <a:gd name="connsiteX7" fmla="*/ 8837252 w 9662615"/>
              <a:gd name="connsiteY7" fmla="*/ 1350515 h 1598136"/>
              <a:gd name="connsiteX8" fmla="*/ 8705466 w 9662615"/>
              <a:gd name="connsiteY8" fmla="*/ 1342419 h 1598136"/>
              <a:gd name="connsiteX9" fmla="*/ 8652221 w 9662615"/>
              <a:gd name="connsiteY9" fmla="*/ 1326906 h 1598136"/>
              <a:gd name="connsiteX10" fmla="*/ 8632312 w 9662615"/>
              <a:gd name="connsiteY10" fmla="*/ 1326025 h 1598136"/>
              <a:gd name="connsiteX11" fmla="*/ 8591582 w 9662615"/>
              <a:gd name="connsiteY11" fmla="*/ 1341666 h 1598136"/>
              <a:gd name="connsiteX12" fmla="*/ 8537336 w 9662615"/>
              <a:gd name="connsiteY12" fmla="*/ 1341684 h 1598136"/>
              <a:gd name="connsiteX13" fmla="*/ 8472508 w 9662615"/>
              <a:gd name="connsiteY13" fmla="*/ 1363109 h 1598136"/>
              <a:gd name="connsiteX14" fmla="*/ 8258477 w 9662615"/>
              <a:gd name="connsiteY14" fmla="*/ 1370666 h 1598136"/>
              <a:gd name="connsiteX15" fmla="*/ 8197961 w 9662615"/>
              <a:gd name="connsiteY15" fmla="*/ 1392804 h 1598136"/>
              <a:gd name="connsiteX16" fmla="*/ 8171196 w 9662615"/>
              <a:gd name="connsiteY16" fmla="*/ 1397216 h 1598136"/>
              <a:gd name="connsiteX17" fmla="*/ 8127667 w 9662615"/>
              <a:gd name="connsiteY17" fmla="*/ 1418254 h 1598136"/>
              <a:gd name="connsiteX18" fmla="*/ 7974579 w 9662615"/>
              <a:gd name="connsiteY18" fmla="*/ 1383439 h 1598136"/>
              <a:gd name="connsiteX19" fmla="*/ 7768351 w 9662615"/>
              <a:gd name="connsiteY19" fmla="*/ 1395051 h 1598136"/>
              <a:gd name="connsiteX20" fmla="*/ 7635985 w 9662615"/>
              <a:gd name="connsiteY20" fmla="*/ 1386363 h 1598136"/>
              <a:gd name="connsiteX21" fmla="*/ 7466069 w 9662615"/>
              <a:gd name="connsiteY21" fmla="*/ 1377654 h 1598136"/>
              <a:gd name="connsiteX22" fmla="*/ 7355642 w 9662615"/>
              <a:gd name="connsiteY22" fmla="*/ 1407761 h 1598136"/>
              <a:gd name="connsiteX23" fmla="*/ 7151610 w 9662615"/>
              <a:gd name="connsiteY23" fmla="*/ 1397856 h 1598136"/>
              <a:gd name="connsiteX24" fmla="*/ 7082147 w 9662615"/>
              <a:gd name="connsiteY24" fmla="*/ 1406113 h 1598136"/>
              <a:gd name="connsiteX25" fmla="*/ 7014958 w 9662615"/>
              <a:gd name="connsiteY25" fmla="*/ 1396883 h 1598136"/>
              <a:gd name="connsiteX26" fmla="*/ 6907567 w 9662615"/>
              <a:gd name="connsiteY26" fmla="*/ 1419149 h 1598136"/>
              <a:gd name="connsiteX27" fmla="*/ 6748428 w 9662615"/>
              <a:gd name="connsiteY27" fmla="*/ 1420308 h 1598136"/>
              <a:gd name="connsiteX28" fmla="*/ 6654257 w 9662615"/>
              <a:gd name="connsiteY28" fmla="*/ 1424143 h 1598136"/>
              <a:gd name="connsiteX29" fmla="*/ 6620123 w 9662615"/>
              <a:gd name="connsiteY29" fmla="*/ 1430535 h 1598136"/>
              <a:gd name="connsiteX30" fmla="*/ 6571355 w 9662615"/>
              <a:gd name="connsiteY30" fmla="*/ 1436144 h 1598136"/>
              <a:gd name="connsiteX31" fmla="*/ 6486557 w 9662615"/>
              <a:gd name="connsiteY31" fmla="*/ 1449861 h 1598136"/>
              <a:gd name="connsiteX32" fmla="*/ 6370419 w 9662615"/>
              <a:gd name="connsiteY32" fmla="*/ 1461649 h 1598136"/>
              <a:gd name="connsiteX33" fmla="*/ 6278839 w 9662615"/>
              <a:gd name="connsiteY33" fmla="*/ 1449160 h 1598136"/>
              <a:gd name="connsiteX34" fmla="*/ 6272455 w 9662615"/>
              <a:gd name="connsiteY34" fmla="*/ 1453191 h 1598136"/>
              <a:gd name="connsiteX35" fmla="*/ 6212659 w 9662615"/>
              <a:gd name="connsiteY35" fmla="*/ 1454850 h 1598136"/>
              <a:gd name="connsiteX36" fmla="*/ 6069317 w 9662615"/>
              <a:gd name="connsiteY36" fmla="*/ 1445838 h 1598136"/>
              <a:gd name="connsiteX37" fmla="*/ 5878477 w 9662615"/>
              <a:gd name="connsiteY37" fmla="*/ 1439180 h 1598136"/>
              <a:gd name="connsiteX38" fmla="*/ 5838387 w 9662615"/>
              <a:gd name="connsiteY38" fmla="*/ 1444679 h 1598136"/>
              <a:gd name="connsiteX39" fmla="*/ 5771136 w 9662615"/>
              <a:gd name="connsiteY39" fmla="*/ 1453639 h 1598136"/>
              <a:gd name="connsiteX40" fmla="*/ 5724081 w 9662615"/>
              <a:gd name="connsiteY40" fmla="*/ 1470431 h 1598136"/>
              <a:gd name="connsiteX41" fmla="*/ 5666577 w 9662615"/>
              <a:gd name="connsiteY41" fmla="*/ 1473921 h 1598136"/>
              <a:gd name="connsiteX42" fmla="*/ 5649068 w 9662615"/>
              <a:gd name="connsiteY42" fmla="*/ 1461676 h 1598136"/>
              <a:gd name="connsiteX43" fmla="*/ 5588902 w 9662615"/>
              <a:gd name="connsiteY43" fmla="*/ 1469647 h 1598136"/>
              <a:gd name="connsiteX44" fmla="*/ 5498090 w 9662615"/>
              <a:gd name="connsiteY44" fmla="*/ 1483173 h 1598136"/>
              <a:gd name="connsiteX45" fmla="*/ 5444641 w 9662615"/>
              <a:gd name="connsiteY45" fmla="*/ 1487602 h 1598136"/>
              <a:gd name="connsiteX46" fmla="*/ 5299812 w 9662615"/>
              <a:gd name="connsiteY46" fmla="*/ 1503362 h 1598136"/>
              <a:gd name="connsiteX47" fmla="*/ 5213947 w 9662615"/>
              <a:gd name="connsiteY47" fmla="*/ 1516637 h 1598136"/>
              <a:gd name="connsiteX48" fmla="*/ 5090342 w 9662615"/>
              <a:gd name="connsiteY48" fmla="*/ 1546680 h 1598136"/>
              <a:gd name="connsiteX49" fmla="*/ 5129812 w 9662615"/>
              <a:gd name="connsiteY49" fmla="*/ 1521277 h 1598136"/>
              <a:gd name="connsiteX50" fmla="*/ 5059484 w 9662615"/>
              <a:gd name="connsiteY50" fmla="*/ 1546802 h 1598136"/>
              <a:gd name="connsiteX51" fmla="*/ 5038524 w 9662615"/>
              <a:gd name="connsiteY51" fmla="*/ 1545675 h 1598136"/>
              <a:gd name="connsiteX52" fmla="*/ 5026564 w 9662615"/>
              <a:gd name="connsiteY52" fmla="*/ 1545376 h 1598136"/>
              <a:gd name="connsiteX53" fmla="*/ 4969433 w 9662615"/>
              <a:gd name="connsiteY53" fmla="*/ 1550865 h 1598136"/>
              <a:gd name="connsiteX54" fmla="*/ 4921303 w 9662615"/>
              <a:gd name="connsiteY54" fmla="*/ 1575379 h 1598136"/>
              <a:gd name="connsiteX55" fmla="*/ 4863775 w 9662615"/>
              <a:gd name="connsiteY55" fmla="*/ 1562633 h 1598136"/>
              <a:gd name="connsiteX56" fmla="*/ 4847242 w 9662615"/>
              <a:gd name="connsiteY56" fmla="*/ 1565435 h 1598136"/>
              <a:gd name="connsiteX57" fmla="*/ 4856839 w 9662615"/>
              <a:gd name="connsiteY57" fmla="*/ 1598136 h 1598136"/>
              <a:gd name="connsiteX58" fmla="*/ 4791466 w 9662615"/>
              <a:gd name="connsiteY58" fmla="*/ 1561324 h 1598136"/>
              <a:gd name="connsiteX59" fmla="*/ 4784247 w 9662615"/>
              <a:gd name="connsiteY59" fmla="*/ 1562342 h 1598136"/>
              <a:gd name="connsiteX60" fmla="*/ 4748477 w 9662615"/>
              <a:gd name="connsiteY60" fmla="*/ 1556925 h 1598136"/>
              <a:gd name="connsiteX61" fmla="*/ 4730033 w 9662615"/>
              <a:gd name="connsiteY61" fmla="*/ 1555274 h 1598136"/>
              <a:gd name="connsiteX62" fmla="*/ 4724747 w 9662615"/>
              <a:gd name="connsiteY62" fmla="*/ 1552439 h 1598136"/>
              <a:gd name="connsiteX63" fmla="*/ 4697562 w 9662615"/>
              <a:gd name="connsiteY63" fmla="*/ 1551206 h 1598136"/>
              <a:gd name="connsiteX64" fmla="*/ 4662664 w 9662615"/>
              <a:gd name="connsiteY64" fmla="*/ 1573162 h 1598136"/>
              <a:gd name="connsiteX65" fmla="*/ 4603028 w 9662615"/>
              <a:gd name="connsiteY65" fmla="*/ 1568821 h 1598136"/>
              <a:gd name="connsiteX66" fmla="*/ 4541612 w 9662615"/>
              <a:gd name="connsiteY66" fmla="*/ 1545262 h 1598136"/>
              <a:gd name="connsiteX67" fmla="*/ 4422155 w 9662615"/>
              <a:gd name="connsiteY67" fmla="*/ 1542059 h 1598136"/>
              <a:gd name="connsiteX68" fmla="*/ 4221826 w 9662615"/>
              <a:gd name="connsiteY68" fmla="*/ 1508923 h 1598136"/>
              <a:gd name="connsiteX69" fmla="*/ 4096601 w 9662615"/>
              <a:gd name="connsiteY69" fmla="*/ 1521563 h 1598136"/>
              <a:gd name="connsiteX70" fmla="*/ 3970635 w 9662615"/>
              <a:gd name="connsiteY70" fmla="*/ 1544815 h 1598136"/>
              <a:gd name="connsiteX71" fmla="*/ 3833906 w 9662615"/>
              <a:gd name="connsiteY71" fmla="*/ 1516637 h 1598136"/>
              <a:gd name="connsiteX72" fmla="*/ 3696258 w 9662615"/>
              <a:gd name="connsiteY72" fmla="*/ 1537563 h 1598136"/>
              <a:gd name="connsiteX73" fmla="*/ 3594070 w 9662615"/>
              <a:gd name="connsiteY73" fmla="*/ 1509422 h 1598136"/>
              <a:gd name="connsiteX74" fmla="*/ 3565233 w 9662615"/>
              <a:gd name="connsiteY74" fmla="*/ 1515122 h 1598136"/>
              <a:gd name="connsiteX75" fmla="*/ 3560267 w 9662615"/>
              <a:gd name="connsiteY75" fmla="*/ 1516288 h 1598136"/>
              <a:gd name="connsiteX76" fmla="*/ 3540258 w 9662615"/>
              <a:gd name="connsiteY76" fmla="*/ 1516976 h 1598136"/>
              <a:gd name="connsiteX77" fmla="*/ 3534780 w 9662615"/>
              <a:gd name="connsiteY77" fmla="*/ 1522141 h 1598136"/>
              <a:gd name="connsiteX78" fmla="*/ 3504783 w 9662615"/>
              <a:gd name="connsiteY78" fmla="*/ 1526739 h 1598136"/>
              <a:gd name="connsiteX79" fmla="*/ 3430805 w 9662615"/>
              <a:gd name="connsiteY79" fmla="*/ 1542521 h 1598136"/>
              <a:gd name="connsiteX80" fmla="*/ 3292707 w 9662615"/>
              <a:gd name="connsiteY80" fmla="*/ 1520490 h 1598136"/>
              <a:gd name="connsiteX81" fmla="*/ 3187872 w 9662615"/>
              <a:gd name="connsiteY81" fmla="*/ 1519991 h 1598136"/>
              <a:gd name="connsiteX82" fmla="*/ 3148026 w 9662615"/>
              <a:gd name="connsiteY82" fmla="*/ 1524777 h 1598136"/>
              <a:gd name="connsiteX83" fmla="*/ 3092394 w 9662615"/>
              <a:gd name="connsiteY83" fmla="*/ 1528115 h 1598136"/>
              <a:gd name="connsiteX84" fmla="*/ 2994200 w 9662615"/>
              <a:gd name="connsiteY84" fmla="*/ 1537857 h 1598136"/>
              <a:gd name="connsiteX85" fmla="*/ 2862301 w 9662615"/>
              <a:gd name="connsiteY85" fmla="*/ 1544250 h 1598136"/>
              <a:gd name="connsiteX86" fmla="*/ 2766335 w 9662615"/>
              <a:gd name="connsiteY86" fmla="*/ 1527662 h 1598136"/>
              <a:gd name="connsiteX87" fmla="*/ 2757836 w 9662615"/>
              <a:gd name="connsiteY87" fmla="*/ 1531371 h 1598136"/>
              <a:gd name="connsiteX88" fmla="*/ 2691555 w 9662615"/>
              <a:gd name="connsiteY88" fmla="*/ 1530283 h 1598136"/>
              <a:gd name="connsiteX89" fmla="*/ 2491676 w 9662615"/>
              <a:gd name="connsiteY89" fmla="*/ 1500859 h 1598136"/>
              <a:gd name="connsiteX90" fmla="*/ 2378036 w 9662615"/>
              <a:gd name="connsiteY90" fmla="*/ 1520645 h 1598136"/>
              <a:gd name="connsiteX91" fmla="*/ 2284269 w 9662615"/>
              <a:gd name="connsiteY91" fmla="*/ 1503068 h 1598136"/>
              <a:gd name="connsiteX92" fmla="*/ 2207104 w 9662615"/>
              <a:gd name="connsiteY92" fmla="*/ 1508888 h 1598136"/>
              <a:gd name="connsiteX93" fmla="*/ 2149226 w 9662615"/>
              <a:gd name="connsiteY93" fmla="*/ 1523409 h 1598136"/>
              <a:gd name="connsiteX94" fmla="*/ 2084783 w 9662615"/>
              <a:gd name="connsiteY94" fmla="*/ 1524245 h 1598136"/>
              <a:gd name="connsiteX95" fmla="*/ 2070075 w 9662615"/>
              <a:gd name="connsiteY95" fmla="*/ 1511285 h 1598136"/>
              <a:gd name="connsiteX96" fmla="*/ 2001057 w 9662615"/>
              <a:gd name="connsiteY96" fmla="*/ 1516449 h 1598136"/>
              <a:gd name="connsiteX97" fmla="*/ 1896330 w 9662615"/>
              <a:gd name="connsiteY97" fmla="*/ 1525725 h 1598136"/>
              <a:gd name="connsiteX98" fmla="*/ 1835994 w 9662615"/>
              <a:gd name="connsiteY98" fmla="*/ 1527678 h 1598136"/>
              <a:gd name="connsiteX99" fmla="*/ 1671119 w 9662615"/>
              <a:gd name="connsiteY99" fmla="*/ 1536701 h 1598136"/>
              <a:gd name="connsiteX100" fmla="*/ 1601337 w 9662615"/>
              <a:gd name="connsiteY100" fmla="*/ 1548552 h 1598136"/>
              <a:gd name="connsiteX101" fmla="*/ 1407755 w 9662615"/>
              <a:gd name="connsiteY101" fmla="*/ 1571444 h 1598136"/>
              <a:gd name="connsiteX102" fmla="*/ 1271994 w 9662615"/>
              <a:gd name="connsiteY102" fmla="*/ 1579471 h 1598136"/>
              <a:gd name="connsiteX103" fmla="*/ 1249226 w 9662615"/>
              <a:gd name="connsiteY103" fmla="*/ 1583140 h 1598136"/>
              <a:gd name="connsiteX104" fmla="*/ 1217719 w 9662615"/>
              <a:gd name="connsiteY104" fmla="*/ 1580863 h 1598136"/>
              <a:gd name="connsiteX105" fmla="*/ 1091432 w 9662615"/>
              <a:gd name="connsiteY105" fmla="*/ 1571003 h 1598136"/>
              <a:gd name="connsiteX106" fmla="*/ 992039 w 9662615"/>
              <a:gd name="connsiteY106" fmla="*/ 1556662 h 1598136"/>
              <a:gd name="connsiteX107" fmla="*/ 868264 w 9662615"/>
              <a:gd name="connsiteY107" fmla="*/ 1566392 h 1598136"/>
              <a:gd name="connsiteX108" fmla="*/ 792765 w 9662615"/>
              <a:gd name="connsiteY108" fmla="*/ 1563102 h 1598136"/>
              <a:gd name="connsiteX109" fmla="*/ 669055 w 9662615"/>
              <a:gd name="connsiteY109" fmla="*/ 1543638 h 1598136"/>
              <a:gd name="connsiteX110" fmla="*/ 506152 w 9662615"/>
              <a:gd name="connsiteY110" fmla="*/ 1549124 h 1598136"/>
              <a:gd name="connsiteX111" fmla="*/ 472797 w 9662615"/>
              <a:gd name="connsiteY111" fmla="*/ 1568904 h 1598136"/>
              <a:gd name="connsiteX112" fmla="*/ 427864 w 9662615"/>
              <a:gd name="connsiteY112" fmla="*/ 1580848 h 1598136"/>
              <a:gd name="connsiteX113" fmla="*/ 408381 w 9662615"/>
              <a:gd name="connsiteY113" fmla="*/ 1552940 h 1598136"/>
              <a:gd name="connsiteX114" fmla="*/ 267163 w 9662615"/>
              <a:gd name="connsiteY114" fmla="*/ 1531913 h 1598136"/>
              <a:gd name="connsiteX115" fmla="*/ 196644 w 9662615"/>
              <a:gd name="connsiteY115" fmla="*/ 1524565 h 1598136"/>
              <a:gd name="connsiteX116" fmla="*/ 86819 w 9662615"/>
              <a:gd name="connsiteY116" fmla="*/ 1519517 h 1598136"/>
              <a:gd name="connsiteX117" fmla="*/ 53369 w 9662615"/>
              <a:gd name="connsiteY117" fmla="*/ 1516853 h 1598136"/>
              <a:gd name="connsiteX118" fmla="*/ 2359 w 9662615"/>
              <a:gd name="connsiteY118" fmla="*/ 1515247 h 1598136"/>
              <a:gd name="connsiteX119" fmla="*/ 0 w 9662615"/>
              <a:gd name="connsiteY119" fmla="*/ 1514932 h 1598136"/>
              <a:gd name="connsiteX120" fmla="*/ 0 w 9662615"/>
              <a:gd name="connsiteY120" fmla="*/ 0 h 1598136"/>
              <a:gd name="connsiteX0" fmla="*/ 0 w 9662615"/>
              <a:gd name="connsiteY0" fmla="*/ 0 h 1592835"/>
              <a:gd name="connsiteX1" fmla="*/ 9662615 w 9662615"/>
              <a:gd name="connsiteY1" fmla="*/ 0 h 1592835"/>
              <a:gd name="connsiteX2" fmla="*/ 9662615 w 9662615"/>
              <a:gd name="connsiteY2" fmla="*/ 1280346 h 1592835"/>
              <a:gd name="connsiteX3" fmla="*/ 9658420 w 9662615"/>
              <a:gd name="connsiteY3" fmla="*/ 1280106 h 1592835"/>
              <a:gd name="connsiteX4" fmla="*/ 9469546 w 9662615"/>
              <a:gd name="connsiteY4" fmla="*/ 1289837 h 1592835"/>
              <a:gd name="connsiteX5" fmla="*/ 9385895 w 9662615"/>
              <a:gd name="connsiteY5" fmla="*/ 1269203 h 1592835"/>
              <a:gd name="connsiteX6" fmla="*/ 9144767 w 9662615"/>
              <a:gd name="connsiteY6" fmla="*/ 1264120 h 1592835"/>
              <a:gd name="connsiteX7" fmla="*/ 8837252 w 9662615"/>
              <a:gd name="connsiteY7" fmla="*/ 1350515 h 1592835"/>
              <a:gd name="connsiteX8" fmla="*/ 8705466 w 9662615"/>
              <a:gd name="connsiteY8" fmla="*/ 1342419 h 1592835"/>
              <a:gd name="connsiteX9" fmla="*/ 8652221 w 9662615"/>
              <a:gd name="connsiteY9" fmla="*/ 1326906 h 1592835"/>
              <a:gd name="connsiteX10" fmla="*/ 8632312 w 9662615"/>
              <a:gd name="connsiteY10" fmla="*/ 1326025 h 1592835"/>
              <a:gd name="connsiteX11" fmla="*/ 8591582 w 9662615"/>
              <a:gd name="connsiteY11" fmla="*/ 1341666 h 1592835"/>
              <a:gd name="connsiteX12" fmla="*/ 8537336 w 9662615"/>
              <a:gd name="connsiteY12" fmla="*/ 1341684 h 1592835"/>
              <a:gd name="connsiteX13" fmla="*/ 8472508 w 9662615"/>
              <a:gd name="connsiteY13" fmla="*/ 1363109 h 1592835"/>
              <a:gd name="connsiteX14" fmla="*/ 8258477 w 9662615"/>
              <a:gd name="connsiteY14" fmla="*/ 1370666 h 1592835"/>
              <a:gd name="connsiteX15" fmla="*/ 8197961 w 9662615"/>
              <a:gd name="connsiteY15" fmla="*/ 1392804 h 1592835"/>
              <a:gd name="connsiteX16" fmla="*/ 8171196 w 9662615"/>
              <a:gd name="connsiteY16" fmla="*/ 1397216 h 1592835"/>
              <a:gd name="connsiteX17" fmla="*/ 8127667 w 9662615"/>
              <a:gd name="connsiteY17" fmla="*/ 1418254 h 1592835"/>
              <a:gd name="connsiteX18" fmla="*/ 7974579 w 9662615"/>
              <a:gd name="connsiteY18" fmla="*/ 1383439 h 1592835"/>
              <a:gd name="connsiteX19" fmla="*/ 7768351 w 9662615"/>
              <a:gd name="connsiteY19" fmla="*/ 1395051 h 1592835"/>
              <a:gd name="connsiteX20" fmla="*/ 7635985 w 9662615"/>
              <a:gd name="connsiteY20" fmla="*/ 1386363 h 1592835"/>
              <a:gd name="connsiteX21" fmla="*/ 7466069 w 9662615"/>
              <a:gd name="connsiteY21" fmla="*/ 1377654 h 1592835"/>
              <a:gd name="connsiteX22" fmla="*/ 7355642 w 9662615"/>
              <a:gd name="connsiteY22" fmla="*/ 1407761 h 1592835"/>
              <a:gd name="connsiteX23" fmla="*/ 7151610 w 9662615"/>
              <a:gd name="connsiteY23" fmla="*/ 1397856 h 1592835"/>
              <a:gd name="connsiteX24" fmla="*/ 7082147 w 9662615"/>
              <a:gd name="connsiteY24" fmla="*/ 1406113 h 1592835"/>
              <a:gd name="connsiteX25" fmla="*/ 7014958 w 9662615"/>
              <a:gd name="connsiteY25" fmla="*/ 1396883 h 1592835"/>
              <a:gd name="connsiteX26" fmla="*/ 6907567 w 9662615"/>
              <a:gd name="connsiteY26" fmla="*/ 1419149 h 1592835"/>
              <a:gd name="connsiteX27" fmla="*/ 6748428 w 9662615"/>
              <a:gd name="connsiteY27" fmla="*/ 1420308 h 1592835"/>
              <a:gd name="connsiteX28" fmla="*/ 6654257 w 9662615"/>
              <a:gd name="connsiteY28" fmla="*/ 1424143 h 1592835"/>
              <a:gd name="connsiteX29" fmla="*/ 6620123 w 9662615"/>
              <a:gd name="connsiteY29" fmla="*/ 1430535 h 1592835"/>
              <a:gd name="connsiteX30" fmla="*/ 6571355 w 9662615"/>
              <a:gd name="connsiteY30" fmla="*/ 1436144 h 1592835"/>
              <a:gd name="connsiteX31" fmla="*/ 6486557 w 9662615"/>
              <a:gd name="connsiteY31" fmla="*/ 1449861 h 1592835"/>
              <a:gd name="connsiteX32" fmla="*/ 6370419 w 9662615"/>
              <a:gd name="connsiteY32" fmla="*/ 1461649 h 1592835"/>
              <a:gd name="connsiteX33" fmla="*/ 6278839 w 9662615"/>
              <a:gd name="connsiteY33" fmla="*/ 1449160 h 1592835"/>
              <a:gd name="connsiteX34" fmla="*/ 6272455 w 9662615"/>
              <a:gd name="connsiteY34" fmla="*/ 1453191 h 1592835"/>
              <a:gd name="connsiteX35" fmla="*/ 6212659 w 9662615"/>
              <a:gd name="connsiteY35" fmla="*/ 1454850 h 1592835"/>
              <a:gd name="connsiteX36" fmla="*/ 6069317 w 9662615"/>
              <a:gd name="connsiteY36" fmla="*/ 1445838 h 1592835"/>
              <a:gd name="connsiteX37" fmla="*/ 5878477 w 9662615"/>
              <a:gd name="connsiteY37" fmla="*/ 1439180 h 1592835"/>
              <a:gd name="connsiteX38" fmla="*/ 5838387 w 9662615"/>
              <a:gd name="connsiteY38" fmla="*/ 1444679 h 1592835"/>
              <a:gd name="connsiteX39" fmla="*/ 5771136 w 9662615"/>
              <a:gd name="connsiteY39" fmla="*/ 1453639 h 1592835"/>
              <a:gd name="connsiteX40" fmla="*/ 5724081 w 9662615"/>
              <a:gd name="connsiteY40" fmla="*/ 1470431 h 1592835"/>
              <a:gd name="connsiteX41" fmla="*/ 5666577 w 9662615"/>
              <a:gd name="connsiteY41" fmla="*/ 1473921 h 1592835"/>
              <a:gd name="connsiteX42" fmla="*/ 5649068 w 9662615"/>
              <a:gd name="connsiteY42" fmla="*/ 1461676 h 1592835"/>
              <a:gd name="connsiteX43" fmla="*/ 5588902 w 9662615"/>
              <a:gd name="connsiteY43" fmla="*/ 1469647 h 1592835"/>
              <a:gd name="connsiteX44" fmla="*/ 5498090 w 9662615"/>
              <a:gd name="connsiteY44" fmla="*/ 1483173 h 1592835"/>
              <a:gd name="connsiteX45" fmla="*/ 5444641 w 9662615"/>
              <a:gd name="connsiteY45" fmla="*/ 1487602 h 1592835"/>
              <a:gd name="connsiteX46" fmla="*/ 5299812 w 9662615"/>
              <a:gd name="connsiteY46" fmla="*/ 1503362 h 1592835"/>
              <a:gd name="connsiteX47" fmla="*/ 5213947 w 9662615"/>
              <a:gd name="connsiteY47" fmla="*/ 1516637 h 1592835"/>
              <a:gd name="connsiteX48" fmla="*/ 5090342 w 9662615"/>
              <a:gd name="connsiteY48" fmla="*/ 1546680 h 1592835"/>
              <a:gd name="connsiteX49" fmla="*/ 5129812 w 9662615"/>
              <a:gd name="connsiteY49" fmla="*/ 1521277 h 1592835"/>
              <a:gd name="connsiteX50" fmla="*/ 5059484 w 9662615"/>
              <a:gd name="connsiteY50" fmla="*/ 1546802 h 1592835"/>
              <a:gd name="connsiteX51" fmla="*/ 5038524 w 9662615"/>
              <a:gd name="connsiteY51" fmla="*/ 1545675 h 1592835"/>
              <a:gd name="connsiteX52" fmla="*/ 5026564 w 9662615"/>
              <a:gd name="connsiteY52" fmla="*/ 1545376 h 1592835"/>
              <a:gd name="connsiteX53" fmla="*/ 4969433 w 9662615"/>
              <a:gd name="connsiteY53" fmla="*/ 1550865 h 1592835"/>
              <a:gd name="connsiteX54" fmla="*/ 4921303 w 9662615"/>
              <a:gd name="connsiteY54" fmla="*/ 1575379 h 1592835"/>
              <a:gd name="connsiteX55" fmla="*/ 4863775 w 9662615"/>
              <a:gd name="connsiteY55" fmla="*/ 1562633 h 1592835"/>
              <a:gd name="connsiteX56" fmla="*/ 4847242 w 9662615"/>
              <a:gd name="connsiteY56" fmla="*/ 1565435 h 1592835"/>
              <a:gd name="connsiteX57" fmla="*/ 4856839 w 9662615"/>
              <a:gd name="connsiteY57" fmla="*/ 1592835 h 1592835"/>
              <a:gd name="connsiteX58" fmla="*/ 4791466 w 9662615"/>
              <a:gd name="connsiteY58" fmla="*/ 1561324 h 1592835"/>
              <a:gd name="connsiteX59" fmla="*/ 4784247 w 9662615"/>
              <a:gd name="connsiteY59" fmla="*/ 1562342 h 1592835"/>
              <a:gd name="connsiteX60" fmla="*/ 4748477 w 9662615"/>
              <a:gd name="connsiteY60" fmla="*/ 1556925 h 1592835"/>
              <a:gd name="connsiteX61" fmla="*/ 4730033 w 9662615"/>
              <a:gd name="connsiteY61" fmla="*/ 1555274 h 1592835"/>
              <a:gd name="connsiteX62" fmla="*/ 4724747 w 9662615"/>
              <a:gd name="connsiteY62" fmla="*/ 1552439 h 1592835"/>
              <a:gd name="connsiteX63" fmla="*/ 4697562 w 9662615"/>
              <a:gd name="connsiteY63" fmla="*/ 1551206 h 1592835"/>
              <a:gd name="connsiteX64" fmla="*/ 4662664 w 9662615"/>
              <a:gd name="connsiteY64" fmla="*/ 1573162 h 1592835"/>
              <a:gd name="connsiteX65" fmla="*/ 4603028 w 9662615"/>
              <a:gd name="connsiteY65" fmla="*/ 1568821 h 1592835"/>
              <a:gd name="connsiteX66" fmla="*/ 4541612 w 9662615"/>
              <a:gd name="connsiteY66" fmla="*/ 1545262 h 1592835"/>
              <a:gd name="connsiteX67" fmla="*/ 4422155 w 9662615"/>
              <a:gd name="connsiteY67" fmla="*/ 1542059 h 1592835"/>
              <a:gd name="connsiteX68" fmla="*/ 4221826 w 9662615"/>
              <a:gd name="connsiteY68" fmla="*/ 1508923 h 1592835"/>
              <a:gd name="connsiteX69" fmla="*/ 4096601 w 9662615"/>
              <a:gd name="connsiteY69" fmla="*/ 1521563 h 1592835"/>
              <a:gd name="connsiteX70" fmla="*/ 3970635 w 9662615"/>
              <a:gd name="connsiteY70" fmla="*/ 1544815 h 1592835"/>
              <a:gd name="connsiteX71" fmla="*/ 3833906 w 9662615"/>
              <a:gd name="connsiteY71" fmla="*/ 1516637 h 1592835"/>
              <a:gd name="connsiteX72" fmla="*/ 3696258 w 9662615"/>
              <a:gd name="connsiteY72" fmla="*/ 1537563 h 1592835"/>
              <a:gd name="connsiteX73" fmla="*/ 3594070 w 9662615"/>
              <a:gd name="connsiteY73" fmla="*/ 1509422 h 1592835"/>
              <a:gd name="connsiteX74" fmla="*/ 3565233 w 9662615"/>
              <a:gd name="connsiteY74" fmla="*/ 1515122 h 1592835"/>
              <a:gd name="connsiteX75" fmla="*/ 3560267 w 9662615"/>
              <a:gd name="connsiteY75" fmla="*/ 1516288 h 1592835"/>
              <a:gd name="connsiteX76" fmla="*/ 3540258 w 9662615"/>
              <a:gd name="connsiteY76" fmla="*/ 1516976 h 1592835"/>
              <a:gd name="connsiteX77" fmla="*/ 3534780 w 9662615"/>
              <a:gd name="connsiteY77" fmla="*/ 1522141 h 1592835"/>
              <a:gd name="connsiteX78" fmla="*/ 3504783 w 9662615"/>
              <a:gd name="connsiteY78" fmla="*/ 1526739 h 1592835"/>
              <a:gd name="connsiteX79" fmla="*/ 3430805 w 9662615"/>
              <a:gd name="connsiteY79" fmla="*/ 1542521 h 1592835"/>
              <a:gd name="connsiteX80" fmla="*/ 3292707 w 9662615"/>
              <a:gd name="connsiteY80" fmla="*/ 1520490 h 1592835"/>
              <a:gd name="connsiteX81" fmla="*/ 3187872 w 9662615"/>
              <a:gd name="connsiteY81" fmla="*/ 1519991 h 1592835"/>
              <a:gd name="connsiteX82" fmla="*/ 3148026 w 9662615"/>
              <a:gd name="connsiteY82" fmla="*/ 1524777 h 1592835"/>
              <a:gd name="connsiteX83" fmla="*/ 3092394 w 9662615"/>
              <a:gd name="connsiteY83" fmla="*/ 1528115 h 1592835"/>
              <a:gd name="connsiteX84" fmla="*/ 2994200 w 9662615"/>
              <a:gd name="connsiteY84" fmla="*/ 1537857 h 1592835"/>
              <a:gd name="connsiteX85" fmla="*/ 2862301 w 9662615"/>
              <a:gd name="connsiteY85" fmla="*/ 1544250 h 1592835"/>
              <a:gd name="connsiteX86" fmla="*/ 2766335 w 9662615"/>
              <a:gd name="connsiteY86" fmla="*/ 1527662 h 1592835"/>
              <a:gd name="connsiteX87" fmla="*/ 2757836 w 9662615"/>
              <a:gd name="connsiteY87" fmla="*/ 1531371 h 1592835"/>
              <a:gd name="connsiteX88" fmla="*/ 2691555 w 9662615"/>
              <a:gd name="connsiteY88" fmla="*/ 1530283 h 1592835"/>
              <a:gd name="connsiteX89" fmla="*/ 2491676 w 9662615"/>
              <a:gd name="connsiteY89" fmla="*/ 1500859 h 1592835"/>
              <a:gd name="connsiteX90" fmla="*/ 2378036 w 9662615"/>
              <a:gd name="connsiteY90" fmla="*/ 1520645 h 1592835"/>
              <a:gd name="connsiteX91" fmla="*/ 2284269 w 9662615"/>
              <a:gd name="connsiteY91" fmla="*/ 1503068 h 1592835"/>
              <a:gd name="connsiteX92" fmla="*/ 2207104 w 9662615"/>
              <a:gd name="connsiteY92" fmla="*/ 1508888 h 1592835"/>
              <a:gd name="connsiteX93" fmla="*/ 2149226 w 9662615"/>
              <a:gd name="connsiteY93" fmla="*/ 1523409 h 1592835"/>
              <a:gd name="connsiteX94" fmla="*/ 2084783 w 9662615"/>
              <a:gd name="connsiteY94" fmla="*/ 1524245 h 1592835"/>
              <a:gd name="connsiteX95" fmla="*/ 2070075 w 9662615"/>
              <a:gd name="connsiteY95" fmla="*/ 1511285 h 1592835"/>
              <a:gd name="connsiteX96" fmla="*/ 2001057 w 9662615"/>
              <a:gd name="connsiteY96" fmla="*/ 1516449 h 1592835"/>
              <a:gd name="connsiteX97" fmla="*/ 1896330 w 9662615"/>
              <a:gd name="connsiteY97" fmla="*/ 1525725 h 1592835"/>
              <a:gd name="connsiteX98" fmla="*/ 1835994 w 9662615"/>
              <a:gd name="connsiteY98" fmla="*/ 1527678 h 1592835"/>
              <a:gd name="connsiteX99" fmla="*/ 1671119 w 9662615"/>
              <a:gd name="connsiteY99" fmla="*/ 1536701 h 1592835"/>
              <a:gd name="connsiteX100" fmla="*/ 1601337 w 9662615"/>
              <a:gd name="connsiteY100" fmla="*/ 1548552 h 1592835"/>
              <a:gd name="connsiteX101" fmla="*/ 1407755 w 9662615"/>
              <a:gd name="connsiteY101" fmla="*/ 1571444 h 1592835"/>
              <a:gd name="connsiteX102" fmla="*/ 1271994 w 9662615"/>
              <a:gd name="connsiteY102" fmla="*/ 1579471 h 1592835"/>
              <a:gd name="connsiteX103" fmla="*/ 1249226 w 9662615"/>
              <a:gd name="connsiteY103" fmla="*/ 1583140 h 1592835"/>
              <a:gd name="connsiteX104" fmla="*/ 1217719 w 9662615"/>
              <a:gd name="connsiteY104" fmla="*/ 1580863 h 1592835"/>
              <a:gd name="connsiteX105" fmla="*/ 1091432 w 9662615"/>
              <a:gd name="connsiteY105" fmla="*/ 1571003 h 1592835"/>
              <a:gd name="connsiteX106" fmla="*/ 992039 w 9662615"/>
              <a:gd name="connsiteY106" fmla="*/ 1556662 h 1592835"/>
              <a:gd name="connsiteX107" fmla="*/ 868264 w 9662615"/>
              <a:gd name="connsiteY107" fmla="*/ 1566392 h 1592835"/>
              <a:gd name="connsiteX108" fmla="*/ 792765 w 9662615"/>
              <a:gd name="connsiteY108" fmla="*/ 1563102 h 1592835"/>
              <a:gd name="connsiteX109" fmla="*/ 669055 w 9662615"/>
              <a:gd name="connsiteY109" fmla="*/ 1543638 h 1592835"/>
              <a:gd name="connsiteX110" fmla="*/ 506152 w 9662615"/>
              <a:gd name="connsiteY110" fmla="*/ 1549124 h 1592835"/>
              <a:gd name="connsiteX111" fmla="*/ 472797 w 9662615"/>
              <a:gd name="connsiteY111" fmla="*/ 1568904 h 1592835"/>
              <a:gd name="connsiteX112" fmla="*/ 427864 w 9662615"/>
              <a:gd name="connsiteY112" fmla="*/ 1580848 h 1592835"/>
              <a:gd name="connsiteX113" fmla="*/ 408381 w 9662615"/>
              <a:gd name="connsiteY113" fmla="*/ 1552940 h 1592835"/>
              <a:gd name="connsiteX114" fmla="*/ 267163 w 9662615"/>
              <a:gd name="connsiteY114" fmla="*/ 1531913 h 1592835"/>
              <a:gd name="connsiteX115" fmla="*/ 196644 w 9662615"/>
              <a:gd name="connsiteY115" fmla="*/ 1524565 h 1592835"/>
              <a:gd name="connsiteX116" fmla="*/ 86819 w 9662615"/>
              <a:gd name="connsiteY116" fmla="*/ 1519517 h 1592835"/>
              <a:gd name="connsiteX117" fmla="*/ 53369 w 9662615"/>
              <a:gd name="connsiteY117" fmla="*/ 1516853 h 1592835"/>
              <a:gd name="connsiteX118" fmla="*/ 2359 w 9662615"/>
              <a:gd name="connsiteY118" fmla="*/ 1515247 h 1592835"/>
              <a:gd name="connsiteX119" fmla="*/ 0 w 9662615"/>
              <a:gd name="connsiteY119" fmla="*/ 1514932 h 1592835"/>
              <a:gd name="connsiteX120" fmla="*/ 0 w 9662615"/>
              <a:gd name="connsiteY120" fmla="*/ 0 h 1592835"/>
              <a:gd name="connsiteX0" fmla="*/ 0 w 9662615"/>
              <a:gd name="connsiteY0" fmla="*/ 0 h 1592835"/>
              <a:gd name="connsiteX1" fmla="*/ 9662615 w 9662615"/>
              <a:gd name="connsiteY1" fmla="*/ 0 h 1592835"/>
              <a:gd name="connsiteX2" fmla="*/ 9662615 w 9662615"/>
              <a:gd name="connsiteY2" fmla="*/ 1280346 h 1592835"/>
              <a:gd name="connsiteX3" fmla="*/ 9658420 w 9662615"/>
              <a:gd name="connsiteY3" fmla="*/ 1280106 h 1592835"/>
              <a:gd name="connsiteX4" fmla="*/ 9469546 w 9662615"/>
              <a:gd name="connsiteY4" fmla="*/ 1289837 h 1592835"/>
              <a:gd name="connsiteX5" fmla="*/ 9385895 w 9662615"/>
              <a:gd name="connsiteY5" fmla="*/ 1269203 h 1592835"/>
              <a:gd name="connsiteX6" fmla="*/ 9144767 w 9662615"/>
              <a:gd name="connsiteY6" fmla="*/ 1264120 h 1592835"/>
              <a:gd name="connsiteX7" fmla="*/ 8837252 w 9662615"/>
              <a:gd name="connsiteY7" fmla="*/ 1350515 h 1592835"/>
              <a:gd name="connsiteX8" fmla="*/ 8705466 w 9662615"/>
              <a:gd name="connsiteY8" fmla="*/ 1342419 h 1592835"/>
              <a:gd name="connsiteX9" fmla="*/ 8652221 w 9662615"/>
              <a:gd name="connsiteY9" fmla="*/ 1326906 h 1592835"/>
              <a:gd name="connsiteX10" fmla="*/ 8632312 w 9662615"/>
              <a:gd name="connsiteY10" fmla="*/ 1326025 h 1592835"/>
              <a:gd name="connsiteX11" fmla="*/ 8591582 w 9662615"/>
              <a:gd name="connsiteY11" fmla="*/ 1341666 h 1592835"/>
              <a:gd name="connsiteX12" fmla="*/ 8537336 w 9662615"/>
              <a:gd name="connsiteY12" fmla="*/ 1341684 h 1592835"/>
              <a:gd name="connsiteX13" fmla="*/ 8472508 w 9662615"/>
              <a:gd name="connsiteY13" fmla="*/ 1363109 h 1592835"/>
              <a:gd name="connsiteX14" fmla="*/ 8258477 w 9662615"/>
              <a:gd name="connsiteY14" fmla="*/ 1370666 h 1592835"/>
              <a:gd name="connsiteX15" fmla="*/ 8197961 w 9662615"/>
              <a:gd name="connsiteY15" fmla="*/ 1392804 h 1592835"/>
              <a:gd name="connsiteX16" fmla="*/ 8171196 w 9662615"/>
              <a:gd name="connsiteY16" fmla="*/ 1397216 h 1592835"/>
              <a:gd name="connsiteX17" fmla="*/ 8127667 w 9662615"/>
              <a:gd name="connsiteY17" fmla="*/ 1418254 h 1592835"/>
              <a:gd name="connsiteX18" fmla="*/ 7974579 w 9662615"/>
              <a:gd name="connsiteY18" fmla="*/ 1383439 h 1592835"/>
              <a:gd name="connsiteX19" fmla="*/ 7768351 w 9662615"/>
              <a:gd name="connsiteY19" fmla="*/ 1395051 h 1592835"/>
              <a:gd name="connsiteX20" fmla="*/ 7635985 w 9662615"/>
              <a:gd name="connsiteY20" fmla="*/ 1386363 h 1592835"/>
              <a:gd name="connsiteX21" fmla="*/ 7466069 w 9662615"/>
              <a:gd name="connsiteY21" fmla="*/ 1377654 h 1592835"/>
              <a:gd name="connsiteX22" fmla="*/ 7355642 w 9662615"/>
              <a:gd name="connsiteY22" fmla="*/ 1407761 h 1592835"/>
              <a:gd name="connsiteX23" fmla="*/ 7151610 w 9662615"/>
              <a:gd name="connsiteY23" fmla="*/ 1397856 h 1592835"/>
              <a:gd name="connsiteX24" fmla="*/ 7082147 w 9662615"/>
              <a:gd name="connsiteY24" fmla="*/ 1406113 h 1592835"/>
              <a:gd name="connsiteX25" fmla="*/ 7014958 w 9662615"/>
              <a:gd name="connsiteY25" fmla="*/ 1396883 h 1592835"/>
              <a:gd name="connsiteX26" fmla="*/ 6907567 w 9662615"/>
              <a:gd name="connsiteY26" fmla="*/ 1419149 h 1592835"/>
              <a:gd name="connsiteX27" fmla="*/ 6748428 w 9662615"/>
              <a:gd name="connsiteY27" fmla="*/ 1420308 h 1592835"/>
              <a:gd name="connsiteX28" fmla="*/ 6654257 w 9662615"/>
              <a:gd name="connsiteY28" fmla="*/ 1424143 h 1592835"/>
              <a:gd name="connsiteX29" fmla="*/ 6620123 w 9662615"/>
              <a:gd name="connsiteY29" fmla="*/ 1430535 h 1592835"/>
              <a:gd name="connsiteX30" fmla="*/ 6571355 w 9662615"/>
              <a:gd name="connsiteY30" fmla="*/ 1436144 h 1592835"/>
              <a:gd name="connsiteX31" fmla="*/ 6486557 w 9662615"/>
              <a:gd name="connsiteY31" fmla="*/ 1449861 h 1592835"/>
              <a:gd name="connsiteX32" fmla="*/ 6370419 w 9662615"/>
              <a:gd name="connsiteY32" fmla="*/ 1461649 h 1592835"/>
              <a:gd name="connsiteX33" fmla="*/ 6278839 w 9662615"/>
              <a:gd name="connsiteY33" fmla="*/ 1449160 h 1592835"/>
              <a:gd name="connsiteX34" fmla="*/ 6272455 w 9662615"/>
              <a:gd name="connsiteY34" fmla="*/ 1453191 h 1592835"/>
              <a:gd name="connsiteX35" fmla="*/ 6212659 w 9662615"/>
              <a:gd name="connsiteY35" fmla="*/ 1454850 h 1592835"/>
              <a:gd name="connsiteX36" fmla="*/ 6069317 w 9662615"/>
              <a:gd name="connsiteY36" fmla="*/ 1445838 h 1592835"/>
              <a:gd name="connsiteX37" fmla="*/ 5878477 w 9662615"/>
              <a:gd name="connsiteY37" fmla="*/ 1439180 h 1592835"/>
              <a:gd name="connsiteX38" fmla="*/ 5838387 w 9662615"/>
              <a:gd name="connsiteY38" fmla="*/ 1444679 h 1592835"/>
              <a:gd name="connsiteX39" fmla="*/ 5771136 w 9662615"/>
              <a:gd name="connsiteY39" fmla="*/ 1453639 h 1592835"/>
              <a:gd name="connsiteX40" fmla="*/ 5724081 w 9662615"/>
              <a:gd name="connsiteY40" fmla="*/ 1470431 h 1592835"/>
              <a:gd name="connsiteX41" fmla="*/ 5666577 w 9662615"/>
              <a:gd name="connsiteY41" fmla="*/ 1473921 h 1592835"/>
              <a:gd name="connsiteX42" fmla="*/ 5649068 w 9662615"/>
              <a:gd name="connsiteY42" fmla="*/ 1461676 h 1592835"/>
              <a:gd name="connsiteX43" fmla="*/ 5588902 w 9662615"/>
              <a:gd name="connsiteY43" fmla="*/ 1469647 h 1592835"/>
              <a:gd name="connsiteX44" fmla="*/ 5498090 w 9662615"/>
              <a:gd name="connsiteY44" fmla="*/ 1483173 h 1592835"/>
              <a:gd name="connsiteX45" fmla="*/ 5444641 w 9662615"/>
              <a:gd name="connsiteY45" fmla="*/ 1487602 h 1592835"/>
              <a:gd name="connsiteX46" fmla="*/ 5299812 w 9662615"/>
              <a:gd name="connsiteY46" fmla="*/ 1503362 h 1592835"/>
              <a:gd name="connsiteX47" fmla="*/ 5213947 w 9662615"/>
              <a:gd name="connsiteY47" fmla="*/ 1516637 h 1592835"/>
              <a:gd name="connsiteX48" fmla="*/ 5090342 w 9662615"/>
              <a:gd name="connsiteY48" fmla="*/ 1546680 h 1592835"/>
              <a:gd name="connsiteX49" fmla="*/ 5129812 w 9662615"/>
              <a:gd name="connsiteY49" fmla="*/ 1521277 h 1592835"/>
              <a:gd name="connsiteX50" fmla="*/ 5059484 w 9662615"/>
              <a:gd name="connsiteY50" fmla="*/ 1546802 h 1592835"/>
              <a:gd name="connsiteX51" fmla="*/ 5038524 w 9662615"/>
              <a:gd name="connsiteY51" fmla="*/ 1545675 h 1592835"/>
              <a:gd name="connsiteX52" fmla="*/ 5026564 w 9662615"/>
              <a:gd name="connsiteY52" fmla="*/ 1545376 h 1592835"/>
              <a:gd name="connsiteX53" fmla="*/ 4969433 w 9662615"/>
              <a:gd name="connsiteY53" fmla="*/ 1550865 h 1592835"/>
              <a:gd name="connsiteX54" fmla="*/ 4921303 w 9662615"/>
              <a:gd name="connsiteY54" fmla="*/ 1575379 h 1592835"/>
              <a:gd name="connsiteX55" fmla="*/ 4863775 w 9662615"/>
              <a:gd name="connsiteY55" fmla="*/ 1562633 h 1592835"/>
              <a:gd name="connsiteX56" fmla="*/ 4847242 w 9662615"/>
              <a:gd name="connsiteY56" fmla="*/ 1565435 h 1592835"/>
              <a:gd name="connsiteX57" fmla="*/ 4856839 w 9662615"/>
              <a:gd name="connsiteY57" fmla="*/ 1592835 h 1592835"/>
              <a:gd name="connsiteX58" fmla="*/ 4791466 w 9662615"/>
              <a:gd name="connsiteY58" fmla="*/ 1561324 h 1592835"/>
              <a:gd name="connsiteX59" fmla="*/ 4784247 w 9662615"/>
              <a:gd name="connsiteY59" fmla="*/ 1562342 h 1592835"/>
              <a:gd name="connsiteX60" fmla="*/ 4748477 w 9662615"/>
              <a:gd name="connsiteY60" fmla="*/ 1556925 h 1592835"/>
              <a:gd name="connsiteX61" fmla="*/ 4730033 w 9662615"/>
              <a:gd name="connsiteY61" fmla="*/ 1555274 h 1592835"/>
              <a:gd name="connsiteX62" fmla="*/ 4697562 w 9662615"/>
              <a:gd name="connsiteY62" fmla="*/ 1551206 h 1592835"/>
              <a:gd name="connsiteX63" fmla="*/ 4662664 w 9662615"/>
              <a:gd name="connsiteY63" fmla="*/ 1573162 h 1592835"/>
              <a:gd name="connsiteX64" fmla="*/ 4603028 w 9662615"/>
              <a:gd name="connsiteY64" fmla="*/ 1568821 h 1592835"/>
              <a:gd name="connsiteX65" fmla="*/ 4541612 w 9662615"/>
              <a:gd name="connsiteY65" fmla="*/ 1545262 h 1592835"/>
              <a:gd name="connsiteX66" fmla="*/ 4422155 w 9662615"/>
              <a:gd name="connsiteY66" fmla="*/ 1542059 h 1592835"/>
              <a:gd name="connsiteX67" fmla="*/ 4221826 w 9662615"/>
              <a:gd name="connsiteY67" fmla="*/ 1508923 h 1592835"/>
              <a:gd name="connsiteX68" fmla="*/ 4096601 w 9662615"/>
              <a:gd name="connsiteY68" fmla="*/ 1521563 h 1592835"/>
              <a:gd name="connsiteX69" fmla="*/ 3970635 w 9662615"/>
              <a:gd name="connsiteY69" fmla="*/ 1544815 h 1592835"/>
              <a:gd name="connsiteX70" fmla="*/ 3833906 w 9662615"/>
              <a:gd name="connsiteY70" fmla="*/ 1516637 h 1592835"/>
              <a:gd name="connsiteX71" fmla="*/ 3696258 w 9662615"/>
              <a:gd name="connsiteY71" fmla="*/ 1537563 h 1592835"/>
              <a:gd name="connsiteX72" fmla="*/ 3594070 w 9662615"/>
              <a:gd name="connsiteY72" fmla="*/ 1509422 h 1592835"/>
              <a:gd name="connsiteX73" fmla="*/ 3565233 w 9662615"/>
              <a:gd name="connsiteY73" fmla="*/ 1515122 h 1592835"/>
              <a:gd name="connsiteX74" fmla="*/ 3560267 w 9662615"/>
              <a:gd name="connsiteY74" fmla="*/ 1516288 h 1592835"/>
              <a:gd name="connsiteX75" fmla="*/ 3540258 w 9662615"/>
              <a:gd name="connsiteY75" fmla="*/ 1516976 h 1592835"/>
              <a:gd name="connsiteX76" fmla="*/ 3534780 w 9662615"/>
              <a:gd name="connsiteY76" fmla="*/ 1522141 h 1592835"/>
              <a:gd name="connsiteX77" fmla="*/ 3504783 w 9662615"/>
              <a:gd name="connsiteY77" fmla="*/ 1526739 h 1592835"/>
              <a:gd name="connsiteX78" fmla="*/ 3430805 w 9662615"/>
              <a:gd name="connsiteY78" fmla="*/ 1542521 h 1592835"/>
              <a:gd name="connsiteX79" fmla="*/ 3292707 w 9662615"/>
              <a:gd name="connsiteY79" fmla="*/ 1520490 h 1592835"/>
              <a:gd name="connsiteX80" fmla="*/ 3187872 w 9662615"/>
              <a:gd name="connsiteY80" fmla="*/ 1519991 h 1592835"/>
              <a:gd name="connsiteX81" fmla="*/ 3148026 w 9662615"/>
              <a:gd name="connsiteY81" fmla="*/ 1524777 h 1592835"/>
              <a:gd name="connsiteX82" fmla="*/ 3092394 w 9662615"/>
              <a:gd name="connsiteY82" fmla="*/ 1528115 h 1592835"/>
              <a:gd name="connsiteX83" fmla="*/ 2994200 w 9662615"/>
              <a:gd name="connsiteY83" fmla="*/ 1537857 h 1592835"/>
              <a:gd name="connsiteX84" fmla="*/ 2862301 w 9662615"/>
              <a:gd name="connsiteY84" fmla="*/ 1544250 h 1592835"/>
              <a:gd name="connsiteX85" fmla="*/ 2766335 w 9662615"/>
              <a:gd name="connsiteY85" fmla="*/ 1527662 h 1592835"/>
              <a:gd name="connsiteX86" fmla="*/ 2757836 w 9662615"/>
              <a:gd name="connsiteY86" fmla="*/ 1531371 h 1592835"/>
              <a:gd name="connsiteX87" fmla="*/ 2691555 w 9662615"/>
              <a:gd name="connsiteY87" fmla="*/ 1530283 h 1592835"/>
              <a:gd name="connsiteX88" fmla="*/ 2491676 w 9662615"/>
              <a:gd name="connsiteY88" fmla="*/ 1500859 h 1592835"/>
              <a:gd name="connsiteX89" fmla="*/ 2378036 w 9662615"/>
              <a:gd name="connsiteY89" fmla="*/ 1520645 h 1592835"/>
              <a:gd name="connsiteX90" fmla="*/ 2284269 w 9662615"/>
              <a:gd name="connsiteY90" fmla="*/ 1503068 h 1592835"/>
              <a:gd name="connsiteX91" fmla="*/ 2207104 w 9662615"/>
              <a:gd name="connsiteY91" fmla="*/ 1508888 h 1592835"/>
              <a:gd name="connsiteX92" fmla="*/ 2149226 w 9662615"/>
              <a:gd name="connsiteY92" fmla="*/ 1523409 h 1592835"/>
              <a:gd name="connsiteX93" fmla="*/ 2084783 w 9662615"/>
              <a:gd name="connsiteY93" fmla="*/ 1524245 h 1592835"/>
              <a:gd name="connsiteX94" fmla="*/ 2070075 w 9662615"/>
              <a:gd name="connsiteY94" fmla="*/ 1511285 h 1592835"/>
              <a:gd name="connsiteX95" fmla="*/ 2001057 w 9662615"/>
              <a:gd name="connsiteY95" fmla="*/ 1516449 h 1592835"/>
              <a:gd name="connsiteX96" fmla="*/ 1896330 w 9662615"/>
              <a:gd name="connsiteY96" fmla="*/ 1525725 h 1592835"/>
              <a:gd name="connsiteX97" fmla="*/ 1835994 w 9662615"/>
              <a:gd name="connsiteY97" fmla="*/ 1527678 h 1592835"/>
              <a:gd name="connsiteX98" fmla="*/ 1671119 w 9662615"/>
              <a:gd name="connsiteY98" fmla="*/ 1536701 h 1592835"/>
              <a:gd name="connsiteX99" fmla="*/ 1601337 w 9662615"/>
              <a:gd name="connsiteY99" fmla="*/ 1548552 h 1592835"/>
              <a:gd name="connsiteX100" fmla="*/ 1407755 w 9662615"/>
              <a:gd name="connsiteY100" fmla="*/ 1571444 h 1592835"/>
              <a:gd name="connsiteX101" fmla="*/ 1271994 w 9662615"/>
              <a:gd name="connsiteY101" fmla="*/ 1579471 h 1592835"/>
              <a:gd name="connsiteX102" fmla="*/ 1249226 w 9662615"/>
              <a:gd name="connsiteY102" fmla="*/ 1583140 h 1592835"/>
              <a:gd name="connsiteX103" fmla="*/ 1217719 w 9662615"/>
              <a:gd name="connsiteY103" fmla="*/ 1580863 h 1592835"/>
              <a:gd name="connsiteX104" fmla="*/ 1091432 w 9662615"/>
              <a:gd name="connsiteY104" fmla="*/ 1571003 h 1592835"/>
              <a:gd name="connsiteX105" fmla="*/ 992039 w 9662615"/>
              <a:gd name="connsiteY105" fmla="*/ 1556662 h 1592835"/>
              <a:gd name="connsiteX106" fmla="*/ 868264 w 9662615"/>
              <a:gd name="connsiteY106" fmla="*/ 1566392 h 1592835"/>
              <a:gd name="connsiteX107" fmla="*/ 792765 w 9662615"/>
              <a:gd name="connsiteY107" fmla="*/ 1563102 h 1592835"/>
              <a:gd name="connsiteX108" fmla="*/ 669055 w 9662615"/>
              <a:gd name="connsiteY108" fmla="*/ 1543638 h 1592835"/>
              <a:gd name="connsiteX109" fmla="*/ 506152 w 9662615"/>
              <a:gd name="connsiteY109" fmla="*/ 1549124 h 1592835"/>
              <a:gd name="connsiteX110" fmla="*/ 472797 w 9662615"/>
              <a:gd name="connsiteY110" fmla="*/ 1568904 h 1592835"/>
              <a:gd name="connsiteX111" fmla="*/ 427864 w 9662615"/>
              <a:gd name="connsiteY111" fmla="*/ 1580848 h 1592835"/>
              <a:gd name="connsiteX112" fmla="*/ 408381 w 9662615"/>
              <a:gd name="connsiteY112" fmla="*/ 1552940 h 1592835"/>
              <a:gd name="connsiteX113" fmla="*/ 267163 w 9662615"/>
              <a:gd name="connsiteY113" fmla="*/ 1531913 h 1592835"/>
              <a:gd name="connsiteX114" fmla="*/ 196644 w 9662615"/>
              <a:gd name="connsiteY114" fmla="*/ 1524565 h 1592835"/>
              <a:gd name="connsiteX115" fmla="*/ 86819 w 9662615"/>
              <a:gd name="connsiteY115" fmla="*/ 1519517 h 1592835"/>
              <a:gd name="connsiteX116" fmla="*/ 53369 w 9662615"/>
              <a:gd name="connsiteY116" fmla="*/ 1516853 h 1592835"/>
              <a:gd name="connsiteX117" fmla="*/ 2359 w 9662615"/>
              <a:gd name="connsiteY117" fmla="*/ 1515247 h 1592835"/>
              <a:gd name="connsiteX118" fmla="*/ 0 w 9662615"/>
              <a:gd name="connsiteY118" fmla="*/ 1514932 h 1592835"/>
              <a:gd name="connsiteX119" fmla="*/ 0 w 9662615"/>
              <a:gd name="connsiteY119" fmla="*/ 0 h 1592835"/>
              <a:gd name="connsiteX0" fmla="*/ 0 w 9662615"/>
              <a:gd name="connsiteY0" fmla="*/ 0 h 1592835"/>
              <a:gd name="connsiteX1" fmla="*/ 9662615 w 9662615"/>
              <a:gd name="connsiteY1" fmla="*/ 0 h 1592835"/>
              <a:gd name="connsiteX2" fmla="*/ 9662615 w 9662615"/>
              <a:gd name="connsiteY2" fmla="*/ 1280346 h 1592835"/>
              <a:gd name="connsiteX3" fmla="*/ 9658420 w 9662615"/>
              <a:gd name="connsiteY3" fmla="*/ 1280106 h 1592835"/>
              <a:gd name="connsiteX4" fmla="*/ 9469546 w 9662615"/>
              <a:gd name="connsiteY4" fmla="*/ 1289837 h 1592835"/>
              <a:gd name="connsiteX5" fmla="*/ 9385895 w 9662615"/>
              <a:gd name="connsiteY5" fmla="*/ 1269203 h 1592835"/>
              <a:gd name="connsiteX6" fmla="*/ 9144767 w 9662615"/>
              <a:gd name="connsiteY6" fmla="*/ 1264120 h 1592835"/>
              <a:gd name="connsiteX7" fmla="*/ 8837252 w 9662615"/>
              <a:gd name="connsiteY7" fmla="*/ 1350515 h 1592835"/>
              <a:gd name="connsiteX8" fmla="*/ 8705466 w 9662615"/>
              <a:gd name="connsiteY8" fmla="*/ 1342419 h 1592835"/>
              <a:gd name="connsiteX9" fmla="*/ 8652221 w 9662615"/>
              <a:gd name="connsiteY9" fmla="*/ 1326906 h 1592835"/>
              <a:gd name="connsiteX10" fmla="*/ 8632312 w 9662615"/>
              <a:gd name="connsiteY10" fmla="*/ 1326025 h 1592835"/>
              <a:gd name="connsiteX11" fmla="*/ 8591582 w 9662615"/>
              <a:gd name="connsiteY11" fmla="*/ 1341666 h 1592835"/>
              <a:gd name="connsiteX12" fmla="*/ 8537336 w 9662615"/>
              <a:gd name="connsiteY12" fmla="*/ 1341684 h 1592835"/>
              <a:gd name="connsiteX13" fmla="*/ 8472508 w 9662615"/>
              <a:gd name="connsiteY13" fmla="*/ 1363109 h 1592835"/>
              <a:gd name="connsiteX14" fmla="*/ 8258477 w 9662615"/>
              <a:gd name="connsiteY14" fmla="*/ 1370666 h 1592835"/>
              <a:gd name="connsiteX15" fmla="*/ 8197961 w 9662615"/>
              <a:gd name="connsiteY15" fmla="*/ 1392804 h 1592835"/>
              <a:gd name="connsiteX16" fmla="*/ 8171196 w 9662615"/>
              <a:gd name="connsiteY16" fmla="*/ 1397216 h 1592835"/>
              <a:gd name="connsiteX17" fmla="*/ 8127667 w 9662615"/>
              <a:gd name="connsiteY17" fmla="*/ 1418254 h 1592835"/>
              <a:gd name="connsiteX18" fmla="*/ 7974579 w 9662615"/>
              <a:gd name="connsiteY18" fmla="*/ 1383439 h 1592835"/>
              <a:gd name="connsiteX19" fmla="*/ 7768351 w 9662615"/>
              <a:gd name="connsiteY19" fmla="*/ 1395051 h 1592835"/>
              <a:gd name="connsiteX20" fmla="*/ 7635985 w 9662615"/>
              <a:gd name="connsiteY20" fmla="*/ 1386363 h 1592835"/>
              <a:gd name="connsiteX21" fmla="*/ 7466069 w 9662615"/>
              <a:gd name="connsiteY21" fmla="*/ 1377654 h 1592835"/>
              <a:gd name="connsiteX22" fmla="*/ 7355642 w 9662615"/>
              <a:gd name="connsiteY22" fmla="*/ 1407761 h 1592835"/>
              <a:gd name="connsiteX23" fmla="*/ 7151610 w 9662615"/>
              <a:gd name="connsiteY23" fmla="*/ 1397856 h 1592835"/>
              <a:gd name="connsiteX24" fmla="*/ 7082147 w 9662615"/>
              <a:gd name="connsiteY24" fmla="*/ 1406113 h 1592835"/>
              <a:gd name="connsiteX25" fmla="*/ 7014958 w 9662615"/>
              <a:gd name="connsiteY25" fmla="*/ 1396883 h 1592835"/>
              <a:gd name="connsiteX26" fmla="*/ 6907567 w 9662615"/>
              <a:gd name="connsiteY26" fmla="*/ 1419149 h 1592835"/>
              <a:gd name="connsiteX27" fmla="*/ 6748428 w 9662615"/>
              <a:gd name="connsiteY27" fmla="*/ 1420308 h 1592835"/>
              <a:gd name="connsiteX28" fmla="*/ 6654257 w 9662615"/>
              <a:gd name="connsiteY28" fmla="*/ 1424143 h 1592835"/>
              <a:gd name="connsiteX29" fmla="*/ 6620123 w 9662615"/>
              <a:gd name="connsiteY29" fmla="*/ 1430535 h 1592835"/>
              <a:gd name="connsiteX30" fmla="*/ 6571355 w 9662615"/>
              <a:gd name="connsiteY30" fmla="*/ 1436144 h 1592835"/>
              <a:gd name="connsiteX31" fmla="*/ 6486557 w 9662615"/>
              <a:gd name="connsiteY31" fmla="*/ 1449861 h 1592835"/>
              <a:gd name="connsiteX32" fmla="*/ 6370419 w 9662615"/>
              <a:gd name="connsiteY32" fmla="*/ 1461649 h 1592835"/>
              <a:gd name="connsiteX33" fmla="*/ 6278839 w 9662615"/>
              <a:gd name="connsiteY33" fmla="*/ 1449160 h 1592835"/>
              <a:gd name="connsiteX34" fmla="*/ 6272455 w 9662615"/>
              <a:gd name="connsiteY34" fmla="*/ 1453191 h 1592835"/>
              <a:gd name="connsiteX35" fmla="*/ 6212659 w 9662615"/>
              <a:gd name="connsiteY35" fmla="*/ 1454850 h 1592835"/>
              <a:gd name="connsiteX36" fmla="*/ 6069317 w 9662615"/>
              <a:gd name="connsiteY36" fmla="*/ 1445838 h 1592835"/>
              <a:gd name="connsiteX37" fmla="*/ 5878477 w 9662615"/>
              <a:gd name="connsiteY37" fmla="*/ 1439180 h 1592835"/>
              <a:gd name="connsiteX38" fmla="*/ 5838387 w 9662615"/>
              <a:gd name="connsiteY38" fmla="*/ 1444679 h 1592835"/>
              <a:gd name="connsiteX39" fmla="*/ 5771136 w 9662615"/>
              <a:gd name="connsiteY39" fmla="*/ 1453639 h 1592835"/>
              <a:gd name="connsiteX40" fmla="*/ 5724081 w 9662615"/>
              <a:gd name="connsiteY40" fmla="*/ 1470431 h 1592835"/>
              <a:gd name="connsiteX41" fmla="*/ 5666577 w 9662615"/>
              <a:gd name="connsiteY41" fmla="*/ 1473921 h 1592835"/>
              <a:gd name="connsiteX42" fmla="*/ 5649068 w 9662615"/>
              <a:gd name="connsiteY42" fmla="*/ 1461676 h 1592835"/>
              <a:gd name="connsiteX43" fmla="*/ 5588902 w 9662615"/>
              <a:gd name="connsiteY43" fmla="*/ 1469647 h 1592835"/>
              <a:gd name="connsiteX44" fmla="*/ 5498090 w 9662615"/>
              <a:gd name="connsiteY44" fmla="*/ 1483173 h 1592835"/>
              <a:gd name="connsiteX45" fmla="*/ 5444641 w 9662615"/>
              <a:gd name="connsiteY45" fmla="*/ 1487602 h 1592835"/>
              <a:gd name="connsiteX46" fmla="*/ 5299812 w 9662615"/>
              <a:gd name="connsiteY46" fmla="*/ 1503362 h 1592835"/>
              <a:gd name="connsiteX47" fmla="*/ 5213947 w 9662615"/>
              <a:gd name="connsiteY47" fmla="*/ 1516637 h 1592835"/>
              <a:gd name="connsiteX48" fmla="*/ 5090342 w 9662615"/>
              <a:gd name="connsiteY48" fmla="*/ 1546680 h 1592835"/>
              <a:gd name="connsiteX49" fmla="*/ 5129812 w 9662615"/>
              <a:gd name="connsiteY49" fmla="*/ 1521277 h 1592835"/>
              <a:gd name="connsiteX50" fmla="*/ 5059484 w 9662615"/>
              <a:gd name="connsiteY50" fmla="*/ 1546802 h 1592835"/>
              <a:gd name="connsiteX51" fmla="*/ 5038524 w 9662615"/>
              <a:gd name="connsiteY51" fmla="*/ 1545675 h 1592835"/>
              <a:gd name="connsiteX52" fmla="*/ 5026564 w 9662615"/>
              <a:gd name="connsiteY52" fmla="*/ 1545376 h 1592835"/>
              <a:gd name="connsiteX53" fmla="*/ 4969433 w 9662615"/>
              <a:gd name="connsiteY53" fmla="*/ 1550865 h 1592835"/>
              <a:gd name="connsiteX54" fmla="*/ 4921303 w 9662615"/>
              <a:gd name="connsiteY54" fmla="*/ 1575379 h 1592835"/>
              <a:gd name="connsiteX55" fmla="*/ 4863775 w 9662615"/>
              <a:gd name="connsiteY55" fmla="*/ 1562633 h 1592835"/>
              <a:gd name="connsiteX56" fmla="*/ 4847242 w 9662615"/>
              <a:gd name="connsiteY56" fmla="*/ 1565435 h 1592835"/>
              <a:gd name="connsiteX57" fmla="*/ 4856839 w 9662615"/>
              <a:gd name="connsiteY57" fmla="*/ 1592835 h 1592835"/>
              <a:gd name="connsiteX58" fmla="*/ 4791466 w 9662615"/>
              <a:gd name="connsiteY58" fmla="*/ 1561324 h 1592835"/>
              <a:gd name="connsiteX59" fmla="*/ 4784247 w 9662615"/>
              <a:gd name="connsiteY59" fmla="*/ 1562342 h 1592835"/>
              <a:gd name="connsiteX60" fmla="*/ 4730033 w 9662615"/>
              <a:gd name="connsiteY60" fmla="*/ 1555274 h 1592835"/>
              <a:gd name="connsiteX61" fmla="*/ 4697562 w 9662615"/>
              <a:gd name="connsiteY61" fmla="*/ 1551206 h 1592835"/>
              <a:gd name="connsiteX62" fmla="*/ 4662664 w 9662615"/>
              <a:gd name="connsiteY62" fmla="*/ 1573162 h 1592835"/>
              <a:gd name="connsiteX63" fmla="*/ 4603028 w 9662615"/>
              <a:gd name="connsiteY63" fmla="*/ 1568821 h 1592835"/>
              <a:gd name="connsiteX64" fmla="*/ 4541612 w 9662615"/>
              <a:gd name="connsiteY64" fmla="*/ 1545262 h 1592835"/>
              <a:gd name="connsiteX65" fmla="*/ 4422155 w 9662615"/>
              <a:gd name="connsiteY65" fmla="*/ 1542059 h 1592835"/>
              <a:gd name="connsiteX66" fmla="*/ 4221826 w 9662615"/>
              <a:gd name="connsiteY66" fmla="*/ 1508923 h 1592835"/>
              <a:gd name="connsiteX67" fmla="*/ 4096601 w 9662615"/>
              <a:gd name="connsiteY67" fmla="*/ 1521563 h 1592835"/>
              <a:gd name="connsiteX68" fmla="*/ 3970635 w 9662615"/>
              <a:gd name="connsiteY68" fmla="*/ 1544815 h 1592835"/>
              <a:gd name="connsiteX69" fmla="*/ 3833906 w 9662615"/>
              <a:gd name="connsiteY69" fmla="*/ 1516637 h 1592835"/>
              <a:gd name="connsiteX70" fmla="*/ 3696258 w 9662615"/>
              <a:gd name="connsiteY70" fmla="*/ 1537563 h 1592835"/>
              <a:gd name="connsiteX71" fmla="*/ 3594070 w 9662615"/>
              <a:gd name="connsiteY71" fmla="*/ 1509422 h 1592835"/>
              <a:gd name="connsiteX72" fmla="*/ 3565233 w 9662615"/>
              <a:gd name="connsiteY72" fmla="*/ 1515122 h 1592835"/>
              <a:gd name="connsiteX73" fmla="*/ 3560267 w 9662615"/>
              <a:gd name="connsiteY73" fmla="*/ 1516288 h 1592835"/>
              <a:gd name="connsiteX74" fmla="*/ 3540258 w 9662615"/>
              <a:gd name="connsiteY74" fmla="*/ 1516976 h 1592835"/>
              <a:gd name="connsiteX75" fmla="*/ 3534780 w 9662615"/>
              <a:gd name="connsiteY75" fmla="*/ 1522141 h 1592835"/>
              <a:gd name="connsiteX76" fmla="*/ 3504783 w 9662615"/>
              <a:gd name="connsiteY76" fmla="*/ 1526739 h 1592835"/>
              <a:gd name="connsiteX77" fmla="*/ 3430805 w 9662615"/>
              <a:gd name="connsiteY77" fmla="*/ 1542521 h 1592835"/>
              <a:gd name="connsiteX78" fmla="*/ 3292707 w 9662615"/>
              <a:gd name="connsiteY78" fmla="*/ 1520490 h 1592835"/>
              <a:gd name="connsiteX79" fmla="*/ 3187872 w 9662615"/>
              <a:gd name="connsiteY79" fmla="*/ 1519991 h 1592835"/>
              <a:gd name="connsiteX80" fmla="*/ 3148026 w 9662615"/>
              <a:gd name="connsiteY80" fmla="*/ 1524777 h 1592835"/>
              <a:gd name="connsiteX81" fmla="*/ 3092394 w 9662615"/>
              <a:gd name="connsiteY81" fmla="*/ 1528115 h 1592835"/>
              <a:gd name="connsiteX82" fmla="*/ 2994200 w 9662615"/>
              <a:gd name="connsiteY82" fmla="*/ 1537857 h 1592835"/>
              <a:gd name="connsiteX83" fmla="*/ 2862301 w 9662615"/>
              <a:gd name="connsiteY83" fmla="*/ 1544250 h 1592835"/>
              <a:gd name="connsiteX84" fmla="*/ 2766335 w 9662615"/>
              <a:gd name="connsiteY84" fmla="*/ 1527662 h 1592835"/>
              <a:gd name="connsiteX85" fmla="*/ 2757836 w 9662615"/>
              <a:gd name="connsiteY85" fmla="*/ 1531371 h 1592835"/>
              <a:gd name="connsiteX86" fmla="*/ 2691555 w 9662615"/>
              <a:gd name="connsiteY86" fmla="*/ 1530283 h 1592835"/>
              <a:gd name="connsiteX87" fmla="*/ 2491676 w 9662615"/>
              <a:gd name="connsiteY87" fmla="*/ 1500859 h 1592835"/>
              <a:gd name="connsiteX88" fmla="*/ 2378036 w 9662615"/>
              <a:gd name="connsiteY88" fmla="*/ 1520645 h 1592835"/>
              <a:gd name="connsiteX89" fmla="*/ 2284269 w 9662615"/>
              <a:gd name="connsiteY89" fmla="*/ 1503068 h 1592835"/>
              <a:gd name="connsiteX90" fmla="*/ 2207104 w 9662615"/>
              <a:gd name="connsiteY90" fmla="*/ 1508888 h 1592835"/>
              <a:gd name="connsiteX91" fmla="*/ 2149226 w 9662615"/>
              <a:gd name="connsiteY91" fmla="*/ 1523409 h 1592835"/>
              <a:gd name="connsiteX92" fmla="*/ 2084783 w 9662615"/>
              <a:gd name="connsiteY92" fmla="*/ 1524245 h 1592835"/>
              <a:gd name="connsiteX93" fmla="*/ 2070075 w 9662615"/>
              <a:gd name="connsiteY93" fmla="*/ 1511285 h 1592835"/>
              <a:gd name="connsiteX94" fmla="*/ 2001057 w 9662615"/>
              <a:gd name="connsiteY94" fmla="*/ 1516449 h 1592835"/>
              <a:gd name="connsiteX95" fmla="*/ 1896330 w 9662615"/>
              <a:gd name="connsiteY95" fmla="*/ 1525725 h 1592835"/>
              <a:gd name="connsiteX96" fmla="*/ 1835994 w 9662615"/>
              <a:gd name="connsiteY96" fmla="*/ 1527678 h 1592835"/>
              <a:gd name="connsiteX97" fmla="*/ 1671119 w 9662615"/>
              <a:gd name="connsiteY97" fmla="*/ 1536701 h 1592835"/>
              <a:gd name="connsiteX98" fmla="*/ 1601337 w 9662615"/>
              <a:gd name="connsiteY98" fmla="*/ 1548552 h 1592835"/>
              <a:gd name="connsiteX99" fmla="*/ 1407755 w 9662615"/>
              <a:gd name="connsiteY99" fmla="*/ 1571444 h 1592835"/>
              <a:gd name="connsiteX100" fmla="*/ 1271994 w 9662615"/>
              <a:gd name="connsiteY100" fmla="*/ 1579471 h 1592835"/>
              <a:gd name="connsiteX101" fmla="*/ 1249226 w 9662615"/>
              <a:gd name="connsiteY101" fmla="*/ 1583140 h 1592835"/>
              <a:gd name="connsiteX102" fmla="*/ 1217719 w 9662615"/>
              <a:gd name="connsiteY102" fmla="*/ 1580863 h 1592835"/>
              <a:gd name="connsiteX103" fmla="*/ 1091432 w 9662615"/>
              <a:gd name="connsiteY103" fmla="*/ 1571003 h 1592835"/>
              <a:gd name="connsiteX104" fmla="*/ 992039 w 9662615"/>
              <a:gd name="connsiteY104" fmla="*/ 1556662 h 1592835"/>
              <a:gd name="connsiteX105" fmla="*/ 868264 w 9662615"/>
              <a:gd name="connsiteY105" fmla="*/ 1566392 h 1592835"/>
              <a:gd name="connsiteX106" fmla="*/ 792765 w 9662615"/>
              <a:gd name="connsiteY106" fmla="*/ 1563102 h 1592835"/>
              <a:gd name="connsiteX107" fmla="*/ 669055 w 9662615"/>
              <a:gd name="connsiteY107" fmla="*/ 1543638 h 1592835"/>
              <a:gd name="connsiteX108" fmla="*/ 506152 w 9662615"/>
              <a:gd name="connsiteY108" fmla="*/ 1549124 h 1592835"/>
              <a:gd name="connsiteX109" fmla="*/ 472797 w 9662615"/>
              <a:gd name="connsiteY109" fmla="*/ 1568904 h 1592835"/>
              <a:gd name="connsiteX110" fmla="*/ 427864 w 9662615"/>
              <a:gd name="connsiteY110" fmla="*/ 1580848 h 1592835"/>
              <a:gd name="connsiteX111" fmla="*/ 408381 w 9662615"/>
              <a:gd name="connsiteY111" fmla="*/ 1552940 h 1592835"/>
              <a:gd name="connsiteX112" fmla="*/ 267163 w 9662615"/>
              <a:gd name="connsiteY112" fmla="*/ 1531913 h 1592835"/>
              <a:gd name="connsiteX113" fmla="*/ 196644 w 9662615"/>
              <a:gd name="connsiteY113" fmla="*/ 1524565 h 1592835"/>
              <a:gd name="connsiteX114" fmla="*/ 86819 w 9662615"/>
              <a:gd name="connsiteY114" fmla="*/ 1519517 h 1592835"/>
              <a:gd name="connsiteX115" fmla="*/ 53369 w 9662615"/>
              <a:gd name="connsiteY115" fmla="*/ 1516853 h 1592835"/>
              <a:gd name="connsiteX116" fmla="*/ 2359 w 9662615"/>
              <a:gd name="connsiteY116" fmla="*/ 1515247 h 1592835"/>
              <a:gd name="connsiteX117" fmla="*/ 0 w 9662615"/>
              <a:gd name="connsiteY117" fmla="*/ 1514932 h 1592835"/>
              <a:gd name="connsiteX118" fmla="*/ 0 w 9662615"/>
              <a:gd name="connsiteY118" fmla="*/ 0 h 1592835"/>
              <a:gd name="connsiteX0" fmla="*/ 0 w 9662615"/>
              <a:gd name="connsiteY0" fmla="*/ 0 h 1592835"/>
              <a:gd name="connsiteX1" fmla="*/ 9662615 w 9662615"/>
              <a:gd name="connsiteY1" fmla="*/ 0 h 1592835"/>
              <a:gd name="connsiteX2" fmla="*/ 9662615 w 9662615"/>
              <a:gd name="connsiteY2" fmla="*/ 1280346 h 1592835"/>
              <a:gd name="connsiteX3" fmla="*/ 9658420 w 9662615"/>
              <a:gd name="connsiteY3" fmla="*/ 1280106 h 1592835"/>
              <a:gd name="connsiteX4" fmla="*/ 9469546 w 9662615"/>
              <a:gd name="connsiteY4" fmla="*/ 1289837 h 1592835"/>
              <a:gd name="connsiteX5" fmla="*/ 9385895 w 9662615"/>
              <a:gd name="connsiteY5" fmla="*/ 1269203 h 1592835"/>
              <a:gd name="connsiteX6" fmla="*/ 9144767 w 9662615"/>
              <a:gd name="connsiteY6" fmla="*/ 1264120 h 1592835"/>
              <a:gd name="connsiteX7" fmla="*/ 8837252 w 9662615"/>
              <a:gd name="connsiteY7" fmla="*/ 1350515 h 1592835"/>
              <a:gd name="connsiteX8" fmla="*/ 8705466 w 9662615"/>
              <a:gd name="connsiteY8" fmla="*/ 1342419 h 1592835"/>
              <a:gd name="connsiteX9" fmla="*/ 8652221 w 9662615"/>
              <a:gd name="connsiteY9" fmla="*/ 1326906 h 1592835"/>
              <a:gd name="connsiteX10" fmla="*/ 8632312 w 9662615"/>
              <a:gd name="connsiteY10" fmla="*/ 1326025 h 1592835"/>
              <a:gd name="connsiteX11" fmla="*/ 8591582 w 9662615"/>
              <a:gd name="connsiteY11" fmla="*/ 1341666 h 1592835"/>
              <a:gd name="connsiteX12" fmla="*/ 8537336 w 9662615"/>
              <a:gd name="connsiteY12" fmla="*/ 1341684 h 1592835"/>
              <a:gd name="connsiteX13" fmla="*/ 8472508 w 9662615"/>
              <a:gd name="connsiteY13" fmla="*/ 1363109 h 1592835"/>
              <a:gd name="connsiteX14" fmla="*/ 8258477 w 9662615"/>
              <a:gd name="connsiteY14" fmla="*/ 1370666 h 1592835"/>
              <a:gd name="connsiteX15" fmla="*/ 8197961 w 9662615"/>
              <a:gd name="connsiteY15" fmla="*/ 1392804 h 1592835"/>
              <a:gd name="connsiteX16" fmla="*/ 8171196 w 9662615"/>
              <a:gd name="connsiteY16" fmla="*/ 1397216 h 1592835"/>
              <a:gd name="connsiteX17" fmla="*/ 8127667 w 9662615"/>
              <a:gd name="connsiteY17" fmla="*/ 1418254 h 1592835"/>
              <a:gd name="connsiteX18" fmla="*/ 7974579 w 9662615"/>
              <a:gd name="connsiteY18" fmla="*/ 1383439 h 1592835"/>
              <a:gd name="connsiteX19" fmla="*/ 7768351 w 9662615"/>
              <a:gd name="connsiteY19" fmla="*/ 1395051 h 1592835"/>
              <a:gd name="connsiteX20" fmla="*/ 7635985 w 9662615"/>
              <a:gd name="connsiteY20" fmla="*/ 1386363 h 1592835"/>
              <a:gd name="connsiteX21" fmla="*/ 7466069 w 9662615"/>
              <a:gd name="connsiteY21" fmla="*/ 1377654 h 1592835"/>
              <a:gd name="connsiteX22" fmla="*/ 7355642 w 9662615"/>
              <a:gd name="connsiteY22" fmla="*/ 1407761 h 1592835"/>
              <a:gd name="connsiteX23" fmla="*/ 7151610 w 9662615"/>
              <a:gd name="connsiteY23" fmla="*/ 1397856 h 1592835"/>
              <a:gd name="connsiteX24" fmla="*/ 7082147 w 9662615"/>
              <a:gd name="connsiteY24" fmla="*/ 1406113 h 1592835"/>
              <a:gd name="connsiteX25" fmla="*/ 7014958 w 9662615"/>
              <a:gd name="connsiteY25" fmla="*/ 1396883 h 1592835"/>
              <a:gd name="connsiteX26" fmla="*/ 6907567 w 9662615"/>
              <a:gd name="connsiteY26" fmla="*/ 1419149 h 1592835"/>
              <a:gd name="connsiteX27" fmla="*/ 6748428 w 9662615"/>
              <a:gd name="connsiteY27" fmla="*/ 1420308 h 1592835"/>
              <a:gd name="connsiteX28" fmla="*/ 6654257 w 9662615"/>
              <a:gd name="connsiteY28" fmla="*/ 1424143 h 1592835"/>
              <a:gd name="connsiteX29" fmla="*/ 6620123 w 9662615"/>
              <a:gd name="connsiteY29" fmla="*/ 1430535 h 1592835"/>
              <a:gd name="connsiteX30" fmla="*/ 6571355 w 9662615"/>
              <a:gd name="connsiteY30" fmla="*/ 1436144 h 1592835"/>
              <a:gd name="connsiteX31" fmla="*/ 6486557 w 9662615"/>
              <a:gd name="connsiteY31" fmla="*/ 1449861 h 1592835"/>
              <a:gd name="connsiteX32" fmla="*/ 6370419 w 9662615"/>
              <a:gd name="connsiteY32" fmla="*/ 1461649 h 1592835"/>
              <a:gd name="connsiteX33" fmla="*/ 6278839 w 9662615"/>
              <a:gd name="connsiteY33" fmla="*/ 1449160 h 1592835"/>
              <a:gd name="connsiteX34" fmla="*/ 6272455 w 9662615"/>
              <a:gd name="connsiteY34" fmla="*/ 1453191 h 1592835"/>
              <a:gd name="connsiteX35" fmla="*/ 6212659 w 9662615"/>
              <a:gd name="connsiteY35" fmla="*/ 1454850 h 1592835"/>
              <a:gd name="connsiteX36" fmla="*/ 6069317 w 9662615"/>
              <a:gd name="connsiteY36" fmla="*/ 1445838 h 1592835"/>
              <a:gd name="connsiteX37" fmla="*/ 5878477 w 9662615"/>
              <a:gd name="connsiteY37" fmla="*/ 1439180 h 1592835"/>
              <a:gd name="connsiteX38" fmla="*/ 5838387 w 9662615"/>
              <a:gd name="connsiteY38" fmla="*/ 1444679 h 1592835"/>
              <a:gd name="connsiteX39" fmla="*/ 5771136 w 9662615"/>
              <a:gd name="connsiteY39" fmla="*/ 1453639 h 1592835"/>
              <a:gd name="connsiteX40" fmla="*/ 5724081 w 9662615"/>
              <a:gd name="connsiteY40" fmla="*/ 1470431 h 1592835"/>
              <a:gd name="connsiteX41" fmla="*/ 5666577 w 9662615"/>
              <a:gd name="connsiteY41" fmla="*/ 1473921 h 1592835"/>
              <a:gd name="connsiteX42" fmla="*/ 5649068 w 9662615"/>
              <a:gd name="connsiteY42" fmla="*/ 1461676 h 1592835"/>
              <a:gd name="connsiteX43" fmla="*/ 5588902 w 9662615"/>
              <a:gd name="connsiteY43" fmla="*/ 1469647 h 1592835"/>
              <a:gd name="connsiteX44" fmla="*/ 5498090 w 9662615"/>
              <a:gd name="connsiteY44" fmla="*/ 1483173 h 1592835"/>
              <a:gd name="connsiteX45" fmla="*/ 5444641 w 9662615"/>
              <a:gd name="connsiteY45" fmla="*/ 1487602 h 1592835"/>
              <a:gd name="connsiteX46" fmla="*/ 5299812 w 9662615"/>
              <a:gd name="connsiteY46" fmla="*/ 1503362 h 1592835"/>
              <a:gd name="connsiteX47" fmla="*/ 5213947 w 9662615"/>
              <a:gd name="connsiteY47" fmla="*/ 1516637 h 1592835"/>
              <a:gd name="connsiteX48" fmla="*/ 5090342 w 9662615"/>
              <a:gd name="connsiteY48" fmla="*/ 1546680 h 1592835"/>
              <a:gd name="connsiteX49" fmla="*/ 5129812 w 9662615"/>
              <a:gd name="connsiteY49" fmla="*/ 1521277 h 1592835"/>
              <a:gd name="connsiteX50" fmla="*/ 5059484 w 9662615"/>
              <a:gd name="connsiteY50" fmla="*/ 1546802 h 1592835"/>
              <a:gd name="connsiteX51" fmla="*/ 5038524 w 9662615"/>
              <a:gd name="connsiteY51" fmla="*/ 1545675 h 1592835"/>
              <a:gd name="connsiteX52" fmla="*/ 5026564 w 9662615"/>
              <a:gd name="connsiteY52" fmla="*/ 1545376 h 1592835"/>
              <a:gd name="connsiteX53" fmla="*/ 4969433 w 9662615"/>
              <a:gd name="connsiteY53" fmla="*/ 1550865 h 1592835"/>
              <a:gd name="connsiteX54" fmla="*/ 4921303 w 9662615"/>
              <a:gd name="connsiteY54" fmla="*/ 1575379 h 1592835"/>
              <a:gd name="connsiteX55" fmla="*/ 4863775 w 9662615"/>
              <a:gd name="connsiteY55" fmla="*/ 1562633 h 1592835"/>
              <a:gd name="connsiteX56" fmla="*/ 4847242 w 9662615"/>
              <a:gd name="connsiteY56" fmla="*/ 1565435 h 1592835"/>
              <a:gd name="connsiteX57" fmla="*/ 4856839 w 9662615"/>
              <a:gd name="connsiteY57" fmla="*/ 1592835 h 1592835"/>
              <a:gd name="connsiteX58" fmla="*/ 4791466 w 9662615"/>
              <a:gd name="connsiteY58" fmla="*/ 1561324 h 1592835"/>
              <a:gd name="connsiteX59" fmla="*/ 4784247 w 9662615"/>
              <a:gd name="connsiteY59" fmla="*/ 1562342 h 1592835"/>
              <a:gd name="connsiteX60" fmla="*/ 4735334 w 9662615"/>
              <a:gd name="connsiteY60" fmla="*/ 1581778 h 1592835"/>
              <a:gd name="connsiteX61" fmla="*/ 4697562 w 9662615"/>
              <a:gd name="connsiteY61" fmla="*/ 1551206 h 1592835"/>
              <a:gd name="connsiteX62" fmla="*/ 4662664 w 9662615"/>
              <a:gd name="connsiteY62" fmla="*/ 1573162 h 1592835"/>
              <a:gd name="connsiteX63" fmla="*/ 4603028 w 9662615"/>
              <a:gd name="connsiteY63" fmla="*/ 1568821 h 1592835"/>
              <a:gd name="connsiteX64" fmla="*/ 4541612 w 9662615"/>
              <a:gd name="connsiteY64" fmla="*/ 1545262 h 1592835"/>
              <a:gd name="connsiteX65" fmla="*/ 4422155 w 9662615"/>
              <a:gd name="connsiteY65" fmla="*/ 1542059 h 1592835"/>
              <a:gd name="connsiteX66" fmla="*/ 4221826 w 9662615"/>
              <a:gd name="connsiteY66" fmla="*/ 1508923 h 1592835"/>
              <a:gd name="connsiteX67" fmla="*/ 4096601 w 9662615"/>
              <a:gd name="connsiteY67" fmla="*/ 1521563 h 1592835"/>
              <a:gd name="connsiteX68" fmla="*/ 3970635 w 9662615"/>
              <a:gd name="connsiteY68" fmla="*/ 1544815 h 1592835"/>
              <a:gd name="connsiteX69" fmla="*/ 3833906 w 9662615"/>
              <a:gd name="connsiteY69" fmla="*/ 1516637 h 1592835"/>
              <a:gd name="connsiteX70" fmla="*/ 3696258 w 9662615"/>
              <a:gd name="connsiteY70" fmla="*/ 1537563 h 1592835"/>
              <a:gd name="connsiteX71" fmla="*/ 3594070 w 9662615"/>
              <a:gd name="connsiteY71" fmla="*/ 1509422 h 1592835"/>
              <a:gd name="connsiteX72" fmla="*/ 3565233 w 9662615"/>
              <a:gd name="connsiteY72" fmla="*/ 1515122 h 1592835"/>
              <a:gd name="connsiteX73" fmla="*/ 3560267 w 9662615"/>
              <a:gd name="connsiteY73" fmla="*/ 1516288 h 1592835"/>
              <a:gd name="connsiteX74" fmla="*/ 3540258 w 9662615"/>
              <a:gd name="connsiteY74" fmla="*/ 1516976 h 1592835"/>
              <a:gd name="connsiteX75" fmla="*/ 3534780 w 9662615"/>
              <a:gd name="connsiteY75" fmla="*/ 1522141 h 1592835"/>
              <a:gd name="connsiteX76" fmla="*/ 3504783 w 9662615"/>
              <a:gd name="connsiteY76" fmla="*/ 1526739 h 1592835"/>
              <a:gd name="connsiteX77" fmla="*/ 3430805 w 9662615"/>
              <a:gd name="connsiteY77" fmla="*/ 1542521 h 1592835"/>
              <a:gd name="connsiteX78" fmla="*/ 3292707 w 9662615"/>
              <a:gd name="connsiteY78" fmla="*/ 1520490 h 1592835"/>
              <a:gd name="connsiteX79" fmla="*/ 3187872 w 9662615"/>
              <a:gd name="connsiteY79" fmla="*/ 1519991 h 1592835"/>
              <a:gd name="connsiteX80" fmla="*/ 3148026 w 9662615"/>
              <a:gd name="connsiteY80" fmla="*/ 1524777 h 1592835"/>
              <a:gd name="connsiteX81" fmla="*/ 3092394 w 9662615"/>
              <a:gd name="connsiteY81" fmla="*/ 1528115 h 1592835"/>
              <a:gd name="connsiteX82" fmla="*/ 2994200 w 9662615"/>
              <a:gd name="connsiteY82" fmla="*/ 1537857 h 1592835"/>
              <a:gd name="connsiteX83" fmla="*/ 2862301 w 9662615"/>
              <a:gd name="connsiteY83" fmla="*/ 1544250 h 1592835"/>
              <a:gd name="connsiteX84" fmla="*/ 2766335 w 9662615"/>
              <a:gd name="connsiteY84" fmla="*/ 1527662 h 1592835"/>
              <a:gd name="connsiteX85" fmla="*/ 2757836 w 9662615"/>
              <a:gd name="connsiteY85" fmla="*/ 1531371 h 1592835"/>
              <a:gd name="connsiteX86" fmla="*/ 2691555 w 9662615"/>
              <a:gd name="connsiteY86" fmla="*/ 1530283 h 1592835"/>
              <a:gd name="connsiteX87" fmla="*/ 2491676 w 9662615"/>
              <a:gd name="connsiteY87" fmla="*/ 1500859 h 1592835"/>
              <a:gd name="connsiteX88" fmla="*/ 2378036 w 9662615"/>
              <a:gd name="connsiteY88" fmla="*/ 1520645 h 1592835"/>
              <a:gd name="connsiteX89" fmla="*/ 2284269 w 9662615"/>
              <a:gd name="connsiteY89" fmla="*/ 1503068 h 1592835"/>
              <a:gd name="connsiteX90" fmla="*/ 2207104 w 9662615"/>
              <a:gd name="connsiteY90" fmla="*/ 1508888 h 1592835"/>
              <a:gd name="connsiteX91" fmla="*/ 2149226 w 9662615"/>
              <a:gd name="connsiteY91" fmla="*/ 1523409 h 1592835"/>
              <a:gd name="connsiteX92" fmla="*/ 2084783 w 9662615"/>
              <a:gd name="connsiteY92" fmla="*/ 1524245 h 1592835"/>
              <a:gd name="connsiteX93" fmla="*/ 2070075 w 9662615"/>
              <a:gd name="connsiteY93" fmla="*/ 1511285 h 1592835"/>
              <a:gd name="connsiteX94" fmla="*/ 2001057 w 9662615"/>
              <a:gd name="connsiteY94" fmla="*/ 1516449 h 1592835"/>
              <a:gd name="connsiteX95" fmla="*/ 1896330 w 9662615"/>
              <a:gd name="connsiteY95" fmla="*/ 1525725 h 1592835"/>
              <a:gd name="connsiteX96" fmla="*/ 1835994 w 9662615"/>
              <a:gd name="connsiteY96" fmla="*/ 1527678 h 1592835"/>
              <a:gd name="connsiteX97" fmla="*/ 1671119 w 9662615"/>
              <a:gd name="connsiteY97" fmla="*/ 1536701 h 1592835"/>
              <a:gd name="connsiteX98" fmla="*/ 1601337 w 9662615"/>
              <a:gd name="connsiteY98" fmla="*/ 1548552 h 1592835"/>
              <a:gd name="connsiteX99" fmla="*/ 1407755 w 9662615"/>
              <a:gd name="connsiteY99" fmla="*/ 1571444 h 1592835"/>
              <a:gd name="connsiteX100" fmla="*/ 1271994 w 9662615"/>
              <a:gd name="connsiteY100" fmla="*/ 1579471 h 1592835"/>
              <a:gd name="connsiteX101" fmla="*/ 1249226 w 9662615"/>
              <a:gd name="connsiteY101" fmla="*/ 1583140 h 1592835"/>
              <a:gd name="connsiteX102" fmla="*/ 1217719 w 9662615"/>
              <a:gd name="connsiteY102" fmla="*/ 1580863 h 1592835"/>
              <a:gd name="connsiteX103" fmla="*/ 1091432 w 9662615"/>
              <a:gd name="connsiteY103" fmla="*/ 1571003 h 1592835"/>
              <a:gd name="connsiteX104" fmla="*/ 992039 w 9662615"/>
              <a:gd name="connsiteY104" fmla="*/ 1556662 h 1592835"/>
              <a:gd name="connsiteX105" fmla="*/ 868264 w 9662615"/>
              <a:gd name="connsiteY105" fmla="*/ 1566392 h 1592835"/>
              <a:gd name="connsiteX106" fmla="*/ 792765 w 9662615"/>
              <a:gd name="connsiteY106" fmla="*/ 1563102 h 1592835"/>
              <a:gd name="connsiteX107" fmla="*/ 669055 w 9662615"/>
              <a:gd name="connsiteY107" fmla="*/ 1543638 h 1592835"/>
              <a:gd name="connsiteX108" fmla="*/ 506152 w 9662615"/>
              <a:gd name="connsiteY108" fmla="*/ 1549124 h 1592835"/>
              <a:gd name="connsiteX109" fmla="*/ 472797 w 9662615"/>
              <a:gd name="connsiteY109" fmla="*/ 1568904 h 1592835"/>
              <a:gd name="connsiteX110" fmla="*/ 427864 w 9662615"/>
              <a:gd name="connsiteY110" fmla="*/ 1580848 h 1592835"/>
              <a:gd name="connsiteX111" fmla="*/ 408381 w 9662615"/>
              <a:gd name="connsiteY111" fmla="*/ 1552940 h 1592835"/>
              <a:gd name="connsiteX112" fmla="*/ 267163 w 9662615"/>
              <a:gd name="connsiteY112" fmla="*/ 1531913 h 1592835"/>
              <a:gd name="connsiteX113" fmla="*/ 196644 w 9662615"/>
              <a:gd name="connsiteY113" fmla="*/ 1524565 h 1592835"/>
              <a:gd name="connsiteX114" fmla="*/ 86819 w 9662615"/>
              <a:gd name="connsiteY114" fmla="*/ 1519517 h 1592835"/>
              <a:gd name="connsiteX115" fmla="*/ 53369 w 9662615"/>
              <a:gd name="connsiteY115" fmla="*/ 1516853 h 1592835"/>
              <a:gd name="connsiteX116" fmla="*/ 2359 w 9662615"/>
              <a:gd name="connsiteY116" fmla="*/ 1515247 h 1592835"/>
              <a:gd name="connsiteX117" fmla="*/ 0 w 9662615"/>
              <a:gd name="connsiteY117" fmla="*/ 1514932 h 1592835"/>
              <a:gd name="connsiteX118" fmla="*/ 0 w 9662615"/>
              <a:gd name="connsiteY118" fmla="*/ 0 h 1592835"/>
              <a:gd name="connsiteX0" fmla="*/ 0 w 9662615"/>
              <a:gd name="connsiteY0" fmla="*/ 0 h 1692226"/>
              <a:gd name="connsiteX1" fmla="*/ 9662615 w 9662615"/>
              <a:gd name="connsiteY1" fmla="*/ 0 h 1692226"/>
              <a:gd name="connsiteX2" fmla="*/ 9662615 w 9662615"/>
              <a:gd name="connsiteY2" fmla="*/ 1280346 h 1692226"/>
              <a:gd name="connsiteX3" fmla="*/ 9658420 w 9662615"/>
              <a:gd name="connsiteY3" fmla="*/ 1280106 h 1692226"/>
              <a:gd name="connsiteX4" fmla="*/ 9469546 w 9662615"/>
              <a:gd name="connsiteY4" fmla="*/ 1289837 h 1692226"/>
              <a:gd name="connsiteX5" fmla="*/ 9385895 w 9662615"/>
              <a:gd name="connsiteY5" fmla="*/ 1269203 h 1692226"/>
              <a:gd name="connsiteX6" fmla="*/ 9144767 w 9662615"/>
              <a:gd name="connsiteY6" fmla="*/ 1264120 h 1692226"/>
              <a:gd name="connsiteX7" fmla="*/ 8837252 w 9662615"/>
              <a:gd name="connsiteY7" fmla="*/ 1350515 h 1692226"/>
              <a:gd name="connsiteX8" fmla="*/ 8705466 w 9662615"/>
              <a:gd name="connsiteY8" fmla="*/ 1342419 h 1692226"/>
              <a:gd name="connsiteX9" fmla="*/ 8652221 w 9662615"/>
              <a:gd name="connsiteY9" fmla="*/ 1326906 h 1692226"/>
              <a:gd name="connsiteX10" fmla="*/ 8632312 w 9662615"/>
              <a:gd name="connsiteY10" fmla="*/ 1326025 h 1692226"/>
              <a:gd name="connsiteX11" fmla="*/ 8591582 w 9662615"/>
              <a:gd name="connsiteY11" fmla="*/ 1341666 h 1692226"/>
              <a:gd name="connsiteX12" fmla="*/ 8537336 w 9662615"/>
              <a:gd name="connsiteY12" fmla="*/ 1341684 h 1692226"/>
              <a:gd name="connsiteX13" fmla="*/ 8472508 w 9662615"/>
              <a:gd name="connsiteY13" fmla="*/ 1363109 h 1692226"/>
              <a:gd name="connsiteX14" fmla="*/ 8258477 w 9662615"/>
              <a:gd name="connsiteY14" fmla="*/ 1370666 h 1692226"/>
              <a:gd name="connsiteX15" fmla="*/ 8197961 w 9662615"/>
              <a:gd name="connsiteY15" fmla="*/ 1392804 h 1692226"/>
              <a:gd name="connsiteX16" fmla="*/ 8171196 w 9662615"/>
              <a:gd name="connsiteY16" fmla="*/ 1397216 h 1692226"/>
              <a:gd name="connsiteX17" fmla="*/ 8127667 w 9662615"/>
              <a:gd name="connsiteY17" fmla="*/ 1418254 h 1692226"/>
              <a:gd name="connsiteX18" fmla="*/ 7974579 w 9662615"/>
              <a:gd name="connsiteY18" fmla="*/ 1383439 h 1692226"/>
              <a:gd name="connsiteX19" fmla="*/ 7768351 w 9662615"/>
              <a:gd name="connsiteY19" fmla="*/ 1395051 h 1692226"/>
              <a:gd name="connsiteX20" fmla="*/ 7635985 w 9662615"/>
              <a:gd name="connsiteY20" fmla="*/ 1386363 h 1692226"/>
              <a:gd name="connsiteX21" fmla="*/ 7466069 w 9662615"/>
              <a:gd name="connsiteY21" fmla="*/ 1377654 h 1692226"/>
              <a:gd name="connsiteX22" fmla="*/ 7355642 w 9662615"/>
              <a:gd name="connsiteY22" fmla="*/ 1407761 h 1692226"/>
              <a:gd name="connsiteX23" fmla="*/ 7151610 w 9662615"/>
              <a:gd name="connsiteY23" fmla="*/ 1397856 h 1692226"/>
              <a:gd name="connsiteX24" fmla="*/ 7082147 w 9662615"/>
              <a:gd name="connsiteY24" fmla="*/ 1406113 h 1692226"/>
              <a:gd name="connsiteX25" fmla="*/ 7014958 w 9662615"/>
              <a:gd name="connsiteY25" fmla="*/ 1396883 h 1692226"/>
              <a:gd name="connsiteX26" fmla="*/ 6907567 w 9662615"/>
              <a:gd name="connsiteY26" fmla="*/ 1419149 h 1692226"/>
              <a:gd name="connsiteX27" fmla="*/ 6748428 w 9662615"/>
              <a:gd name="connsiteY27" fmla="*/ 1420308 h 1692226"/>
              <a:gd name="connsiteX28" fmla="*/ 6654257 w 9662615"/>
              <a:gd name="connsiteY28" fmla="*/ 1424143 h 1692226"/>
              <a:gd name="connsiteX29" fmla="*/ 6620123 w 9662615"/>
              <a:gd name="connsiteY29" fmla="*/ 1430535 h 1692226"/>
              <a:gd name="connsiteX30" fmla="*/ 6571355 w 9662615"/>
              <a:gd name="connsiteY30" fmla="*/ 1436144 h 1692226"/>
              <a:gd name="connsiteX31" fmla="*/ 6486557 w 9662615"/>
              <a:gd name="connsiteY31" fmla="*/ 1449861 h 1692226"/>
              <a:gd name="connsiteX32" fmla="*/ 6370419 w 9662615"/>
              <a:gd name="connsiteY32" fmla="*/ 1461649 h 1692226"/>
              <a:gd name="connsiteX33" fmla="*/ 6278839 w 9662615"/>
              <a:gd name="connsiteY33" fmla="*/ 1449160 h 1692226"/>
              <a:gd name="connsiteX34" fmla="*/ 6272455 w 9662615"/>
              <a:gd name="connsiteY34" fmla="*/ 1453191 h 1692226"/>
              <a:gd name="connsiteX35" fmla="*/ 6212659 w 9662615"/>
              <a:gd name="connsiteY35" fmla="*/ 1454850 h 1692226"/>
              <a:gd name="connsiteX36" fmla="*/ 6069317 w 9662615"/>
              <a:gd name="connsiteY36" fmla="*/ 1445838 h 1692226"/>
              <a:gd name="connsiteX37" fmla="*/ 5878477 w 9662615"/>
              <a:gd name="connsiteY37" fmla="*/ 1439180 h 1692226"/>
              <a:gd name="connsiteX38" fmla="*/ 5838387 w 9662615"/>
              <a:gd name="connsiteY38" fmla="*/ 1444679 h 1692226"/>
              <a:gd name="connsiteX39" fmla="*/ 5771136 w 9662615"/>
              <a:gd name="connsiteY39" fmla="*/ 1453639 h 1692226"/>
              <a:gd name="connsiteX40" fmla="*/ 5724081 w 9662615"/>
              <a:gd name="connsiteY40" fmla="*/ 1470431 h 1692226"/>
              <a:gd name="connsiteX41" fmla="*/ 5666577 w 9662615"/>
              <a:gd name="connsiteY41" fmla="*/ 1473921 h 1692226"/>
              <a:gd name="connsiteX42" fmla="*/ 5649068 w 9662615"/>
              <a:gd name="connsiteY42" fmla="*/ 1461676 h 1692226"/>
              <a:gd name="connsiteX43" fmla="*/ 5588902 w 9662615"/>
              <a:gd name="connsiteY43" fmla="*/ 1469647 h 1692226"/>
              <a:gd name="connsiteX44" fmla="*/ 5498090 w 9662615"/>
              <a:gd name="connsiteY44" fmla="*/ 1483173 h 1692226"/>
              <a:gd name="connsiteX45" fmla="*/ 5444641 w 9662615"/>
              <a:gd name="connsiteY45" fmla="*/ 1487602 h 1692226"/>
              <a:gd name="connsiteX46" fmla="*/ 5299812 w 9662615"/>
              <a:gd name="connsiteY46" fmla="*/ 1503362 h 1692226"/>
              <a:gd name="connsiteX47" fmla="*/ 5213947 w 9662615"/>
              <a:gd name="connsiteY47" fmla="*/ 1516637 h 1692226"/>
              <a:gd name="connsiteX48" fmla="*/ 5090342 w 9662615"/>
              <a:gd name="connsiteY48" fmla="*/ 1546680 h 1692226"/>
              <a:gd name="connsiteX49" fmla="*/ 5129812 w 9662615"/>
              <a:gd name="connsiteY49" fmla="*/ 1521277 h 1692226"/>
              <a:gd name="connsiteX50" fmla="*/ 5059484 w 9662615"/>
              <a:gd name="connsiteY50" fmla="*/ 1546802 h 1692226"/>
              <a:gd name="connsiteX51" fmla="*/ 5038524 w 9662615"/>
              <a:gd name="connsiteY51" fmla="*/ 1545675 h 1692226"/>
              <a:gd name="connsiteX52" fmla="*/ 5026564 w 9662615"/>
              <a:gd name="connsiteY52" fmla="*/ 1545376 h 1692226"/>
              <a:gd name="connsiteX53" fmla="*/ 4969433 w 9662615"/>
              <a:gd name="connsiteY53" fmla="*/ 1550865 h 1692226"/>
              <a:gd name="connsiteX54" fmla="*/ 4921303 w 9662615"/>
              <a:gd name="connsiteY54" fmla="*/ 1575379 h 1692226"/>
              <a:gd name="connsiteX55" fmla="*/ 4863775 w 9662615"/>
              <a:gd name="connsiteY55" fmla="*/ 1562633 h 1692226"/>
              <a:gd name="connsiteX56" fmla="*/ 4847242 w 9662615"/>
              <a:gd name="connsiteY56" fmla="*/ 1565435 h 1692226"/>
              <a:gd name="connsiteX57" fmla="*/ 4809131 w 9662615"/>
              <a:gd name="connsiteY57" fmla="*/ 1692226 h 1692226"/>
              <a:gd name="connsiteX58" fmla="*/ 4791466 w 9662615"/>
              <a:gd name="connsiteY58" fmla="*/ 1561324 h 1692226"/>
              <a:gd name="connsiteX59" fmla="*/ 4784247 w 9662615"/>
              <a:gd name="connsiteY59" fmla="*/ 1562342 h 1692226"/>
              <a:gd name="connsiteX60" fmla="*/ 4735334 w 9662615"/>
              <a:gd name="connsiteY60" fmla="*/ 1581778 h 1692226"/>
              <a:gd name="connsiteX61" fmla="*/ 4697562 w 9662615"/>
              <a:gd name="connsiteY61" fmla="*/ 1551206 h 1692226"/>
              <a:gd name="connsiteX62" fmla="*/ 4662664 w 9662615"/>
              <a:gd name="connsiteY62" fmla="*/ 1573162 h 1692226"/>
              <a:gd name="connsiteX63" fmla="*/ 4603028 w 9662615"/>
              <a:gd name="connsiteY63" fmla="*/ 1568821 h 1692226"/>
              <a:gd name="connsiteX64" fmla="*/ 4541612 w 9662615"/>
              <a:gd name="connsiteY64" fmla="*/ 1545262 h 1692226"/>
              <a:gd name="connsiteX65" fmla="*/ 4422155 w 9662615"/>
              <a:gd name="connsiteY65" fmla="*/ 1542059 h 1692226"/>
              <a:gd name="connsiteX66" fmla="*/ 4221826 w 9662615"/>
              <a:gd name="connsiteY66" fmla="*/ 1508923 h 1692226"/>
              <a:gd name="connsiteX67" fmla="*/ 4096601 w 9662615"/>
              <a:gd name="connsiteY67" fmla="*/ 1521563 h 1692226"/>
              <a:gd name="connsiteX68" fmla="*/ 3970635 w 9662615"/>
              <a:gd name="connsiteY68" fmla="*/ 1544815 h 1692226"/>
              <a:gd name="connsiteX69" fmla="*/ 3833906 w 9662615"/>
              <a:gd name="connsiteY69" fmla="*/ 1516637 h 1692226"/>
              <a:gd name="connsiteX70" fmla="*/ 3696258 w 9662615"/>
              <a:gd name="connsiteY70" fmla="*/ 1537563 h 1692226"/>
              <a:gd name="connsiteX71" fmla="*/ 3594070 w 9662615"/>
              <a:gd name="connsiteY71" fmla="*/ 1509422 h 1692226"/>
              <a:gd name="connsiteX72" fmla="*/ 3565233 w 9662615"/>
              <a:gd name="connsiteY72" fmla="*/ 1515122 h 1692226"/>
              <a:gd name="connsiteX73" fmla="*/ 3560267 w 9662615"/>
              <a:gd name="connsiteY73" fmla="*/ 1516288 h 1692226"/>
              <a:gd name="connsiteX74" fmla="*/ 3540258 w 9662615"/>
              <a:gd name="connsiteY74" fmla="*/ 1516976 h 1692226"/>
              <a:gd name="connsiteX75" fmla="*/ 3534780 w 9662615"/>
              <a:gd name="connsiteY75" fmla="*/ 1522141 h 1692226"/>
              <a:gd name="connsiteX76" fmla="*/ 3504783 w 9662615"/>
              <a:gd name="connsiteY76" fmla="*/ 1526739 h 1692226"/>
              <a:gd name="connsiteX77" fmla="*/ 3430805 w 9662615"/>
              <a:gd name="connsiteY77" fmla="*/ 1542521 h 1692226"/>
              <a:gd name="connsiteX78" fmla="*/ 3292707 w 9662615"/>
              <a:gd name="connsiteY78" fmla="*/ 1520490 h 1692226"/>
              <a:gd name="connsiteX79" fmla="*/ 3187872 w 9662615"/>
              <a:gd name="connsiteY79" fmla="*/ 1519991 h 1692226"/>
              <a:gd name="connsiteX80" fmla="*/ 3148026 w 9662615"/>
              <a:gd name="connsiteY80" fmla="*/ 1524777 h 1692226"/>
              <a:gd name="connsiteX81" fmla="*/ 3092394 w 9662615"/>
              <a:gd name="connsiteY81" fmla="*/ 1528115 h 1692226"/>
              <a:gd name="connsiteX82" fmla="*/ 2994200 w 9662615"/>
              <a:gd name="connsiteY82" fmla="*/ 1537857 h 1692226"/>
              <a:gd name="connsiteX83" fmla="*/ 2862301 w 9662615"/>
              <a:gd name="connsiteY83" fmla="*/ 1544250 h 1692226"/>
              <a:gd name="connsiteX84" fmla="*/ 2766335 w 9662615"/>
              <a:gd name="connsiteY84" fmla="*/ 1527662 h 1692226"/>
              <a:gd name="connsiteX85" fmla="*/ 2757836 w 9662615"/>
              <a:gd name="connsiteY85" fmla="*/ 1531371 h 1692226"/>
              <a:gd name="connsiteX86" fmla="*/ 2691555 w 9662615"/>
              <a:gd name="connsiteY86" fmla="*/ 1530283 h 1692226"/>
              <a:gd name="connsiteX87" fmla="*/ 2491676 w 9662615"/>
              <a:gd name="connsiteY87" fmla="*/ 1500859 h 1692226"/>
              <a:gd name="connsiteX88" fmla="*/ 2378036 w 9662615"/>
              <a:gd name="connsiteY88" fmla="*/ 1520645 h 1692226"/>
              <a:gd name="connsiteX89" fmla="*/ 2284269 w 9662615"/>
              <a:gd name="connsiteY89" fmla="*/ 1503068 h 1692226"/>
              <a:gd name="connsiteX90" fmla="*/ 2207104 w 9662615"/>
              <a:gd name="connsiteY90" fmla="*/ 1508888 h 1692226"/>
              <a:gd name="connsiteX91" fmla="*/ 2149226 w 9662615"/>
              <a:gd name="connsiteY91" fmla="*/ 1523409 h 1692226"/>
              <a:gd name="connsiteX92" fmla="*/ 2084783 w 9662615"/>
              <a:gd name="connsiteY92" fmla="*/ 1524245 h 1692226"/>
              <a:gd name="connsiteX93" fmla="*/ 2070075 w 9662615"/>
              <a:gd name="connsiteY93" fmla="*/ 1511285 h 1692226"/>
              <a:gd name="connsiteX94" fmla="*/ 2001057 w 9662615"/>
              <a:gd name="connsiteY94" fmla="*/ 1516449 h 1692226"/>
              <a:gd name="connsiteX95" fmla="*/ 1896330 w 9662615"/>
              <a:gd name="connsiteY95" fmla="*/ 1525725 h 1692226"/>
              <a:gd name="connsiteX96" fmla="*/ 1835994 w 9662615"/>
              <a:gd name="connsiteY96" fmla="*/ 1527678 h 1692226"/>
              <a:gd name="connsiteX97" fmla="*/ 1671119 w 9662615"/>
              <a:gd name="connsiteY97" fmla="*/ 1536701 h 1692226"/>
              <a:gd name="connsiteX98" fmla="*/ 1601337 w 9662615"/>
              <a:gd name="connsiteY98" fmla="*/ 1548552 h 1692226"/>
              <a:gd name="connsiteX99" fmla="*/ 1407755 w 9662615"/>
              <a:gd name="connsiteY99" fmla="*/ 1571444 h 1692226"/>
              <a:gd name="connsiteX100" fmla="*/ 1271994 w 9662615"/>
              <a:gd name="connsiteY100" fmla="*/ 1579471 h 1692226"/>
              <a:gd name="connsiteX101" fmla="*/ 1249226 w 9662615"/>
              <a:gd name="connsiteY101" fmla="*/ 1583140 h 1692226"/>
              <a:gd name="connsiteX102" fmla="*/ 1217719 w 9662615"/>
              <a:gd name="connsiteY102" fmla="*/ 1580863 h 1692226"/>
              <a:gd name="connsiteX103" fmla="*/ 1091432 w 9662615"/>
              <a:gd name="connsiteY103" fmla="*/ 1571003 h 1692226"/>
              <a:gd name="connsiteX104" fmla="*/ 992039 w 9662615"/>
              <a:gd name="connsiteY104" fmla="*/ 1556662 h 1692226"/>
              <a:gd name="connsiteX105" fmla="*/ 868264 w 9662615"/>
              <a:gd name="connsiteY105" fmla="*/ 1566392 h 1692226"/>
              <a:gd name="connsiteX106" fmla="*/ 792765 w 9662615"/>
              <a:gd name="connsiteY106" fmla="*/ 1563102 h 1692226"/>
              <a:gd name="connsiteX107" fmla="*/ 669055 w 9662615"/>
              <a:gd name="connsiteY107" fmla="*/ 1543638 h 1692226"/>
              <a:gd name="connsiteX108" fmla="*/ 506152 w 9662615"/>
              <a:gd name="connsiteY108" fmla="*/ 1549124 h 1692226"/>
              <a:gd name="connsiteX109" fmla="*/ 472797 w 9662615"/>
              <a:gd name="connsiteY109" fmla="*/ 1568904 h 1692226"/>
              <a:gd name="connsiteX110" fmla="*/ 427864 w 9662615"/>
              <a:gd name="connsiteY110" fmla="*/ 1580848 h 1692226"/>
              <a:gd name="connsiteX111" fmla="*/ 408381 w 9662615"/>
              <a:gd name="connsiteY111" fmla="*/ 1552940 h 1692226"/>
              <a:gd name="connsiteX112" fmla="*/ 267163 w 9662615"/>
              <a:gd name="connsiteY112" fmla="*/ 1531913 h 1692226"/>
              <a:gd name="connsiteX113" fmla="*/ 196644 w 9662615"/>
              <a:gd name="connsiteY113" fmla="*/ 1524565 h 1692226"/>
              <a:gd name="connsiteX114" fmla="*/ 86819 w 9662615"/>
              <a:gd name="connsiteY114" fmla="*/ 1519517 h 1692226"/>
              <a:gd name="connsiteX115" fmla="*/ 53369 w 9662615"/>
              <a:gd name="connsiteY115" fmla="*/ 1516853 h 1692226"/>
              <a:gd name="connsiteX116" fmla="*/ 2359 w 9662615"/>
              <a:gd name="connsiteY116" fmla="*/ 1515247 h 1692226"/>
              <a:gd name="connsiteX117" fmla="*/ 0 w 9662615"/>
              <a:gd name="connsiteY117" fmla="*/ 1514932 h 1692226"/>
              <a:gd name="connsiteX118" fmla="*/ 0 w 9662615"/>
              <a:gd name="connsiteY118" fmla="*/ 0 h 1692226"/>
              <a:gd name="connsiteX0" fmla="*/ 0 w 9662615"/>
              <a:gd name="connsiteY0" fmla="*/ 0 h 1692226"/>
              <a:gd name="connsiteX1" fmla="*/ 9662615 w 9662615"/>
              <a:gd name="connsiteY1" fmla="*/ 0 h 1692226"/>
              <a:gd name="connsiteX2" fmla="*/ 9662615 w 9662615"/>
              <a:gd name="connsiteY2" fmla="*/ 1280346 h 1692226"/>
              <a:gd name="connsiteX3" fmla="*/ 9658420 w 9662615"/>
              <a:gd name="connsiteY3" fmla="*/ 1280106 h 1692226"/>
              <a:gd name="connsiteX4" fmla="*/ 9469546 w 9662615"/>
              <a:gd name="connsiteY4" fmla="*/ 1289837 h 1692226"/>
              <a:gd name="connsiteX5" fmla="*/ 9385895 w 9662615"/>
              <a:gd name="connsiteY5" fmla="*/ 1269203 h 1692226"/>
              <a:gd name="connsiteX6" fmla="*/ 9144767 w 9662615"/>
              <a:gd name="connsiteY6" fmla="*/ 1264120 h 1692226"/>
              <a:gd name="connsiteX7" fmla="*/ 8837252 w 9662615"/>
              <a:gd name="connsiteY7" fmla="*/ 1350515 h 1692226"/>
              <a:gd name="connsiteX8" fmla="*/ 8705466 w 9662615"/>
              <a:gd name="connsiteY8" fmla="*/ 1342419 h 1692226"/>
              <a:gd name="connsiteX9" fmla="*/ 8652221 w 9662615"/>
              <a:gd name="connsiteY9" fmla="*/ 1326906 h 1692226"/>
              <a:gd name="connsiteX10" fmla="*/ 8632312 w 9662615"/>
              <a:gd name="connsiteY10" fmla="*/ 1326025 h 1692226"/>
              <a:gd name="connsiteX11" fmla="*/ 8591582 w 9662615"/>
              <a:gd name="connsiteY11" fmla="*/ 1341666 h 1692226"/>
              <a:gd name="connsiteX12" fmla="*/ 8537336 w 9662615"/>
              <a:gd name="connsiteY12" fmla="*/ 1341684 h 1692226"/>
              <a:gd name="connsiteX13" fmla="*/ 8472508 w 9662615"/>
              <a:gd name="connsiteY13" fmla="*/ 1363109 h 1692226"/>
              <a:gd name="connsiteX14" fmla="*/ 8258477 w 9662615"/>
              <a:gd name="connsiteY14" fmla="*/ 1370666 h 1692226"/>
              <a:gd name="connsiteX15" fmla="*/ 8197961 w 9662615"/>
              <a:gd name="connsiteY15" fmla="*/ 1392804 h 1692226"/>
              <a:gd name="connsiteX16" fmla="*/ 8171196 w 9662615"/>
              <a:gd name="connsiteY16" fmla="*/ 1397216 h 1692226"/>
              <a:gd name="connsiteX17" fmla="*/ 8127667 w 9662615"/>
              <a:gd name="connsiteY17" fmla="*/ 1418254 h 1692226"/>
              <a:gd name="connsiteX18" fmla="*/ 7974579 w 9662615"/>
              <a:gd name="connsiteY18" fmla="*/ 1383439 h 1692226"/>
              <a:gd name="connsiteX19" fmla="*/ 7768351 w 9662615"/>
              <a:gd name="connsiteY19" fmla="*/ 1395051 h 1692226"/>
              <a:gd name="connsiteX20" fmla="*/ 7635985 w 9662615"/>
              <a:gd name="connsiteY20" fmla="*/ 1386363 h 1692226"/>
              <a:gd name="connsiteX21" fmla="*/ 7466069 w 9662615"/>
              <a:gd name="connsiteY21" fmla="*/ 1377654 h 1692226"/>
              <a:gd name="connsiteX22" fmla="*/ 7355642 w 9662615"/>
              <a:gd name="connsiteY22" fmla="*/ 1407761 h 1692226"/>
              <a:gd name="connsiteX23" fmla="*/ 7151610 w 9662615"/>
              <a:gd name="connsiteY23" fmla="*/ 1397856 h 1692226"/>
              <a:gd name="connsiteX24" fmla="*/ 7082147 w 9662615"/>
              <a:gd name="connsiteY24" fmla="*/ 1406113 h 1692226"/>
              <a:gd name="connsiteX25" fmla="*/ 7014958 w 9662615"/>
              <a:gd name="connsiteY25" fmla="*/ 1396883 h 1692226"/>
              <a:gd name="connsiteX26" fmla="*/ 6907567 w 9662615"/>
              <a:gd name="connsiteY26" fmla="*/ 1419149 h 1692226"/>
              <a:gd name="connsiteX27" fmla="*/ 6748428 w 9662615"/>
              <a:gd name="connsiteY27" fmla="*/ 1420308 h 1692226"/>
              <a:gd name="connsiteX28" fmla="*/ 6654257 w 9662615"/>
              <a:gd name="connsiteY28" fmla="*/ 1424143 h 1692226"/>
              <a:gd name="connsiteX29" fmla="*/ 6620123 w 9662615"/>
              <a:gd name="connsiteY29" fmla="*/ 1430535 h 1692226"/>
              <a:gd name="connsiteX30" fmla="*/ 6571355 w 9662615"/>
              <a:gd name="connsiteY30" fmla="*/ 1436144 h 1692226"/>
              <a:gd name="connsiteX31" fmla="*/ 6486557 w 9662615"/>
              <a:gd name="connsiteY31" fmla="*/ 1449861 h 1692226"/>
              <a:gd name="connsiteX32" fmla="*/ 6370419 w 9662615"/>
              <a:gd name="connsiteY32" fmla="*/ 1461649 h 1692226"/>
              <a:gd name="connsiteX33" fmla="*/ 6278839 w 9662615"/>
              <a:gd name="connsiteY33" fmla="*/ 1449160 h 1692226"/>
              <a:gd name="connsiteX34" fmla="*/ 6272455 w 9662615"/>
              <a:gd name="connsiteY34" fmla="*/ 1453191 h 1692226"/>
              <a:gd name="connsiteX35" fmla="*/ 6212659 w 9662615"/>
              <a:gd name="connsiteY35" fmla="*/ 1454850 h 1692226"/>
              <a:gd name="connsiteX36" fmla="*/ 6069317 w 9662615"/>
              <a:gd name="connsiteY36" fmla="*/ 1445838 h 1692226"/>
              <a:gd name="connsiteX37" fmla="*/ 5878477 w 9662615"/>
              <a:gd name="connsiteY37" fmla="*/ 1439180 h 1692226"/>
              <a:gd name="connsiteX38" fmla="*/ 5838387 w 9662615"/>
              <a:gd name="connsiteY38" fmla="*/ 1444679 h 1692226"/>
              <a:gd name="connsiteX39" fmla="*/ 5771136 w 9662615"/>
              <a:gd name="connsiteY39" fmla="*/ 1453639 h 1692226"/>
              <a:gd name="connsiteX40" fmla="*/ 5724081 w 9662615"/>
              <a:gd name="connsiteY40" fmla="*/ 1470431 h 1692226"/>
              <a:gd name="connsiteX41" fmla="*/ 5666577 w 9662615"/>
              <a:gd name="connsiteY41" fmla="*/ 1473921 h 1692226"/>
              <a:gd name="connsiteX42" fmla="*/ 5649068 w 9662615"/>
              <a:gd name="connsiteY42" fmla="*/ 1461676 h 1692226"/>
              <a:gd name="connsiteX43" fmla="*/ 5588902 w 9662615"/>
              <a:gd name="connsiteY43" fmla="*/ 1469647 h 1692226"/>
              <a:gd name="connsiteX44" fmla="*/ 5498090 w 9662615"/>
              <a:gd name="connsiteY44" fmla="*/ 1483173 h 1692226"/>
              <a:gd name="connsiteX45" fmla="*/ 5444641 w 9662615"/>
              <a:gd name="connsiteY45" fmla="*/ 1487602 h 1692226"/>
              <a:gd name="connsiteX46" fmla="*/ 5299812 w 9662615"/>
              <a:gd name="connsiteY46" fmla="*/ 1503362 h 1692226"/>
              <a:gd name="connsiteX47" fmla="*/ 5213947 w 9662615"/>
              <a:gd name="connsiteY47" fmla="*/ 1516637 h 1692226"/>
              <a:gd name="connsiteX48" fmla="*/ 5090342 w 9662615"/>
              <a:gd name="connsiteY48" fmla="*/ 1546680 h 1692226"/>
              <a:gd name="connsiteX49" fmla="*/ 5129812 w 9662615"/>
              <a:gd name="connsiteY49" fmla="*/ 1521277 h 1692226"/>
              <a:gd name="connsiteX50" fmla="*/ 5059484 w 9662615"/>
              <a:gd name="connsiteY50" fmla="*/ 1546802 h 1692226"/>
              <a:gd name="connsiteX51" fmla="*/ 5038524 w 9662615"/>
              <a:gd name="connsiteY51" fmla="*/ 1545675 h 1692226"/>
              <a:gd name="connsiteX52" fmla="*/ 5026564 w 9662615"/>
              <a:gd name="connsiteY52" fmla="*/ 1545376 h 1692226"/>
              <a:gd name="connsiteX53" fmla="*/ 4969433 w 9662615"/>
              <a:gd name="connsiteY53" fmla="*/ 1550865 h 1692226"/>
              <a:gd name="connsiteX54" fmla="*/ 4921303 w 9662615"/>
              <a:gd name="connsiteY54" fmla="*/ 1575379 h 1692226"/>
              <a:gd name="connsiteX55" fmla="*/ 4863775 w 9662615"/>
              <a:gd name="connsiteY55" fmla="*/ 1562633 h 1692226"/>
              <a:gd name="connsiteX56" fmla="*/ 4847242 w 9662615"/>
              <a:gd name="connsiteY56" fmla="*/ 1664826 h 1692226"/>
              <a:gd name="connsiteX57" fmla="*/ 4809131 w 9662615"/>
              <a:gd name="connsiteY57" fmla="*/ 1692226 h 1692226"/>
              <a:gd name="connsiteX58" fmla="*/ 4791466 w 9662615"/>
              <a:gd name="connsiteY58" fmla="*/ 1561324 h 1692226"/>
              <a:gd name="connsiteX59" fmla="*/ 4784247 w 9662615"/>
              <a:gd name="connsiteY59" fmla="*/ 1562342 h 1692226"/>
              <a:gd name="connsiteX60" fmla="*/ 4735334 w 9662615"/>
              <a:gd name="connsiteY60" fmla="*/ 1581778 h 1692226"/>
              <a:gd name="connsiteX61" fmla="*/ 4697562 w 9662615"/>
              <a:gd name="connsiteY61" fmla="*/ 1551206 h 1692226"/>
              <a:gd name="connsiteX62" fmla="*/ 4662664 w 9662615"/>
              <a:gd name="connsiteY62" fmla="*/ 1573162 h 1692226"/>
              <a:gd name="connsiteX63" fmla="*/ 4603028 w 9662615"/>
              <a:gd name="connsiteY63" fmla="*/ 1568821 h 1692226"/>
              <a:gd name="connsiteX64" fmla="*/ 4541612 w 9662615"/>
              <a:gd name="connsiteY64" fmla="*/ 1545262 h 1692226"/>
              <a:gd name="connsiteX65" fmla="*/ 4422155 w 9662615"/>
              <a:gd name="connsiteY65" fmla="*/ 1542059 h 1692226"/>
              <a:gd name="connsiteX66" fmla="*/ 4221826 w 9662615"/>
              <a:gd name="connsiteY66" fmla="*/ 1508923 h 1692226"/>
              <a:gd name="connsiteX67" fmla="*/ 4096601 w 9662615"/>
              <a:gd name="connsiteY67" fmla="*/ 1521563 h 1692226"/>
              <a:gd name="connsiteX68" fmla="*/ 3970635 w 9662615"/>
              <a:gd name="connsiteY68" fmla="*/ 1544815 h 1692226"/>
              <a:gd name="connsiteX69" fmla="*/ 3833906 w 9662615"/>
              <a:gd name="connsiteY69" fmla="*/ 1516637 h 1692226"/>
              <a:gd name="connsiteX70" fmla="*/ 3696258 w 9662615"/>
              <a:gd name="connsiteY70" fmla="*/ 1537563 h 1692226"/>
              <a:gd name="connsiteX71" fmla="*/ 3594070 w 9662615"/>
              <a:gd name="connsiteY71" fmla="*/ 1509422 h 1692226"/>
              <a:gd name="connsiteX72" fmla="*/ 3565233 w 9662615"/>
              <a:gd name="connsiteY72" fmla="*/ 1515122 h 1692226"/>
              <a:gd name="connsiteX73" fmla="*/ 3560267 w 9662615"/>
              <a:gd name="connsiteY73" fmla="*/ 1516288 h 1692226"/>
              <a:gd name="connsiteX74" fmla="*/ 3540258 w 9662615"/>
              <a:gd name="connsiteY74" fmla="*/ 1516976 h 1692226"/>
              <a:gd name="connsiteX75" fmla="*/ 3534780 w 9662615"/>
              <a:gd name="connsiteY75" fmla="*/ 1522141 h 1692226"/>
              <a:gd name="connsiteX76" fmla="*/ 3504783 w 9662615"/>
              <a:gd name="connsiteY76" fmla="*/ 1526739 h 1692226"/>
              <a:gd name="connsiteX77" fmla="*/ 3430805 w 9662615"/>
              <a:gd name="connsiteY77" fmla="*/ 1542521 h 1692226"/>
              <a:gd name="connsiteX78" fmla="*/ 3292707 w 9662615"/>
              <a:gd name="connsiteY78" fmla="*/ 1520490 h 1692226"/>
              <a:gd name="connsiteX79" fmla="*/ 3187872 w 9662615"/>
              <a:gd name="connsiteY79" fmla="*/ 1519991 h 1692226"/>
              <a:gd name="connsiteX80" fmla="*/ 3148026 w 9662615"/>
              <a:gd name="connsiteY80" fmla="*/ 1524777 h 1692226"/>
              <a:gd name="connsiteX81" fmla="*/ 3092394 w 9662615"/>
              <a:gd name="connsiteY81" fmla="*/ 1528115 h 1692226"/>
              <a:gd name="connsiteX82" fmla="*/ 2994200 w 9662615"/>
              <a:gd name="connsiteY82" fmla="*/ 1537857 h 1692226"/>
              <a:gd name="connsiteX83" fmla="*/ 2862301 w 9662615"/>
              <a:gd name="connsiteY83" fmla="*/ 1544250 h 1692226"/>
              <a:gd name="connsiteX84" fmla="*/ 2766335 w 9662615"/>
              <a:gd name="connsiteY84" fmla="*/ 1527662 h 1692226"/>
              <a:gd name="connsiteX85" fmla="*/ 2757836 w 9662615"/>
              <a:gd name="connsiteY85" fmla="*/ 1531371 h 1692226"/>
              <a:gd name="connsiteX86" fmla="*/ 2691555 w 9662615"/>
              <a:gd name="connsiteY86" fmla="*/ 1530283 h 1692226"/>
              <a:gd name="connsiteX87" fmla="*/ 2491676 w 9662615"/>
              <a:gd name="connsiteY87" fmla="*/ 1500859 h 1692226"/>
              <a:gd name="connsiteX88" fmla="*/ 2378036 w 9662615"/>
              <a:gd name="connsiteY88" fmla="*/ 1520645 h 1692226"/>
              <a:gd name="connsiteX89" fmla="*/ 2284269 w 9662615"/>
              <a:gd name="connsiteY89" fmla="*/ 1503068 h 1692226"/>
              <a:gd name="connsiteX90" fmla="*/ 2207104 w 9662615"/>
              <a:gd name="connsiteY90" fmla="*/ 1508888 h 1692226"/>
              <a:gd name="connsiteX91" fmla="*/ 2149226 w 9662615"/>
              <a:gd name="connsiteY91" fmla="*/ 1523409 h 1692226"/>
              <a:gd name="connsiteX92" fmla="*/ 2084783 w 9662615"/>
              <a:gd name="connsiteY92" fmla="*/ 1524245 h 1692226"/>
              <a:gd name="connsiteX93" fmla="*/ 2070075 w 9662615"/>
              <a:gd name="connsiteY93" fmla="*/ 1511285 h 1692226"/>
              <a:gd name="connsiteX94" fmla="*/ 2001057 w 9662615"/>
              <a:gd name="connsiteY94" fmla="*/ 1516449 h 1692226"/>
              <a:gd name="connsiteX95" fmla="*/ 1896330 w 9662615"/>
              <a:gd name="connsiteY95" fmla="*/ 1525725 h 1692226"/>
              <a:gd name="connsiteX96" fmla="*/ 1835994 w 9662615"/>
              <a:gd name="connsiteY96" fmla="*/ 1527678 h 1692226"/>
              <a:gd name="connsiteX97" fmla="*/ 1671119 w 9662615"/>
              <a:gd name="connsiteY97" fmla="*/ 1536701 h 1692226"/>
              <a:gd name="connsiteX98" fmla="*/ 1601337 w 9662615"/>
              <a:gd name="connsiteY98" fmla="*/ 1548552 h 1692226"/>
              <a:gd name="connsiteX99" fmla="*/ 1407755 w 9662615"/>
              <a:gd name="connsiteY99" fmla="*/ 1571444 h 1692226"/>
              <a:gd name="connsiteX100" fmla="*/ 1271994 w 9662615"/>
              <a:gd name="connsiteY100" fmla="*/ 1579471 h 1692226"/>
              <a:gd name="connsiteX101" fmla="*/ 1249226 w 9662615"/>
              <a:gd name="connsiteY101" fmla="*/ 1583140 h 1692226"/>
              <a:gd name="connsiteX102" fmla="*/ 1217719 w 9662615"/>
              <a:gd name="connsiteY102" fmla="*/ 1580863 h 1692226"/>
              <a:gd name="connsiteX103" fmla="*/ 1091432 w 9662615"/>
              <a:gd name="connsiteY103" fmla="*/ 1571003 h 1692226"/>
              <a:gd name="connsiteX104" fmla="*/ 992039 w 9662615"/>
              <a:gd name="connsiteY104" fmla="*/ 1556662 h 1692226"/>
              <a:gd name="connsiteX105" fmla="*/ 868264 w 9662615"/>
              <a:gd name="connsiteY105" fmla="*/ 1566392 h 1692226"/>
              <a:gd name="connsiteX106" fmla="*/ 792765 w 9662615"/>
              <a:gd name="connsiteY106" fmla="*/ 1563102 h 1692226"/>
              <a:gd name="connsiteX107" fmla="*/ 669055 w 9662615"/>
              <a:gd name="connsiteY107" fmla="*/ 1543638 h 1692226"/>
              <a:gd name="connsiteX108" fmla="*/ 506152 w 9662615"/>
              <a:gd name="connsiteY108" fmla="*/ 1549124 h 1692226"/>
              <a:gd name="connsiteX109" fmla="*/ 472797 w 9662615"/>
              <a:gd name="connsiteY109" fmla="*/ 1568904 h 1692226"/>
              <a:gd name="connsiteX110" fmla="*/ 427864 w 9662615"/>
              <a:gd name="connsiteY110" fmla="*/ 1580848 h 1692226"/>
              <a:gd name="connsiteX111" fmla="*/ 408381 w 9662615"/>
              <a:gd name="connsiteY111" fmla="*/ 1552940 h 1692226"/>
              <a:gd name="connsiteX112" fmla="*/ 267163 w 9662615"/>
              <a:gd name="connsiteY112" fmla="*/ 1531913 h 1692226"/>
              <a:gd name="connsiteX113" fmla="*/ 196644 w 9662615"/>
              <a:gd name="connsiteY113" fmla="*/ 1524565 h 1692226"/>
              <a:gd name="connsiteX114" fmla="*/ 86819 w 9662615"/>
              <a:gd name="connsiteY114" fmla="*/ 1519517 h 1692226"/>
              <a:gd name="connsiteX115" fmla="*/ 53369 w 9662615"/>
              <a:gd name="connsiteY115" fmla="*/ 1516853 h 1692226"/>
              <a:gd name="connsiteX116" fmla="*/ 2359 w 9662615"/>
              <a:gd name="connsiteY116" fmla="*/ 1515247 h 1692226"/>
              <a:gd name="connsiteX117" fmla="*/ 0 w 9662615"/>
              <a:gd name="connsiteY117" fmla="*/ 1514932 h 1692226"/>
              <a:gd name="connsiteX118" fmla="*/ 0 w 9662615"/>
              <a:gd name="connsiteY118" fmla="*/ 0 h 1692226"/>
              <a:gd name="connsiteX0" fmla="*/ 0 w 9662615"/>
              <a:gd name="connsiteY0" fmla="*/ 0 h 1692226"/>
              <a:gd name="connsiteX1" fmla="*/ 9662615 w 9662615"/>
              <a:gd name="connsiteY1" fmla="*/ 0 h 1692226"/>
              <a:gd name="connsiteX2" fmla="*/ 9662615 w 9662615"/>
              <a:gd name="connsiteY2" fmla="*/ 1280346 h 1692226"/>
              <a:gd name="connsiteX3" fmla="*/ 9658420 w 9662615"/>
              <a:gd name="connsiteY3" fmla="*/ 1280106 h 1692226"/>
              <a:gd name="connsiteX4" fmla="*/ 9469546 w 9662615"/>
              <a:gd name="connsiteY4" fmla="*/ 1289837 h 1692226"/>
              <a:gd name="connsiteX5" fmla="*/ 9385895 w 9662615"/>
              <a:gd name="connsiteY5" fmla="*/ 1269203 h 1692226"/>
              <a:gd name="connsiteX6" fmla="*/ 9144767 w 9662615"/>
              <a:gd name="connsiteY6" fmla="*/ 1264120 h 1692226"/>
              <a:gd name="connsiteX7" fmla="*/ 8837252 w 9662615"/>
              <a:gd name="connsiteY7" fmla="*/ 1350515 h 1692226"/>
              <a:gd name="connsiteX8" fmla="*/ 8705466 w 9662615"/>
              <a:gd name="connsiteY8" fmla="*/ 1342419 h 1692226"/>
              <a:gd name="connsiteX9" fmla="*/ 8652221 w 9662615"/>
              <a:gd name="connsiteY9" fmla="*/ 1326906 h 1692226"/>
              <a:gd name="connsiteX10" fmla="*/ 8632312 w 9662615"/>
              <a:gd name="connsiteY10" fmla="*/ 1326025 h 1692226"/>
              <a:gd name="connsiteX11" fmla="*/ 8591582 w 9662615"/>
              <a:gd name="connsiteY11" fmla="*/ 1341666 h 1692226"/>
              <a:gd name="connsiteX12" fmla="*/ 8537336 w 9662615"/>
              <a:gd name="connsiteY12" fmla="*/ 1341684 h 1692226"/>
              <a:gd name="connsiteX13" fmla="*/ 8472508 w 9662615"/>
              <a:gd name="connsiteY13" fmla="*/ 1363109 h 1692226"/>
              <a:gd name="connsiteX14" fmla="*/ 8258477 w 9662615"/>
              <a:gd name="connsiteY14" fmla="*/ 1370666 h 1692226"/>
              <a:gd name="connsiteX15" fmla="*/ 8197961 w 9662615"/>
              <a:gd name="connsiteY15" fmla="*/ 1392804 h 1692226"/>
              <a:gd name="connsiteX16" fmla="*/ 8171196 w 9662615"/>
              <a:gd name="connsiteY16" fmla="*/ 1397216 h 1692226"/>
              <a:gd name="connsiteX17" fmla="*/ 8127667 w 9662615"/>
              <a:gd name="connsiteY17" fmla="*/ 1418254 h 1692226"/>
              <a:gd name="connsiteX18" fmla="*/ 7974579 w 9662615"/>
              <a:gd name="connsiteY18" fmla="*/ 1383439 h 1692226"/>
              <a:gd name="connsiteX19" fmla="*/ 7768351 w 9662615"/>
              <a:gd name="connsiteY19" fmla="*/ 1395051 h 1692226"/>
              <a:gd name="connsiteX20" fmla="*/ 7635985 w 9662615"/>
              <a:gd name="connsiteY20" fmla="*/ 1386363 h 1692226"/>
              <a:gd name="connsiteX21" fmla="*/ 7466069 w 9662615"/>
              <a:gd name="connsiteY21" fmla="*/ 1377654 h 1692226"/>
              <a:gd name="connsiteX22" fmla="*/ 7355642 w 9662615"/>
              <a:gd name="connsiteY22" fmla="*/ 1407761 h 1692226"/>
              <a:gd name="connsiteX23" fmla="*/ 7151610 w 9662615"/>
              <a:gd name="connsiteY23" fmla="*/ 1397856 h 1692226"/>
              <a:gd name="connsiteX24" fmla="*/ 7082147 w 9662615"/>
              <a:gd name="connsiteY24" fmla="*/ 1406113 h 1692226"/>
              <a:gd name="connsiteX25" fmla="*/ 7014958 w 9662615"/>
              <a:gd name="connsiteY25" fmla="*/ 1396883 h 1692226"/>
              <a:gd name="connsiteX26" fmla="*/ 6907567 w 9662615"/>
              <a:gd name="connsiteY26" fmla="*/ 1419149 h 1692226"/>
              <a:gd name="connsiteX27" fmla="*/ 6748428 w 9662615"/>
              <a:gd name="connsiteY27" fmla="*/ 1420308 h 1692226"/>
              <a:gd name="connsiteX28" fmla="*/ 6654257 w 9662615"/>
              <a:gd name="connsiteY28" fmla="*/ 1424143 h 1692226"/>
              <a:gd name="connsiteX29" fmla="*/ 6620123 w 9662615"/>
              <a:gd name="connsiteY29" fmla="*/ 1430535 h 1692226"/>
              <a:gd name="connsiteX30" fmla="*/ 6571355 w 9662615"/>
              <a:gd name="connsiteY30" fmla="*/ 1436144 h 1692226"/>
              <a:gd name="connsiteX31" fmla="*/ 6486557 w 9662615"/>
              <a:gd name="connsiteY31" fmla="*/ 1449861 h 1692226"/>
              <a:gd name="connsiteX32" fmla="*/ 6370419 w 9662615"/>
              <a:gd name="connsiteY32" fmla="*/ 1461649 h 1692226"/>
              <a:gd name="connsiteX33" fmla="*/ 6278839 w 9662615"/>
              <a:gd name="connsiteY33" fmla="*/ 1449160 h 1692226"/>
              <a:gd name="connsiteX34" fmla="*/ 6272455 w 9662615"/>
              <a:gd name="connsiteY34" fmla="*/ 1453191 h 1692226"/>
              <a:gd name="connsiteX35" fmla="*/ 6212659 w 9662615"/>
              <a:gd name="connsiteY35" fmla="*/ 1454850 h 1692226"/>
              <a:gd name="connsiteX36" fmla="*/ 6069317 w 9662615"/>
              <a:gd name="connsiteY36" fmla="*/ 1445838 h 1692226"/>
              <a:gd name="connsiteX37" fmla="*/ 5878477 w 9662615"/>
              <a:gd name="connsiteY37" fmla="*/ 1439180 h 1692226"/>
              <a:gd name="connsiteX38" fmla="*/ 5838387 w 9662615"/>
              <a:gd name="connsiteY38" fmla="*/ 1444679 h 1692226"/>
              <a:gd name="connsiteX39" fmla="*/ 5771136 w 9662615"/>
              <a:gd name="connsiteY39" fmla="*/ 1453639 h 1692226"/>
              <a:gd name="connsiteX40" fmla="*/ 5724081 w 9662615"/>
              <a:gd name="connsiteY40" fmla="*/ 1470431 h 1692226"/>
              <a:gd name="connsiteX41" fmla="*/ 5666577 w 9662615"/>
              <a:gd name="connsiteY41" fmla="*/ 1473921 h 1692226"/>
              <a:gd name="connsiteX42" fmla="*/ 5649068 w 9662615"/>
              <a:gd name="connsiteY42" fmla="*/ 1461676 h 1692226"/>
              <a:gd name="connsiteX43" fmla="*/ 5588902 w 9662615"/>
              <a:gd name="connsiteY43" fmla="*/ 1469647 h 1692226"/>
              <a:gd name="connsiteX44" fmla="*/ 5498090 w 9662615"/>
              <a:gd name="connsiteY44" fmla="*/ 1483173 h 1692226"/>
              <a:gd name="connsiteX45" fmla="*/ 5444641 w 9662615"/>
              <a:gd name="connsiteY45" fmla="*/ 1487602 h 1692226"/>
              <a:gd name="connsiteX46" fmla="*/ 5299812 w 9662615"/>
              <a:gd name="connsiteY46" fmla="*/ 1503362 h 1692226"/>
              <a:gd name="connsiteX47" fmla="*/ 5213947 w 9662615"/>
              <a:gd name="connsiteY47" fmla="*/ 1516637 h 1692226"/>
              <a:gd name="connsiteX48" fmla="*/ 5090342 w 9662615"/>
              <a:gd name="connsiteY48" fmla="*/ 1546680 h 1692226"/>
              <a:gd name="connsiteX49" fmla="*/ 5129812 w 9662615"/>
              <a:gd name="connsiteY49" fmla="*/ 1521277 h 1692226"/>
              <a:gd name="connsiteX50" fmla="*/ 5059484 w 9662615"/>
              <a:gd name="connsiteY50" fmla="*/ 1546802 h 1692226"/>
              <a:gd name="connsiteX51" fmla="*/ 5038524 w 9662615"/>
              <a:gd name="connsiteY51" fmla="*/ 1545675 h 1692226"/>
              <a:gd name="connsiteX52" fmla="*/ 5026564 w 9662615"/>
              <a:gd name="connsiteY52" fmla="*/ 1545376 h 1692226"/>
              <a:gd name="connsiteX53" fmla="*/ 4969433 w 9662615"/>
              <a:gd name="connsiteY53" fmla="*/ 1550865 h 1692226"/>
              <a:gd name="connsiteX54" fmla="*/ 4921303 w 9662615"/>
              <a:gd name="connsiteY54" fmla="*/ 1575379 h 1692226"/>
              <a:gd name="connsiteX55" fmla="*/ 4871726 w 9662615"/>
              <a:gd name="connsiteY55" fmla="*/ 1570584 h 1692226"/>
              <a:gd name="connsiteX56" fmla="*/ 4847242 w 9662615"/>
              <a:gd name="connsiteY56" fmla="*/ 1664826 h 1692226"/>
              <a:gd name="connsiteX57" fmla="*/ 4809131 w 9662615"/>
              <a:gd name="connsiteY57" fmla="*/ 1692226 h 1692226"/>
              <a:gd name="connsiteX58" fmla="*/ 4791466 w 9662615"/>
              <a:gd name="connsiteY58" fmla="*/ 1561324 h 1692226"/>
              <a:gd name="connsiteX59" fmla="*/ 4784247 w 9662615"/>
              <a:gd name="connsiteY59" fmla="*/ 1562342 h 1692226"/>
              <a:gd name="connsiteX60" fmla="*/ 4735334 w 9662615"/>
              <a:gd name="connsiteY60" fmla="*/ 1581778 h 1692226"/>
              <a:gd name="connsiteX61" fmla="*/ 4697562 w 9662615"/>
              <a:gd name="connsiteY61" fmla="*/ 1551206 h 1692226"/>
              <a:gd name="connsiteX62" fmla="*/ 4662664 w 9662615"/>
              <a:gd name="connsiteY62" fmla="*/ 1573162 h 1692226"/>
              <a:gd name="connsiteX63" fmla="*/ 4603028 w 9662615"/>
              <a:gd name="connsiteY63" fmla="*/ 1568821 h 1692226"/>
              <a:gd name="connsiteX64" fmla="*/ 4541612 w 9662615"/>
              <a:gd name="connsiteY64" fmla="*/ 1545262 h 1692226"/>
              <a:gd name="connsiteX65" fmla="*/ 4422155 w 9662615"/>
              <a:gd name="connsiteY65" fmla="*/ 1542059 h 1692226"/>
              <a:gd name="connsiteX66" fmla="*/ 4221826 w 9662615"/>
              <a:gd name="connsiteY66" fmla="*/ 1508923 h 1692226"/>
              <a:gd name="connsiteX67" fmla="*/ 4096601 w 9662615"/>
              <a:gd name="connsiteY67" fmla="*/ 1521563 h 1692226"/>
              <a:gd name="connsiteX68" fmla="*/ 3970635 w 9662615"/>
              <a:gd name="connsiteY68" fmla="*/ 1544815 h 1692226"/>
              <a:gd name="connsiteX69" fmla="*/ 3833906 w 9662615"/>
              <a:gd name="connsiteY69" fmla="*/ 1516637 h 1692226"/>
              <a:gd name="connsiteX70" fmla="*/ 3696258 w 9662615"/>
              <a:gd name="connsiteY70" fmla="*/ 1537563 h 1692226"/>
              <a:gd name="connsiteX71" fmla="*/ 3594070 w 9662615"/>
              <a:gd name="connsiteY71" fmla="*/ 1509422 h 1692226"/>
              <a:gd name="connsiteX72" fmla="*/ 3565233 w 9662615"/>
              <a:gd name="connsiteY72" fmla="*/ 1515122 h 1692226"/>
              <a:gd name="connsiteX73" fmla="*/ 3560267 w 9662615"/>
              <a:gd name="connsiteY73" fmla="*/ 1516288 h 1692226"/>
              <a:gd name="connsiteX74" fmla="*/ 3540258 w 9662615"/>
              <a:gd name="connsiteY74" fmla="*/ 1516976 h 1692226"/>
              <a:gd name="connsiteX75" fmla="*/ 3534780 w 9662615"/>
              <a:gd name="connsiteY75" fmla="*/ 1522141 h 1692226"/>
              <a:gd name="connsiteX76" fmla="*/ 3504783 w 9662615"/>
              <a:gd name="connsiteY76" fmla="*/ 1526739 h 1692226"/>
              <a:gd name="connsiteX77" fmla="*/ 3430805 w 9662615"/>
              <a:gd name="connsiteY77" fmla="*/ 1542521 h 1692226"/>
              <a:gd name="connsiteX78" fmla="*/ 3292707 w 9662615"/>
              <a:gd name="connsiteY78" fmla="*/ 1520490 h 1692226"/>
              <a:gd name="connsiteX79" fmla="*/ 3187872 w 9662615"/>
              <a:gd name="connsiteY79" fmla="*/ 1519991 h 1692226"/>
              <a:gd name="connsiteX80" fmla="*/ 3148026 w 9662615"/>
              <a:gd name="connsiteY80" fmla="*/ 1524777 h 1692226"/>
              <a:gd name="connsiteX81" fmla="*/ 3092394 w 9662615"/>
              <a:gd name="connsiteY81" fmla="*/ 1528115 h 1692226"/>
              <a:gd name="connsiteX82" fmla="*/ 2994200 w 9662615"/>
              <a:gd name="connsiteY82" fmla="*/ 1537857 h 1692226"/>
              <a:gd name="connsiteX83" fmla="*/ 2862301 w 9662615"/>
              <a:gd name="connsiteY83" fmla="*/ 1544250 h 1692226"/>
              <a:gd name="connsiteX84" fmla="*/ 2766335 w 9662615"/>
              <a:gd name="connsiteY84" fmla="*/ 1527662 h 1692226"/>
              <a:gd name="connsiteX85" fmla="*/ 2757836 w 9662615"/>
              <a:gd name="connsiteY85" fmla="*/ 1531371 h 1692226"/>
              <a:gd name="connsiteX86" fmla="*/ 2691555 w 9662615"/>
              <a:gd name="connsiteY86" fmla="*/ 1530283 h 1692226"/>
              <a:gd name="connsiteX87" fmla="*/ 2491676 w 9662615"/>
              <a:gd name="connsiteY87" fmla="*/ 1500859 h 1692226"/>
              <a:gd name="connsiteX88" fmla="*/ 2378036 w 9662615"/>
              <a:gd name="connsiteY88" fmla="*/ 1520645 h 1692226"/>
              <a:gd name="connsiteX89" fmla="*/ 2284269 w 9662615"/>
              <a:gd name="connsiteY89" fmla="*/ 1503068 h 1692226"/>
              <a:gd name="connsiteX90" fmla="*/ 2207104 w 9662615"/>
              <a:gd name="connsiteY90" fmla="*/ 1508888 h 1692226"/>
              <a:gd name="connsiteX91" fmla="*/ 2149226 w 9662615"/>
              <a:gd name="connsiteY91" fmla="*/ 1523409 h 1692226"/>
              <a:gd name="connsiteX92" fmla="*/ 2084783 w 9662615"/>
              <a:gd name="connsiteY92" fmla="*/ 1524245 h 1692226"/>
              <a:gd name="connsiteX93" fmla="*/ 2070075 w 9662615"/>
              <a:gd name="connsiteY93" fmla="*/ 1511285 h 1692226"/>
              <a:gd name="connsiteX94" fmla="*/ 2001057 w 9662615"/>
              <a:gd name="connsiteY94" fmla="*/ 1516449 h 1692226"/>
              <a:gd name="connsiteX95" fmla="*/ 1896330 w 9662615"/>
              <a:gd name="connsiteY95" fmla="*/ 1525725 h 1692226"/>
              <a:gd name="connsiteX96" fmla="*/ 1835994 w 9662615"/>
              <a:gd name="connsiteY96" fmla="*/ 1527678 h 1692226"/>
              <a:gd name="connsiteX97" fmla="*/ 1671119 w 9662615"/>
              <a:gd name="connsiteY97" fmla="*/ 1536701 h 1692226"/>
              <a:gd name="connsiteX98" fmla="*/ 1601337 w 9662615"/>
              <a:gd name="connsiteY98" fmla="*/ 1548552 h 1692226"/>
              <a:gd name="connsiteX99" fmla="*/ 1407755 w 9662615"/>
              <a:gd name="connsiteY99" fmla="*/ 1571444 h 1692226"/>
              <a:gd name="connsiteX100" fmla="*/ 1271994 w 9662615"/>
              <a:gd name="connsiteY100" fmla="*/ 1579471 h 1692226"/>
              <a:gd name="connsiteX101" fmla="*/ 1249226 w 9662615"/>
              <a:gd name="connsiteY101" fmla="*/ 1583140 h 1692226"/>
              <a:gd name="connsiteX102" fmla="*/ 1217719 w 9662615"/>
              <a:gd name="connsiteY102" fmla="*/ 1580863 h 1692226"/>
              <a:gd name="connsiteX103" fmla="*/ 1091432 w 9662615"/>
              <a:gd name="connsiteY103" fmla="*/ 1571003 h 1692226"/>
              <a:gd name="connsiteX104" fmla="*/ 992039 w 9662615"/>
              <a:gd name="connsiteY104" fmla="*/ 1556662 h 1692226"/>
              <a:gd name="connsiteX105" fmla="*/ 868264 w 9662615"/>
              <a:gd name="connsiteY105" fmla="*/ 1566392 h 1692226"/>
              <a:gd name="connsiteX106" fmla="*/ 792765 w 9662615"/>
              <a:gd name="connsiteY106" fmla="*/ 1563102 h 1692226"/>
              <a:gd name="connsiteX107" fmla="*/ 669055 w 9662615"/>
              <a:gd name="connsiteY107" fmla="*/ 1543638 h 1692226"/>
              <a:gd name="connsiteX108" fmla="*/ 506152 w 9662615"/>
              <a:gd name="connsiteY108" fmla="*/ 1549124 h 1692226"/>
              <a:gd name="connsiteX109" fmla="*/ 472797 w 9662615"/>
              <a:gd name="connsiteY109" fmla="*/ 1568904 h 1692226"/>
              <a:gd name="connsiteX110" fmla="*/ 427864 w 9662615"/>
              <a:gd name="connsiteY110" fmla="*/ 1580848 h 1692226"/>
              <a:gd name="connsiteX111" fmla="*/ 408381 w 9662615"/>
              <a:gd name="connsiteY111" fmla="*/ 1552940 h 1692226"/>
              <a:gd name="connsiteX112" fmla="*/ 267163 w 9662615"/>
              <a:gd name="connsiteY112" fmla="*/ 1531913 h 1692226"/>
              <a:gd name="connsiteX113" fmla="*/ 196644 w 9662615"/>
              <a:gd name="connsiteY113" fmla="*/ 1524565 h 1692226"/>
              <a:gd name="connsiteX114" fmla="*/ 86819 w 9662615"/>
              <a:gd name="connsiteY114" fmla="*/ 1519517 h 1692226"/>
              <a:gd name="connsiteX115" fmla="*/ 53369 w 9662615"/>
              <a:gd name="connsiteY115" fmla="*/ 1516853 h 1692226"/>
              <a:gd name="connsiteX116" fmla="*/ 2359 w 9662615"/>
              <a:gd name="connsiteY116" fmla="*/ 1515247 h 1692226"/>
              <a:gd name="connsiteX117" fmla="*/ 0 w 9662615"/>
              <a:gd name="connsiteY117" fmla="*/ 1514932 h 1692226"/>
              <a:gd name="connsiteX118" fmla="*/ 0 w 9662615"/>
              <a:gd name="connsiteY118" fmla="*/ 0 h 1692226"/>
              <a:gd name="connsiteX0" fmla="*/ 0 w 9662615"/>
              <a:gd name="connsiteY0" fmla="*/ 0 h 1692226"/>
              <a:gd name="connsiteX1" fmla="*/ 9662615 w 9662615"/>
              <a:gd name="connsiteY1" fmla="*/ 0 h 1692226"/>
              <a:gd name="connsiteX2" fmla="*/ 9662615 w 9662615"/>
              <a:gd name="connsiteY2" fmla="*/ 1280346 h 1692226"/>
              <a:gd name="connsiteX3" fmla="*/ 9658420 w 9662615"/>
              <a:gd name="connsiteY3" fmla="*/ 1280106 h 1692226"/>
              <a:gd name="connsiteX4" fmla="*/ 9469546 w 9662615"/>
              <a:gd name="connsiteY4" fmla="*/ 1289837 h 1692226"/>
              <a:gd name="connsiteX5" fmla="*/ 9385895 w 9662615"/>
              <a:gd name="connsiteY5" fmla="*/ 1269203 h 1692226"/>
              <a:gd name="connsiteX6" fmla="*/ 9144767 w 9662615"/>
              <a:gd name="connsiteY6" fmla="*/ 1264120 h 1692226"/>
              <a:gd name="connsiteX7" fmla="*/ 8837252 w 9662615"/>
              <a:gd name="connsiteY7" fmla="*/ 1350515 h 1692226"/>
              <a:gd name="connsiteX8" fmla="*/ 8705466 w 9662615"/>
              <a:gd name="connsiteY8" fmla="*/ 1342419 h 1692226"/>
              <a:gd name="connsiteX9" fmla="*/ 8652221 w 9662615"/>
              <a:gd name="connsiteY9" fmla="*/ 1326906 h 1692226"/>
              <a:gd name="connsiteX10" fmla="*/ 8632312 w 9662615"/>
              <a:gd name="connsiteY10" fmla="*/ 1326025 h 1692226"/>
              <a:gd name="connsiteX11" fmla="*/ 8591582 w 9662615"/>
              <a:gd name="connsiteY11" fmla="*/ 1341666 h 1692226"/>
              <a:gd name="connsiteX12" fmla="*/ 8537336 w 9662615"/>
              <a:gd name="connsiteY12" fmla="*/ 1341684 h 1692226"/>
              <a:gd name="connsiteX13" fmla="*/ 8472508 w 9662615"/>
              <a:gd name="connsiteY13" fmla="*/ 1363109 h 1692226"/>
              <a:gd name="connsiteX14" fmla="*/ 8258477 w 9662615"/>
              <a:gd name="connsiteY14" fmla="*/ 1370666 h 1692226"/>
              <a:gd name="connsiteX15" fmla="*/ 8197961 w 9662615"/>
              <a:gd name="connsiteY15" fmla="*/ 1392804 h 1692226"/>
              <a:gd name="connsiteX16" fmla="*/ 8171196 w 9662615"/>
              <a:gd name="connsiteY16" fmla="*/ 1397216 h 1692226"/>
              <a:gd name="connsiteX17" fmla="*/ 8127667 w 9662615"/>
              <a:gd name="connsiteY17" fmla="*/ 1418254 h 1692226"/>
              <a:gd name="connsiteX18" fmla="*/ 7974579 w 9662615"/>
              <a:gd name="connsiteY18" fmla="*/ 1383439 h 1692226"/>
              <a:gd name="connsiteX19" fmla="*/ 7768351 w 9662615"/>
              <a:gd name="connsiteY19" fmla="*/ 1395051 h 1692226"/>
              <a:gd name="connsiteX20" fmla="*/ 7635985 w 9662615"/>
              <a:gd name="connsiteY20" fmla="*/ 1386363 h 1692226"/>
              <a:gd name="connsiteX21" fmla="*/ 7466069 w 9662615"/>
              <a:gd name="connsiteY21" fmla="*/ 1377654 h 1692226"/>
              <a:gd name="connsiteX22" fmla="*/ 7355642 w 9662615"/>
              <a:gd name="connsiteY22" fmla="*/ 1407761 h 1692226"/>
              <a:gd name="connsiteX23" fmla="*/ 7151610 w 9662615"/>
              <a:gd name="connsiteY23" fmla="*/ 1397856 h 1692226"/>
              <a:gd name="connsiteX24" fmla="*/ 7082147 w 9662615"/>
              <a:gd name="connsiteY24" fmla="*/ 1406113 h 1692226"/>
              <a:gd name="connsiteX25" fmla="*/ 7014958 w 9662615"/>
              <a:gd name="connsiteY25" fmla="*/ 1396883 h 1692226"/>
              <a:gd name="connsiteX26" fmla="*/ 6907567 w 9662615"/>
              <a:gd name="connsiteY26" fmla="*/ 1419149 h 1692226"/>
              <a:gd name="connsiteX27" fmla="*/ 6748428 w 9662615"/>
              <a:gd name="connsiteY27" fmla="*/ 1420308 h 1692226"/>
              <a:gd name="connsiteX28" fmla="*/ 6654257 w 9662615"/>
              <a:gd name="connsiteY28" fmla="*/ 1424143 h 1692226"/>
              <a:gd name="connsiteX29" fmla="*/ 6620123 w 9662615"/>
              <a:gd name="connsiteY29" fmla="*/ 1430535 h 1692226"/>
              <a:gd name="connsiteX30" fmla="*/ 6571355 w 9662615"/>
              <a:gd name="connsiteY30" fmla="*/ 1436144 h 1692226"/>
              <a:gd name="connsiteX31" fmla="*/ 6486557 w 9662615"/>
              <a:gd name="connsiteY31" fmla="*/ 1449861 h 1692226"/>
              <a:gd name="connsiteX32" fmla="*/ 6370419 w 9662615"/>
              <a:gd name="connsiteY32" fmla="*/ 1461649 h 1692226"/>
              <a:gd name="connsiteX33" fmla="*/ 6278839 w 9662615"/>
              <a:gd name="connsiteY33" fmla="*/ 1449160 h 1692226"/>
              <a:gd name="connsiteX34" fmla="*/ 6272455 w 9662615"/>
              <a:gd name="connsiteY34" fmla="*/ 1453191 h 1692226"/>
              <a:gd name="connsiteX35" fmla="*/ 6212659 w 9662615"/>
              <a:gd name="connsiteY35" fmla="*/ 1454850 h 1692226"/>
              <a:gd name="connsiteX36" fmla="*/ 6069317 w 9662615"/>
              <a:gd name="connsiteY36" fmla="*/ 1445838 h 1692226"/>
              <a:gd name="connsiteX37" fmla="*/ 5878477 w 9662615"/>
              <a:gd name="connsiteY37" fmla="*/ 1439180 h 1692226"/>
              <a:gd name="connsiteX38" fmla="*/ 5838387 w 9662615"/>
              <a:gd name="connsiteY38" fmla="*/ 1444679 h 1692226"/>
              <a:gd name="connsiteX39" fmla="*/ 5771136 w 9662615"/>
              <a:gd name="connsiteY39" fmla="*/ 1453639 h 1692226"/>
              <a:gd name="connsiteX40" fmla="*/ 5724081 w 9662615"/>
              <a:gd name="connsiteY40" fmla="*/ 1470431 h 1692226"/>
              <a:gd name="connsiteX41" fmla="*/ 5666577 w 9662615"/>
              <a:gd name="connsiteY41" fmla="*/ 1473921 h 1692226"/>
              <a:gd name="connsiteX42" fmla="*/ 5649068 w 9662615"/>
              <a:gd name="connsiteY42" fmla="*/ 1461676 h 1692226"/>
              <a:gd name="connsiteX43" fmla="*/ 5588902 w 9662615"/>
              <a:gd name="connsiteY43" fmla="*/ 1469647 h 1692226"/>
              <a:gd name="connsiteX44" fmla="*/ 5498090 w 9662615"/>
              <a:gd name="connsiteY44" fmla="*/ 1483173 h 1692226"/>
              <a:gd name="connsiteX45" fmla="*/ 5444641 w 9662615"/>
              <a:gd name="connsiteY45" fmla="*/ 1487602 h 1692226"/>
              <a:gd name="connsiteX46" fmla="*/ 5299812 w 9662615"/>
              <a:gd name="connsiteY46" fmla="*/ 1503362 h 1692226"/>
              <a:gd name="connsiteX47" fmla="*/ 5213947 w 9662615"/>
              <a:gd name="connsiteY47" fmla="*/ 1516637 h 1692226"/>
              <a:gd name="connsiteX48" fmla="*/ 5090342 w 9662615"/>
              <a:gd name="connsiteY48" fmla="*/ 1546680 h 1692226"/>
              <a:gd name="connsiteX49" fmla="*/ 5129812 w 9662615"/>
              <a:gd name="connsiteY49" fmla="*/ 1521277 h 1692226"/>
              <a:gd name="connsiteX50" fmla="*/ 5059484 w 9662615"/>
              <a:gd name="connsiteY50" fmla="*/ 1546802 h 1692226"/>
              <a:gd name="connsiteX51" fmla="*/ 5038524 w 9662615"/>
              <a:gd name="connsiteY51" fmla="*/ 1545675 h 1692226"/>
              <a:gd name="connsiteX52" fmla="*/ 5026564 w 9662615"/>
              <a:gd name="connsiteY52" fmla="*/ 1545376 h 1692226"/>
              <a:gd name="connsiteX53" fmla="*/ 4969433 w 9662615"/>
              <a:gd name="connsiteY53" fmla="*/ 1550865 h 1692226"/>
              <a:gd name="connsiteX54" fmla="*/ 4921303 w 9662615"/>
              <a:gd name="connsiteY54" fmla="*/ 1575379 h 1692226"/>
              <a:gd name="connsiteX55" fmla="*/ 4871726 w 9662615"/>
              <a:gd name="connsiteY55" fmla="*/ 1570584 h 1692226"/>
              <a:gd name="connsiteX56" fmla="*/ 4847242 w 9662615"/>
              <a:gd name="connsiteY56" fmla="*/ 1621094 h 1692226"/>
              <a:gd name="connsiteX57" fmla="*/ 4809131 w 9662615"/>
              <a:gd name="connsiteY57" fmla="*/ 1692226 h 1692226"/>
              <a:gd name="connsiteX58" fmla="*/ 4791466 w 9662615"/>
              <a:gd name="connsiteY58" fmla="*/ 1561324 h 1692226"/>
              <a:gd name="connsiteX59" fmla="*/ 4784247 w 9662615"/>
              <a:gd name="connsiteY59" fmla="*/ 1562342 h 1692226"/>
              <a:gd name="connsiteX60" fmla="*/ 4735334 w 9662615"/>
              <a:gd name="connsiteY60" fmla="*/ 1581778 h 1692226"/>
              <a:gd name="connsiteX61" fmla="*/ 4697562 w 9662615"/>
              <a:gd name="connsiteY61" fmla="*/ 1551206 h 1692226"/>
              <a:gd name="connsiteX62" fmla="*/ 4662664 w 9662615"/>
              <a:gd name="connsiteY62" fmla="*/ 1573162 h 1692226"/>
              <a:gd name="connsiteX63" fmla="*/ 4603028 w 9662615"/>
              <a:gd name="connsiteY63" fmla="*/ 1568821 h 1692226"/>
              <a:gd name="connsiteX64" fmla="*/ 4541612 w 9662615"/>
              <a:gd name="connsiteY64" fmla="*/ 1545262 h 1692226"/>
              <a:gd name="connsiteX65" fmla="*/ 4422155 w 9662615"/>
              <a:gd name="connsiteY65" fmla="*/ 1542059 h 1692226"/>
              <a:gd name="connsiteX66" fmla="*/ 4221826 w 9662615"/>
              <a:gd name="connsiteY66" fmla="*/ 1508923 h 1692226"/>
              <a:gd name="connsiteX67" fmla="*/ 4096601 w 9662615"/>
              <a:gd name="connsiteY67" fmla="*/ 1521563 h 1692226"/>
              <a:gd name="connsiteX68" fmla="*/ 3970635 w 9662615"/>
              <a:gd name="connsiteY68" fmla="*/ 1544815 h 1692226"/>
              <a:gd name="connsiteX69" fmla="*/ 3833906 w 9662615"/>
              <a:gd name="connsiteY69" fmla="*/ 1516637 h 1692226"/>
              <a:gd name="connsiteX70" fmla="*/ 3696258 w 9662615"/>
              <a:gd name="connsiteY70" fmla="*/ 1537563 h 1692226"/>
              <a:gd name="connsiteX71" fmla="*/ 3594070 w 9662615"/>
              <a:gd name="connsiteY71" fmla="*/ 1509422 h 1692226"/>
              <a:gd name="connsiteX72" fmla="*/ 3565233 w 9662615"/>
              <a:gd name="connsiteY72" fmla="*/ 1515122 h 1692226"/>
              <a:gd name="connsiteX73" fmla="*/ 3560267 w 9662615"/>
              <a:gd name="connsiteY73" fmla="*/ 1516288 h 1692226"/>
              <a:gd name="connsiteX74" fmla="*/ 3540258 w 9662615"/>
              <a:gd name="connsiteY74" fmla="*/ 1516976 h 1692226"/>
              <a:gd name="connsiteX75" fmla="*/ 3534780 w 9662615"/>
              <a:gd name="connsiteY75" fmla="*/ 1522141 h 1692226"/>
              <a:gd name="connsiteX76" fmla="*/ 3504783 w 9662615"/>
              <a:gd name="connsiteY76" fmla="*/ 1526739 h 1692226"/>
              <a:gd name="connsiteX77" fmla="*/ 3430805 w 9662615"/>
              <a:gd name="connsiteY77" fmla="*/ 1542521 h 1692226"/>
              <a:gd name="connsiteX78" fmla="*/ 3292707 w 9662615"/>
              <a:gd name="connsiteY78" fmla="*/ 1520490 h 1692226"/>
              <a:gd name="connsiteX79" fmla="*/ 3187872 w 9662615"/>
              <a:gd name="connsiteY79" fmla="*/ 1519991 h 1692226"/>
              <a:gd name="connsiteX80" fmla="*/ 3148026 w 9662615"/>
              <a:gd name="connsiteY80" fmla="*/ 1524777 h 1692226"/>
              <a:gd name="connsiteX81" fmla="*/ 3092394 w 9662615"/>
              <a:gd name="connsiteY81" fmla="*/ 1528115 h 1692226"/>
              <a:gd name="connsiteX82" fmla="*/ 2994200 w 9662615"/>
              <a:gd name="connsiteY82" fmla="*/ 1537857 h 1692226"/>
              <a:gd name="connsiteX83" fmla="*/ 2862301 w 9662615"/>
              <a:gd name="connsiteY83" fmla="*/ 1544250 h 1692226"/>
              <a:gd name="connsiteX84" fmla="*/ 2766335 w 9662615"/>
              <a:gd name="connsiteY84" fmla="*/ 1527662 h 1692226"/>
              <a:gd name="connsiteX85" fmla="*/ 2757836 w 9662615"/>
              <a:gd name="connsiteY85" fmla="*/ 1531371 h 1692226"/>
              <a:gd name="connsiteX86" fmla="*/ 2691555 w 9662615"/>
              <a:gd name="connsiteY86" fmla="*/ 1530283 h 1692226"/>
              <a:gd name="connsiteX87" fmla="*/ 2491676 w 9662615"/>
              <a:gd name="connsiteY87" fmla="*/ 1500859 h 1692226"/>
              <a:gd name="connsiteX88" fmla="*/ 2378036 w 9662615"/>
              <a:gd name="connsiteY88" fmla="*/ 1520645 h 1692226"/>
              <a:gd name="connsiteX89" fmla="*/ 2284269 w 9662615"/>
              <a:gd name="connsiteY89" fmla="*/ 1503068 h 1692226"/>
              <a:gd name="connsiteX90" fmla="*/ 2207104 w 9662615"/>
              <a:gd name="connsiteY90" fmla="*/ 1508888 h 1692226"/>
              <a:gd name="connsiteX91" fmla="*/ 2149226 w 9662615"/>
              <a:gd name="connsiteY91" fmla="*/ 1523409 h 1692226"/>
              <a:gd name="connsiteX92" fmla="*/ 2084783 w 9662615"/>
              <a:gd name="connsiteY92" fmla="*/ 1524245 h 1692226"/>
              <a:gd name="connsiteX93" fmla="*/ 2070075 w 9662615"/>
              <a:gd name="connsiteY93" fmla="*/ 1511285 h 1692226"/>
              <a:gd name="connsiteX94" fmla="*/ 2001057 w 9662615"/>
              <a:gd name="connsiteY94" fmla="*/ 1516449 h 1692226"/>
              <a:gd name="connsiteX95" fmla="*/ 1896330 w 9662615"/>
              <a:gd name="connsiteY95" fmla="*/ 1525725 h 1692226"/>
              <a:gd name="connsiteX96" fmla="*/ 1835994 w 9662615"/>
              <a:gd name="connsiteY96" fmla="*/ 1527678 h 1692226"/>
              <a:gd name="connsiteX97" fmla="*/ 1671119 w 9662615"/>
              <a:gd name="connsiteY97" fmla="*/ 1536701 h 1692226"/>
              <a:gd name="connsiteX98" fmla="*/ 1601337 w 9662615"/>
              <a:gd name="connsiteY98" fmla="*/ 1548552 h 1692226"/>
              <a:gd name="connsiteX99" fmla="*/ 1407755 w 9662615"/>
              <a:gd name="connsiteY99" fmla="*/ 1571444 h 1692226"/>
              <a:gd name="connsiteX100" fmla="*/ 1271994 w 9662615"/>
              <a:gd name="connsiteY100" fmla="*/ 1579471 h 1692226"/>
              <a:gd name="connsiteX101" fmla="*/ 1249226 w 9662615"/>
              <a:gd name="connsiteY101" fmla="*/ 1583140 h 1692226"/>
              <a:gd name="connsiteX102" fmla="*/ 1217719 w 9662615"/>
              <a:gd name="connsiteY102" fmla="*/ 1580863 h 1692226"/>
              <a:gd name="connsiteX103" fmla="*/ 1091432 w 9662615"/>
              <a:gd name="connsiteY103" fmla="*/ 1571003 h 1692226"/>
              <a:gd name="connsiteX104" fmla="*/ 992039 w 9662615"/>
              <a:gd name="connsiteY104" fmla="*/ 1556662 h 1692226"/>
              <a:gd name="connsiteX105" fmla="*/ 868264 w 9662615"/>
              <a:gd name="connsiteY105" fmla="*/ 1566392 h 1692226"/>
              <a:gd name="connsiteX106" fmla="*/ 792765 w 9662615"/>
              <a:gd name="connsiteY106" fmla="*/ 1563102 h 1692226"/>
              <a:gd name="connsiteX107" fmla="*/ 669055 w 9662615"/>
              <a:gd name="connsiteY107" fmla="*/ 1543638 h 1692226"/>
              <a:gd name="connsiteX108" fmla="*/ 506152 w 9662615"/>
              <a:gd name="connsiteY108" fmla="*/ 1549124 h 1692226"/>
              <a:gd name="connsiteX109" fmla="*/ 472797 w 9662615"/>
              <a:gd name="connsiteY109" fmla="*/ 1568904 h 1692226"/>
              <a:gd name="connsiteX110" fmla="*/ 427864 w 9662615"/>
              <a:gd name="connsiteY110" fmla="*/ 1580848 h 1692226"/>
              <a:gd name="connsiteX111" fmla="*/ 408381 w 9662615"/>
              <a:gd name="connsiteY111" fmla="*/ 1552940 h 1692226"/>
              <a:gd name="connsiteX112" fmla="*/ 267163 w 9662615"/>
              <a:gd name="connsiteY112" fmla="*/ 1531913 h 1692226"/>
              <a:gd name="connsiteX113" fmla="*/ 196644 w 9662615"/>
              <a:gd name="connsiteY113" fmla="*/ 1524565 h 1692226"/>
              <a:gd name="connsiteX114" fmla="*/ 86819 w 9662615"/>
              <a:gd name="connsiteY114" fmla="*/ 1519517 h 1692226"/>
              <a:gd name="connsiteX115" fmla="*/ 53369 w 9662615"/>
              <a:gd name="connsiteY115" fmla="*/ 1516853 h 1692226"/>
              <a:gd name="connsiteX116" fmla="*/ 2359 w 9662615"/>
              <a:gd name="connsiteY116" fmla="*/ 1515247 h 1692226"/>
              <a:gd name="connsiteX117" fmla="*/ 0 w 9662615"/>
              <a:gd name="connsiteY117" fmla="*/ 1514932 h 1692226"/>
              <a:gd name="connsiteX118" fmla="*/ 0 w 9662615"/>
              <a:gd name="connsiteY118" fmla="*/ 0 h 1692226"/>
              <a:gd name="connsiteX0" fmla="*/ 0 w 9662615"/>
              <a:gd name="connsiteY0" fmla="*/ 0 h 1621094"/>
              <a:gd name="connsiteX1" fmla="*/ 9662615 w 9662615"/>
              <a:gd name="connsiteY1" fmla="*/ 0 h 1621094"/>
              <a:gd name="connsiteX2" fmla="*/ 9662615 w 9662615"/>
              <a:gd name="connsiteY2" fmla="*/ 1280346 h 1621094"/>
              <a:gd name="connsiteX3" fmla="*/ 9658420 w 9662615"/>
              <a:gd name="connsiteY3" fmla="*/ 1280106 h 1621094"/>
              <a:gd name="connsiteX4" fmla="*/ 9469546 w 9662615"/>
              <a:gd name="connsiteY4" fmla="*/ 1289837 h 1621094"/>
              <a:gd name="connsiteX5" fmla="*/ 9385895 w 9662615"/>
              <a:gd name="connsiteY5" fmla="*/ 1269203 h 1621094"/>
              <a:gd name="connsiteX6" fmla="*/ 9144767 w 9662615"/>
              <a:gd name="connsiteY6" fmla="*/ 1264120 h 1621094"/>
              <a:gd name="connsiteX7" fmla="*/ 8837252 w 9662615"/>
              <a:gd name="connsiteY7" fmla="*/ 1350515 h 1621094"/>
              <a:gd name="connsiteX8" fmla="*/ 8705466 w 9662615"/>
              <a:gd name="connsiteY8" fmla="*/ 1342419 h 1621094"/>
              <a:gd name="connsiteX9" fmla="*/ 8652221 w 9662615"/>
              <a:gd name="connsiteY9" fmla="*/ 1326906 h 1621094"/>
              <a:gd name="connsiteX10" fmla="*/ 8632312 w 9662615"/>
              <a:gd name="connsiteY10" fmla="*/ 1326025 h 1621094"/>
              <a:gd name="connsiteX11" fmla="*/ 8591582 w 9662615"/>
              <a:gd name="connsiteY11" fmla="*/ 1341666 h 1621094"/>
              <a:gd name="connsiteX12" fmla="*/ 8537336 w 9662615"/>
              <a:gd name="connsiteY12" fmla="*/ 1341684 h 1621094"/>
              <a:gd name="connsiteX13" fmla="*/ 8472508 w 9662615"/>
              <a:gd name="connsiteY13" fmla="*/ 1363109 h 1621094"/>
              <a:gd name="connsiteX14" fmla="*/ 8258477 w 9662615"/>
              <a:gd name="connsiteY14" fmla="*/ 1370666 h 1621094"/>
              <a:gd name="connsiteX15" fmla="*/ 8197961 w 9662615"/>
              <a:gd name="connsiteY15" fmla="*/ 1392804 h 1621094"/>
              <a:gd name="connsiteX16" fmla="*/ 8171196 w 9662615"/>
              <a:gd name="connsiteY16" fmla="*/ 1397216 h 1621094"/>
              <a:gd name="connsiteX17" fmla="*/ 8127667 w 9662615"/>
              <a:gd name="connsiteY17" fmla="*/ 1418254 h 1621094"/>
              <a:gd name="connsiteX18" fmla="*/ 7974579 w 9662615"/>
              <a:gd name="connsiteY18" fmla="*/ 1383439 h 1621094"/>
              <a:gd name="connsiteX19" fmla="*/ 7768351 w 9662615"/>
              <a:gd name="connsiteY19" fmla="*/ 1395051 h 1621094"/>
              <a:gd name="connsiteX20" fmla="*/ 7635985 w 9662615"/>
              <a:gd name="connsiteY20" fmla="*/ 1386363 h 1621094"/>
              <a:gd name="connsiteX21" fmla="*/ 7466069 w 9662615"/>
              <a:gd name="connsiteY21" fmla="*/ 1377654 h 1621094"/>
              <a:gd name="connsiteX22" fmla="*/ 7355642 w 9662615"/>
              <a:gd name="connsiteY22" fmla="*/ 1407761 h 1621094"/>
              <a:gd name="connsiteX23" fmla="*/ 7151610 w 9662615"/>
              <a:gd name="connsiteY23" fmla="*/ 1397856 h 1621094"/>
              <a:gd name="connsiteX24" fmla="*/ 7082147 w 9662615"/>
              <a:gd name="connsiteY24" fmla="*/ 1406113 h 1621094"/>
              <a:gd name="connsiteX25" fmla="*/ 7014958 w 9662615"/>
              <a:gd name="connsiteY25" fmla="*/ 1396883 h 1621094"/>
              <a:gd name="connsiteX26" fmla="*/ 6907567 w 9662615"/>
              <a:gd name="connsiteY26" fmla="*/ 1419149 h 1621094"/>
              <a:gd name="connsiteX27" fmla="*/ 6748428 w 9662615"/>
              <a:gd name="connsiteY27" fmla="*/ 1420308 h 1621094"/>
              <a:gd name="connsiteX28" fmla="*/ 6654257 w 9662615"/>
              <a:gd name="connsiteY28" fmla="*/ 1424143 h 1621094"/>
              <a:gd name="connsiteX29" fmla="*/ 6620123 w 9662615"/>
              <a:gd name="connsiteY29" fmla="*/ 1430535 h 1621094"/>
              <a:gd name="connsiteX30" fmla="*/ 6571355 w 9662615"/>
              <a:gd name="connsiteY30" fmla="*/ 1436144 h 1621094"/>
              <a:gd name="connsiteX31" fmla="*/ 6486557 w 9662615"/>
              <a:gd name="connsiteY31" fmla="*/ 1449861 h 1621094"/>
              <a:gd name="connsiteX32" fmla="*/ 6370419 w 9662615"/>
              <a:gd name="connsiteY32" fmla="*/ 1461649 h 1621094"/>
              <a:gd name="connsiteX33" fmla="*/ 6278839 w 9662615"/>
              <a:gd name="connsiteY33" fmla="*/ 1449160 h 1621094"/>
              <a:gd name="connsiteX34" fmla="*/ 6272455 w 9662615"/>
              <a:gd name="connsiteY34" fmla="*/ 1453191 h 1621094"/>
              <a:gd name="connsiteX35" fmla="*/ 6212659 w 9662615"/>
              <a:gd name="connsiteY35" fmla="*/ 1454850 h 1621094"/>
              <a:gd name="connsiteX36" fmla="*/ 6069317 w 9662615"/>
              <a:gd name="connsiteY36" fmla="*/ 1445838 h 1621094"/>
              <a:gd name="connsiteX37" fmla="*/ 5878477 w 9662615"/>
              <a:gd name="connsiteY37" fmla="*/ 1439180 h 1621094"/>
              <a:gd name="connsiteX38" fmla="*/ 5838387 w 9662615"/>
              <a:gd name="connsiteY38" fmla="*/ 1444679 h 1621094"/>
              <a:gd name="connsiteX39" fmla="*/ 5771136 w 9662615"/>
              <a:gd name="connsiteY39" fmla="*/ 1453639 h 1621094"/>
              <a:gd name="connsiteX40" fmla="*/ 5724081 w 9662615"/>
              <a:gd name="connsiteY40" fmla="*/ 1470431 h 1621094"/>
              <a:gd name="connsiteX41" fmla="*/ 5666577 w 9662615"/>
              <a:gd name="connsiteY41" fmla="*/ 1473921 h 1621094"/>
              <a:gd name="connsiteX42" fmla="*/ 5649068 w 9662615"/>
              <a:gd name="connsiteY42" fmla="*/ 1461676 h 1621094"/>
              <a:gd name="connsiteX43" fmla="*/ 5588902 w 9662615"/>
              <a:gd name="connsiteY43" fmla="*/ 1469647 h 1621094"/>
              <a:gd name="connsiteX44" fmla="*/ 5498090 w 9662615"/>
              <a:gd name="connsiteY44" fmla="*/ 1483173 h 1621094"/>
              <a:gd name="connsiteX45" fmla="*/ 5444641 w 9662615"/>
              <a:gd name="connsiteY45" fmla="*/ 1487602 h 1621094"/>
              <a:gd name="connsiteX46" fmla="*/ 5299812 w 9662615"/>
              <a:gd name="connsiteY46" fmla="*/ 1503362 h 1621094"/>
              <a:gd name="connsiteX47" fmla="*/ 5213947 w 9662615"/>
              <a:gd name="connsiteY47" fmla="*/ 1516637 h 1621094"/>
              <a:gd name="connsiteX48" fmla="*/ 5090342 w 9662615"/>
              <a:gd name="connsiteY48" fmla="*/ 1546680 h 1621094"/>
              <a:gd name="connsiteX49" fmla="*/ 5129812 w 9662615"/>
              <a:gd name="connsiteY49" fmla="*/ 1521277 h 1621094"/>
              <a:gd name="connsiteX50" fmla="*/ 5059484 w 9662615"/>
              <a:gd name="connsiteY50" fmla="*/ 1546802 h 1621094"/>
              <a:gd name="connsiteX51" fmla="*/ 5038524 w 9662615"/>
              <a:gd name="connsiteY51" fmla="*/ 1545675 h 1621094"/>
              <a:gd name="connsiteX52" fmla="*/ 5026564 w 9662615"/>
              <a:gd name="connsiteY52" fmla="*/ 1545376 h 1621094"/>
              <a:gd name="connsiteX53" fmla="*/ 4969433 w 9662615"/>
              <a:gd name="connsiteY53" fmla="*/ 1550865 h 1621094"/>
              <a:gd name="connsiteX54" fmla="*/ 4921303 w 9662615"/>
              <a:gd name="connsiteY54" fmla="*/ 1575379 h 1621094"/>
              <a:gd name="connsiteX55" fmla="*/ 4871726 w 9662615"/>
              <a:gd name="connsiteY55" fmla="*/ 1570584 h 1621094"/>
              <a:gd name="connsiteX56" fmla="*/ 4847242 w 9662615"/>
              <a:gd name="connsiteY56" fmla="*/ 1621094 h 1621094"/>
              <a:gd name="connsiteX57" fmla="*/ 4821058 w 9662615"/>
              <a:gd name="connsiteY57" fmla="*/ 1553078 h 1621094"/>
              <a:gd name="connsiteX58" fmla="*/ 4791466 w 9662615"/>
              <a:gd name="connsiteY58" fmla="*/ 1561324 h 1621094"/>
              <a:gd name="connsiteX59" fmla="*/ 4784247 w 9662615"/>
              <a:gd name="connsiteY59" fmla="*/ 1562342 h 1621094"/>
              <a:gd name="connsiteX60" fmla="*/ 4735334 w 9662615"/>
              <a:gd name="connsiteY60" fmla="*/ 1581778 h 1621094"/>
              <a:gd name="connsiteX61" fmla="*/ 4697562 w 9662615"/>
              <a:gd name="connsiteY61" fmla="*/ 1551206 h 1621094"/>
              <a:gd name="connsiteX62" fmla="*/ 4662664 w 9662615"/>
              <a:gd name="connsiteY62" fmla="*/ 1573162 h 1621094"/>
              <a:gd name="connsiteX63" fmla="*/ 4603028 w 9662615"/>
              <a:gd name="connsiteY63" fmla="*/ 1568821 h 1621094"/>
              <a:gd name="connsiteX64" fmla="*/ 4541612 w 9662615"/>
              <a:gd name="connsiteY64" fmla="*/ 1545262 h 1621094"/>
              <a:gd name="connsiteX65" fmla="*/ 4422155 w 9662615"/>
              <a:gd name="connsiteY65" fmla="*/ 1542059 h 1621094"/>
              <a:gd name="connsiteX66" fmla="*/ 4221826 w 9662615"/>
              <a:gd name="connsiteY66" fmla="*/ 1508923 h 1621094"/>
              <a:gd name="connsiteX67" fmla="*/ 4096601 w 9662615"/>
              <a:gd name="connsiteY67" fmla="*/ 1521563 h 1621094"/>
              <a:gd name="connsiteX68" fmla="*/ 3970635 w 9662615"/>
              <a:gd name="connsiteY68" fmla="*/ 1544815 h 1621094"/>
              <a:gd name="connsiteX69" fmla="*/ 3833906 w 9662615"/>
              <a:gd name="connsiteY69" fmla="*/ 1516637 h 1621094"/>
              <a:gd name="connsiteX70" fmla="*/ 3696258 w 9662615"/>
              <a:gd name="connsiteY70" fmla="*/ 1537563 h 1621094"/>
              <a:gd name="connsiteX71" fmla="*/ 3594070 w 9662615"/>
              <a:gd name="connsiteY71" fmla="*/ 1509422 h 1621094"/>
              <a:gd name="connsiteX72" fmla="*/ 3565233 w 9662615"/>
              <a:gd name="connsiteY72" fmla="*/ 1515122 h 1621094"/>
              <a:gd name="connsiteX73" fmla="*/ 3560267 w 9662615"/>
              <a:gd name="connsiteY73" fmla="*/ 1516288 h 1621094"/>
              <a:gd name="connsiteX74" fmla="*/ 3540258 w 9662615"/>
              <a:gd name="connsiteY74" fmla="*/ 1516976 h 1621094"/>
              <a:gd name="connsiteX75" fmla="*/ 3534780 w 9662615"/>
              <a:gd name="connsiteY75" fmla="*/ 1522141 h 1621094"/>
              <a:gd name="connsiteX76" fmla="*/ 3504783 w 9662615"/>
              <a:gd name="connsiteY76" fmla="*/ 1526739 h 1621094"/>
              <a:gd name="connsiteX77" fmla="*/ 3430805 w 9662615"/>
              <a:gd name="connsiteY77" fmla="*/ 1542521 h 1621094"/>
              <a:gd name="connsiteX78" fmla="*/ 3292707 w 9662615"/>
              <a:gd name="connsiteY78" fmla="*/ 1520490 h 1621094"/>
              <a:gd name="connsiteX79" fmla="*/ 3187872 w 9662615"/>
              <a:gd name="connsiteY79" fmla="*/ 1519991 h 1621094"/>
              <a:gd name="connsiteX80" fmla="*/ 3148026 w 9662615"/>
              <a:gd name="connsiteY80" fmla="*/ 1524777 h 1621094"/>
              <a:gd name="connsiteX81" fmla="*/ 3092394 w 9662615"/>
              <a:gd name="connsiteY81" fmla="*/ 1528115 h 1621094"/>
              <a:gd name="connsiteX82" fmla="*/ 2994200 w 9662615"/>
              <a:gd name="connsiteY82" fmla="*/ 1537857 h 1621094"/>
              <a:gd name="connsiteX83" fmla="*/ 2862301 w 9662615"/>
              <a:gd name="connsiteY83" fmla="*/ 1544250 h 1621094"/>
              <a:gd name="connsiteX84" fmla="*/ 2766335 w 9662615"/>
              <a:gd name="connsiteY84" fmla="*/ 1527662 h 1621094"/>
              <a:gd name="connsiteX85" fmla="*/ 2757836 w 9662615"/>
              <a:gd name="connsiteY85" fmla="*/ 1531371 h 1621094"/>
              <a:gd name="connsiteX86" fmla="*/ 2691555 w 9662615"/>
              <a:gd name="connsiteY86" fmla="*/ 1530283 h 1621094"/>
              <a:gd name="connsiteX87" fmla="*/ 2491676 w 9662615"/>
              <a:gd name="connsiteY87" fmla="*/ 1500859 h 1621094"/>
              <a:gd name="connsiteX88" fmla="*/ 2378036 w 9662615"/>
              <a:gd name="connsiteY88" fmla="*/ 1520645 h 1621094"/>
              <a:gd name="connsiteX89" fmla="*/ 2284269 w 9662615"/>
              <a:gd name="connsiteY89" fmla="*/ 1503068 h 1621094"/>
              <a:gd name="connsiteX90" fmla="*/ 2207104 w 9662615"/>
              <a:gd name="connsiteY90" fmla="*/ 1508888 h 1621094"/>
              <a:gd name="connsiteX91" fmla="*/ 2149226 w 9662615"/>
              <a:gd name="connsiteY91" fmla="*/ 1523409 h 1621094"/>
              <a:gd name="connsiteX92" fmla="*/ 2084783 w 9662615"/>
              <a:gd name="connsiteY92" fmla="*/ 1524245 h 1621094"/>
              <a:gd name="connsiteX93" fmla="*/ 2070075 w 9662615"/>
              <a:gd name="connsiteY93" fmla="*/ 1511285 h 1621094"/>
              <a:gd name="connsiteX94" fmla="*/ 2001057 w 9662615"/>
              <a:gd name="connsiteY94" fmla="*/ 1516449 h 1621094"/>
              <a:gd name="connsiteX95" fmla="*/ 1896330 w 9662615"/>
              <a:gd name="connsiteY95" fmla="*/ 1525725 h 1621094"/>
              <a:gd name="connsiteX96" fmla="*/ 1835994 w 9662615"/>
              <a:gd name="connsiteY96" fmla="*/ 1527678 h 1621094"/>
              <a:gd name="connsiteX97" fmla="*/ 1671119 w 9662615"/>
              <a:gd name="connsiteY97" fmla="*/ 1536701 h 1621094"/>
              <a:gd name="connsiteX98" fmla="*/ 1601337 w 9662615"/>
              <a:gd name="connsiteY98" fmla="*/ 1548552 h 1621094"/>
              <a:gd name="connsiteX99" fmla="*/ 1407755 w 9662615"/>
              <a:gd name="connsiteY99" fmla="*/ 1571444 h 1621094"/>
              <a:gd name="connsiteX100" fmla="*/ 1271994 w 9662615"/>
              <a:gd name="connsiteY100" fmla="*/ 1579471 h 1621094"/>
              <a:gd name="connsiteX101" fmla="*/ 1249226 w 9662615"/>
              <a:gd name="connsiteY101" fmla="*/ 1583140 h 1621094"/>
              <a:gd name="connsiteX102" fmla="*/ 1217719 w 9662615"/>
              <a:gd name="connsiteY102" fmla="*/ 1580863 h 1621094"/>
              <a:gd name="connsiteX103" fmla="*/ 1091432 w 9662615"/>
              <a:gd name="connsiteY103" fmla="*/ 1571003 h 1621094"/>
              <a:gd name="connsiteX104" fmla="*/ 992039 w 9662615"/>
              <a:gd name="connsiteY104" fmla="*/ 1556662 h 1621094"/>
              <a:gd name="connsiteX105" fmla="*/ 868264 w 9662615"/>
              <a:gd name="connsiteY105" fmla="*/ 1566392 h 1621094"/>
              <a:gd name="connsiteX106" fmla="*/ 792765 w 9662615"/>
              <a:gd name="connsiteY106" fmla="*/ 1563102 h 1621094"/>
              <a:gd name="connsiteX107" fmla="*/ 669055 w 9662615"/>
              <a:gd name="connsiteY107" fmla="*/ 1543638 h 1621094"/>
              <a:gd name="connsiteX108" fmla="*/ 506152 w 9662615"/>
              <a:gd name="connsiteY108" fmla="*/ 1549124 h 1621094"/>
              <a:gd name="connsiteX109" fmla="*/ 472797 w 9662615"/>
              <a:gd name="connsiteY109" fmla="*/ 1568904 h 1621094"/>
              <a:gd name="connsiteX110" fmla="*/ 427864 w 9662615"/>
              <a:gd name="connsiteY110" fmla="*/ 1580848 h 1621094"/>
              <a:gd name="connsiteX111" fmla="*/ 408381 w 9662615"/>
              <a:gd name="connsiteY111" fmla="*/ 1552940 h 1621094"/>
              <a:gd name="connsiteX112" fmla="*/ 267163 w 9662615"/>
              <a:gd name="connsiteY112" fmla="*/ 1531913 h 1621094"/>
              <a:gd name="connsiteX113" fmla="*/ 196644 w 9662615"/>
              <a:gd name="connsiteY113" fmla="*/ 1524565 h 1621094"/>
              <a:gd name="connsiteX114" fmla="*/ 86819 w 9662615"/>
              <a:gd name="connsiteY114" fmla="*/ 1519517 h 1621094"/>
              <a:gd name="connsiteX115" fmla="*/ 53369 w 9662615"/>
              <a:gd name="connsiteY115" fmla="*/ 1516853 h 1621094"/>
              <a:gd name="connsiteX116" fmla="*/ 2359 w 9662615"/>
              <a:gd name="connsiteY116" fmla="*/ 1515247 h 1621094"/>
              <a:gd name="connsiteX117" fmla="*/ 0 w 9662615"/>
              <a:gd name="connsiteY117" fmla="*/ 1514932 h 1621094"/>
              <a:gd name="connsiteX118" fmla="*/ 0 w 9662615"/>
              <a:gd name="connsiteY118" fmla="*/ 0 h 1621094"/>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1303 w 9662615"/>
              <a:gd name="connsiteY54" fmla="*/ 1575379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5334 w 9662615"/>
              <a:gd name="connsiteY60" fmla="*/ 158177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41612 w 9662615"/>
              <a:gd name="connsiteY64" fmla="*/ 1545262 h 1583140"/>
              <a:gd name="connsiteX65" fmla="*/ 4422155 w 9662615"/>
              <a:gd name="connsiteY65" fmla="*/ 1542059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5334 w 9662615"/>
              <a:gd name="connsiteY60" fmla="*/ 158177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41612 w 9662615"/>
              <a:gd name="connsiteY64" fmla="*/ 1545262 h 1583140"/>
              <a:gd name="connsiteX65" fmla="*/ 4422155 w 9662615"/>
              <a:gd name="connsiteY65" fmla="*/ 1542059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97680"/>
              <a:gd name="connsiteX1" fmla="*/ 9662615 w 9662615"/>
              <a:gd name="connsiteY1" fmla="*/ 0 h 1597680"/>
              <a:gd name="connsiteX2" fmla="*/ 9662615 w 9662615"/>
              <a:gd name="connsiteY2" fmla="*/ 1280346 h 1597680"/>
              <a:gd name="connsiteX3" fmla="*/ 9658420 w 9662615"/>
              <a:gd name="connsiteY3" fmla="*/ 1280106 h 1597680"/>
              <a:gd name="connsiteX4" fmla="*/ 9469546 w 9662615"/>
              <a:gd name="connsiteY4" fmla="*/ 1289837 h 1597680"/>
              <a:gd name="connsiteX5" fmla="*/ 9385895 w 9662615"/>
              <a:gd name="connsiteY5" fmla="*/ 1269203 h 1597680"/>
              <a:gd name="connsiteX6" fmla="*/ 9144767 w 9662615"/>
              <a:gd name="connsiteY6" fmla="*/ 1264120 h 1597680"/>
              <a:gd name="connsiteX7" fmla="*/ 8837252 w 9662615"/>
              <a:gd name="connsiteY7" fmla="*/ 1350515 h 1597680"/>
              <a:gd name="connsiteX8" fmla="*/ 8705466 w 9662615"/>
              <a:gd name="connsiteY8" fmla="*/ 1342419 h 1597680"/>
              <a:gd name="connsiteX9" fmla="*/ 8652221 w 9662615"/>
              <a:gd name="connsiteY9" fmla="*/ 1326906 h 1597680"/>
              <a:gd name="connsiteX10" fmla="*/ 8632312 w 9662615"/>
              <a:gd name="connsiteY10" fmla="*/ 1326025 h 1597680"/>
              <a:gd name="connsiteX11" fmla="*/ 8591582 w 9662615"/>
              <a:gd name="connsiteY11" fmla="*/ 1341666 h 1597680"/>
              <a:gd name="connsiteX12" fmla="*/ 8537336 w 9662615"/>
              <a:gd name="connsiteY12" fmla="*/ 1341684 h 1597680"/>
              <a:gd name="connsiteX13" fmla="*/ 8472508 w 9662615"/>
              <a:gd name="connsiteY13" fmla="*/ 1363109 h 1597680"/>
              <a:gd name="connsiteX14" fmla="*/ 8258477 w 9662615"/>
              <a:gd name="connsiteY14" fmla="*/ 1370666 h 1597680"/>
              <a:gd name="connsiteX15" fmla="*/ 8197961 w 9662615"/>
              <a:gd name="connsiteY15" fmla="*/ 1392804 h 1597680"/>
              <a:gd name="connsiteX16" fmla="*/ 8171196 w 9662615"/>
              <a:gd name="connsiteY16" fmla="*/ 1397216 h 1597680"/>
              <a:gd name="connsiteX17" fmla="*/ 8127667 w 9662615"/>
              <a:gd name="connsiteY17" fmla="*/ 1418254 h 1597680"/>
              <a:gd name="connsiteX18" fmla="*/ 7974579 w 9662615"/>
              <a:gd name="connsiteY18" fmla="*/ 1383439 h 1597680"/>
              <a:gd name="connsiteX19" fmla="*/ 7768351 w 9662615"/>
              <a:gd name="connsiteY19" fmla="*/ 1395051 h 1597680"/>
              <a:gd name="connsiteX20" fmla="*/ 7635985 w 9662615"/>
              <a:gd name="connsiteY20" fmla="*/ 1386363 h 1597680"/>
              <a:gd name="connsiteX21" fmla="*/ 7466069 w 9662615"/>
              <a:gd name="connsiteY21" fmla="*/ 1377654 h 1597680"/>
              <a:gd name="connsiteX22" fmla="*/ 7355642 w 9662615"/>
              <a:gd name="connsiteY22" fmla="*/ 1407761 h 1597680"/>
              <a:gd name="connsiteX23" fmla="*/ 7151610 w 9662615"/>
              <a:gd name="connsiteY23" fmla="*/ 1397856 h 1597680"/>
              <a:gd name="connsiteX24" fmla="*/ 7082147 w 9662615"/>
              <a:gd name="connsiteY24" fmla="*/ 1406113 h 1597680"/>
              <a:gd name="connsiteX25" fmla="*/ 7014958 w 9662615"/>
              <a:gd name="connsiteY25" fmla="*/ 1396883 h 1597680"/>
              <a:gd name="connsiteX26" fmla="*/ 6907567 w 9662615"/>
              <a:gd name="connsiteY26" fmla="*/ 1419149 h 1597680"/>
              <a:gd name="connsiteX27" fmla="*/ 6748428 w 9662615"/>
              <a:gd name="connsiteY27" fmla="*/ 1420308 h 1597680"/>
              <a:gd name="connsiteX28" fmla="*/ 6654257 w 9662615"/>
              <a:gd name="connsiteY28" fmla="*/ 1424143 h 1597680"/>
              <a:gd name="connsiteX29" fmla="*/ 6620123 w 9662615"/>
              <a:gd name="connsiteY29" fmla="*/ 1430535 h 1597680"/>
              <a:gd name="connsiteX30" fmla="*/ 6571355 w 9662615"/>
              <a:gd name="connsiteY30" fmla="*/ 1436144 h 1597680"/>
              <a:gd name="connsiteX31" fmla="*/ 6486557 w 9662615"/>
              <a:gd name="connsiteY31" fmla="*/ 1449861 h 1597680"/>
              <a:gd name="connsiteX32" fmla="*/ 6370419 w 9662615"/>
              <a:gd name="connsiteY32" fmla="*/ 1461649 h 1597680"/>
              <a:gd name="connsiteX33" fmla="*/ 6278839 w 9662615"/>
              <a:gd name="connsiteY33" fmla="*/ 1449160 h 1597680"/>
              <a:gd name="connsiteX34" fmla="*/ 6272455 w 9662615"/>
              <a:gd name="connsiteY34" fmla="*/ 1453191 h 1597680"/>
              <a:gd name="connsiteX35" fmla="*/ 6212659 w 9662615"/>
              <a:gd name="connsiteY35" fmla="*/ 1454850 h 1597680"/>
              <a:gd name="connsiteX36" fmla="*/ 6069317 w 9662615"/>
              <a:gd name="connsiteY36" fmla="*/ 1445838 h 1597680"/>
              <a:gd name="connsiteX37" fmla="*/ 5878477 w 9662615"/>
              <a:gd name="connsiteY37" fmla="*/ 1439180 h 1597680"/>
              <a:gd name="connsiteX38" fmla="*/ 5838387 w 9662615"/>
              <a:gd name="connsiteY38" fmla="*/ 1444679 h 1597680"/>
              <a:gd name="connsiteX39" fmla="*/ 5771136 w 9662615"/>
              <a:gd name="connsiteY39" fmla="*/ 1453639 h 1597680"/>
              <a:gd name="connsiteX40" fmla="*/ 5724081 w 9662615"/>
              <a:gd name="connsiteY40" fmla="*/ 1470431 h 1597680"/>
              <a:gd name="connsiteX41" fmla="*/ 5666577 w 9662615"/>
              <a:gd name="connsiteY41" fmla="*/ 1473921 h 1597680"/>
              <a:gd name="connsiteX42" fmla="*/ 5649068 w 9662615"/>
              <a:gd name="connsiteY42" fmla="*/ 1461676 h 1597680"/>
              <a:gd name="connsiteX43" fmla="*/ 5588902 w 9662615"/>
              <a:gd name="connsiteY43" fmla="*/ 1469647 h 1597680"/>
              <a:gd name="connsiteX44" fmla="*/ 5498090 w 9662615"/>
              <a:gd name="connsiteY44" fmla="*/ 1483173 h 1597680"/>
              <a:gd name="connsiteX45" fmla="*/ 5444641 w 9662615"/>
              <a:gd name="connsiteY45" fmla="*/ 1487602 h 1597680"/>
              <a:gd name="connsiteX46" fmla="*/ 5299812 w 9662615"/>
              <a:gd name="connsiteY46" fmla="*/ 1503362 h 1597680"/>
              <a:gd name="connsiteX47" fmla="*/ 5213947 w 9662615"/>
              <a:gd name="connsiteY47" fmla="*/ 1516637 h 1597680"/>
              <a:gd name="connsiteX48" fmla="*/ 5090342 w 9662615"/>
              <a:gd name="connsiteY48" fmla="*/ 1546680 h 1597680"/>
              <a:gd name="connsiteX49" fmla="*/ 5129812 w 9662615"/>
              <a:gd name="connsiteY49" fmla="*/ 1521277 h 1597680"/>
              <a:gd name="connsiteX50" fmla="*/ 5059484 w 9662615"/>
              <a:gd name="connsiteY50" fmla="*/ 1546802 h 1597680"/>
              <a:gd name="connsiteX51" fmla="*/ 5038524 w 9662615"/>
              <a:gd name="connsiteY51" fmla="*/ 1545675 h 1597680"/>
              <a:gd name="connsiteX52" fmla="*/ 5026564 w 9662615"/>
              <a:gd name="connsiteY52" fmla="*/ 1545376 h 1597680"/>
              <a:gd name="connsiteX53" fmla="*/ 4969433 w 9662615"/>
              <a:gd name="connsiteY53" fmla="*/ 1550865 h 1597680"/>
              <a:gd name="connsiteX54" fmla="*/ 4929254 w 9662615"/>
              <a:gd name="connsiteY54" fmla="*/ 1563452 h 1597680"/>
              <a:gd name="connsiteX55" fmla="*/ 4871726 w 9662615"/>
              <a:gd name="connsiteY55" fmla="*/ 1570584 h 1597680"/>
              <a:gd name="connsiteX56" fmla="*/ 4843267 w 9662615"/>
              <a:gd name="connsiteY56" fmla="*/ 1561459 h 1597680"/>
              <a:gd name="connsiteX57" fmla="*/ 4821058 w 9662615"/>
              <a:gd name="connsiteY57" fmla="*/ 1553078 h 1597680"/>
              <a:gd name="connsiteX58" fmla="*/ 4791466 w 9662615"/>
              <a:gd name="connsiteY58" fmla="*/ 1561324 h 1597680"/>
              <a:gd name="connsiteX59" fmla="*/ 4784247 w 9662615"/>
              <a:gd name="connsiteY59" fmla="*/ 1562342 h 1597680"/>
              <a:gd name="connsiteX60" fmla="*/ 4743285 w 9662615"/>
              <a:gd name="connsiteY60" fmla="*/ 1597680 h 1597680"/>
              <a:gd name="connsiteX61" fmla="*/ 4697562 w 9662615"/>
              <a:gd name="connsiteY61" fmla="*/ 1551206 h 1597680"/>
              <a:gd name="connsiteX62" fmla="*/ 4662664 w 9662615"/>
              <a:gd name="connsiteY62" fmla="*/ 1573162 h 1597680"/>
              <a:gd name="connsiteX63" fmla="*/ 4603028 w 9662615"/>
              <a:gd name="connsiteY63" fmla="*/ 1568821 h 1597680"/>
              <a:gd name="connsiteX64" fmla="*/ 4541612 w 9662615"/>
              <a:gd name="connsiteY64" fmla="*/ 1545262 h 1597680"/>
              <a:gd name="connsiteX65" fmla="*/ 4422155 w 9662615"/>
              <a:gd name="connsiteY65" fmla="*/ 1542059 h 1597680"/>
              <a:gd name="connsiteX66" fmla="*/ 4221826 w 9662615"/>
              <a:gd name="connsiteY66" fmla="*/ 1508923 h 1597680"/>
              <a:gd name="connsiteX67" fmla="*/ 4096601 w 9662615"/>
              <a:gd name="connsiteY67" fmla="*/ 1521563 h 1597680"/>
              <a:gd name="connsiteX68" fmla="*/ 3970635 w 9662615"/>
              <a:gd name="connsiteY68" fmla="*/ 1544815 h 1597680"/>
              <a:gd name="connsiteX69" fmla="*/ 3833906 w 9662615"/>
              <a:gd name="connsiteY69" fmla="*/ 1516637 h 1597680"/>
              <a:gd name="connsiteX70" fmla="*/ 3696258 w 9662615"/>
              <a:gd name="connsiteY70" fmla="*/ 1537563 h 1597680"/>
              <a:gd name="connsiteX71" fmla="*/ 3594070 w 9662615"/>
              <a:gd name="connsiteY71" fmla="*/ 1509422 h 1597680"/>
              <a:gd name="connsiteX72" fmla="*/ 3565233 w 9662615"/>
              <a:gd name="connsiteY72" fmla="*/ 1515122 h 1597680"/>
              <a:gd name="connsiteX73" fmla="*/ 3560267 w 9662615"/>
              <a:gd name="connsiteY73" fmla="*/ 1516288 h 1597680"/>
              <a:gd name="connsiteX74" fmla="*/ 3540258 w 9662615"/>
              <a:gd name="connsiteY74" fmla="*/ 1516976 h 1597680"/>
              <a:gd name="connsiteX75" fmla="*/ 3534780 w 9662615"/>
              <a:gd name="connsiteY75" fmla="*/ 1522141 h 1597680"/>
              <a:gd name="connsiteX76" fmla="*/ 3504783 w 9662615"/>
              <a:gd name="connsiteY76" fmla="*/ 1526739 h 1597680"/>
              <a:gd name="connsiteX77" fmla="*/ 3430805 w 9662615"/>
              <a:gd name="connsiteY77" fmla="*/ 1542521 h 1597680"/>
              <a:gd name="connsiteX78" fmla="*/ 3292707 w 9662615"/>
              <a:gd name="connsiteY78" fmla="*/ 1520490 h 1597680"/>
              <a:gd name="connsiteX79" fmla="*/ 3187872 w 9662615"/>
              <a:gd name="connsiteY79" fmla="*/ 1519991 h 1597680"/>
              <a:gd name="connsiteX80" fmla="*/ 3148026 w 9662615"/>
              <a:gd name="connsiteY80" fmla="*/ 1524777 h 1597680"/>
              <a:gd name="connsiteX81" fmla="*/ 3092394 w 9662615"/>
              <a:gd name="connsiteY81" fmla="*/ 1528115 h 1597680"/>
              <a:gd name="connsiteX82" fmla="*/ 2994200 w 9662615"/>
              <a:gd name="connsiteY82" fmla="*/ 1537857 h 1597680"/>
              <a:gd name="connsiteX83" fmla="*/ 2862301 w 9662615"/>
              <a:gd name="connsiteY83" fmla="*/ 1544250 h 1597680"/>
              <a:gd name="connsiteX84" fmla="*/ 2766335 w 9662615"/>
              <a:gd name="connsiteY84" fmla="*/ 1527662 h 1597680"/>
              <a:gd name="connsiteX85" fmla="*/ 2757836 w 9662615"/>
              <a:gd name="connsiteY85" fmla="*/ 1531371 h 1597680"/>
              <a:gd name="connsiteX86" fmla="*/ 2691555 w 9662615"/>
              <a:gd name="connsiteY86" fmla="*/ 1530283 h 1597680"/>
              <a:gd name="connsiteX87" fmla="*/ 2491676 w 9662615"/>
              <a:gd name="connsiteY87" fmla="*/ 1500859 h 1597680"/>
              <a:gd name="connsiteX88" fmla="*/ 2378036 w 9662615"/>
              <a:gd name="connsiteY88" fmla="*/ 1520645 h 1597680"/>
              <a:gd name="connsiteX89" fmla="*/ 2284269 w 9662615"/>
              <a:gd name="connsiteY89" fmla="*/ 1503068 h 1597680"/>
              <a:gd name="connsiteX90" fmla="*/ 2207104 w 9662615"/>
              <a:gd name="connsiteY90" fmla="*/ 1508888 h 1597680"/>
              <a:gd name="connsiteX91" fmla="*/ 2149226 w 9662615"/>
              <a:gd name="connsiteY91" fmla="*/ 1523409 h 1597680"/>
              <a:gd name="connsiteX92" fmla="*/ 2084783 w 9662615"/>
              <a:gd name="connsiteY92" fmla="*/ 1524245 h 1597680"/>
              <a:gd name="connsiteX93" fmla="*/ 2070075 w 9662615"/>
              <a:gd name="connsiteY93" fmla="*/ 1511285 h 1597680"/>
              <a:gd name="connsiteX94" fmla="*/ 2001057 w 9662615"/>
              <a:gd name="connsiteY94" fmla="*/ 1516449 h 1597680"/>
              <a:gd name="connsiteX95" fmla="*/ 1896330 w 9662615"/>
              <a:gd name="connsiteY95" fmla="*/ 1525725 h 1597680"/>
              <a:gd name="connsiteX96" fmla="*/ 1835994 w 9662615"/>
              <a:gd name="connsiteY96" fmla="*/ 1527678 h 1597680"/>
              <a:gd name="connsiteX97" fmla="*/ 1671119 w 9662615"/>
              <a:gd name="connsiteY97" fmla="*/ 1536701 h 1597680"/>
              <a:gd name="connsiteX98" fmla="*/ 1601337 w 9662615"/>
              <a:gd name="connsiteY98" fmla="*/ 1548552 h 1597680"/>
              <a:gd name="connsiteX99" fmla="*/ 1407755 w 9662615"/>
              <a:gd name="connsiteY99" fmla="*/ 1571444 h 1597680"/>
              <a:gd name="connsiteX100" fmla="*/ 1271994 w 9662615"/>
              <a:gd name="connsiteY100" fmla="*/ 1579471 h 1597680"/>
              <a:gd name="connsiteX101" fmla="*/ 1249226 w 9662615"/>
              <a:gd name="connsiteY101" fmla="*/ 1583140 h 1597680"/>
              <a:gd name="connsiteX102" fmla="*/ 1217719 w 9662615"/>
              <a:gd name="connsiteY102" fmla="*/ 1580863 h 1597680"/>
              <a:gd name="connsiteX103" fmla="*/ 1091432 w 9662615"/>
              <a:gd name="connsiteY103" fmla="*/ 1571003 h 1597680"/>
              <a:gd name="connsiteX104" fmla="*/ 992039 w 9662615"/>
              <a:gd name="connsiteY104" fmla="*/ 1556662 h 1597680"/>
              <a:gd name="connsiteX105" fmla="*/ 868264 w 9662615"/>
              <a:gd name="connsiteY105" fmla="*/ 1566392 h 1597680"/>
              <a:gd name="connsiteX106" fmla="*/ 792765 w 9662615"/>
              <a:gd name="connsiteY106" fmla="*/ 1563102 h 1597680"/>
              <a:gd name="connsiteX107" fmla="*/ 669055 w 9662615"/>
              <a:gd name="connsiteY107" fmla="*/ 1543638 h 1597680"/>
              <a:gd name="connsiteX108" fmla="*/ 506152 w 9662615"/>
              <a:gd name="connsiteY108" fmla="*/ 1549124 h 1597680"/>
              <a:gd name="connsiteX109" fmla="*/ 472797 w 9662615"/>
              <a:gd name="connsiteY109" fmla="*/ 1568904 h 1597680"/>
              <a:gd name="connsiteX110" fmla="*/ 427864 w 9662615"/>
              <a:gd name="connsiteY110" fmla="*/ 1580848 h 1597680"/>
              <a:gd name="connsiteX111" fmla="*/ 408381 w 9662615"/>
              <a:gd name="connsiteY111" fmla="*/ 1552940 h 1597680"/>
              <a:gd name="connsiteX112" fmla="*/ 267163 w 9662615"/>
              <a:gd name="connsiteY112" fmla="*/ 1531913 h 1597680"/>
              <a:gd name="connsiteX113" fmla="*/ 196644 w 9662615"/>
              <a:gd name="connsiteY113" fmla="*/ 1524565 h 1597680"/>
              <a:gd name="connsiteX114" fmla="*/ 86819 w 9662615"/>
              <a:gd name="connsiteY114" fmla="*/ 1519517 h 1597680"/>
              <a:gd name="connsiteX115" fmla="*/ 53369 w 9662615"/>
              <a:gd name="connsiteY115" fmla="*/ 1516853 h 1597680"/>
              <a:gd name="connsiteX116" fmla="*/ 2359 w 9662615"/>
              <a:gd name="connsiteY116" fmla="*/ 1515247 h 1597680"/>
              <a:gd name="connsiteX117" fmla="*/ 0 w 9662615"/>
              <a:gd name="connsiteY117" fmla="*/ 1514932 h 1597680"/>
              <a:gd name="connsiteX118" fmla="*/ 0 w 9662615"/>
              <a:gd name="connsiteY118" fmla="*/ 0 h 1597680"/>
              <a:gd name="connsiteX0" fmla="*/ 0 w 9662615"/>
              <a:gd name="connsiteY0" fmla="*/ 0 h 1603753"/>
              <a:gd name="connsiteX1" fmla="*/ 9662615 w 9662615"/>
              <a:gd name="connsiteY1" fmla="*/ 0 h 1603753"/>
              <a:gd name="connsiteX2" fmla="*/ 9662615 w 9662615"/>
              <a:gd name="connsiteY2" fmla="*/ 1280346 h 1603753"/>
              <a:gd name="connsiteX3" fmla="*/ 9658420 w 9662615"/>
              <a:gd name="connsiteY3" fmla="*/ 1280106 h 1603753"/>
              <a:gd name="connsiteX4" fmla="*/ 9469546 w 9662615"/>
              <a:gd name="connsiteY4" fmla="*/ 1289837 h 1603753"/>
              <a:gd name="connsiteX5" fmla="*/ 9385895 w 9662615"/>
              <a:gd name="connsiteY5" fmla="*/ 1269203 h 1603753"/>
              <a:gd name="connsiteX6" fmla="*/ 9144767 w 9662615"/>
              <a:gd name="connsiteY6" fmla="*/ 1264120 h 1603753"/>
              <a:gd name="connsiteX7" fmla="*/ 8837252 w 9662615"/>
              <a:gd name="connsiteY7" fmla="*/ 1350515 h 1603753"/>
              <a:gd name="connsiteX8" fmla="*/ 8705466 w 9662615"/>
              <a:gd name="connsiteY8" fmla="*/ 1342419 h 1603753"/>
              <a:gd name="connsiteX9" fmla="*/ 8652221 w 9662615"/>
              <a:gd name="connsiteY9" fmla="*/ 1326906 h 1603753"/>
              <a:gd name="connsiteX10" fmla="*/ 8632312 w 9662615"/>
              <a:gd name="connsiteY10" fmla="*/ 1326025 h 1603753"/>
              <a:gd name="connsiteX11" fmla="*/ 8591582 w 9662615"/>
              <a:gd name="connsiteY11" fmla="*/ 1341666 h 1603753"/>
              <a:gd name="connsiteX12" fmla="*/ 8537336 w 9662615"/>
              <a:gd name="connsiteY12" fmla="*/ 1341684 h 1603753"/>
              <a:gd name="connsiteX13" fmla="*/ 8472508 w 9662615"/>
              <a:gd name="connsiteY13" fmla="*/ 1363109 h 1603753"/>
              <a:gd name="connsiteX14" fmla="*/ 8258477 w 9662615"/>
              <a:gd name="connsiteY14" fmla="*/ 1370666 h 1603753"/>
              <a:gd name="connsiteX15" fmla="*/ 8197961 w 9662615"/>
              <a:gd name="connsiteY15" fmla="*/ 1392804 h 1603753"/>
              <a:gd name="connsiteX16" fmla="*/ 8171196 w 9662615"/>
              <a:gd name="connsiteY16" fmla="*/ 1397216 h 1603753"/>
              <a:gd name="connsiteX17" fmla="*/ 8127667 w 9662615"/>
              <a:gd name="connsiteY17" fmla="*/ 1418254 h 1603753"/>
              <a:gd name="connsiteX18" fmla="*/ 7974579 w 9662615"/>
              <a:gd name="connsiteY18" fmla="*/ 1383439 h 1603753"/>
              <a:gd name="connsiteX19" fmla="*/ 7768351 w 9662615"/>
              <a:gd name="connsiteY19" fmla="*/ 1395051 h 1603753"/>
              <a:gd name="connsiteX20" fmla="*/ 7635985 w 9662615"/>
              <a:gd name="connsiteY20" fmla="*/ 1386363 h 1603753"/>
              <a:gd name="connsiteX21" fmla="*/ 7466069 w 9662615"/>
              <a:gd name="connsiteY21" fmla="*/ 1377654 h 1603753"/>
              <a:gd name="connsiteX22" fmla="*/ 7355642 w 9662615"/>
              <a:gd name="connsiteY22" fmla="*/ 1407761 h 1603753"/>
              <a:gd name="connsiteX23" fmla="*/ 7151610 w 9662615"/>
              <a:gd name="connsiteY23" fmla="*/ 1397856 h 1603753"/>
              <a:gd name="connsiteX24" fmla="*/ 7082147 w 9662615"/>
              <a:gd name="connsiteY24" fmla="*/ 1406113 h 1603753"/>
              <a:gd name="connsiteX25" fmla="*/ 7014958 w 9662615"/>
              <a:gd name="connsiteY25" fmla="*/ 1396883 h 1603753"/>
              <a:gd name="connsiteX26" fmla="*/ 6907567 w 9662615"/>
              <a:gd name="connsiteY26" fmla="*/ 1419149 h 1603753"/>
              <a:gd name="connsiteX27" fmla="*/ 6748428 w 9662615"/>
              <a:gd name="connsiteY27" fmla="*/ 1420308 h 1603753"/>
              <a:gd name="connsiteX28" fmla="*/ 6654257 w 9662615"/>
              <a:gd name="connsiteY28" fmla="*/ 1424143 h 1603753"/>
              <a:gd name="connsiteX29" fmla="*/ 6620123 w 9662615"/>
              <a:gd name="connsiteY29" fmla="*/ 1430535 h 1603753"/>
              <a:gd name="connsiteX30" fmla="*/ 6571355 w 9662615"/>
              <a:gd name="connsiteY30" fmla="*/ 1436144 h 1603753"/>
              <a:gd name="connsiteX31" fmla="*/ 6486557 w 9662615"/>
              <a:gd name="connsiteY31" fmla="*/ 1449861 h 1603753"/>
              <a:gd name="connsiteX32" fmla="*/ 6370419 w 9662615"/>
              <a:gd name="connsiteY32" fmla="*/ 1461649 h 1603753"/>
              <a:gd name="connsiteX33" fmla="*/ 6278839 w 9662615"/>
              <a:gd name="connsiteY33" fmla="*/ 1449160 h 1603753"/>
              <a:gd name="connsiteX34" fmla="*/ 6272455 w 9662615"/>
              <a:gd name="connsiteY34" fmla="*/ 1453191 h 1603753"/>
              <a:gd name="connsiteX35" fmla="*/ 6212659 w 9662615"/>
              <a:gd name="connsiteY35" fmla="*/ 1454850 h 1603753"/>
              <a:gd name="connsiteX36" fmla="*/ 6069317 w 9662615"/>
              <a:gd name="connsiteY36" fmla="*/ 1445838 h 1603753"/>
              <a:gd name="connsiteX37" fmla="*/ 5878477 w 9662615"/>
              <a:gd name="connsiteY37" fmla="*/ 1439180 h 1603753"/>
              <a:gd name="connsiteX38" fmla="*/ 5838387 w 9662615"/>
              <a:gd name="connsiteY38" fmla="*/ 1444679 h 1603753"/>
              <a:gd name="connsiteX39" fmla="*/ 5771136 w 9662615"/>
              <a:gd name="connsiteY39" fmla="*/ 1453639 h 1603753"/>
              <a:gd name="connsiteX40" fmla="*/ 5724081 w 9662615"/>
              <a:gd name="connsiteY40" fmla="*/ 1470431 h 1603753"/>
              <a:gd name="connsiteX41" fmla="*/ 5666577 w 9662615"/>
              <a:gd name="connsiteY41" fmla="*/ 1473921 h 1603753"/>
              <a:gd name="connsiteX42" fmla="*/ 5649068 w 9662615"/>
              <a:gd name="connsiteY42" fmla="*/ 1461676 h 1603753"/>
              <a:gd name="connsiteX43" fmla="*/ 5588902 w 9662615"/>
              <a:gd name="connsiteY43" fmla="*/ 1469647 h 1603753"/>
              <a:gd name="connsiteX44" fmla="*/ 5498090 w 9662615"/>
              <a:gd name="connsiteY44" fmla="*/ 1483173 h 1603753"/>
              <a:gd name="connsiteX45" fmla="*/ 5444641 w 9662615"/>
              <a:gd name="connsiteY45" fmla="*/ 1487602 h 1603753"/>
              <a:gd name="connsiteX46" fmla="*/ 5299812 w 9662615"/>
              <a:gd name="connsiteY46" fmla="*/ 1503362 h 1603753"/>
              <a:gd name="connsiteX47" fmla="*/ 5213947 w 9662615"/>
              <a:gd name="connsiteY47" fmla="*/ 1516637 h 1603753"/>
              <a:gd name="connsiteX48" fmla="*/ 5090342 w 9662615"/>
              <a:gd name="connsiteY48" fmla="*/ 1546680 h 1603753"/>
              <a:gd name="connsiteX49" fmla="*/ 5129812 w 9662615"/>
              <a:gd name="connsiteY49" fmla="*/ 1521277 h 1603753"/>
              <a:gd name="connsiteX50" fmla="*/ 5059484 w 9662615"/>
              <a:gd name="connsiteY50" fmla="*/ 1546802 h 1603753"/>
              <a:gd name="connsiteX51" fmla="*/ 5038524 w 9662615"/>
              <a:gd name="connsiteY51" fmla="*/ 1545675 h 1603753"/>
              <a:gd name="connsiteX52" fmla="*/ 5026564 w 9662615"/>
              <a:gd name="connsiteY52" fmla="*/ 1545376 h 1603753"/>
              <a:gd name="connsiteX53" fmla="*/ 4969433 w 9662615"/>
              <a:gd name="connsiteY53" fmla="*/ 1550865 h 1603753"/>
              <a:gd name="connsiteX54" fmla="*/ 4929254 w 9662615"/>
              <a:gd name="connsiteY54" fmla="*/ 1563452 h 1603753"/>
              <a:gd name="connsiteX55" fmla="*/ 4871726 w 9662615"/>
              <a:gd name="connsiteY55" fmla="*/ 1570584 h 1603753"/>
              <a:gd name="connsiteX56" fmla="*/ 4843267 w 9662615"/>
              <a:gd name="connsiteY56" fmla="*/ 1561459 h 1603753"/>
              <a:gd name="connsiteX57" fmla="*/ 4821058 w 9662615"/>
              <a:gd name="connsiteY57" fmla="*/ 1553078 h 1603753"/>
              <a:gd name="connsiteX58" fmla="*/ 4791466 w 9662615"/>
              <a:gd name="connsiteY58" fmla="*/ 1561324 h 1603753"/>
              <a:gd name="connsiteX59" fmla="*/ 4784247 w 9662615"/>
              <a:gd name="connsiteY59" fmla="*/ 1562342 h 1603753"/>
              <a:gd name="connsiteX60" fmla="*/ 4743285 w 9662615"/>
              <a:gd name="connsiteY60" fmla="*/ 1597680 h 1603753"/>
              <a:gd name="connsiteX61" fmla="*/ 4697562 w 9662615"/>
              <a:gd name="connsiteY61" fmla="*/ 1551206 h 1603753"/>
              <a:gd name="connsiteX62" fmla="*/ 4662664 w 9662615"/>
              <a:gd name="connsiteY62" fmla="*/ 1573162 h 1603753"/>
              <a:gd name="connsiteX63" fmla="*/ 4603028 w 9662615"/>
              <a:gd name="connsiteY63" fmla="*/ 1568821 h 1603753"/>
              <a:gd name="connsiteX64" fmla="*/ 4541612 w 9662615"/>
              <a:gd name="connsiteY64" fmla="*/ 1545262 h 1603753"/>
              <a:gd name="connsiteX65" fmla="*/ 4422155 w 9662615"/>
              <a:gd name="connsiteY65" fmla="*/ 1542059 h 1603753"/>
              <a:gd name="connsiteX66" fmla="*/ 4221826 w 9662615"/>
              <a:gd name="connsiteY66" fmla="*/ 1508923 h 1603753"/>
              <a:gd name="connsiteX67" fmla="*/ 4096601 w 9662615"/>
              <a:gd name="connsiteY67" fmla="*/ 1521563 h 1603753"/>
              <a:gd name="connsiteX68" fmla="*/ 3970635 w 9662615"/>
              <a:gd name="connsiteY68" fmla="*/ 1544815 h 1603753"/>
              <a:gd name="connsiteX69" fmla="*/ 3833906 w 9662615"/>
              <a:gd name="connsiteY69" fmla="*/ 1516637 h 1603753"/>
              <a:gd name="connsiteX70" fmla="*/ 3696258 w 9662615"/>
              <a:gd name="connsiteY70" fmla="*/ 1537563 h 1603753"/>
              <a:gd name="connsiteX71" fmla="*/ 3594070 w 9662615"/>
              <a:gd name="connsiteY71" fmla="*/ 1509422 h 1603753"/>
              <a:gd name="connsiteX72" fmla="*/ 3565233 w 9662615"/>
              <a:gd name="connsiteY72" fmla="*/ 1515122 h 1603753"/>
              <a:gd name="connsiteX73" fmla="*/ 3560267 w 9662615"/>
              <a:gd name="connsiteY73" fmla="*/ 1516288 h 1603753"/>
              <a:gd name="connsiteX74" fmla="*/ 3540258 w 9662615"/>
              <a:gd name="connsiteY74" fmla="*/ 1516976 h 1603753"/>
              <a:gd name="connsiteX75" fmla="*/ 3534780 w 9662615"/>
              <a:gd name="connsiteY75" fmla="*/ 1522141 h 1603753"/>
              <a:gd name="connsiteX76" fmla="*/ 3504783 w 9662615"/>
              <a:gd name="connsiteY76" fmla="*/ 1526739 h 1603753"/>
              <a:gd name="connsiteX77" fmla="*/ 3430805 w 9662615"/>
              <a:gd name="connsiteY77" fmla="*/ 1542521 h 1603753"/>
              <a:gd name="connsiteX78" fmla="*/ 3292707 w 9662615"/>
              <a:gd name="connsiteY78" fmla="*/ 1520490 h 1603753"/>
              <a:gd name="connsiteX79" fmla="*/ 3187872 w 9662615"/>
              <a:gd name="connsiteY79" fmla="*/ 1519991 h 1603753"/>
              <a:gd name="connsiteX80" fmla="*/ 3148026 w 9662615"/>
              <a:gd name="connsiteY80" fmla="*/ 1524777 h 1603753"/>
              <a:gd name="connsiteX81" fmla="*/ 3092394 w 9662615"/>
              <a:gd name="connsiteY81" fmla="*/ 1528115 h 1603753"/>
              <a:gd name="connsiteX82" fmla="*/ 2994200 w 9662615"/>
              <a:gd name="connsiteY82" fmla="*/ 1537857 h 1603753"/>
              <a:gd name="connsiteX83" fmla="*/ 2862301 w 9662615"/>
              <a:gd name="connsiteY83" fmla="*/ 1544250 h 1603753"/>
              <a:gd name="connsiteX84" fmla="*/ 2766335 w 9662615"/>
              <a:gd name="connsiteY84" fmla="*/ 1527662 h 1603753"/>
              <a:gd name="connsiteX85" fmla="*/ 2757836 w 9662615"/>
              <a:gd name="connsiteY85" fmla="*/ 1531371 h 1603753"/>
              <a:gd name="connsiteX86" fmla="*/ 2691555 w 9662615"/>
              <a:gd name="connsiteY86" fmla="*/ 1530283 h 1603753"/>
              <a:gd name="connsiteX87" fmla="*/ 2491676 w 9662615"/>
              <a:gd name="connsiteY87" fmla="*/ 1500859 h 1603753"/>
              <a:gd name="connsiteX88" fmla="*/ 2378036 w 9662615"/>
              <a:gd name="connsiteY88" fmla="*/ 1520645 h 1603753"/>
              <a:gd name="connsiteX89" fmla="*/ 2284269 w 9662615"/>
              <a:gd name="connsiteY89" fmla="*/ 1503068 h 1603753"/>
              <a:gd name="connsiteX90" fmla="*/ 2207104 w 9662615"/>
              <a:gd name="connsiteY90" fmla="*/ 1508888 h 1603753"/>
              <a:gd name="connsiteX91" fmla="*/ 2149226 w 9662615"/>
              <a:gd name="connsiteY91" fmla="*/ 1523409 h 1603753"/>
              <a:gd name="connsiteX92" fmla="*/ 2084783 w 9662615"/>
              <a:gd name="connsiteY92" fmla="*/ 1524245 h 1603753"/>
              <a:gd name="connsiteX93" fmla="*/ 2070075 w 9662615"/>
              <a:gd name="connsiteY93" fmla="*/ 1511285 h 1603753"/>
              <a:gd name="connsiteX94" fmla="*/ 2001057 w 9662615"/>
              <a:gd name="connsiteY94" fmla="*/ 1516449 h 1603753"/>
              <a:gd name="connsiteX95" fmla="*/ 1896330 w 9662615"/>
              <a:gd name="connsiteY95" fmla="*/ 1525725 h 1603753"/>
              <a:gd name="connsiteX96" fmla="*/ 1835994 w 9662615"/>
              <a:gd name="connsiteY96" fmla="*/ 1527678 h 1603753"/>
              <a:gd name="connsiteX97" fmla="*/ 1671119 w 9662615"/>
              <a:gd name="connsiteY97" fmla="*/ 1536701 h 1603753"/>
              <a:gd name="connsiteX98" fmla="*/ 1601337 w 9662615"/>
              <a:gd name="connsiteY98" fmla="*/ 1548552 h 1603753"/>
              <a:gd name="connsiteX99" fmla="*/ 1407755 w 9662615"/>
              <a:gd name="connsiteY99" fmla="*/ 1571444 h 1603753"/>
              <a:gd name="connsiteX100" fmla="*/ 1271994 w 9662615"/>
              <a:gd name="connsiteY100" fmla="*/ 1579471 h 1603753"/>
              <a:gd name="connsiteX101" fmla="*/ 1249226 w 9662615"/>
              <a:gd name="connsiteY101" fmla="*/ 1583140 h 1603753"/>
              <a:gd name="connsiteX102" fmla="*/ 1217719 w 9662615"/>
              <a:gd name="connsiteY102" fmla="*/ 1580863 h 1603753"/>
              <a:gd name="connsiteX103" fmla="*/ 1091432 w 9662615"/>
              <a:gd name="connsiteY103" fmla="*/ 1571003 h 1603753"/>
              <a:gd name="connsiteX104" fmla="*/ 992039 w 9662615"/>
              <a:gd name="connsiteY104" fmla="*/ 1556662 h 1603753"/>
              <a:gd name="connsiteX105" fmla="*/ 868264 w 9662615"/>
              <a:gd name="connsiteY105" fmla="*/ 1566392 h 1603753"/>
              <a:gd name="connsiteX106" fmla="*/ 792765 w 9662615"/>
              <a:gd name="connsiteY106" fmla="*/ 1563102 h 1603753"/>
              <a:gd name="connsiteX107" fmla="*/ 669055 w 9662615"/>
              <a:gd name="connsiteY107" fmla="*/ 1543638 h 1603753"/>
              <a:gd name="connsiteX108" fmla="*/ 506152 w 9662615"/>
              <a:gd name="connsiteY108" fmla="*/ 1549124 h 1603753"/>
              <a:gd name="connsiteX109" fmla="*/ 472797 w 9662615"/>
              <a:gd name="connsiteY109" fmla="*/ 1568904 h 1603753"/>
              <a:gd name="connsiteX110" fmla="*/ 427864 w 9662615"/>
              <a:gd name="connsiteY110" fmla="*/ 1580848 h 1603753"/>
              <a:gd name="connsiteX111" fmla="*/ 408381 w 9662615"/>
              <a:gd name="connsiteY111" fmla="*/ 1552940 h 1603753"/>
              <a:gd name="connsiteX112" fmla="*/ 267163 w 9662615"/>
              <a:gd name="connsiteY112" fmla="*/ 1531913 h 1603753"/>
              <a:gd name="connsiteX113" fmla="*/ 196644 w 9662615"/>
              <a:gd name="connsiteY113" fmla="*/ 1524565 h 1603753"/>
              <a:gd name="connsiteX114" fmla="*/ 86819 w 9662615"/>
              <a:gd name="connsiteY114" fmla="*/ 1519517 h 1603753"/>
              <a:gd name="connsiteX115" fmla="*/ 53369 w 9662615"/>
              <a:gd name="connsiteY115" fmla="*/ 1516853 h 1603753"/>
              <a:gd name="connsiteX116" fmla="*/ 2359 w 9662615"/>
              <a:gd name="connsiteY116" fmla="*/ 1515247 h 1603753"/>
              <a:gd name="connsiteX117" fmla="*/ 0 w 9662615"/>
              <a:gd name="connsiteY117" fmla="*/ 1514932 h 1603753"/>
              <a:gd name="connsiteX118" fmla="*/ 0 w 9662615"/>
              <a:gd name="connsiteY118" fmla="*/ 0 h 1603753"/>
              <a:gd name="connsiteX0" fmla="*/ 0 w 9662615"/>
              <a:gd name="connsiteY0" fmla="*/ 0 h 1603753"/>
              <a:gd name="connsiteX1" fmla="*/ 9662615 w 9662615"/>
              <a:gd name="connsiteY1" fmla="*/ 0 h 1603753"/>
              <a:gd name="connsiteX2" fmla="*/ 9662615 w 9662615"/>
              <a:gd name="connsiteY2" fmla="*/ 1280346 h 1603753"/>
              <a:gd name="connsiteX3" fmla="*/ 9658420 w 9662615"/>
              <a:gd name="connsiteY3" fmla="*/ 1280106 h 1603753"/>
              <a:gd name="connsiteX4" fmla="*/ 9469546 w 9662615"/>
              <a:gd name="connsiteY4" fmla="*/ 1289837 h 1603753"/>
              <a:gd name="connsiteX5" fmla="*/ 9385895 w 9662615"/>
              <a:gd name="connsiteY5" fmla="*/ 1269203 h 1603753"/>
              <a:gd name="connsiteX6" fmla="*/ 9144767 w 9662615"/>
              <a:gd name="connsiteY6" fmla="*/ 1264120 h 1603753"/>
              <a:gd name="connsiteX7" fmla="*/ 8837252 w 9662615"/>
              <a:gd name="connsiteY7" fmla="*/ 1350515 h 1603753"/>
              <a:gd name="connsiteX8" fmla="*/ 8705466 w 9662615"/>
              <a:gd name="connsiteY8" fmla="*/ 1342419 h 1603753"/>
              <a:gd name="connsiteX9" fmla="*/ 8652221 w 9662615"/>
              <a:gd name="connsiteY9" fmla="*/ 1326906 h 1603753"/>
              <a:gd name="connsiteX10" fmla="*/ 8632312 w 9662615"/>
              <a:gd name="connsiteY10" fmla="*/ 1326025 h 1603753"/>
              <a:gd name="connsiteX11" fmla="*/ 8591582 w 9662615"/>
              <a:gd name="connsiteY11" fmla="*/ 1341666 h 1603753"/>
              <a:gd name="connsiteX12" fmla="*/ 8537336 w 9662615"/>
              <a:gd name="connsiteY12" fmla="*/ 1341684 h 1603753"/>
              <a:gd name="connsiteX13" fmla="*/ 8472508 w 9662615"/>
              <a:gd name="connsiteY13" fmla="*/ 1363109 h 1603753"/>
              <a:gd name="connsiteX14" fmla="*/ 8258477 w 9662615"/>
              <a:gd name="connsiteY14" fmla="*/ 1370666 h 1603753"/>
              <a:gd name="connsiteX15" fmla="*/ 8197961 w 9662615"/>
              <a:gd name="connsiteY15" fmla="*/ 1392804 h 1603753"/>
              <a:gd name="connsiteX16" fmla="*/ 8171196 w 9662615"/>
              <a:gd name="connsiteY16" fmla="*/ 1397216 h 1603753"/>
              <a:gd name="connsiteX17" fmla="*/ 8127667 w 9662615"/>
              <a:gd name="connsiteY17" fmla="*/ 1418254 h 1603753"/>
              <a:gd name="connsiteX18" fmla="*/ 7974579 w 9662615"/>
              <a:gd name="connsiteY18" fmla="*/ 1383439 h 1603753"/>
              <a:gd name="connsiteX19" fmla="*/ 7768351 w 9662615"/>
              <a:gd name="connsiteY19" fmla="*/ 1395051 h 1603753"/>
              <a:gd name="connsiteX20" fmla="*/ 7635985 w 9662615"/>
              <a:gd name="connsiteY20" fmla="*/ 1386363 h 1603753"/>
              <a:gd name="connsiteX21" fmla="*/ 7466069 w 9662615"/>
              <a:gd name="connsiteY21" fmla="*/ 1377654 h 1603753"/>
              <a:gd name="connsiteX22" fmla="*/ 7355642 w 9662615"/>
              <a:gd name="connsiteY22" fmla="*/ 1407761 h 1603753"/>
              <a:gd name="connsiteX23" fmla="*/ 7151610 w 9662615"/>
              <a:gd name="connsiteY23" fmla="*/ 1397856 h 1603753"/>
              <a:gd name="connsiteX24" fmla="*/ 7082147 w 9662615"/>
              <a:gd name="connsiteY24" fmla="*/ 1406113 h 1603753"/>
              <a:gd name="connsiteX25" fmla="*/ 7014958 w 9662615"/>
              <a:gd name="connsiteY25" fmla="*/ 1396883 h 1603753"/>
              <a:gd name="connsiteX26" fmla="*/ 6907567 w 9662615"/>
              <a:gd name="connsiteY26" fmla="*/ 1419149 h 1603753"/>
              <a:gd name="connsiteX27" fmla="*/ 6748428 w 9662615"/>
              <a:gd name="connsiteY27" fmla="*/ 1420308 h 1603753"/>
              <a:gd name="connsiteX28" fmla="*/ 6654257 w 9662615"/>
              <a:gd name="connsiteY28" fmla="*/ 1424143 h 1603753"/>
              <a:gd name="connsiteX29" fmla="*/ 6620123 w 9662615"/>
              <a:gd name="connsiteY29" fmla="*/ 1430535 h 1603753"/>
              <a:gd name="connsiteX30" fmla="*/ 6571355 w 9662615"/>
              <a:gd name="connsiteY30" fmla="*/ 1436144 h 1603753"/>
              <a:gd name="connsiteX31" fmla="*/ 6486557 w 9662615"/>
              <a:gd name="connsiteY31" fmla="*/ 1449861 h 1603753"/>
              <a:gd name="connsiteX32" fmla="*/ 6370419 w 9662615"/>
              <a:gd name="connsiteY32" fmla="*/ 1461649 h 1603753"/>
              <a:gd name="connsiteX33" fmla="*/ 6278839 w 9662615"/>
              <a:gd name="connsiteY33" fmla="*/ 1449160 h 1603753"/>
              <a:gd name="connsiteX34" fmla="*/ 6272455 w 9662615"/>
              <a:gd name="connsiteY34" fmla="*/ 1453191 h 1603753"/>
              <a:gd name="connsiteX35" fmla="*/ 6212659 w 9662615"/>
              <a:gd name="connsiteY35" fmla="*/ 1454850 h 1603753"/>
              <a:gd name="connsiteX36" fmla="*/ 6069317 w 9662615"/>
              <a:gd name="connsiteY36" fmla="*/ 1445838 h 1603753"/>
              <a:gd name="connsiteX37" fmla="*/ 5878477 w 9662615"/>
              <a:gd name="connsiteY37" fmla="*/ 1439180 h 1603753"/>
              <a:gd name="connsiteX38" fmla="*/ 5838387 w 9662615"/>
              <a:gd name="connsiteY38" fmla="*/ 1444679 h 1603753"/>
              <a:gd name="connsiteX39" fmla="*/ 5771136 w 9662615"/>
              <a:gd name="connsiteY39" fmla="*/ 1453639 h 1603753"/>
              <a:gd name="connsiteX40" fmla="*/ 5724081 w 9662615"/>
              <a:gd name="connsiteY40" fmla="*/ 1470431 h 1603753"/>
              <a:gd name="connsiteX41" fmla="*/ 5666577 w 9662615"/>
              <a:gd name="connsiteY41" fmla="*/ 1473921 h 1603753"/>
              <a:gd name="connsiteX42" fmla="*/ 5649068 w 9662615"/>
              <a:gd name="connsiteY42" fmla="*/ 1461676 h 1603753"/>
              <a:gd name="connsiteX43" fmla="*/ 5588902 w 9662615"/>
              <a:gd name="connsiteY43" fmla="*/ 1469647 h 1603753"/>
              <a:gd name="connsiteX44" fmla="*/ 5498090 w 9662615"/>
              <a:gd name="connsiteY44" fmla="*/ 1483173 h 1603753"/>
              <a:gd name="connsiteX45" fmla="*/ 5444641 w 9662615"/>
              <a:gd name="connsiteY45" fmla="*/ 1487602 h 1603753"/>
              <a:gd name="connsiteX46" fmla="*/ 5299812 w 9662615"/>
              <a:gd name="connsiteY46" fmla="*/ 1503362 h 1603753"/>
              <a:gd name="connsiteX47" fmla="*/ 5213947 w 9662615"/>
              <a:gd name="connsiteY47" fmla="*/ 1516637 h 1603753"/>
              <a:gd name="connsiteX48" fmla="*/ 5090342 w 9662615"/>
              <a:gd name="connsiteY48" fmla="*/ 1546680 h 1603753"/>
              <a:gd name="connsiteX49" fmla="*/ 5129812 w 9662615"/>
              <a:gd name="connsiteY49" fmla="*/ 1521277 h 1603753"/>
              <a:gd name="connsiteX50" fmla="*/ 5059484 w 9662615"/>
              <a:gd name="connsiteY50" fmla="*/ 1546802 h 1603753"/>
              <a:gd name="connsiteX51" fmla="*/ 5038524 w 9662615"/>
              <a:gd name="connsiteY51" fmla="*/ 1545675 h 1603753"/>
              <a:gd name="connsiteX52" fmla="*/ 5026564 w 9662615"/>
              <a:gd name="connsiteY52" fmla="*/ 1545376 h 1603753"/>
              <a:gd name="connsiteX53" fmla="*/ 4969433 w 9662615"/>
              <a:gd name="connsiteY53" fmla="*/ 1550865 h 1603753"/>
              <a:gd name="connsiteX54" fmla="*/ 4929254 w 9662615"/>
              <a:gd name="connsiteY54" fmla="*/ 1563452 h 1603753"/>
              <a:gd name="connsiteX55" fmla="*/ 4871726 w 9662615"/>
              <a:gd name="connsiteY55" fmla="*/ 1570584 h 1603753"/>
              <a:gd name="connsiteX56" fmla="*/ 4843267 w 9662615"/>
              <a:gd name="connsiteY56" fmla="*/ 1561459 h 1603753"/>
              <a:gd name="connsiteX57" fmla="*/ 4821058 w 9662615"/>
              <a:gd name="connsiteY57" fmla="*/ 1553078 h 1603753"/>
              <a:gd name="connsiteX58" fmla="*/ 4791466 w 9662615"/>
              <a:gd name="connsiteY58" fmla="*/ 1561324 h 1603753"/>
              <a:gd name="connsiteX59" fmla="*/ 4784247 w 9662615"/>
              <a:gd name="connsiteY59" fmla="*/ 1562342 h 1603753"/>
              <a:gd name="connsiteX60" fmla="*/ 4743285 w 9662615"/>
              <a:gd name="connsiteY60" fmla="*/ 1597680 h 1603753"/>
              <a:gd name="connsiteX61" fmla="*/ 4697562 w 9662615"/>
              <a:gd name="connsiteY61" fmla="*/ 1551206 h 1603753"/>
              <a:gd name="connsiteX62" fmla="*/ 4662664 w 9662615"/>
              <a:gd name="connsiteY62" fmla="*/ 1573162 h 1603753"/>
              <a:gd name="connsiteX63" fmla="*/ 4603028 w 9662615"/>
              <a:gd name="connsiteY63" fmla="*/ 1568821 h 1603753"/>
              <a:gd name="connsiteX64" fmla="*/ 4541612 w 9662615"/>
              <a:gd name="connsiteY64" fmla="*/ 1545262 h 1603753"/>
              <a:gd name="connsiteX65" fmla="*/ 4422155 w 9662615"/>
              <a:gd name="connsiteY65" fmla="*/ 1542059 h 1603753"/>
              <a:gd name="connsiteX66" fmla="*/ 4221826 w 9662615"/>
              <a:gd name="connsiteY66" fmla="*/ 1508923 h 1603753"/>
              <a:gd name="connsiteX67" fmla="*/ 4096601 w 9662615"/>
              <a:gd name="connsiteY67" fmla="*/ 1521563 h 1603753"/>
              <a:gd name="connsiteX68" fmla="*/ 3970635 w 9662615"/>
              <a:gd name="connsiteY68" fmla="*/ 1544815 h 1603753"/>
              <a:gd name="connsiteX69" fmla="*/ 3833906 w 9662615"/>
              <a:gd name="connsiteY69" fmla="*/ 1516637 h 1603753"/>
              <a:gd name="connsiteX70" fmla="*/ 3696258 w 9662615"/>
              <a:gd name="connsiteY70" fmla="*/ 1537563 h 1603753"/>
              <a:gd name="connsiteX71" fmla="*/ 3594070 w 9662615"/>
              <a:gd name="connsiteY71" fmla="*/ 1509422 h 1603753"/>
              <a:gd name="connsiteX72" fmla="*/ 3565233 w 9662615"/>
              <a:gd name="connsiteY72" fmla="*/ 1515122 h 1603753"/>
              <a:gd name="connsiteX73" fmla="*/ 3560267 w 9662615"/>
              <a:gd name="connsiteY73" fmla="*/ 1516288 h 1603753"/>
              <a:gd name="connsiteX74" fmla="*/ 3540258 w 9662615"/>
              <a:gd name="connsiteY74" fmla="*/ 1516976 h 1603753"/>
              <a:gd name="connsiteX75" fmla="*/ 3534780 w 9662615"/>
              <a:gd name="connsiteY75" fmla="*/ 1522141 h 1603753"/>
              <a:gd name="connsiteX76" fmla="*/ 3504783 w 9662615"/>
              <a:gd name="connsiteY76" fmla="*/ 1526739 h 1603753"/>
              <a:gd name="connsiteX77" fmla="*/ 3430805 w 9662615"/>
              <a:gd name="connsiteY77" fmla="*/ 1542521 h 1603753"/>
              <a:gd name="connsiteX78" fmla="*/ 3292707 w 9662615"/>
              <a:gd name="connsiteY78" fmla="*/ 1520490 h 1603753"/>
              <a:gd name="connsiteX79" fmla="*/ 3187872 w 9662615"/>
              <a:gd name="connsiteY79" fmla="*/ 1519991 h 1603753"/>
              <a:gd name="connsiteX80" fmla="*/ 3148026 w 9662615"/>
              <a:gd name="connsiteY80" fmla="*/ 1524777 h 1603753"/>
              <a:gd name="connsiteX81" fmla="*/ 3092394 w 9662615"/>
              <a:gd name="connsiteY81" fmla="*/ 1528115 h 1603753"/>
              <a:gd name="connsiteX82" fmla="*/ 2994200 w 9662615"/>
              <a:gd name="connsiteY82" fmla="*/ 1537857 h 1603753"/>
              <a:gd name="connsiteX83" fmla="*/ 2862301 w 9662615"/>
              <a:gd name="connsiteY83" fmla="*/ 1544250 h 1603753"/>
              <a:gd name="connsiteX84" fmla="*/ 2766335 w 9662615"/>
              <a:gd name="connsiteY84" fmla="*/ 1527662 h 1603753"/>
              <a:gd name="connsiteX85" fmla="*/ 2757836 w 9662615"/>
              <a:gd name="connsiteY85" fmla="*/ 1531371 h 1603753"/>
              <a:gd name="connsiteX86" fmla="*/ 2691555 w 9662615"/>
              <a:gd name="connsiteY86" fmla="*/ 1530283 h 1603753"/>
              <a:gd name="connsiteX87" fmla="*/ 2491676 w 9662615"/>
              <a:gd name="connsiteY87" fmla="*/ 1500859 h 1603753"/>
              <a:gd name="connsiteX88" fmla="*/ 2378036 w 9662615"/>
              <a:gd name="connsiteY88" fmla="*/ 1520645 h 1603753"/>
              <a:gd name="connsiteX89" fmla="*/ 2284269 w 9662615"/>
              <a:gd name="connsiteY89" fmla="*/ 1503068 h 1603753"/>
              <a:gd name="connsiteX90" fmla="*/ 2207104 w 9662615"/>
              <a:gd name="connsiteY90" fmla="*/ 1508888 h 1603753"/>
              <a:gd name="connsiteX91" fmla="*/ 2149226 w 9662615"/>
              <a:gd name="connsiteY91" fmla="*/ 1523409 h 1603753"/>
              <a:gd name="connsiteX92" fmla="*/ 2084783 w 9662615"/>
              <a:gd name="connsiteY92" fmla="*/ 1524245 h 1603753"/>
              <a:gd name="connsiteX93" fmla="*/ 2070075 w 9662615"/>
              <a:gd name="connsiteY93" fmla="*/ 1511285 h 1603753"/>
              <a:gd name="connsiteX94" fmla="*/ 2001057 w 9662615"/>
              <a:gd name="connsiteY94" fmla="*/ 1516449 h 1603753"/>
              <a:gd name="connsiteX95" fmla="*/ 1896330 w 9662615"/>
              <a:gd name="connsiteY95" fmla="*/ 1525725 h 1603753"/>
              <a:gd name="connsiteX96" fmla="*/ 1835994 w 9662615"/>
              <a:gd name="connsiteY96" fmla="*/ 1527678 h 1603753"/>
              <a:gd name="connsiteX97" fmla="*/ 1671119 w 9662615"/>
              <a:gd name="connsiteY97" fmla="*/ 1536701 h 1603753"/>
              <a:gd name="connsiteX98" fmla="*/ 1601337 w 9662615"/>
              <a:gd name="connsiteY98" fmla="*/ 1548552 h 1603753"/>
              <a:gd name="connsiteX99" fmla="*/ 1407755 w 9662615"/>
              <a:gd name="connsiteY99" fmla="*/ 1571444 h 1603753"/>
              <a:gd name="connsiteX100" fmla="*/ 1271994 w 9662615"/>
              <a:gd name="connsiteY100" fmla="*/ 1579471 h 1603753"/>
              <a:gd name="connsiteX101" fmla="*/ 1249226 w 9662615"/>
              <a:gd name="connsiteY101" fmla="*/ 1583140 h 1603753"/>
              <a:gd name="connsiteX102" fmla="*/ 1217719 w 9662615"/>
              <a:gd name="connsiteY102" fmla="*/ 1580863 h 1603753"/>
              <a:gd name="connsiteX103" fmla="*/ 1091432 w 9662615"/>
              <a:gd name="connsiteY103" fmla="*/ 1571003 h 1603753"/>
              <a:gd name="connsiteX104" fmla="*/ 992039 w 9662615"/>
              <a:gd name="connsiteY104" fmla="*/ 1556662 h 1603753"/>
              <a:gd name="connsiteX105" fmla="*/ 868264 w 9662615"/>
              <a:gd name="connsiteY105" fmla="*/ 1566392 h 1603753"/>
              <a:gd name="connsiteX106" fmla="*/ 792765 w 9662615"/>
              <a:gd name="connsiteY106" fmla="*/ 1563102 h 1603753"/>
              <a:gd name="connsiteX107" fmla="*/ 669055 w 9662615"/>
              <a:gd name="connsiteY107" fmla="*/ 1543638 h 1603753"/>
              <a:gd name="connsiteX108" fmla="*/ 506152 w 9662615"/>
              <a:gd name="connsiteY108" fmla="*/ 1549124 h 1603753"/>
              <a:gd name="connsiteX109" fmla="*/ 472797 w 9662615"/>
              <a:gd name="connsiteY109" fmla="*/ 1568904 h 1603753"/>
              <a:gd name="connsiteX110" fmla="*/ 427864 w 9662615"/>
              <a:gd name="connsiteY110" fmla="*/ 1580848 h 1603753"/>
              <a:gd name="connsiteX111" fmla="*/ 408381 w 9662615"/>
              <a:gd name="connsiteY111" fmla="*/ 1552940 h 1603753"/>
              <a:gd name="connsiteX112" fmla="*/ 267163 w 9662615"/>
              <a:gd name="connsiteY112" fmla="*/ 1531913 h 1603753"/>
              <a:gd name="connsiteX113" fmla="*/ 196644 w 9662615"/>
              <a:gd name="connsiteY113" fmla="*/ 1524565 h 1603753"/>
              <a:gd name="connsiteX114" fmla="*/ 86819 w 9662615"/>
              <a:gd name="connsiteY114" fmla="*/ 1519517 h 1603753"/>
              <a:gd name="connsiteX115" fmla="*/ 53369 w 9662615"/>
              <a:gd name="connsiteY115" fmla="*/ 1516853 h 1603753"/>
              <a:gd name="connsiteX116" fmla="*/ 2359 w 9662615"/>
              <a:gd name="connsiteY116" fmla="*/ 1515247 h 1603753"/>
              <a:gd name="connsiteX117" fmla="*/ 0 w 9662615"/>
              <a:gd name="connsiteY117" fmla="*/ 1514932 h 1603753"/>
              <a:gd name="connsiteX118" fmla="*/ 0 w 9662615"/>
              <a:gd name="connsiteY118" fmla="*/ 0 h 1603753"/>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41612 w 9662615"/>
              <a:gd name="connsiteY64" fmla="*/ 1545262 h 1583140"/>
              <a:gd name="connsiteX65" fmla="*/ 4422155 w 9662615"/>
              <a:gd name="connsiteY65" fmla="*/ 1542059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41612 w 9662615"/>
              <a:gd name="connsiteY64" fmla="*/ 1545262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595077 w 9662615"/>
              <a:gd name="connsiteY63" fmla="*/ 1552918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595077 w 9662615"/>
              <a:gd name="connsiteY63" fmla="*/ 1552918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3966659 w 9662615"/>
              <a:gd name="connsiteY68" fmla="*/ 1528913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96499"/>
              <a:gd name="connsiteX1" fmla="*/ 9662615 w 9662615"/>
              <a:gd name="connsiteY1" fmla="*/ 0 h 1596499"/>
              <a:gd name="connsiteX2" fmla="*/ 9662615 w 9662615"/>
              <a:gd name="connsiteY2" fmla="*/ 1280346 h 1596499"/>
              <a:gd name="connsiteX3" fmla="*/ 9658420 w 9662615"/>
              <a:gd name="connsiteY3" fmla="*/ 1280106 h 1596499"/>
              <a:gd name="connsiteX4" fmla="*/ 9469546 w 9662615"/>
              <a:gd name="connsiteY4" fmla="*/ 1289837 h 1596499"/>
              <a:gd name="connsiteX5" fmla="*/ 9385895 w 9662615"/>
              <a:gd name="connsiteY5" fmla="*/ 1269203 h 1596499"/>
              <a:gd name="connsiteX6" fmla="*/ 9144767 w 9662615"/>
              <a:gd name="connsiteY6" fmla="*/ 1264120 h 1596499"/>
              <a:gd name="connsiteX7" fmla="*/ 8837252 w 9662615"/>
              <a:gd name="connsiteY7" fmla="*/ 1350515 h 1596499"/>
              <a:gd name="connsiteX8" fmla="*/ 8705466 w 9662615"/>
              <a:gd name="connsiteY8" fmla="*/ 1342419 h 1596499"/>
              <a:gd name="connsiteX9" fmla="*/ 8652221 w 9662615"/>
              <a:gd name="connsiteY9" fmla="*/ 1326906 h 1596499"/>
              <a:gd name="connsiteX10" fmla="*/ 8632312 w 9662615"/>
              <a:gd name="connsiteY10" fmla="*/ 1326025 h 1596499"/>
              <a:gd name="connsiteX11" fmla="*/ 8591582 w 9662615"/>
              <a:gd name="connsiteY11" fmla="*/ 1341666 h 1596499"/>
              <a:gd name="connsiteX12" fmla="*/ 8537336 w 9662615"/>
              <a:gd name="connsiteY12" fmla="*/ 1341684 h 1596499"/>
              <a:gd name="connsiteX13" fmla="*/ 8472508 w 9662615"/>
              <a:gd name="connsiteY13" fmla="*/ 1363109 h 1596499"/>
              <a:gd name="connsiteX14" fmla="*/ 8258477 w 9662615"/>
              <a:gd name="connsiteY14" fmla="*/ 1370666 h 1596499"/>
              <a:gd name="connsiteX15" fmla="*/ 8197961 w 9662615"/>
              <a:gd name="connsiteY15" fmla="*/ 1392804 h 1596499"/>
              <a:gd name="connsiteX16" fmla="*/ 8171196 w 9662615"/>
              <a:gd name="connsiteY16" fmla="*/ 1397216 h 1596499"/>
              <a:gd name="connsiteX17" fmla="*/ 8127667 w 9662615"/>
              <a:gd name="connsiteY17" fmla="*/ 1418254 h 1596499"/>
              <a:gd name="connsiteX18" fmla="*/ 7974579 w 9662615"/>
              <a:gd name="connsiteY18" fmla="*/ 1383439 h 1596499"/>
              <a:gd name="connsiteX19" fmla="*/ 7768351 w 9662615"/>
              <a:gd name="connsiteY19" fmla="*/ 1395051 h 1596499"/>
              <a:gd name="connsiteX20" fmla="*/ 7635985 w 9662615"/>
              <a:gd name="connsiteY20" fmla="*/ 1386363 h 1596499"/>
              <a:gd name="connsiteX21" fmla="*/ 7466069 w 9662615"/>
              <a:gd name="connsiteY21" fmla="*/ 1377654 h 1596499"/>
              <a:gd name="connsiteX22" fmla="*/ 7355642 w 9662615"/>
              <a:gd name="connsiteY22" fmla="*/ 1407761 h 1596499"/>
              <a:gd name="connsiteX23" fmla="*/ 7151610 w 9662615"/>
              <a:gd name="connsiteY23" fmla="*/ 1397856 h 1596499"/>
              <a:gd name="connsiteX24" fmla="*/ 7082147 w 9662615"/>
              <a:gd name="connsiteY24" fmla="*/ 1406113 h 1596499"/>
              <a:gd name="connsiteX25" fmla="*/ 7014958 w 9662615"/>
              <a:gd name="connsiteY25" fmla="*/ 1396883 h 1596499"/>
              <a:gd name="connsiteX26" fmla="*/ 6907567 w 9662615"/>
              <a:gd name="connsiteY26" fmla="*/ 1419149 h 1596499"/>
              <a:gd name="connsiteX27" fmla="*/ 6748428 w 9662615"/>
              <a:gd name="connsiteY27" fmla="*/ 1420308 h 1596499"/>
              <a:gd name="connsiteX28" fmla="*/ 6654257 w 9662615"/>
              <a:gd name="connsiteY28" fmla="*/ 1424143 h 1596499"/>
              <a:gd name="connsiteX29" fmla="*/ 6620123 w 9662615"/>
              <a:gd name="connsiteY29" fmla="*/ 1430535 h 1596499"/>
              <a:gd name="connsiteX30" fmla="*/ 6571355 w 9662615"/>
              <a:gd name="connsiteY30" fmla="*/ 1436144 h 1596499"/>
              <a:gd name="connsiteX31" fmla="*/ 6486557 w 9662615"/>
              <a:gd name="connsiteY31" fmla="*/ 1449861 h 1596499"/>
              <a:gd name="connsiteX32" fmla="*/ 6370419 w 9662615"/>
              <a:gd name="connsiteY32" fmla="*/ 1461649 h 1596499"/>
              <a:gd name="connsiteX33" fmla="*/ 6278839 w 9662615"/>
              <a:gd name="connsiteY33" fmla="*/ 1449160 h 1596499"/>
              <a:gd name="connsiteX34" fmla="*/ 6272455 w 9662615"/>
              <a:gd name="connsiteY34" fmla="*/ 1453191 h 1596499"/>
              <a:gd name="connsiteX35" fmla="*/ 6212659 w 9662615"/>
              <a:gd name="connsiteY35" fmla="*/ 1454850 h 1596499"/>
              <a:gd name="connsiteX36" fmla="*/ 6069317 w 9662615"/>
              <a:gd name="connsiteY36" fmla="*/ 1445838 h 1596499"/>
              <a:gd name="connsiteX37" fmla="*/ 5878477 w 9662615"/>
              <a:gd name="connsiteY37" fmla="*/ 1439180 h 1596499"/>
              <a:gd name="connsiteX38" fmla="*/ 5838387 w 9662615"/>
              <a:gd name="connsiteY38" fmla="*/ 1444679 h 1596499"/>
              <a:gd name="connsiteX39" fmla="*/ 5771136 w 9662615"/>
              <a:gd name="connsiteY39" fmla="*/ 1453639 h 1596499"/>
              <a:gd name="connsiteX40" fmla="*/ 5724081 w 9662615"/>
              <a:gd name="connsiteY40" fmla="*/ 1470431 h 1596499"/>
              <a:gd name="connsiteX41" fmla="*/ 5666577 w 9662615"/>
              <a:gd name="connsiteY41" fmla="*/ 1473921 h 1596499"/>
              <a:gd name="connsiteX42" fmla="*/ 5649068 w 9662615"/>
              <a:gd name="connsiteY42" fmla="*/ 1461676 h 1596499"/>
              <a:gd name="connsiteX43" fmla="*/ 5588902 w 9662615"/>
              <a:gd name="connsiteY43" fmla="*/ 1469647 h 1596499"/>
              <a:gd name="connsiteX44" fmla="*/ 5498090 w 9662615"/>
              <a:gd name="connsiteY44" fmla="*/ 1483173 h 1596499"/>
              <a:gd name="connsiteX45" fmla="*/ 5444641 w 9662615"/>
              <a:gd name="connsiteY45" fmla="*/ 1487602 h 1596499"/>
              <a:gd name="connsiteX46" fmla="*/ 5299812 w 9662615"/>
              <a:gd name="connsiteY46" fmla="*/ 1503362 h 1596499"/>
              <a:gd name="connsiteX47" fmla="*/ 5213947 w 9662615"/>
              <a:gd name="connsiteY47" fmla="*/ 1516637 h 1596499"/>
              <a:gd name="connsiteX48" fmla="*/ 5090342 w 9662615"/>
              <a:gd name="connsiteY48" fmla="*/ 1546680 h 1596499"/>
              <a:gd name="connsiteX49" fmla="*/ 5129812 w 9662615"/>
              <a:gd name="connsiteY49" fmla="*/ 1521277 h 1596499"/>
              <a:gd name="connsiteX50" fmla="*/ 5059484 w 9662615"/>
              <a:gd name="connsiteY50" fmla="*/ 1546802 h 1596499"/>
              <a:gd name="connsiteX51" fmla="*/ 5038524 w 9662615"/>
              <a:gd name="connsiteY51" fmla="*/ 1545675 h 1596499"/>
              <a:gd name="connsiteX52" fmla="*/ 5026564 w 9662615"/>
              <a:gd name="connsiteY52" fmla="*/ 1545376 h 1596499"/>
              <a:gd name="connsiteX53" fmla="*/ 4969433 w 9662615"/>
              <a:gd name="connsiteY53" fmla="*/ 1550865 h 1596499"/>
              <a:gd name="connsiteX54" fmla="*/ 4929254 w 9662615"/>
              <a:gd name="connsiteY54" fmla="*/ 1563452 h 1596499"/>
              <a:gd name="connsiteX55" fmla="*/ 4871726 w 9662615"/>
              <a:gd name="connsiteY55" fmla="*/ 1570584 h 1596499"/>
              <a:gd name="connsiteX56" fmla="*/ 4843267 w 9662615"/>
              <a:gd name="connsiteY56" fmla="*/ 1561459 h 1596499"/>
              <a:gd name="connsiteX57" fmla="*/ 4821058 w 9662615"/>
              <a:gd name="connsiteY57" fmla="*/ 1553078 h 1596499"/>
              <a:gd name="connsiteX58" fmla="*/ 4791466 w 9662615"/>
              <a:gd name="connsiteY58" fmla="*/ 1561324 h 1596499"/>
              <a:gd name="connsiteX59" fmla="*/ 4784247 w 9662615"/>
              <a:gd name="connsiteY59" fmla="*/ 1562342 h 1596499"/>
              <a:gd name="connsiteX60" fmla="*/ 4739309 w 9662615"/>
              <a:gd name="connsiteY60" fmla="*/ 1553948 h 1596499"/>
              <a:gd name="connsiteX61" fmla="*/ 4697562 w 9662615"/>
              <a:gd name="connsiteY61" fmla="*/ 1551206 h 1596499"/>
              <a:gd name="connsiteX62" fmla="*/ 4650737 w 9662615"/>
              <a:gd name="connsiteY62" fmla="*/ 1537381 h 1596499"/>
              <a:gd name="connsiteX63" fmla="*/ 4583150 w 9662615"/>
              <a:gd name="connsiteY63" fmla="*/ 1529064 h 1596499"/>
              <a:gd name="connsiteX64" fmla="*/ 4521734 w 9662615"/>
              <a:gd name="connsiteY64" fmla="*/ 1529359 h 1596499"/>
              <a:gd name="connsiteX65" fmla="*/ 4382398 w 9662615"/>
              <a:gd name="connsiteY65" fmla="*/ 1534108 h 1596499"/>
              <a:gd name="connsiteX66" fmla="*/ 4221826 w 9662615"/>
              <a:gd name="connsiteY66" fmla="*/ 1500972 h 1596499"/>
              <a:gd name="connsiteX67" fmla="*/ 4096601 w 9662615"/>
              <a:gd name="connsiteY67" fmla="*/ 1521563 h 1596499"/>
              <a:gd name="connsiteX68" fmla="*/ 3978586 w 9662615"/>
              <a:gd name="connsiteY68" fmla="*/ 1596499 h 1596499"/>
              <a:gd name="connsiteX69" fmla="*/ 3833906 w 9662615"/>
              <a:gd name="connsiteY69" fmla="*/ 1516637 h 1596499"/>
              <a:gd name="connsiteX70" fmla="*/ 3696258 w 9662615"/>
              <a:gd name="connsiteY70" fmla="*/ 1537563 h 1596499"/>
              <a:gd name="connsiteX71" fmla="*/ 3594070 w 9662615"/>
              <a:gd name="connsiteY71" fmla="*/ 1509422 h 1596499"/>
              <a:gd name="connsiteX72" fmla="*/ 3565233 w 9662615"/>
              <a:gd name="connsiteY72" fmla="*/ 1515122 h 1596499"/>
              <a:gd name="connsiteX73" fmla="*/ 3560267 w 9662615"/>
              <a:gd name="connsiteY73" fmla="*/ 1516288 h 1596499"/>
              <a:gd name="connsiteX74" fmla="*/ 3540258 w 9662615"/>
              <a:gd name="connsiteY74" fmla="*/ 1516976 h 1596499"/>
              <a:gd name="connsiteX75" fmla="*/ 3534780 w 9662615"/>
              <a:gd name="connsiteY75" fmla="*/ 1522141 h 1596499"/>
              <a:gd name="connsiteX76" fmla="*/ 3504783 w 9662615"/>
              <a:gd name="connsiteY76" fmla="*/ 1526739 h 1596499"/>
              <a:gd name="connsiteX77" fmla="*/ 3430805 w 9662615"/>
              <a:gd name="connsiteY77" fmla="*/ 1542521 h 1596499"/>
              <a:gd name="connsiteX78" fmla="*/ 3292707 w 9662615"/>
              <a:gd name="connsiteY78" fmla="*/ 1520490 h 1596499"/>
              <a:gd name="connsiteX79" fmla="*/ 3187872 w 9662615"/>
              <a:gd name="connsiteY79" fmla="*/ 1519991 h 1596499"/>
              <a:gd name="connsiteX80" fmla="*/ 3148026 w 9662615"/>
              <a:gd name="connsiteY80" fmla="*/ 1524777 h 1596499"/>
              <a:gd name="connsiteX81" fmla="*/ 3092394 w 9662615"/>
              <a:gd name="connsiteY81" fmla="*/ 1528115 h 1596499"/>
              <a:gd name="connsiteX82" fmla="*/ 2994200 w 9662615"/>
              <a:gd name="connsiteY82" fmla="*/ 1537857 h 1596499"/>
              <a:gd name="connsiteX83" fmla="*/ 2862301 w 9662615"/>
              <a:gd name="connsiteY83" fmla="*/ 1544250 h 1596499"/>
              <a:gd name="connsiteX84" fmla="*/ 2766335 w 9662615"/>
              <a:gd name="connsiteY84" fmla="*/ 1527662 h 1596499"/>
              <a:gd name="connsiteX85" fmla="*/ 2757836 w 9662615"/>
              <a:gd name="connsiteY85" fmla="*/ 1531371 h 1596499"/>
              <a:gd name="connsiteX86" fmla="*/ 2691555 w 9662615"/>
              <a:gd name="connsiteY86" fmla="*/ 1530283 h 1596499"/>
              <a:gd name="connsiteX87" fmla="*/ 2491676 w 9662615"/>
              <a:gd name="connsiteY87" fmla="*/ 1500859 h 1596499"/>
              <a:gd name="connsiteX88" fmla="*/ 2378036 w 9662615"/>
              <a:gd name="connsiteY88" fmla="*/ 1520645 h 1596499"/>
              <a:gd name="connsiteX89" fmla="*/ 2284269 w 9662615"/>
              <a:gd name="connsiteY89" fmla="*/ 1503068 h 1596499"/>
              <a:gd name="connsiteX90" fmla="*/ 2207104 w 9662615"/>
              <a:gd name="connsiteY90" fmla="*/ 1508888 h 1596499"/>
              <a:gd name="connsiteX91" fmla="*/ 2149226 w 9662615"/>
              <a:gd name="connsiteY91" fmla="*/ 1523409 h 1596499"/>
              <a:gd name="connsiteX92" fmla="*/ 2084783 w 9662615"/>
              <a:gd name="connsiteY92" fmla="*/ 1524245 h 1596499"/>
              <a:gd name="connsiteX93" fmla="*/ 2070075 w 9662615"/>
              <a:gd name="connsiteY93" fmla="*/ 1511285 h 1596499"/>
              <a:gd name="connsiteX94" fmla="*/ 2001057 w 9662615"/>
              <a:gd name="connsiteY94" fmla="*/ 1516449 h 1596499"/>
              <a:gd name="connsiteX95" fmla="*/ 1896330 w 9662615"/>
              <a:gd name="connsiteY95" fmla="*/ 1525725 h 1596499"/>
              <a:gd name="connsiteX96" fmla="*/ 1835994 w 9662615"/>
              <a:gd name="connsiteY96" fmla="*/ 1527678 h 1596499"/>
              <a:gd name="connsiteX97" fmla="*/ 1671119 w 9662615"/>
              <a:gd name="connsiteY97" fmla="*/ 1536701 h 1596499"/>
              <a:gd name="connsiteX98" fmla="*/ 1601337 w 9662615"/>
              <a:gd name="connsiteY98" fmla="*/ 1548552 h 1596499"/>
              <a:gd name="connsiteX99" fmla="*/ 1407755 w 9662615"/>
              <a:gd name="connsiteY99" fmla="*/ 1571444 h 1596499"/>
              <a:gd name="connsiteX100" fmla="*/ 1271994 w 9662615"/>
              <a:gd name="connsiteY100" fmla="*/ 1579471 h 1596499"/>
              <a:gd name="connsiteX101" fmla="*/ 1249226 w 9662615"/>
              <a:gd name="connsiteY101" fmla="*/ 1583140 h 1596499"/>
              <a:gd name="connsiteX102" fmla="*/ 1217719 w 9662615"/>
              <a:gd name="connsiteY102" fmla="*/ 1580863 h 1596499"/>
              <a:gd name="connsiteX103" fmla="*/ 1091432 w 9662615"/>
              <a:gd name="connsiteY103" fmla="*/ 1571003 h 1596499"/>
              <a:gd name="connsiteX104" fmla="*/ 992039 w 9662615"/>
              <a:gd name="connsiteY104" fmla="*/ 1556662 h 1596499"/>
              <a:gd name="connsiteX105" fmla="*/ 868264 w 9662615"/>
              <a:gd name="connsiteY105" fmla="*/ 1566392 h 1596499"/>
              <a:gd name="connsiteX106" fmla="*/ 792765 w 9662615"/>
              <a:gd name="connsiteY106" fmla="*/ 1563102 h 1596499"/>
              <a:gd name="connsiteX107" fmla="*/ 669055 w 9662615"/>
              <a:gd name="connsiteY107" fmla="*/ 1543638 h 1596499"/>
              <a:gd name="connsiteX108" fmla="*/ 506152 w 9662615"/>
              <a:gd name="connsiteY108" fmla="*/ 1549124 h 1596499"/>
              <a:gd name="connsiteX109" fmla="*/ 472797 w 9662615"/>
              <a:gd name="connsiteY109" fmla="*/ 1568904 h 1596499"/>
              <a:gd name="connsiteX110" fmla="*/ 427864 w 9662615"/>
              <a:gd name="connsiteY110" fmla="*/ 1580848 h 1596499"/>
              <a:gd name="connsiteX111" fmla="*/ 408381 w 9662615"/>
              <a:gd name="connsiteY111" fmla="*/ 1552940 h 1596499"/>
              <a:gd name="connsiteX112" fmla="*/ 267163 w 9662615"/>
              <a:gd name="connsiteY112" fmla="*/ 1531913 h 1596499"/>
              <a:gd name="connsiteX113" fmla="*/ 196644 w 9662615"/>
              <a:gd name="connsiteY113" fmla="*/ 1524565 h 1596499"/>
              <a:gd name="connsiteX114" fmla="*/ 86819 w 9662615"/>
              <a:gd name="connsiteY114" fmla="*/ 1519517 h 1596499"/>
              <a:gd name="connsiteX115" fmla="*/ 53369 w 9662615"/>
              <a:gd name="connsiteY115" fmla="*/ 1516853 h 1596499"/>
              <a:gd name="connsiteX116" fmla="*/ 2359 w 9662615"/>
              <a:gd name="connsiteY116" fmla="*/ 1515247 h 1596499"/>
              <a:gd name="connsiteX117" fmla="*/ 0 w 9662615"/>
              <a:gd name="connsiteY117" fmla="*/ 1514932 h 1596499"/>
              <a:gd name="connsiteX118" fmla="*/ 0 w 9662615"/>
              <a:gd name="connsiteY118" fmla="*/ 0 h 1596499"/>
              <a:gd name="connsiteX0" fmla="*/ 0 w 9662615"/>
              <a:gd name="connsiteY0" fmla="*/ 0 h 1600474"/>
              <a:gd name="connsiteX1" fmla="*/ 9662615 w 9662615"/>
              <a:gd name="connsiteY1" fmla="*/ 0 h 1600474"/>
              <a:gd name="connsiteX2" fmla="*/ 9662615 w 9662615"/>
              <a:gd name="connsiteY2" fmla="*/ 1280346 h 1600474"/>
              <a:gd name="connsiteX3" fmla="*/ 9658420 w 9662615"/>
              <a:gd name="connsiteY3" fmla="*/ 1280106 h 1600474"/>
              <a:gd name="connsiteX4" fmla="*/ 9469546 w 9662615"/>
              <a:gd name="connsiteY4" fmla="*/ 1289837 h 1600474"/>
              <a:gd name="connsiteX5" fmla="*/ 9385895 w 9662615"/>
              <a:gd name="connsiteY5" fmla="*/ 1269203 h 1600474"/>
              <a:gd name="connsiteX6" fmla="*/ 9144767 w 9662615"/>
              <a:gd name="connsiteY6" fmla="*/ 1264120 h 1600474"/>
              <a:gd name="connsiteX7" fmla="*/ 8837252 w 9662615"/>
              <a:gd name="connsiteY7" fmla="*/ 1350515 h 1600474"/>
              <a:gd name="connsiteX8" fmla="*/ 8705466 w 9662615"/>
              <a:gd name="connsiteY8" fmla="*/ 1342419 h 1600474"/>
              <a:gd name="connsiteX9" fmla="*/ 8652221 w 9662615"/>
              <a:gd name="connsiteY9" fmla="*/ 1326906 h 1600474"/>
              <a:gd name="connsiteX10" fmla="*/ 8632312 w 9662615"/>
              <a:gd name="connsiteY10" fmla="*/ 1326025 h 1600474"/>
              <a:gd name="connsiteX11" fmla="*/ 8591582 w 9662615"/>
              <a:gd name="connsiteY11" fmla="*/ 1341666 h 1600474"/>
              <a:gd name="connsiteX12" fmla="*/ 8537336 w 9662615"/>
              <a:gd name="connsiteY12" fmla="*/ 1341684 h 1600474"/>
              <a:gd name="connsiteX13" fmla="*/ 8472508 w 9662615"/>
              <a:gd name="connsiteY13" fmla="*/ 1363109 h 1600474"/>
              <a:gd name="connsiteX14" fmla="*/ 8258477 w 9662615"/>
              <a:gd name="connsiteY14" fmla="*/ 1370666 h 1600474"/>
              <a:gd name="connsiteX15" fmla="*/ 8197961 w 9662615"/>
              <a:gd name="connsiteY15" fmla="*/ 1392804 h 1600474"/>
              <a:gd name="connsiteX16" fmla="*/ 8171196 w 9662615"/>
              <a:gd name="connsiteY16" fmla="*/ 1397216 h 1600474"/>
              <a:gd name="connsiteX17" fmla="*/ 8127667 w 9662615"/>
              <a:gd name="connsiteY17" fmla="*/ 1418254 h 1600474"/>
              <a:gd name="connsiteX18" fmla="*/ 7974579 w 9662615"/>
              <a:gd name="connsiteY18" fmla="*/ 1383439 h 1600474"/>
              <a:gd name="connsiteX19" fmla="*/ 7768351 w 9662615"/>
              <a:gd name="connsiteY19" fmla="*/ 1395051 h 1600474"/>
              <a:gd name="connsiteX20" fmla="*/ 7635985 w 9662615"/>
              <a:gd name="connsiteY20" fmla="*/ 1386363 h 1600474"/>
              <a:gd name="connsiteX21" fmla="*/ 7466069 w 9662615"/>
              <a:gd name="connsiteY21" fmla="*/ 1377654 h 1600474"/>
              <a:gd name="connsiteX22" fmla="*/ 7355642 w 9662615"/>
              <a:gd name="connsiteY22" fmla="*/ 1407761 h 1600474"/>
              <a:gd name="connsiteX23" fmla="*/ 7151610 w 9662615"/>
              <a:gd name="connsiteY23" fmla="*/ 1397856 h 1600474"/>
              <a:gd name="connsiteX24" fmla="*/ 7082147 w 9662615"/>
              <a:gd name="connsiteY24" fmla="*/ 1406113 h 1600474"/>
              <a:gd name="connsiteX25" fmla="*/ 7014958 w 9662615"/>
              <a:gd name="connsiteY25" fmla="*/ 1396883 h 1600474"/>
              <a:gd name="connsiteX26" fmla="*/ 6907567 w 9662615"/>
              <a:gd name="connsiteY26" fmla="*/ 1419149 h 1600474"/>
              <a:gd name="connsiteX27" fmla="*/ 6748428 w 9662615"/>
              <a:gd name="connsiteY27" fmla="*/ 1420308 h 1600474"/>
              <a:gd name="connsiteX28" fmla="*/ 6654257 w 9662615"/>
              <a:gd name="connsiteY28" fmla="*/ 1424143 h 1600474"/>
              <a:gd name="connsiteX29" fmla="*/ 6620123 w 9662615"/>
              <a:gd name="connsiteY29" fmla="*/ 1430535 h 1600474"/>
              <a:gd name="connsiteX30" fmla="*/ 6571355 w 9662615"/>
              <a:gd name="connsiteY30" fmla="*/ 1436144 h 1600474"/>
              <a:gd name="connsiteX31" fmla="*/ 6486557 w 9662615"/>
              <a:gd name="connsiteY31" fmla="*/ 1449861 h 1600474"/>
              <a:gd name="connsiteX32" fmla="*/ 6370419 w 9662615"/>
              <a:gd name="connsiteY32" fmla="*/ 1461649 h 1600474"/>
              <a:gd name="connsiteX33" fmla="*/ 6278839 w 9662615"/>
              <a:gd name="connsiteY33" fmla="*/ 1449160 h 1600474"/>
              <a:gd name="connsiteX34" fmla="*/ 6272455 w 9662615"/>
              <a:gd name="connsiteY34" fmla="*/ 1453191 h 1600474"/>
              <a:gd name="connsiteX35" fmla="*/ 6212659 w 9662615"/>
              <a:gd name="connsiteY35" fmla="*/ 1454850 h 1600474"/>
              <a:gd name="connsiteX36" fmla="*/ 6069317 w 9662615"/>
              <a:gd name="connsiteY36" fmla="*/ 1445838 h 1600474"/>
              <a:gd name="connsiteX37" fmla="*/ 5878477 w 9662615"/>
              <a:gd name="connsiteY37" fmla="*/ 1439180 h 1600474"/>
              <a:gd name="connsiteX38" fmla="*/ 5838387 w 9662615"/>
              <a:gd name="connsiteY38" fmla="*/ 1444679 h 1600474"/>
              <a:gd name="connsiteX39" fmla="*/ 5771136 w 9662615"/>
              <a:gd name="connsiteY39" fmla="*/ 1453639 h 1600474"/>
              <a:gd name="connsiteX40" fmla="*/ 5724081 w 9662615"/>
              <a:gd name="connsiteY40" fmla="*/ 1470431 h 1600474"/>
              <a:gd name="connsiteX41" fmla="*/ 5666577 w 9662615"/>
              <a:gd name="connsiteY41" fmla="*/ 1473921 h 1600474"/>
              <a:gd name="connsiteX42" fmla="*/ 5649068 w 9662615"/>
              <a:gd name="connsiteY42" fmla="*/ 1461676 h 1600474"/>
              <a:gd name="connsiteX43" fmla="*/ 5588902 w 9662615"/>
              <a:gd name="connsiteY43" fmla="*/ 1469647 h 1600474"/>
              <a:gd name="connsiteX44" fmla="*/ 5498090 w 9662615"/>
              <a:gd name="connsiteY44" fmla="*/ 1483173 h 1600474"/>
              <a:gd name="connsiteX45" fmla="*/ 5444641 w 9662615"/>
              <a:gd name="connsiteY45" fmla="*/ 1487602 h 1600474"/>
              <a:gd name="connsiteX46" fmla="*/ 5299812 w 9662615"/>
              <a:gd name="connsiteY46" fmla="*/ 1503362 h 1600474"/>
              <a:gd name="connsiteX47" fmla="*/ 5213947 w 9662615"/>
              <a:gd name="connsiteY47" fmla="*/ 1516637 h 1600474"/>
              <a:gd name="connsiteX48" fmla="*/ 5090342 w 9662615"/>
              <a:gd name="connsiteY48" fmla="*/ 1546680 h 1600474"/>
              <a:gd name="connsiteX49" fmla="*/ 5129812 w 9662615"/>
              <a:gd name="connsiteY49" fmla="*/ 1521277 h 1600474"/>
              <a:gd name="connsiteX50" fmla="*/ 5059484 w 9662615"/>
              <a:gd name="connsiteY50" fmla="*/ 1546802 h 1600474"/>
              <a:gd name="connsiteX51" fmla="*/ 5038524 w 9662615"/>
              <a:gd name="connsiteY51" fmla="*/ 1545675 h 1600474"/>
              <a:gd name="connsiteX52" fmla="*/ 5026564 w 9662615"/>
              <a:gd name="connsiteY52" fmla="*/ 1545376 h 1600474"/>
              <a:gd name="connsiteX53" fmla="*/ 4969433 w 9662615"/>
              <a:gd name="connsiteY53" fmla="*/ 1550865 h 1600474"/>
              <a:gd name="connsiteX54" fmla="*/ 4929254 w 9662615"/>
              <a:gd name="connsiteY54" fmla="*/ 1563452 h 1600474"/>
              <a:gd name="connsiteX55" fmla="*/ 4871726 w 9662615"/>
              <a:gd name="connsiteY55" fmla="*/ 1570584 h 1600474"/>
              <a:gd name="connsiteX56" fmla="*/ 4843267 w 9662615"/>
              <a:gd name="connsiteY56" fmla="*/ 1561459 h 1600474"/>
              <a:gd name="connsiteX57" fmla="*/ 4821058 w 9662615"/>
              <a:gd name="connsiteY57" fmla="*/ 1553078 h 1600474"/>
              <a:gd name="connsiteX58" fmla="*/ 4791466 w 9662615"/>
              <a:gd name="connsiteY58" fmla="*/ 1561324 h 1600474"/>
              <a:gd name="connsiteX59" fmla="*/ 4784247 w 9662615"/>
              <a:gd name="connsiteY59" fmla="*/ 1562342 h 1600474"/>
              <a:gd name="connsiteX60" fmla="*/ 4739309 w 9662615"/>
              <a:gd name="connsiteY60" fmla="*/ 1553948 h 1600474"/>
              <a:gd name="connsiteX61" fmla="*/ 4697562 w 9662615"/>
              <a:gd name="connsiteY61" fmla="*/ 1551206 h 1600474"/>
              <a:gd name="connsiteX62" fmla="*/ 4650737 w 9662615"/>
              <a:gd name="connsiteY62" fmla="*/ 1537381 h 1600474"/>
              <a:gd name="connsiteX63" fmla="*/ 4583150 w 9662615"/>
              <a:gd name="connsiteY63" fmla="*/ 1529064 h 1600474"/>
              <a:gd name="connsiteX64" fmla="*/ 4521734 w 9662615"/>
              <a:gd name="connsiteY64" fmla="*/ 1529359 h 1600474"/>
              <a:gd name="connsiteX65" fmla="*/ 4382398 w 9662615"/>
              <a:gd name="connsiteY65" fmla="*/ 1534108 h 1600474"/>
              <a:gd name="connsiteX66" fmla="*/ 4221826 w 9662615"/>
              <a:gd name="connsiteY66" fmla="*/ 1500972 h 1600474"/>
              <a:gd name="connsiteX67" fmla="*/ 4096601 w 9662615"/>
              <a:gd name="connsiteY67" fmla="*/ 1521563 h 1600474"/>
              <a:gd name="connsiteX68" fmla="*/ 4046172 w 9662615"/>
              <a:gd name="connsiteY68" fmla="*/ 1600474 h 1600474"/>
              <a:gd name="connsiteX69" fmla="*/ 3833906 w 9662615"/>
              <a:gd name="connsiteY69" fmla="*/ 1516637 h 1600474"/>
              <a:gd name="connsiteX70" fmla="*/ 3696258 w 9662615"/>
              <a:gd name="connsiteY70" fmla="*/ 1537563 h 1600474"/>
              <a:gd name="connsiteX71" fmla="*/ 3594070 w 9662615"/>
              <a:gd name="connsiteY71" fmla="*/ 1509422 h 1600474"/>
              <a:gd name="connsiteX72" fmla="*/ 3565233 w 9662615"/>
              <a:gd name="connsiteY72" fmla="*/ 1515122 h 1600474"/>
              <a:gd name="connsiteX73" fmla="*/ 3560267 w 9662615"/>
              <a:gd name="connsiteY73" fmla="*/ 1516288 h 1600474"/>
              <a:gd name="connsiteX74" fmla="*/ 3540258 w 9662615"/>
              <a:gd name="connsiteY74" fmla="*/ 1516976 h 1600474"/>
              <a:gd name="connsiteX75" fmla="*/ 3534780 w 9662615"/>
              <a:gd name="connsiteY75" fmla="*/ 1522141 h 1600474"/>
              <a:gd name="connsiteX76" fmla="*/ 3504783 w 9662615"/>
              <a:gd name="connsiteY76" fmla="*/ 1526739 h 1600474"/>
              <a:gd name="connsiteX77" fmla="*/ 3430805 w 9662615"/>
              <a:gd name="connsiteY77" fmla="*/ 1542521 h 1600474"/>
              <a:gd name="connsiteX78" fmla="*/ 3292707 w 9662615"/>
              <a:gd name="connsiteY78" fmla="*/ 1520490 h 1600474"/>
              <a:gd name="connsiteX79" fmla="*/ 3187872 w 9662615"/>
              <a:gd name="connsiteY79" fmla="*/ 1519991 h 1600474"/>
              <a:gd name="connsiteX80" fmla="*/ 3148026 w 9662615"/>
              <a:gd name="connsiteY80" fmla="*/ 1524777 h 1600474"/>
              <a:gd name="connsiteX81" fmla="*/ 3092394 w 9662615"/>
              <a:gd name="connsiteY81" fmla="*/ 1528115 h 1600474"/>
              <a:gd name="connsiteX82" fmla="*/ 2994200 w 9662615"/>
              <a:gd name="connsiteY82" fmla="*/ 1537857 h 1600474"/>
              <a:gd name="connsiteX83" fmla="*/ 2862301 w 9662615"/>
              <a:gd name="connsiteY83" fmla="*/ 1544250 h 1600474"/>
              <a:gd name="connsiteX84" fmla="*/ 2766335 w 9662615"/>
              <a:gd name="connsiteY84" fmla="*/ 1527662 h 1600474"/>
              <a:gd name="connsiteX85" fmla="*/ 2757836 w 9662615"/>
              <a:gd name="connsiteY85" fmla="*/ 1531371 h 1600474"/>
              <a:gd name="connsiteX86" fmla="*/ 2691555 w 9662615"/>
              <a:gd name="connsiteY86" fmla="*/ 1530283 h 1600474"/>
              <a:gd name="connsiteX87" fmla="*/ 2491676 w 9662615"/>
              <a:gd name="connsiteY87" fmla="*/ 1500859 h 1600474"/>
              <a:gd name="connsiteX88" fmla="*/ 2378036 w 9662615"/>
              <a:gd name="connsiteY88" fmla="*/ 1520645 h 1600474"/>
              <a:gd name="connsiteX89" fmla="*/ 2284269 w 9662615"/>
              <a:gd name="connsiteY89" fmla="*/ 1503068 h 1600474"/>
              <a:gd name="connsiteX90" fmla="*/ 2207104 w 9662615"/>
              <a:gd name="connsiteY90" fmla="*/ 1508888 h 1600474"/>
              <a:gd name="connsiteX91" fmla="*/ 2149226 w 9662615"/>
              <a:gd name="connsiteY91" fmla="*/ 1523409 h 1600474"/>
              <a:gd name="connsiteX92" fmla="*/ 2084783 w 9662615"/>
              <a:gd name="connsiteY92" fmla="*/ 1524245 h 1600474"/>
              <a:gd name="connsiteX93" fmla="*/ 2070075 w 9662615"/>
              <a:gd name="connsiteY93" fmla="*/ 1511285 h 1600474"/>
              <a:gd name="connsiteX94" fmla="*/ 2001057 w 9662615"/>
              <a:gd name="connsiteY94" fmla="*/ 1516449 h 1600474"/>
              <a:gd name="connsiteX95" fmla="*/ 1896330 w 9662615"/>
              <a:gd name="connsiteY95" fmla="*/ 1525725 h 1600474"/>
              <a:gd name="connsiteX96" fmla="*/ 1835994 w 9662615"/>
              <a:gd name="connsiteY96" fmla="*/ 1527678 h 1600474"/>
              <a:gd name="connsiteX97" fmla="*/ 1671119 w 9662615"/>
              <a:gd name="connsiteY97" fmla="*/ 1536701 h 1600474"/>
              <a:gd name="connsiteX98" fmla="*/ 1601337 w 9662615"/>
              <a:gd name="connsiteY98" fmla="*/ 1548552 h 1600474"/>
              <a:gd name="connsiteX99" fmla="*/ 1407755 w 9662615"/>
              <a:gd name="connsiteY99" fmla="*/ 1571444 h 1600474"/>
              <a:gd name="connsiteX100" fmla="*/ 1271994 w 9662615"/>
              <a:gd name="connsiteY100" fmla="*/ 1579471 h 1600474"/>
              <a:gd name="connsiteX101" fmla="*/ 1249226 w 9662615"/>
              <a:gd name="connsiteY101" fmla="*/ 1583140 h 1600474"/>
              <a:gd name="connsiteX102" fmla="*/ 1217719 w 9662615"/>
              <a:gd name="connsiteY102" fmla="*/ 1580863 h 1600474"/>
              <a:gd name="connsiteX103" fmla="*/ 1091432 w 9662615"/>
              <a:gd name="connsiteY103" fmla="*/ 1571003 h 1600474"/>
              <a:gd name="connsiteX104" fmla="*/ 992039 w 9662615"/>
              <a:gd name="connsiteY104" fmla="*/ 1556662 h 1600474"/>
              <a:gd name="connsiteX105" fmla="*/ 868264 w 9662615"/>
              <a:gd name="connsiteY105" fmla="*/ 1566392 h 1600474"/>
              <a:gd name="connsiteX106" fmla="*/ 792765 w 9662615"/>
              <a:gd name="connsiteY106" fmla="*/ 1563102 h 1600474"/>
              <a:gd name="connsiteX107" fmla="*/ 669055 w 9662615"/>
              <a:gd name="connsiteY107" fmla="*/ 1543638 h 1600474"/>
              <a:gd name="connsiteX108" fmla="*/ 506152 w 9662615"/>
              <a:gd name="connsiteY108" fmla="*/ 1549124 h 1600474"/>
              <a:gd name="connsiteX109" fmla="*/ 472797 w 9662615"/>
              <a:gd name="connsiteY109" fmla="*/ 1568904 h 1600474"/>
              <a:gd name="connsiteX110" fmla="*/ 427864 w 9662615"/>
              <a:gd name="connsiteY110" fmla="*/ 1580848 h 1600474"/>
              <a:gd name="connsiteX111" fmla="*/ 408381 w 9662615"/>
              <a:gd name="connsiteY111" fmla="*/ 1552940 h 1600474"/>
              <a:gd name="connsiteX112" fmla="*/ 267163 w 9662615"/>
              <a:gd name="connsiteY112" fmla="*/ 1531913 h 1600474"/>
              <a:gd name="connsiteX113" fmla="*/ 196644 w 9662615"/>
              <a:gd name="connsiteY113" fmla="*/ 1524565 h 1600474"/>
              <a:gd name="connsiteX114" fmla="*/ 86819 w 9662615"/>
              <a:gd name="connsiteY114" fmla="*/ 1519517 h 1600474"/>
              <a:gd name="connsiteX115" fmla="*/ 53369 w 9662615"/>
              <a:gd name="connsiteY115" fmla="*/ 1516853 h 1600474"/>
              <a:gd name="connsiteX116" fmla="*/ 2359 w 9662615"/>
              <a:gd name="connsiteY116" fmla="*/ 1515247 h 1600474"/>
              <a:gd name="connsiteX117" fmla="*/ 0 w 9662615"/>
              <a:gd name="connsiteY117" fmla="*/ 1514932 h 1600474"/>
              <a:gd name="connsiteX118" fmla="*/ 0 w 9662615"/>
              <a:gd name="connsiteY118" fmla="*/ 0 h 1600474"/>
              <a:gd name="connsiteX0" fmla="*/ 0 w 9662615"/>
              <a:gd name="connsiteY0" fmla="*/ 0 h 1679987"/>
              <a:gd name="connsiteX1" fmla="*/ 9662615 w 9662615"/>
              <a:gd name="connsiteY1" fmla="*/ 0 h 1679987"/>
              <a:gd name="connsiteX2" fmla="*/ 9662615 w 9662615"/>
              <a:gd name="connsiteY2" fmla="*/ 1280346 h 1679987"/>
              <a:gd name="connsiteX3" fmla="*/ 9658420 w 9662615"/>
              <a:gd name="connsiteY3" fmla="*/ 1280106 h 1679987"/>
              <a:gd name="connsiteX4" fmla="*/ 9469546 w 9662615"/>
              <a:gd name="connsiteY4" fmla="*/ 1289837 h 1679987"/>
              <a:gd name="connsiteX5" fmla="*/ 9385895 w 9662615"/>
              <a:gd name="connsiteY5" fmla="*/ 1269203 h 1679987"/>
              <a:gd name="connsiteX6" fmla="*/ 9144767 w 9662615"/>
              <a:gd name="connsiteY6" fmla="*/ 1264120 h 1679987"/>
              <a:gd name="connsiteX7" fmla="*/ 8837252 w 9662615"/>
              <a:gd name="connsiteY7" fmla="*/ 1350515 h 1679987"/>
              <a:gd name="connsiteX8" fmla="*/ 8705466 w 9662615"/>
              <a:gd name="connsiteY8" fmla="*/ 1342419 h 1679987"/>
              <a:gd name="connsiteX9" fmla="*/ 8652221 w 9662615"/>
              <a:gd name="connsiteY9" fmla="*/ 1326906 h 1679987"/>
              <a:gd name="connsiteX10" fmla="*/ 8632312 w 9662615"/>
              <a:gd name="connsiteY10" fmla="*/ 1326025 h 1679987"/>
              <a:gd name="connsiteX11" fmla="*/ 8591582 w 9662615"/>
              <a:gd name="connsiteY11" fmla="*/ 1341666 h 1679987"/>
              <a:gd name="connsiteX12" fmla="*/ 8537336 w 9662615"/>
              <a:gd name="connsiteY12" fmla="*/ 1341684 h 1679987"/>
              <a:gd name="connsiteX13" fmla="*/ 8472508 w 9662615"/>
              <a:gd name="connsiteY13" fmla="*/ 1363109 h 1679987"/>
              <a:gd name="connsiteX14" fmla="*/ 8258477 w 9662615"/>
              <a:gd name="connsiteY14" fmla="*/ 1370666 h 1679987"/>
              <a:gd name="connsiteX15" fmla="*/ 8197961 w 9662615"/>
              <a:gd name="connsiteY15" fmla="*/ 1392804 h 1679987"/>
              <a:gd name="connsiteX16" fmla="*/ 8171196 w 9662615"/>
              <a:gd name="connsiteY16" fmla="*/ 1397216 h 1679987"/>
              <a:gd name="connsiteX17" fmla="*/ 8127667 w 9662615"/>
              <a:gd name="connsiteY17" fmla="*/ 1418254 h 1679987"/>
              <a:gd name="connsiteX18" fmla="*/ 7974579 w 9662615"/>
              <a:gd name="connsiteY18" fmla="*/ 1383439 h 1679987"/>
              <a:gd name="connsiteX19" fmla="*/ 7768351 w 9662615"/>
              <a:gd name="connsiteY19" fmla="*/ 1395051 h 1679987"/>
              <a:gd name="connsiteX20" fmla="*/ 7635985 w 9662615"/>
              <a:gd name="connsiteY20" fmla="*/ 1386363 h 1679987"/>
              <a:gd name="connsiteX21" fmla="*/ 7466069 w 9662615"/>
              <a:gd name="connsiteY21" fmla="*/ 1377654 h 1679987"/>
              <a:gd name="connsiteX22" fmla="*/ 7355642 w 9662615"/>
              <a:gd name="connsiteY22" fmla="*/ 1407761 h 1679987"/>
              <a:gd name="connsiteX23" fmla="*/ 7151610 w 9662615"/>
              <a:gd name="connsiteY23" fmla="*/ 1397856 h 1679987"/>
              <a:gd name="connsiteX24" fmla="*/ 7082147 w 9662615"/>
              <a:gd name="connsiteY24" fmla="*/ 1406113 h 1679987"/>
              <a:gd name="connsiteX25" fmla="*/ 7014958 w 9662615"/>
              <a:gd name="connsiteY25" fmla="*/ 1396883 h 1679987"/>
              <a:gd name="connsiteX26" fmla="*/ 6907567 w 9662615"/>
              <a:gd name="connsiteY26" fmla="*/ 1419149 h 1679987"/>
              <a:gd name="connsiteX27" fmla="*/ 6748428 w 9662615"/>
              <a:gd name="connsiteY27" fmla="*/ 1420308 h 1679987"/>
              <a:gd name="connsiteX28" fmla="*/ 6654257 w 9662615"/>
              <a:gd name="connsiteY28" fmla="*/ 1424143 h 1679987"/>
              <a:gd name="connsiteX29" fmla="*/ 6620123 w 9662615"/>
              <a:gd name="connsiteY29" fmla="*/ 1430535 h 1679987"/>
              <a:gd name="connsiteX30" fmla="*/ 6571355 w 9662615"/>
              <a:gd name="connsiteY30" fmla="*/ 1436144 h 1679987"/>
              <a:gd name="connsiteX31" fmla="*/ 6486557 w 9662615"/>
              <a:gd name="connsiteY31" fmla="*/ 1449861 h 1679987"/>
              <a:gd name="connsiteX32" fmla="*/ 6370419 w 9662615"/>
              <a:gd name="connsiteY32" fmla="*/ 1461649 h 1679987"/>
              <a:gd name="connsiteX33" fmla="*/ 6278839 w 9662615"/>
              <a:gd name="connsiteY33" fmla="*/ 1449160 h 1679987"/>
              <a:gd name="connsiteX34" fmla="*/ 6272455 w 9662615"/>
              <a:gd name="connsiteY34" fmla="*/ 1453191 h 1679987"/>
              <a:gd name="connsiteX35" fmla="*/ 6212659 w 9662615"/>
              <a:gd name="connsiteY35" fmla="*/ 1454850 h 1679987"/>
              <a:gd name="connsiteX36" fmla="*/ 6069317 w 9662615"/>
              <a:gd name="connsiteY36" fmla="*/ 1445838 h 1679987"/>
              <a:gd name="connsiteX37" fmla="*/ 5878477 w 9662615"/>
              <a:gd name="connsiteY37" fmla="*/ 1439180 h 1679987"/>
              <a:gd name="connsiteX38" fmla="*/ 5838387 w 9662615"/>
              <a:gd name="connsiteY38" fmla="*/ 1444679 h 1679987"/>
              <a:gd name="connsiteX39" fmla="*/ 5771136 w 9662615"/>
              <a:gd name="connsiteY39" fmla="*/ 1453639 h 1679987"/>
              <a:gd name="connsiteX40" fmla="*/ 5724081 w 9662615"/>
              <a:gd name="connsiteY40" fmla="*/ 1470431 h 1679987"/>
              <a:gd name="connsiteX41" fmla="*/ 5666577 w 9662615"/>
              <a:gd name="connsiteY41" fmla="*/ 1473921 h 1679987"/>
              <a:gd name="connsiteX42" fmla="*/ 5649068 w 9662615"/>
              <a:gd name="connsiteY42" fmla="*/ 1461676 h 1679987"/>
              <a:gd name="connsiteX43" fmla="*/ 5588902 w 9662615"/>
              <a:gd name="connsiteY43" fmla="*/ 1469647 h 1679987"/>
              <a:gd name="connsiteX44" fmla="*/ 5498090 w 9662615"/>
              <a:gd name="connsiteY44" fmla="*/ 1483173 h 1679987"/>
              <a:gd name="connsiteX45" fmla="*/ 5444641 w 9662615"/>
              <a:gd name="connsiteY45" fmla="*/ 1487602 h 1679987"/>
              <a:gd name="connsiteX46" fmla="*/ 5299812 w 9662615"/>
              <a:gd name="connsiteY46" fmla="*/ 1503362 h 1679987"/>
              <a:gd name="connsiteX47" fmla="*/ 5213947 w 9662615"/>
              <a:gd name="connsiteY47" fmla="*/ 1516637 h 1679987"/>
              <a:gd name="connsiteX48" fmla="*/ 5090342 w 9662615"/>
              <a:gd name="connsiteY48" fmla="*/ 1546680 h 1679987"/>
              <a:gd name="connsiteX49" fmla="*/ 5129812 w 9662615"/>
              <a:gd name="connsiteY49" fmla="*/ 1521277 h 1679987"/>
              <a:gd name="connsiteX50" fmla="*/ 5059484 w 9662615"/>
              <a:gd name="connsiteY50" fmla="*/ 1546802 h 1679987"/>
              <a:gd name="connsiteX51" fmla="*/ 5038524 w 9662615"/>
              <a:gd name="connsiteY51" fmla="*/ 1545675 h 1679987"/>
              <a:gd name="connsiteX52" fmla="*/ 5026564 w 9662615"/>
              <a:gd name="connsiteY52" fmla="*/ 1545376 h 1679987"/>
              <a:gd name="connsiteX53" fmla="*/ 4969433 w 9662615"/>
              <a:gd name="connsiteY53" fmla="*/ 1550865 h 1679987"/>
              <a:gd name="connsiteX54" fmla="*/ 4929254 w 9662615"/>
              <a:gd name="connsiteY54" fmla="*/ 1563452 h 1679987"/>
              <a:gd name="connsiteX55" fmla="*/ 4871726 w 9662615"/>
              <a:gd name="connsiteY55" fmla="*/ 1570584 h 1679987"/>
              <a:gd name="connsiteX56" fmla="*/ 4843267 w 9662615"/>
              <a:gd name="connsiteY56" fmla="*/ 1561459 h 1679987"/>
              <a:gd name="connsiteX57" fmla="*/ 4821058 w 9662615"/>
              <a:gd name="connsiteY57" fmla="*/ 1553078 h 1679987"/>
              <a:gd name="connsiteX58" fmla="*/ 4791466 w 9662615"/>
              <a:gd name="connsiteY58" fmla="*/ 1561324 h 1679987"/>
              <a:gd name="connsiteX59" fmla="*/ 4784247 w 9662615"/>
              <a:gd name="connsiteY59" fmla="*/ 1562342 h 1679987"/>
              <a:gd name="connsiteX60" fmla="*/ 4739309 w 9662615"/>
              <a:gd name="connsiteY60" fmla="*/ 1553948 h 1679987"/>
              <a:gd name="connsiteX61" fmla="*/ 4697562 w 9662615"/>
              <a:gd name="connsiteY61" fmla="*/ 1551206 h 1679987"/>
              <a:gd name="connsiteX62" fmla="*/ 4650737 w 9662615"/>
              <a:gd name="connsiteY62" fmla="*/ 1537381 h 1679987"/>
              <a:gd name="connsiteX63" fmla="*/ 4583150 w 9662615"/>
              <a:gd name="connsiteY63" fmla="*/ 1529064 h 1679987"/>
              <a:gd name="connsiteX64" fmla="*/ 4521734 w 9662615"/>
              <a:gd name="connsiteY64" fmla="*/ 1529359 h 1679987"/>
              <a:gd name="connsiteX65" fmla="*/ 4382398 w 9662615"/>
              <a:gd name="connsiteY65" fmla="*/ 1534108 h 1679987"/>
              <a:gd name="connsiteX66" fmla="*/ 4221826 w 9662615"/>
              <a:gd name="connsiteY66" fmla="*/ 1500972 h 1679987"/>
              <a:gd name="connsiteX67" fmla="*/ 4096601 w 9662615"/>
              <a:gd name="connsiteY67" fmla="*/ 1521563 h 1679987"/>
              <a:gd name="connsiteX68" fmla="*/ 3879195 w 9662615"/>
              <a:gd name="connsiteY68" fmla="*/ 1679987 h 1679987"/>
              <a:gd name="connsiteX69" fmla="*/ 3833906 w 9662615"/>
              <a:gd name="connsiteY69" fmla="*/ 1516637 h 1679987"/>
              <a:gd name="connsiteX70" fmla="*/ 3696258 w 9662615"/>
              <a:gd name="connsiteY70" fmla="*/ 1537563 h 1679987"/>
              <a:gd name="connsiteX71" fmla="*/ 3594070 w 9662615"/>
              <a:gd name="connsiteY71" fmla="*/ 1509422 h 1679987"/>
              <a:gd name="connsiteX72" fmla="*/ 3565233 w 9662615"/>
              <a:gd name="connsiteY72" fmla="*/ 1515122 h 1679987"/>
              <a:gd name="connsiteX73" fmla="*/ 3560267 w 9662615"/>
              <a:gd name="connsiteY73" fmla="*/ 1516288 h 1679987"/>
              <a:gd name="connsiteX74" fmla="*/ 3540258 w 9662615"/>
              <a:gd name="connsiteY74" fmla="*/ 1516976 h 1679987"/>
              <a:gd name="connsiteX75" fmla="*/ 3534780 w 9662615"/>
              <a:gd name="connsiteY75" fmla="*/ 1522141 h 1679987"/>
              <a:gd name="connsiteX76" fmla="*/ 3504783 w 9662615"/>
              <a:gd name="connsiteY76" fmla="*/ 1526739 h 1679987"/>
              <a:gd name="connsiteX77" fmla="*/ 3430805 w 9662615"/>
              <a:gd name="connsiteY77" fmla="*/ 1542521 h 1679987"/>
              <a:gd name="connsiteX78" fmla="*/ 3292707 w 9662615"/>
              <a:gd name="connsiteY78" fmla="*/ 1520490 h 1679987"/>
              <a:gd name="connsiteX79" fmla="*/ 3187872 w 9662615"/>
              <a:gd name="connsiteY79" fmla="*/ 1519991 h 1679987"/>
              <a:gd name="connsiteX80" fmla="*/ 3148026 w 9662615"/>
              <a:gd name="connsiteY80" fmla="*/ 1524777 h 1679987"/>
              <a:gd name="connsiteX81" fmla="*/ 3092394 w 9662615"/>
              <a:gd name="connsiteY81" fmla="*/ 1528115 h 1679987"/>
              <a:gd name="connsiteX82" fmla="*/ 2994200 w 9662615"/>
              <a:gd name="connsiteY82" fmla="*/ 1537857 h 1679987"/>
              <a:gd name="connsiteX83" fmla="*/ 2862301 w 9662615"/>
              <a:gd name="connsiteY83" fmla="*/ 1544250 h 1679987"/>
              <a:gd name="connsiteX84" fmla="*/ 2766335 w 9662615"/>
              <a:gd name="connsiteY84" fmla="*/ 1527662 h 1679987"/>
              <a:gd name="connsiteX85" fmla="*/ 2757836 w 9662615"/>
              <a:gd name="connsiteY85" fmla="*/ 1531371 h 1679987"/>
              <a:gd name="connsiteX86" fmla="*/ 2691555 w 9662615"/>
              <a:gd name="connsiteY86" fmla="*/ 1530283 h 1679987"/>
              <a:gd name="connsiteX87" fmla="*/ 2491676 w 9662615"/>
              <a:gd name="connsiteY87" fmla="*/ 1500859 h 1679987"/>
              <a:gd name="connsiteX88" fmla="*/ 2378036 w 9662615"/>
              <a:gd name="connsiteY88" fmla="*/ 1520645 h 1679987"/>
              <a:gd name="connsiteX89" fmla="*/ 2284269 w 9662615"/>
              <a:gd name="connsiteY89" fmla="*/ 1503068 h 1679987"/>
              <a:gd name="connsiteX90" fmla="*/ 2207104 w 9662615"/>
              <a:gd name="connsiteY90" fmla="*/ 1508888 h 1679987"/>
              <a:gd name="connsiteX91" fmla="*/ 2149226 w 9662615"/>
              <a:gd name="connsiteY91" fmla="*/ 1523409 h 1679987"/>
              <a:gd name="connsiteX92" fmla="*/ 2084783 w 9662615"/>
              <a:gd name="connsiteY92" fmla="*/ 1524245 h 1679987"/>
              <a:gd name="connsiteX93" fmla="*/ 2070075 w 9662615"/>
              <a:gd name="connsiteY93" fmla="*/ 1511285 h 1679987"/>
              <a:gd name="connsiteX94" fmla="*/ 2001057 w 9662615"/>
              <a:gd name="connsiteY94" fmla="*/ 1516449 h 1679987"/>
              <a:gd name="connsiteX95" fmla="*/ 1896330 w 9662615"/>
              <a:gd name="connsiteY95" fmla="*/ 1525725 h 1679987"/>
              <a:gd name="connsiteX96" fmla="*/ 1835994 w 9662615"/>
              <a:gd name="connsiteY96" fmla="*/ 1527678 h 1679987"/>
              <a:gd name="connsiteX97" fmla="*/ 1671119 w 9662615"/>
              <a:gd name="connsiteY97" fmla="*/ 1536701 h 1679987"/>
              <a:gd name="connsiteX98" fmla="*/ 1601337 w 9662615"/>
              <a:gd name="connsiteY98" fmla="*/ 1548552 h 1679987"/>
              <a:gd name="connsiteX99" fmla="*/ 1407755 w 9662615"/>
              <a:gd name="connsiteY99" fmla="*/ 1571444 h 1679987"/>
              <a:gd name="connsiteX100" fmla="*/ 1271994 w 9662615"/>
              <a:gd name="connsiteY100" fmla="*/ 1579471 h 1679987"/>
              <a:gd name="connsiteX101" fmla="*/ 1249226 w 9662615"/>
              <a:gd name="connsiteY101" fmla="*/ 1583140 h 1679987"/>
              <a:gd name="connsiteX102" fmla="*/ 1217719 w 9662615"/>
              <a:gd name="connsiteY102" fmla="*/ 1580863 h 1679987"/>
              <a:gd name="connsiteX103" fmla="*/ 1091432 w 9662615"/>
              <a:gd name="connsiteY103" fmla="*/ 1571003 h 1679987"/>
              <a:gd name="connsiteX104" fmla="*/ 992039 w 9662615"/>
              <a:gd name="connsiteY104" fmla="*/ 1556662 h 1679987"/>
              <a:gd name="connsiteX105" fmla="*/ 868264 w 9662615"/>
              <a:gd name="connsiteY105" fmla="*/ 1566392 h 1679987"/>
              <a:gd name="connsiteX106" fmla="*/ 792765 w 9662615"/>
              <a:gd name="connsiteY106" fmla="*/ 1563102 h 1679987"/>
              <a:gd name="connsiteX107" fmla="*/ 669055 w 9662615"/>
              <a:gd name="connsiteY107" fmla="*/ 1543638 h 1679987"/>
              <a:gd name="connsiteX108" fmla="*/ 506152 w 9662615"/>
              <a:gd name="connsiteY108" fmla="*/ 1549124 h 1679987"/>
              <a:gd name="connsiteX109" fmla="*/ 472797 w 9662615"/>
              <a:gd name="connsiteY109" fmla="*/ 1568904 h 1679987"/>
              <a:gd name="connsiteX110" fmla="*/ 427864 w 9662615"/>
              <a:gd name="connsiteY110" fmla="*/ 1580848 h 1679987"/>
              <a:gd name="connsiteX111" fmla="*/ 408381 w 9662615"/>
              <a:gd name="connsiteY111" fmla="*/ 1552940 h 1679987"/>
              <a:gd name="connsiteX112" fmla="*/ 267163 w 9662615"/>
              <a:gd name="connsiteY112" fmla="*/ 1531913 h 1679987"/>
              <a:gd name="connsiteX113" fmla="*/ 196644 w 9662615"/>
              <a:gd name="connsiteY113" fmla="*/ 1524565 h 1679987"/>
              <a:gd name="connsiteX114" fmla="*/ 86819 w 9662615"/>
              <a:gd name="connsiteY114" fmla="*/ 1519517 h 1679987"/>
              <a:gd name="connsiteX115" fmla="*/ 53369 w 9662615"/>
              <a:gd name="connsiteY115" fmla="*/ 1516853 h 1679987"/>
              <a:gd name="connsiteX116" fmla="*/ 2359 w 9662615"/>
              <a:gd name="connsiteY116" fmla="*/ 1515247 h 1679987"/>
              <a:gd name="connsiteX117" fmla="*/ 0 w 9662615"/>
              <a:gd name="connsiteY117" fmla="*/ 1514932 h 1679987"/>
              <a:gd name="connsiteX118" fmla="*/ 0 w 9662615"/>
              <a:gd name="connsiteY118" fmla="*/ 0 h 1679987"/>
              <a:gd name="connsiteX0" fmla="*/ 0 w 9662615"/>
              <a:gd name="connsiteY0" fmla="*/ 0 h 1648182"/>
              <a:gd name="connsiteX1" fmla="*/ 9662615 w 9662615"/>
              <a:gd name="connsiteY1" fmla="*/ 0 h 1648182"/>
              <a:gd name="connsiteX2" fmla="*/ 9662615 w 9662615"/>
              <a:gd name="connsiteY2" fmla="*/ 1280346 h 1648182"/>
              <a:gd name="connsiteX3" fmla="*/ 9658420 w 9662615"/>
              <a:gd name="connsiteY3" fmla="*/ 1280106 h 1648182"/>
              <a:gd name="connsiteX4" fmla="*/ 9469546 w 9662615"/>
              <a:gd name="connsiteY4" fmla="*/ 1289837 h 1648182"/>
              <a:gd name="connsiteX5" fmla="*/ 9385895 w 9662615"/>
              <a:gd name="connsiteY5" fmla="*/ 1269203 h 1648182"/>
              <a:gd name="connsiteX6" fmla="*/ 9144767 w 9662615"/>
              <a:gd name="connsiteY6" fmla="*/ 1264120 h 1648182"/>
              <a:gd name="connsiteX7" fmla="*/ 8837252 w 9662615"/>
              <a:gd name="connsiteY7" fmla="*/ 1350515 h 1648182"/>
              <a:gd name="connsiteX8" fmla="*/ 8705466 w 9662615"/>
              <a:gd name="connsiteY8" fmla="*/ 1342419 h 1648182"/>
              <a:gd name="connsiteX9" fmla="*/ 8652221 w 9662615"/>
              <a:gd name="connsiteY9" fmla="*/ 1326906 h 1648182"/>
              <a:gd name="connsiteX10" fmla="*/ 8632312 w 9662615"/>
              <a:gd name="connsiteY10" fmla="*/ 1326025 h 1648182"/>
              <a:gd name="connsiteX11" fmla="*/ 8591582 w 9662615"/>
              <a:gd name="connsiteY11" fmla="*/ 1341666 h 1648182"/>
              <a:gd name="connsiteX12" fmla="*/ 8537336 w 9662615"/>
              <a:gd name="connsiteY12" fmla="*/ 1341684 h 1648182"/>
              <a:gd name="connsiteX13" fmla="*/ 8472508 w 9662615"/>
              <a:gd name="connsiteY13" fmla="*/ 1363109 h 1648182"/>
              <a:gd name="connsiteX14" fmla="*/ 8258477 w 9662615"/>
              <a:gd name="connsiteY14" fmla="*/ 1370666 h 1648182"/>
              <a:gd name="connsiteX15" fmla="*/ 8197961 w 9662615"/>
              <a:gd name="connsiteY15" fmla="*/ 1392804 h 1648182"/>
              <a:gd name="connsiteX16" fmla="*/ 8171196 w 9662615"/>
              <a:gd name="connsiteY16" fmla="*/ 1397216 h 1648182"/>
              <a:gd name="connsiteX17" fmla="*/ 8127667 w 9662615"/>
              <a:gd name="connsiteY17" fmla="*/ 1418254 h 1648182"/>
              <a:gd name="connsiteX18" fmla="*/ 7974579 w 9662615"/>
              <a:gd name="connsiteY18" fmla="*/ 1383439 h 1648182"/>
              <a:gd name="connsiteX19" fmla="*/ 7768351 w 9662615"/>
              <a:gd name="connsiteY19" fmla="*/ 1395051 h 1648182"/>
              <a:gd name="connsiteX20" fmla="*/ 7635985 w 9662615"/>
              <a:gd name="connsiteY20" fmla="*/ 1386363 h 1648182"/>
              <a:gd name="connsiteX21" fmla="*/ 7466069 w 9662615"/>
              <a:gd name="connsiteY21" fmla="*/ 1377654 h 1648182"/>
              <a:gd name="connsiteX22" fmla="*/ 7355642 w 9662615"/>
              <a:gd name="connsiteY22" fmla="*/ 1407761 h 1648182"/>
              <a:gd name="connsiteX23" fmla="*/ 7151610 w 9662615"/>
              <a:gd name="connsiteY23" fmla="*/ 1397856 h 1648182"/>
              <a:gd name="connsiteX24" fmla="*/ 7082147 w 9662615"/>
              <a:gd name="connsiteY24" fmla="*/ 1406113 h 1648182"/>
              <a:gd name="connsiteX25" fmla="*/ 7014958 w 9662615"/>
              <a:gd name="connsiteY25" fmla="*/ 1396883 h 1648182"/>
              <a:gd name="connsiteX26" fmla="*/ 6907567 w 9662615"/>
              <a:gd name="connsiteY26" fmla="*/ 1419149 h 1648182"/>
              <a:gd name="connsiteX27" fmla="*/ 6748428 w 9662615"/>
              <a:gd name="connsiteY27" fmla="*/ 1420308 h 1648182"/>
              <a:gd name="connsiteX28" fmla="*/ 6654257 w 9662615"/>
              <a:gd name="connsiteY28" fmla="*/ 1424143 h 1648182"/>
              <a:gd name="connsiteX29" fmla="*/ 6620123 w 9662615"/>
              <a:gd name="connsiteY29" fmla="*/ 1430535 h 1648182"/>
              <a:gd name="connsiteX30" fmla="*/ 6571355 w 9662615"/>
              <a:gd name="connsiteY30" fmla="*/ 1436144 h 1648182"/>
              <a:gd name="connsiteX31" fmla="*/ 6486557 w 9662615"/>
              <a:gd name="connsiteY31" fmla="*/ 1449861 h 1648182"/>
              <a:gd name="connsiteX32" fmla="*/ 6370419 w 9662615"/>
              <a:gd name="connsiteY32" fmla="*/ 1461649 h 1648182"/>
              <a:gd name="connsiteX33" fmla="*/ 6278839 w 9662615"/>
              <a:gd name="connsiteY33" fmla="*/ 1449160 h 1648182"/>
              <a:gd name="connsiteX34" fmla="*/ 6272455 w 9662615"/>
              <a:gd name="connsiteY34" fmla="*/ 1453191 h 1648182"/>
              <a:gd name="connsiteX35" fmla="*/ 6212659 w 9662615"/>
              <a:gd name="connsiteY35" fmla="*/ 1454850 h 1648182"/>
              <a:gd name="connsiteX36" fmla="*/ 6069317 w 9662615"/>
              <a:gd name="connsiteY36" fmla="*/ 1445838 h 1648182"/>
              <a:gd name="connsiteX37" fmla="*/ 5878477 w 9662615"/>
              <a:gd name="connsiteY37" fmla="*/ 1439180 h 1648182"/>
              <a:gd name="connsiteX38" fmla="*/ 5838387 w 9662615"/>
              <a:gd name="connsiteY38" fmla="*/ 1444679 h 1648182"/>
              <a:gd name="connsiteX39" fmla="*/ 5771136 w 9662615"/>
              <a:gd name="connsiteY39" fmla="*/ 1453639 h 1648182"/>
              <a:gd name="connsiteX40" fmla="*/ 5724081 w 9662615"/>
              <a:gd name="connsiteY40" fmla="*/ 1470431 h 1648182"/>
              <a:gd name="connsiteX41" fmla="*/ 5666577 w 9662615"/>
              <a:gd name="connsiteY41" fmla="*/ 1473921 h 1648182"/>
              <a:gd name="connsiteX42" fmla="*/ 5649068 w 9662615"/>
              <a:gd name="connsiteY42" fmla="*/ 1461676 h 1648182"/>
              <a:gd name="connsiteX43" fmla="*/ 5588902 w 9662615"/>
              <a:gd name="connsiteY43" fmla="*/ 1469647 h 1648182"/>
              <a:gd name="connsiteX44" fmla="*/ 5498090 w 9662615"/>
              <a:gd name="connsiteY44" fmla="*/ 1483173 h 1648182"/>
              <a:gd name="connsiteX45" fmla="*/ 5444641 w 9662615"/>
              <a:gd name="connsiteY45" fmla="*/ 1487602 h 1648182"/>
              <a:gd name="connsiteX46" fmla="*/ 5299812 w 9662615"/>
              <a:gd name="connsiteY46" fmla="*/ 1503362 h 1648182"/>
              <a:gd name="connsiteX47" fmla="*/ 5213947 w 9662615"/>
              <a:gd name="connsiteY47" fmla="*/ 1516637 h 1648182"/>
              <a:gd name="connsiteX48" fmla="*/ 5090342 w 9662615"/>
              <a:gd name="connsiteY48" fmla="*/ 1546680 h 1648182"/>
              <a:gd name="connsiteX49" fmla="*/ 5129812 w 9662615"/>
              <a:gd name="connsiteY49" fmla="*/ 1521277 h 1648182"/>
              <a:gd name="connsiteX50" fmla="*/ 5059484 w 9662615"/>
              <a:gd name="connsiteY50" fmla="*/ 1546802 h 1648182"/>
              <a:gd name="connsiteX51" fmla="*/ 5038524 w 9662615"/>
              <a:gd name="connsiteY51" fmla="*/ 1545675 h 1648182"/>
              <a:gd name="connsiteX52" fmla="*/ 5026564 w 9662615"/>
              <a:gd name="connsiteY52" fmla="*/ 1545376 h 1648182"/>
              <a:gd name="connsiteX53" fmla="*/ 4969433 w 9662615"/>
              <a:gd name="connsiteY53" fmla="*/ 1550865 h 1648182"/>
              <a:gd name="connsiteX54" fmla="*/ 4929254 w 9662615"/>
              <a:gd name="connsiteY54" fmla="*/ 1563452 h 1648182"/>
              <a:gd name="connsiteX55" fmla="*/ 4871726 w 9662615"/>
              <a:gd name="connsiteY55" fmla="*/ 1570584 h 1648182"/>
              <a:gd name="connsiteX56" fmla="*/ 4843267 w 9662615"/>
              <a:gd name="connsiteY56" fmla="*/ 1561459 h 1648182"/>
              <a:gd name="connsiteX57" fmla="*/ 4821058 w 9662615"/>
              <a:gd name="connsiteY57" fmla="*/ 1553078 h 1648182"/>
              <a:gd name="connsiteX58" fmla="*/ 4791466 w 9662615"/>
              <a:gd name="connsiteY58" fmla="*/ 1561324 h 1648182"/>
              <a:gd name="connsiteX59" fmla="*/ 4784247 w 9662615"/>
              <a:gd name="connsiteY59" fmla="*/ 1562342 h 1648182"/>
              <a:gd name="connsiteX60" fmla="*/ 4739309 w 9662615"/>
              <a:gd name="connsiteY60" fmla="*/ 1553948 h 1648182"/>
              <a:gd name="connsiteX61" fmla="*/ 4697562 w 9662615"/>
              <a:gd name="connsiteY61" fmla="*/ 1551206 h 1648182"/>
              <a:gd name="connsiteX62" fmla="*/ 4650737 w 9662615"/>
              <a:gd name="connsiteY62" fmla="*/ 1537381 h 1648182"/>
              <a:gd name="connsiteX63" fmla="*/ 4583150 w 9662615"/>
              <a:gd name="connsiteY63" fmla="*/ 1529064 h 1648182"/>
              <a:gd name="connsiteX64" fmla="*/ 4521734 w 9662615"/>
              <a:gd name="connsiteY64" fmla="*/ 1529359 h 1648182"/>
              <a:gd name="connsiteX65" fmla="*/ 4382398 w 9662615"/>
              <a:gd name="connsiteY65" fmla="*/ 1534108 h 1648182"/>
              <a:gd name="connsiteX66" fmla="*/ 4221826 w 9662615"/>
              <a:gd name="connsiteY66" fmla="*/ 1500972 h 1648182"/>
              <a:gd name="connsiteX67" fmla="*/ 4096601 w 9662615"/>
              <a:gd name="connsiteY67" fmla="*/ 1521563 h 1648182"/>
              <a:gd name="connsiteX68" fmla="*/ 4058099 w 9662615"/>
              <a:gd name="connsiteY68" fmla="*/ 1648182 h 1648182"/>
              <a:gd name="connsiteX69" fmla="*/ 3833906 w 9662615"/>
              <a:gd name="connsiteY69" fmla="*/ 1516637 h 1648182"/>
              <a:gd name="connsiteX70" fmla="*/ 3696258 w 9662615"/>
              <a:gd name="connsiteY70" fmla="*/ 1537563 h 1648182"/>
              <a:gd name="connsiteX71" fmla="*/ 3594070 w 9662615"/>
              <a:gd name="connsiteY71" fmla="*/ 1509422 h 1648182"/>
              <a:gd name="connsiteX72" fmla="*/ 3565233 w 9662615"/>
              <a:gd name="connsiteY72" fmla="*/ 1515122 h 1648182"/>
              <a:gd name="connsiteX73" fmla="*/ 3560267 w 9662615"/>
              <a:gd name="connsiteY73" fmla="*/ 1516288 h 1648182"/>
              <a:gd name="connsiteX74" fmla="*/ 3540258 w 9662615"/>
              <a:gd name="connsiteY74" fmla="*/ 1516976 h 1648182"/>
              <a:gd name="connsiteX75" fmla="*/ 3534780 w 9662615"/>
              <a:gd name="connsiteY75" fmla="*/ 1522141 h 1648182"/>
              <a:gd name="connsiteX76" fmla="*/ 3504783 w 9662615"/>
              <a:gd name="connsiteY76" fmla="*/ 1526739 h 1648182"/>
              <a:gd name="connsiteX77" fmla="*/ 3430805 w 9662615"/>
              <a:gd name="connsiteY77" fmla="*/ 1542521 h 1648182"/>
              <a:gd name="connsiteX78" fmla="*/ 3292707 w 9662615"/>
              <a:gd name="connsiteY78" fmla="*/ 1520490 h 1648182"/>
              <a:gd name="connsiteX79" fmla="*/ 3187872 w 9662615"/>
              <a:gd name="connsiteY79" fmla="*/ 1519991 h 1648182"/>
              <a:gd name="connsiteX80" fmla="*/ 3148026 w 9662615"/>
              <a:gd name="connsiteY80" fmla="*/ 1524777 h 1648182"/>
              <a:gd name="connsiteX81" fmla="*/ 3092394 w 9662615"/>
              <a:gd name="connsiteY81" fmla="*/ 1528115 h 1648182"/>
              <a:gd name="connsiteX82" fmla="*/ 2994200 w 9662615"/>
              <a:gd name="connsiteY82" fmla="*/ 1537857 h 1648182"/>
              <a:gd name="connsiteX83" fmla="*/ 2862301 w 9662615"/>
              <a:gd name="connsiteY83" fmla="*/ 1544250 h 1648182"/>
              <a:gd name="connsiteX84" fmla="*/ 2766335 w 9662615"/>
              <a:gd name="connsiteY84" fmla="*/ 1527662 h 1648182"/>
              <a:gd name="connsiteX85" fmla="*/ 2757836 w 9662615"/>
              <a:gd name="connsiteY85" fmla="*/ 1531371 h 1648182"/>
              <a:gd name="connsiteX86" fmla="*/ 2691555 w 9662615"/>
              <a:gd name="connsiteY86" fmla="*/ 1530283 h 1648182"/>
              <a:gd name="connsiteX87" fmla="*/ 2491676 w 9662615"/>
              <a:gd name="connsiteY87" fmla="*/ 1500859 h 1648182"/>
              <a:gd name="connsiteX88" fmla="*/ 2378036 w 9662615"/>
              <a:gd name="connsiteY88" fmla="*/ 1520645 h 1648182"/>
              <a:gd name="connsiteX89" fmla="*/ 2284269 w 9662615"/>
              <a:gd name="connsiteY89" fmla="*/ 1503068 h 1648182"/>
              <a:gd name="connsiteX90" fmla="*/ 2207104 w 9662615"/>
              <a:gd name="connsiteY90" fmla="*/ 1508888 h 1648182"/>
              <a:gd name="connsiteX91" fmla="*/ 2149226 w 9662615"/>
              <a:gd name="connsiteY91" fmla="*/ 1523409 h 1648182"/>
              <a:gd name="connsiteX92" fmla="*/ 2084783 w 9662615"/>
              <a:gd name="connsiteY92" fmla="*/ 1524245 h 1648182"/>
              <a:gd name="connsiteX93" fmla="*/ 2070075 w 9662615"/>
              <a:gd name="connsiteY93" fmla="*/ 1511285 h 1648182"/>
              <a:gd name="connsiteX94" fmla="*/ 2001057 w 9662615"/>
              <a:gd name="connsiteY94" fmla="*/ 1516449 h 1648182"/>
              <a:gd name="connsiteX95" fmla="*/ 1896330 w 9662615"/>
              <a:gd name="connsiteY95" fmla="*/ 1525725 h 1648182"/>
              <a:gd name="connsiteX96" fmla="*/ 1835994 w 9662615"/>
              <a:gd name="connsiteY96" fmla="*/ 1527678 h 1648182"/>
              <a:gd name="connsiteX97" fmla="*/ 1671119 w 9662615"/>
              <a:gd name="connsiteY97" fmla="*/ 1536701 h 1648182"/>
              <a:gd name="connsiteX98" fmla="*/ 1601337 w 9662615"/>
              <a:gd name="connsiteY98" fmla="*/ 1548552 h 1648182"/>
              <a:gd name="connsiteX99" fmla="*/ 1407755 w 9662615"/>
              <a:gd name="connsiteY99" fmla="*/ 1571444 h 1648182"/>
              <a:gd name="connsiteX100" fmla="*/ 1271994 w 9662615"/>
              <a:gd name="connsiteY100" fmla="*/ 1579471 h 1648182"/>
              <a:gd name="connsiteX101" fmla="*/ 1249226 w 9662615"/>
              <a:gd name="connsiteY101" fmla="*/ 1583140 h 1648182"/>
              <a:gd name="connsiteX102" fmla="*/ 1217719 w 9662615"/>
              <a:gd name="connsiteY102" fmla="*/ 1580863 h 1648182"/>
              <a:gd name="connsiteX103" fmla="*/ 1091432 w 9662615"/>
              <a:gd name="connsiteY103" fmla="*/ 1571003 h 1648182"/>
              <a:gd name="connsiteX104" fmla="*/ 992039 w 9662615"/>
              <a:gd name="connsiteY104" fmla="*/ 1556662 h 1648182"/>
              <a:gd name="connsiteX105" fmla="*/ 868264 w 9662615"/>
              <a:gd name="connsiteY105" fmla="*/ 1566392 h 1648182"/>
              <a:gd name="connsiteX106" fmla="*/ 792765 w 9662615"/>
              <a:gd name="connsiteY106" fmla="*/ 1563102 h 1648182"/>
              <a:gd name="connsiteX107" fmla="*/ 669055 w 9662615"/>
              <a:gd name="connsiteY107" fmla="*/ 1543638 h 1648182"/>
              <a:gd name="connsiteX108" fmla="*/ 506152 w 9662615"/>
              <a:gd name="connsiteY108" fmla="*/ 1549124 h 1648182"/>
              <a:gd name="connsiteX109" fmla="*/ 472797 w 9662615"/>
              <a:gd name="connsiteY109" fmla="*/ 1568904 h 1648182"/>
              <a:gd name="connsiteX110" fmla="*/ 427864 w 9662615"/>
              <a:gd name="connsiteY110" fmla="*/ 1580848 h 1648182"/>
              <a:gd name="connsiteX111" fmla="*/ 408381 w 9662615"/>
              <a:gd name="connsiteY111" fmla="*/ 1552940 h 1648182"/>
              <a:gd name="connsiteX112" fmla="*/ 267163 w 9662615"/>
              <a:gd name="connsiteY112" fmla="*/ 1531913 h 1648182"/>
              <a:gd name="connsiteX113" fmla="*/ 196644 w 9662615"/>
              <a:gd name="connsiteY113" fmla="*/ 1524565 h 1648182"/>
              <a:gd name="connsiteX114" fmla="*/ 86819 w 9662615"/>
              <a:gd name="connsiteY114" fmla="*/ 1519517 h 1648182"/>
              <a:gd name="connsiteX115" fmla="*/ 53369 w 9662615"/>
              <a:gd name="connsiteY115" fmla="*/ 1516853 h 1648182"/>
              <a:gd name="connsiteX116" fmla="*/ 2359 w 9662615"/>
              <a:gd name="connsiteY116" fmla="*/ 1515247 h 1648182"/>
              <a:gd name="connsiteX117" fmla="*/ 0 w 9662615"/>
              <a:gd name="connsiteY117" fmla="*/ 1514932 h 1648182"/>
              <a:gd name="connsiteX118" fmla="*/ 0 w 9662615"/>
              <a:gd name="connsiteY118" fmla="*/ 0 h 1648182"/>
              <a:gd name="connsiteX0" fmla="*/ 0 w 9662615"/>
              <a:gd name="connsiteY0" fmla="*/ 0 h 1648182"/>
              <a:gd name="connsiteX1" fmla="*/ 9662615 w 9662615"/>
              <a:gd name="connsiteY1" fmla="*/ 0 h 1648182"/>
              <a:gd name="connsiteX2" fmla="*/ 9662615 w 9662615"/>
              <a:gd name="connsiteY2" fmla="*/ 1280346 h 1648182"/>
              <a:gd name="connsiteX3" fmla="*/ 9658420 w 9662615"/>
              <a:gd name="connsiteY3" fmla="*/ 1280106 h 1648182"/>
              <a:gd name="connsiteX4" fmla="*/ 9469546 w 9662615"/>
              <a:gd name="connsiteY4" fmla="*/ 1289837 h 1648182"/>
              <a:gd name="connsiteX5" fmla="*/ 9385895 w 9662615"/>
              <a:gd name="connsiteY5" fmla="*/ 1269203 h 1648182"/>
              <a:gd name="connsiteX6" fmla="*/ 9144767 w 9662615"/>
              <a:gd name="connsiteY6" fmla="*/ 1264120 h 1648182"/>
              <a:gd name="connsiteX7" fmla="*/ 8837252 w 9662615"/>
              <a:gd name="connsiteY7" fmla="*/ 1350515 h 1648182"/>
              <a:gd name="connsiteX8" fmla="*/ 8705466 w 9662615"/>
              <a:gd name="connsiteY8" fmla="*/ 1342419 h 1648182"/>
              <a:gd name="connsiteX9" fmla="*/ 8652221 w 9662615"/>
              <a:gd name="connsiteY9" fmla="*/ 1326906 h 1648182"/>
              <a:gd name="connsiteX10" fmla="*/ 8632312 w 9662615"/>
              <a:gd name="connsiteY10" fmla="*/ 1326025 h 1648182"/>
              <a:gd name="connsiteX11" fmla="*/ 8591582 w 9662615"/>
              <a:gd name="connsiteY11" fmla="*/ 1341666 h 1648182"/>
              <a:gd name="connsiteX12" fmla="*/ 8537336 w 9662615"/>
              <a:gd name="connsiteY12" fmla="*/ 1341684 h 1648182"/>
              <a:gd name="connsiteX13" fmla="*/ 8472508 w 9662615"/>
              <a:gd name="connsiteY13" fmla="*/ 1363109 h 1648182"/>
              <a:gd name="connsiteX14" fmla="*/ 8258477 w 9662615"/>
              <a:gd name="connsiteY14" fmla="*/ 1370666 h 1648182"/>
              <a:gd name="connsiteX15" fmla="*/ 8197961 w 9662615"/>
              <a:gd name="connsiteY15" fmla="*/ 1392804 h 1648182"/>
              <a:gd name="connsiteX16" fmla="*/ 8171196 w 9662615"/>
              <a:gd name="connsiteY16" fmla="*/ 1397216 h 1648182"/>
              <a:gd name="connsiteX17" fmla="*/ 8127667 w 9662615"/>
              <a:gd name="connsiteY17" fmla="*/ 1418254 h 1648182"/>
              <a:gd name="connsiteX18" fmla="*/ 7974579 w 9662615"/>
              <a:gd name="connsiteY18" fmla="*/ 1383439 h 1648182"/>
              <a:gd name="connsiteX19" fmla="*/ 7768351 w 9662615"/>
              <a:gd name="connsiteY19" fmla="*/ 1395051 h 1648182"/>
              <a:gd name="connsiteX20" fmla="*/ 7635985 w 9662615"/>
              <a:gd name="connsiteY20" fmla="*/ 1386363 h 1648182"/>
              <a:gd name="connsiteX21" fmla="*/ 7466069 w 9662615"/>
              <a:gd name="connsiteY21" fmla="*/ 1377654 h 1648182"/>
              <a:gd name="connsiteX22" fmla="*/ 7355642 w 9662615"/>
              <a:gd name="connsiteY22" fmla="*/ 1407761 h 1648182"/>
              <a:gd name="connsiteX23" fmla="*/ 7151610 w 9662615"/>
              <a:gd name="connsiteY23" fmla="*/ 1397856 h 1648182"/>
              <a:gd name="connsiteX24" fmla="*/ 7082147 w 9662615"/>
              <a:gd name="connsiteY24" fmla="*/ 1406113 h 1648182"/>
              <a:gd name="connsiteX25" fmla="*/ 7014958 w 9662615"/>
              <a:gd name="connsiteY25" fmla="*/ 1396883 h 1648182"/>
              <a:gd name="connsiteX26" fmla="*/ 6907567 w 9662615"/>
              <a:gd name="connsiteY26" fmla="*/ 1419149 h 1648182"/>
              <a:gd name="connsiteX27" fmla="*/ 6748428 w 9662615"/>
              <a:gd name="connsiteY27" fmla="*/ 1420308 h 1648182"/>
              <a:gd name="connsiteX28" fmla="*/ 6654257 w 9662615"/>
              <a:gd name="connsiteY28" fmla="*/ 1424143 h 1648182"/>
              <a:gd name="connsiteX29" fmla="*/ 6620123 w 9662615"/>
              <a:gd name="connsiteY29" fmla="*/ 1430535 h 1648182"/>
              <a:gd name="connsiteX30" fmla="*/ 6571355 w 9662615"/>
              <a:gd name="connsiteY30" fmla="*/ 1436144 h 1648182"/>
              <a:gd name="connsiteX31" fmla="*/ 6486557 w 9662615"/>
              <a:gd name="connsiteY31" fmla="*/ 1449861 h 1648182"/>
              <a:gd name="connsiteX32" fmla="*/ 6370419 w 9662615"/>
              <a:gd name="connsiteY32" fmla="*/ 1461649 h 1648182"/>
              <a:gd name="connsiteX33" fmla="*/ 6278839 w 9662615"/>
              <a:gd name="connsiteY33" fmla="*/ 1449160 h 1648182"/>
              <a:gd name="connsiteX34" fmla="*/ 6272455 w 9662615"/>
              <a:gd name="connsiteY34" fmla="*/ 1453191 h 1648182"/>
              <a:gd name="connsiteX35" fmla="*/ 6212659 w 9662615"/>
              <a:gd name="connsiteY35" fmla="*/ 1454850 h 1648182"/>
              <a:gd name="connsiteX36" fmla="*/ 6069317 w 9662615"/>
              <a:gd name="connsiteY36" fmla="*/ 1445838 h 1648182"/>
              <a:gd name="connsiteX37" fmla="*/ 5878477 w 9662615"/>
              <a:gd name="connsiteY37" fmla="*/ 1439180 h 1648182"/>
              <a:gd name="connsiteX38" fmla="*/ 5838387 w 9662615"/>
              <a:gd name="connsiteY38" fmla="*/ 1444679 h 1648182"/>
              <a:gd name="connsiteX39" fmla="*/ 5771136 w 9662615"/>
              <a:gd name="connsiteY39" fmla="*/ 1453639 h 1648182"/>
              <a:gd name="connsiteX40" fmla="*/ 5724081 w 9662615"/>
              <a:gd name="connsiteY40" fmla="*/ 1470431 h 1648182"/>
              <a:gd name="connsiteX41" fmla="*/ 5666577 w 9662615"/>
              <a:gd name="connsiteY41" fmla="*/ 1473921 h 1648182"/>
              <a:gd name="connsiteX42" fmla="*/ 5649068 w 9662615"/>
              <a:gd name="connsiteY42" fmla="*/ 1461676 h 1648182"/>
              <a:gd name="connsiteX43" fmla="*/ 5588902 w 9662615"/>
              <a:gd name="connsiteY43" fmla="*/ 1469647 h 1648182"/>
              <a:gd name="connsiteX44" fmla="*/ 5498090 w 9662615"/>
              <a:gd name="connsiteY44" fmla="*/ 1483173 h 1648182"/>
              <a:gd name="connsiteX45" fmla="*/ 5444641 w 9662615"/>
              <a:gd name="connsiteY45" fmla="*/ 1487602 h 1648182"/>
              <a:gd name="connsiteX46" fmla="*/ 5299812 w 9662615"/>
              <a:gd name="connsiteY46" fmla="*/ 1503362 h 1648182"/>
              <a:gd name="connsiteX47" fmla="*/ 5213947 w 9662615"/>
              <a:gd name="connsiteY47" fmla="*/ 1516637 h 1648182"/>
              <a:gd name="connsiteX48" fmla="*/ 5090342 w 9662615"/>
              <a:gd name="connsiteY48" fmla="*/ 1546680 h 1648182"/>
              <a:gd name="connsiteX49" fmla="*/ 5129812 w 9662615"/>
              <a:gd name="connsiteY49" fmla="*/ 1521277 h 1648182"/>
              <a:gd name="connsiteX50" fmla="*/ 5059484 w 9662615"/>
              <a:gd name="connsiteY50" fmla="*/ 1546802 h 1648182"/>
              <a:gd name="connsiteX51" fmla="*/ 5038524 w 9662615"/>
              <a:gd name="connsiteY51" fmla="*/ 1545675 h 1648182"/>
              <a:gd name="connsiteX52" fmla="*/ 5026564 w 9662615"/>
              <a:gd name="connsiteY52" fmla="*/ 1545376 h 1648182"/>
              <a:gd name="connsiteX53" fmla="*/ 4969433 w 9662615"/>
              <a:gd name="connsiteY53" fmla="*/ 1550865 h 1648182"/>
              <a:gd name="connsiteX54" fmla="*/ 4929254 w 9662615"/>
              <a:gd name="connsiteY54" fmla="*/ 1563452 h 1648182"/>
              <a:gd name="connsiteX55" fmla="*/ 4871726 w 9662615"/>
              <a:gd name="connsiteY55" fmla="*/ 1570584 h 1648182"/>
              <a:gd name="connsiteX56" fmla="*/ 4843267 w 9662615"/>
              <a:gd name="connsiteY56" fmla="*/ 1561459 h 1648182"/>
              <a:gd name="connsiteX57" fmla="*/ 4821058 w 9662615"/>
              <a:gd name="connsiteY57" fmla="*/ 1553078 h 1648182"/>
              <a:gd name="connsiteX58" fmla="*/ 4791466 w 9662615"/>
              <a:gd name="connsiteY58" fmla="*/ 1561324 h 1648182"/>
              <a:gd name="connsiteX59" fmla="*/ 4784247 w 9662615"/>
              <a:gd name="connsiteY59" fmla="*/ 1562342 h 1648182"/>
              <a:gd name="connsiteX60" fmla="*/ 4739309 w 9662615"/>
              <a:gd name="connsiteY60" fmla="*/ 1553948 h 1648182"/>
              <a:gd name="connsiteX61" fmla="*/ 4697562 w 9662615"/>
              <a:gd name="connsiteY61" fmla="*/ 1551206 h 1648182"/>
              <a:gd name="connsiteX62" fmla="*/ 4650737 w 9662615"/>
              <a:gd name="connsiteY62" fmla="*/ 1537381 h 1648182"/>
              <a:gd name="connsiteX63" fmla="*/ 4583150 w 9662615"/>
              <a:gd name="connsiteY63" fmla="*/ 1529064 h 1648182"/>
              <a:gd name="connsiteX64" fmla="*/ 4521734 w 9662615"/>
              <a:gd name="connsiteY64" fmla="*/ 1529359 h 1648182"/>
              <a:gd name="connsiteX65" fmla="*/ 4382398 w 9662615"/>
              <a:gd name="connsiteY65" fmla="*/ 1534108 h 1648182"/>
              <a:gd name="connsiteX66" fmla="*/ 4221826 w 9662615"/>
              <a:gd name="connsiteY66" fmla="*/ 1500972 h 1648182"/>
              <a:gd name="connsiteX67" fmla="*/ 4096601 w 9662615"/>
              <a:gd name="connsiteY67" fmla="*/ 1521563 h 1648182"/>
              <a:gd name="connsiteX68" fmla="*/ 4058099 w 9662615"/>
              <a:gd name="connsiteY68" fmla="*/ 1648182 h 1648182"/>
              <a:gd name="connsiteX69" fmla="*/ 3833906 w 9662615"/>
              <a:gd name="connsiteY69" fmla="*/ 1516637 h 1648182"/>
              <a:gd name="connsiteX70" fmla="*/ 3696258 w 9662615"/>
              <a:gd name="connsiteY70" fmla="*/ 1537563 h 1648182"/>
              <a:gd name="connsiteX71" fmla="*/ 3594070 w 9662615"/>
              <a:gd name="connsiteY71" fmla="*/ 1509422 h 1648182"/>
              <a:gd name="connsiteX72" fmla="*/ 3565233 w 9662615"/>
              <a:gd name="connsiteY72" fmla="*/ 1515122 h 1648182"/>
              <a:gd name="connsiteX73" fmla="*/ 3560267 w 9662615"/>
              <a:gd name="connsiteY73" fmla="*/ 1516288 h 1648182"/>
              <a:gd name="connsiteX74" fmla="*/ 3540258 w 9662615"/>
              <a:gd name="connsiteY74" fmla="*/ 1516976 h 1648182"/>
              <a:gd name="connsiteX75" fmla="*/ 3534780 w 9662615"/>
              <a:gd name="connsiteY75" fmla="*/ 1522141 h 1648182"/>
              <a:gd name="connsiteX76" fmla="*/ 3504783 w 9662615"/>
              <a:gd name="connsiteY76" fmla="*/ 1526739 h 1648182"/>
              <a:gd name="connsiteX77" fmla="*/ 3430805 w 9662615"/>
              <a:gd name="connsiteY77" fmla="*/ 1542521 h 1648182"/>
              <a:gd name="connsiteX78" fmla="*/ 3292707 w 9662615"/>
              <a:gd name="connsiteY78" fmla="*/ 1520490 h 1648182"/>
              <a:gd name="connsiteX79" fmla="*/ 3187872 w 9662615"/>
              <a:gd name="connsiteY79" fmla="*/ 1519991 h 1648182"/>
              <a:gd name="connsiteX80" fmla="*/ 3148026 w 9662615"/>
              <a:gd name="connsiteY80" fmla="*/ 1524777 h 1648182"/>
              <a:gd name="connsiteX81" fmla="*/ 3092394 w 9662615"/>
              <a:gd name="connsiteY81" fmla="*/ 1528115 h 1648182"/>
              <a:gd name="connsiteX82" fmla="*/ 2994200 w 9662615"/>
              <a:gd name="connsiteY82" fmla="*/ 1537857 h 1648182"/>
              <a:gd name="connsiteX83" fmla="*/ 2862301 w 9662615"/>
              <a:gd name="connsiteY83" fmla="*/ 1544250 h 1648182"/>
              <a:gd name="connsiteX84" fmla="*/ 2766335 w 9662615"/>
              <a:gd name="connsiteY84" fmla="*/ 1527662 h 1648182"/>
              <a:gd name="connsiteX85" fmla="*/ 2757836 w 9662615"/>
              <a:gd name="connsiteY85" fmla="*/ 1531371 h 1648182"/>
              <a:gd name="connsiteX86" fmla="*/ 2691555 w 9662615"/>
              <a:gd name="connsiteY86" fmla="*/ 1530283 h 1648182"/>
              <a:gd name="connsiteX87" fmla="*/ 2491676 w 9662615"/>
              <a:gd name="connsiteY87" fmla="*/ 1500859 h 1648182"/>
              <a:gd name="connsiteX88" fmla="*/ 2378036 w 9662615"/>
              <a:gd name="connsiteY88" fmla="*/ 1520645 h 1648182"/>
              <a:gd name="connsiteX89" fmla="*/ 2284269 w 9662615"/>
              <a:gd name="connsiteY89" fmla="*/ 1503068 h 1648182"/>
              <a:gd name="connsiteX90" fmla="*/ 2207104 w 9662615"/>
              <a:gd name="connsiteY90" fmla="*/ 1508888 h 1648182"/>
              <a:gd name="connsiteX91" fmla="*/ 2149226 w 9662615"/>
              <a:gd name="connsiteY91" fmla="*/ 1523409 h 1648182"/>
              <a:gd name="connsiteX92" fmla="*/ 2084783 w 9662615"/>
              <a:gd name="connsiteY92" fmla="*/ 1524245 h 1648182"/>
              <a:gd name="connsiteX93" fmla="*/ 2070075 w 9662615"/>
              <a:gd name="connsiteY93" fmla="*/ 1511285 h 1648182"/>
              <a:gd name="connsiteX94" fmla="*/ 2001057 w 9662615"/>
              <a:gd name="connsiteY94" fmla="*/ 1516449 h 1648182"/>
              <a:gd name="connsiteX95" fmla="*/ 1896330 w 9662615"/>
              <a:gd name="connsiteY95" fmla="*/ 1525725 h 1648182"/>
              <a:gd name="connsiteX96" fmla="*/ 1835994 w 9662615"/>
              <a:gd name="connsiteY96" fmla="*/ 1527678 h 1648182"/>
              <a:gd name="connsiteX97" fmla="*/ 1671119 w 9662615"/>
              <a:gd name="connsiteY97" fmla="*/ 1536701 h 1648182"/>
              <a:gd name="connsiteX98" fmla="*/ 1601337 w 9662615"/>
              <a:gd name="connsiteY98" fmla="*/ 1548552 h 1648182"/>
              <a:gd name="connsiteX99" fmla="*/ 1407755 w 9662615"/>
              <a:gd name="connsiteY99" fmla="*/ 1571444 h 1648182"/>
              <a:gd name="connsiteX100" fmla="*/ 1271994 w 9662615"/>
              <a:gd name="connsiteY100" fmla="*/ 1579471 h 1648182"/>
              <a:gd name="connsiteX101" fmla="*/ 1249226 w 9662615"/>
              <a:gd name="connsiteY101" fmla="*/ 1583140 h 1648182"/>
              <a:gd name="connsiteX102" fmla="*/ 1217719 w 9662615"/>
              <a:gd name="connsiteY102" fmla="*/ 1580863 h 1648182"/>
              <a:gd name="connsiteX103" fmla="*/ 1091432 w 9662615"/>
              <a:gd name="connsiteY103" fmla="*/ 1571003 h 1648182"/>
              <a:gd name="connsiteX104" fmla="*/ 992039 w 9662615"/>
              <a:gd name="connsiteY104" fmla="*/ 1556662 h 1648182"/>
              <a:gd name="connsiteX105" fmla="*/ 868264 w 9662615"/>
              <a:gd name="connsiteY105" fmla="*/ 1566392 h 1648182"/>
              <a:gd name="connsiteX106" fmla="*/ 792765 w 9662615"/>
              <a:gd name="connsiteY106" fmla="*/ 1563102 h 1648182"/>
              <a:gd name="connsiteX107" fmla="*/ 669055 w 9662615"/>
              <a:gd name="connsiteY107" fmla="*/ 1543638 h 1648182"/>
              <a:gd name="connsiteX108" fmla="*/ 506152 w 9662615"/>
              <a:gd name="connsiteY108" fmla="*/ 1549124 h 1648182"/>
              <a:gd name="connsiteX109" fmla="*/ 472797 w 9662615"/>
              <a:gd name="connsiteY109" fmla="*/ 1568904 h 1648182"/>
              <a:gd name="connsiteX110" fmla="*/ 427864 w 9662615"/>
              <a:gd name="connsiteY110" fmla="*/ 1580848 h 1648182"/>
              <a:gd name="connsiteX111" fmla="*/ 408381 w 9662615"/>
              <a:gd name="connsiteY111" fmla="*/ 1552940 h 1648182"/>
              <a:gd name="connsiteX112" fmla="*/ 267163 w 9662615"/>
              <a:gd name="connsiteY112" fmla="*/ 1531913 h 1648182"/>
              <a:gd name="connsiteX113" fmla="*/ 196644 w 9662615"/>
              <a:gd name="connsiteY113" fmla="*/ 1524565 h 1648182"/>
              <a:gd name="connsiteX114" fmla="*/ 86819 w 9662615"/>
              <a:gd name="connsiteY114" fmla="*/ 1519517 h 1648182"/>
              <a:gd name="connsiteX115" fmla="*/ 53369 w 9662615"/>
              <a:gd name="connsiteY115" fmla="*/ 1516853 h 1648182"/>
              <a:gd name="connsiteX116" fmla="*/ 2359 w 9662615"/>
              <a:gd name="connsiteY116" fmla="*/ 1515247 h 1648182"/>
              <a:gd name="connsiteX117" fmla="*/ 0 w 9662615"/>
              <a:gd name="connsiteY117" fmla="*/ 1514932 h 1648182"/>
              <a:gd name="connsiteX118" fmla="*/ 0 w 9662615"/>
              <a:gd name="connsiteY118" fmla="*/ 0 h 1648182"/>
              <a:gd name="connsiteX0" fmla="*/ 0 w 9662615"/>
              <a:gd name="connsiteY0" fmla="*/ 0 h 1723719"/>
              <a:gd name="connsiteX1" fmla="*/ 9662615 w 9662615"/>
              <a:gd name="connsiteY1" fmla="*/ 0 h 1723719"/>
              <a:gd name="connsiteX2" fmla="*/ 9662615 w 9662615"/>
              <a:gd name="connsiteY2" fmla="*/ 1280346 h 1723719"/>
              <a:gd name="connsiteX3" fmla="*/ 9658420 w 9662615"/>
              <a:gd name="connsiteY3" fmla="*/ 1280106 h 1723719"/>
              <a:gd name="connsiteX4" fmla="*/ 9469546 w 9662615"/>
              <a:gd name="connsiteY4" fmla="*/ 1289837 h 1723719"/>
              <a:gd name="connsiteX5" fmla="*/ 9385895 w 9662615"/>
              <a:gd name="connsiteY5" fmla="*/ 1269203 h 1723719"/>
              <a:gd name="connsiteX6" fmla="*/ 9144767 w 9662615"/>
              <a:gd name="connsiteY6" fmla="*/ 1264120 h 1723719"/>
              <a:gd name="connsiteX7" fmla="*/ 8837252 w 9662615"/>
              <a:gd name="connsiteY7" fmla="*/ 1350515 h 1723719"/>
              <a:gd name="connsiteX8" fmla="*/ 8705466 w 9662615"/>
              <a:gd name="connsiteY8" fmla="*/ 1342419 h 1723719"/>
              <a:gd name="connsiteX9" fmla="*/ 8652221 w 9662615"/>
              <a:gd name="connsiteY9" fmla="*/ 1326906 h 1723719"/>
              <a:gd name="connsiteX10" fmla="*/ 8632312 w 9662615"/>
              <a:gd name="connsiteY10" fmla="*/ 1326025 h 1723719"/>
              <a:gd name="connsiteX11" fmla="*/ 8591582 w 9662615"/>
              <a:gd name="connsiteY11" fmla="*/ 1341666 h 1723719"/>
              <a:gd name="connsiteX12" fmla="*/ 8537336 w 9662615"/>
              <a:gd name="connsiteY12" fmla="*/ 1341684 h 1723719"/>
              <a:gd name="connsiteX13" fmla="*/ 8472508 w 9662615"/>
              <a:gd name="connsiteY13" fmla="*/ 1363109 h 1723719"/>
              <a:gd name="connsiteX14" fmla="*/ 8258477 w 9662615"/>
              <a:gd name="connsiteY14" fmla="*/ 1370666 h 1723719"/>
              <a:gd name="connsiteX15" fmla="*/ 8197961 w 9662615"/>
              <a:gd name="connsiteY15" fmla="*/ 1392804 h 1723719"/>
              <a:gd name="connsiteX16" fmla="*/ 8171196 w 9662615"/>
              <a:gd name="connsiteY16" fmla="*/ 1397216 h 1723719"/>
              <a:gd name="connsiteX17" fmla="*/ 8127667 w 9662615"/>
              <a:gd name="connsiteY17" fmla="*/ 1418254 h 1723719"/>
              <a:gd name="connsiteX18" fmla="*/ 7974579 w 9662615"/>
              <a:gd name="connsiteY18" fmla="*/ 1383439 h 1723719"/>
              <a:gd name="connsiteX19" fmla="*/ 7768351 w 9662615"/>
              <a:gd name="connsiteY19" fmla="*/ 1395051 h 1723719"/>
              <a:gd name="connsiteX20" fmla="*/ 7635985 w 9662615"/>
              <a:gd name="connsiteY20" fmla="*/ 1386363 h 1723719"/>
              <a:gd name="connsiteX21" fmla="*/ 7466069 w 9662615"/>
              <a:gd name="connsiteY21" fmla="*/ 1377654 h 1723719"/>
              <a:gd name="connsiteX22" fmla="*/ 7355642 w 9662615"/>
              <a:gd name="connsiteY22" fmla="*/ 1407761 h 1723719"/>
              <a:gd name="connsiteX23" fmla="*/ 7151610 w 9662615"/>
              <a:gd name="connsiteY23" fmla="*/ 1397856 h 1723719"/>
              <a:gd name="connsiteX24" fmla="*/ 7082147 w 9662615"/>
              <a:gd name="connsiteY24" fmla="*/ 1406113 h 1723719"/>
              <a:gd name="connsiteX25" fmla="*/ 7014958 w 9662615"/>
              <a:gd name="connsiteY25" fmla="*/ 1396883 h 1723719"/>
              <a:gd name="connsiteX26" fmla="*/ 6907567 w 9662615"/>
              <a:gd name="connsiteY26" fmla="*/ 1419149 h 1723719"/>
              <a:gd name="connsiteX27" fmla="*/ 6748428 w 9662615"/>
              <a:gd name="connsiteY27" fmla="*/ 1420308 h 1723719"/>
              <a:gd name="connsiteX28" fmla="*/ 6654257 w 9662615"/>
              <a:gd name="connsiteY28" fmla="*/ 1424143 h 1723719"/>
              <a:gd name="connsiteX29" fmla="*/ 6620123 w 9662615"/>
              <a:gd name="connsiteY29" fmla="*/ 1430535 h 1723719"/>
              <a:gd name="connsiteX30" fmla="*/ 6571355 w 9662615"/>
              <a:gd name="connsiteY30" fmla="*/ 1436144 h 1723719"/>
              <a:gd name="connsiteX31" fmla="*/ 6486557 w 9662615"/>
              <a:gd name="connsiteY31" fmla="*/ 1449861 h 1723719"/>
              <a:gd name="connsiteX32" fmla="*/ 6370419 w 9662615"/>
              <a:gd name="connsiteY32" fmla="*/ 1461649 h 1723719"/>
              <a:gd name="connsiteX33" fmla="*/ 6278839 w 9662615"/>
              <a:gd name="connsiteY33" fmla="*/ 1449160 h 1723719"/>
              <a:gd name="connsiteX34" fmla="*/ 6272455 w 9662615"/>
              <a:gd name="connsiteY34" fmla="*/ 1453191 h 1723719"/>
              <a:gd name="connsiteX35" fmla="*/ 6212659 w 9662615"/>
              <a:gd name="connsiteY35" fmla="*/ 1454850 h 1723719"/>
              <a:gd name="connsiteX36" fmla="*/ 6069317 w 9662615"/>
              <a:gd name="connsiteY36" fmla="*/ 1445838 h 1723719"/>
              <a:gd name="connsiteX37" fmla="*/ 5878477 w 9662615"/>
              <a:gd name="connsiteY37" fmla="*/ 1439180 h 1723719"/>
              <a:gd name="connsiteX38" fmla="*/ 5838387 w 9662615"/>
              <a:gd name="connsiteY38" fmla="*/ 1444679 h 1723719"/>
              <a:gd name="connsiteX39" fmla="*/ 5771136 w 9662615"/>
              <a:gd name="connsiteY39" fmla="*/ 1453639 h 1723719"/>
              <a:gd name="connsiteX40" fmla="*/ 5724081 w 9662615"/>
              <a:gd name="connsiteY40" fmla="*/ 1470431 h 1723719"/>
              <a:gd name="connsiteX41" fmla="*/ 5666577 w 9662615"/>
              <a:gd name="connsiteY41" fmla="*/ 1473921 h 1723719"/>
              <a:gd name="connsiteX42" fmla="*/ 5649068 w 9662615"/>
              <a:gd name="connsiteY42" fmla="*/ 1461676 h 1723719"/>
              <a:gd name="connsiteX43" fmla="*/ 5588902 w 9662615"/>
              <a:gd name="connsiteY43" fmla="*/ 1469647 h 1723719"/>
              <a:gd name="connsiteX44" fmla="*/ 5498090 w 9662615"/>
              <a:gd name="connsiteY44" fmla="*/ 1483173 h 1723719"/>
              <a:gd name="connsiteX45" fmla="*/ 5444641 w 9662615"/>
              <a:gd name="connsiteY45" fmla="*/ 1487602 h 1723719"/>
              <a:gd name="connsiteX46" fmla="*/ 5299812 w 9662615"/>
              <a:gd name="connsiteY46" fmla="*/ 1503362 h 1723719"/>
              <a:gd name="connsiteX47" fmla="*/ 5213947 w 9662615"/>
              <a:gd name="connsiteY47" fmla="*/ 1516637 h 1723719"/>
              <a:gd name="connsiteX48" fmla="*/ 5090342 w 9662615"/>
              <a:gd name="connsiteY48" fmla="*/ 1546680 h 1723719"/>
              <a:gd name="connsiteX49" fmla="*/ 5129812 w 9662615"/>
              <a:gd name="connsiteY49" fmla="*/ 1521277 h 1723719"/>
              <a:gd name="connsiteX50" fmla="*/ 5059484 w 9662615"/>
              <a:gd name="connsiteY50" fmla="*/ 1546802 h 1723719"/>
              <a:gd name="connsiteX51" fmla="*/ 5038524 w 9662615"/>
              <a:gd name="connsiteY51" fmla="*/ 1545675 h 1723719"/>
              <a:gd name="connsiteX52" fmla="*/ 5026564 w 9662615"/>
              <a:gd name="connsiteY52" fmla="*/ 1545376 h 1723719"/>
              <a:gd name="connsiteX53" fmla="*/ 4969433 w 9662615"/>
              <a:gd name="connsiteY53" fmla="*/ 1550865 h 1723719"/>
              <a:gd name="connsiteX54" fmla="*/ 4929254 w 9662615"/>
              <a:gd name="connsiteY54" fmla="*/ 1563452 h 1723719"/>
              <a:gd name="connsiteX55" fmla="*/ 4871726 w 9662615"/>
              <a:gd name="connsiteY55" fmla="*/ 1570584 h 1723719"/>
              <a:gd name="connsiteX56" fmla="*/ 4843267 w 9662615"/>
              <a:gd name="connsiteY56" fmla="*/ 1561459 h 1723719"/>
              <a:gd name="connsiteX57" fmla="*/ 4821058 w 9662615"/>
              <a:gd name="connsiteY57" fmla="*/ 1553078 h 1723719"/>
              <a:gd name="connsiteX58" fmla="*/ 4791466 w 9662615"/>
              <a:gd name="connsiteY58" fmla="*/ 1561324 h 1723719"/>
              <a:gd name="connsiteX59" fmla="*/ 4784247 w 9662615"/>
              <a:gd name="connsiteY59" fmla="*/ 1562342 h 1723719"/>
              <a:gd name="connsiteX60" fmla="*/ 4739309 w 9662615"/>
              <a:gd name="connsiteY60" fmla="*/ 1553948 h 1723719"/>
              <a:gd name="connsiteX61" fmla="*/ 4697562 w 9662615"/>
              <a:gd name="connsiteY61" fmla="*/ 1551206 h 1723719"/>
              <a:gd name="connsiteX62" fmla="*/ 4650737 w 9662615"/>
              <a:gd name="connsiteY62" fmla="*/ 1537381 h 1723719"/>
              <a:gd name="connsiteX63" fmla="*/ 4583150 w 9662615"/>
              <a:gd name="connsiteY63" fmla="*/ 1529064 h 1723719"/>
              <a:gd name="connsiteX64" fmla="*/ 4521734 w 9662615"/>
              <a:gd name="connsiteY64" fmla="*/ 1529359 h 1723719"/>
              <a:gd name="connsiteX65" fmla="*/ 4382398 w 9662615"/>
              <a:gd name="connsiteY65" fmla="*/ 1534108 h 1723719"/>
              <a:gd name="connsiteX66" fmla="*/ 4221826 w 9662615"/>
              <a:gd name="connsiteY66" fmla="*/ 1500972 h 1723719"/>
              <a:gd name="connsiteX67" fmla="*/ 4096601 w 9662615"/>
              <a:gd name="connsiteY67" fmla="*/ 1521563 h 1723719"/>
              <a:gd name="connsiteX68" fmla="*/ 3970635 w 9662615"/>
              <a:gd name="connsiteY68" fmla="*/ 1723719 h 1723719"/>
              <a:gd name="connsiteX69" fmla="*/ 3833906 w 9662615"/>
              <a:gd name="connsiteY69" fmla="*/ 1516637 h 1723719"/>
              <a:gd name="connsiteX70" fmla="*/ 3696258 w 9662615"/>
              <a:gd name="connsiteY70" fmla="*/ 1537563 h 1723719"/>
              <a:gd name="connsiteX71" fmla="*/ 3594070 w 9662615"/>
              <a:gd name="connsiteY71" fmla="*/ 1509422 h 1723719"/>
              <a:gd name="connsiteX72" fmla="*/ 3565233 w 9662615"/>
              <a:gd name="connsiteY72" fmla="*/ 1515122 h 1723719"/>
              <a:gd name="connsiteX73" fmla="*/ 3560267 w 9662615"/>
              <a:gd name="connsiteY73" fmla="*/ 1516288 h 1723719"/>
              <a:gd name="connsiteX74" fmla="*/ 3540258 w 9662615"/>
              <a:gd name="connsiteY74" fmla="*/ 1516976 h 1723719"/>
              <a:gd name="connsiteX75" fmla="*/ 3534780 w 9662615"/>
              <a:gd name="connsiteY75" fmla="*/ 1522141 h 1723719"/>
              <a:gd name="connsiteX76" fmla="*/ 3504783 w 9662615"/>
              <a:gd name="connsiteY76" fmla="*/ 1526739 h 1723719"/>
              <a:gd name="connsiteX77" fmla="*/ 3430805 w 9662615"/>
              <a:gd name="connsiteY77" fmla="*/ 1542521 h 1723719"/>
              <a:gd name="connsiteX78" fmla="*/ 3292707 w 9662615"/>
              <a:gd name="connsiteY78" fmla="*/ 1520490 h 1723719"/>
              <a:gd name="connsiteX79" fmla="*/ 3187872 w 9662615"/>
              <a:gd name="connsiteY79" fmla="*/ 1519991 h 1723719"/>
              <a:gd name="connsiteX80" fmla="*/ 3148026 w 9662615"/>
              <a:gd name="connsiteY80" fmla="*/ 1524777 h 1723719"/>
              <a:gd name="connsiteX81" fmla="*/ 3092394 w 9662615"/>
              <a:gd name="connsiteY81" fmla="*/ 1528115 h 1723719"/>
              <a:gd name="connsiteX82" fmla="*/ 2994200 w 9662615"/>
              <a:gd name="connsiteY82" fmla="*/ 1537857 h 1723719"/>
              <a:gd name="connsiteX83" fmla="*/ 2862301 w 9662615"/>
              <a:gd name="connsiteY83" fmla="*/ 1544250 h 1723719"/>
              <a:gd name="connsiteX84" fmla="*/ 2766335 w 9662615"/>
              <a:gd name="connsiteY84" fmla="*/ 1527662 h 1723719"/>
              <a:gd name="connsiteX85" fmla="*/ 2757836 w 9662615"/>
              <a:gd name="connsiteY85" fmla="*/ 1531371 h 1723719"/>
              <a:gd name="connsiteX86" fmla="*/ 2691555 w 9662615"/>
              <a:gd name="connsiteY86" fmla="*/ 1530283 h 1723719"/>
              <a:gd name="connsiteX87" fmla="*/ 2491676 w 9662615"/>
              <a:gd name="connsiteY87" fmla="*/ 1500859 h 1723719"/>
              <a:gd name="connsiteX88" fmla="*/ 2378036 w 9662615"/>
              <a:gd name="connsiteY88" fmla="*/ 1520645 h 1723719"/>
              <a:gd name="connsiteX89" fmla="*/ 2284269 w 9662615"/>
              <a:gd name="connsiteY89" fmla="*/ 1503068 h 1723719"/>
              <a:gd name="connsiteX90" fmla="*/ 2207104 w 9662615"/>
              <a:gd name="connsiteY90" fmla="*/ 1508888 h 1723719"/>
              <a:gd name="connsiteX91" fmla="*/ 2149226 w 9662615"/>
              <a:gd name="connsiteY91" fmla="*/ 1523409 h 1723719"/>
              <a:gd name="connsiteX92" fmla="*/ 2084783 w 9662615"/>
              <a:gd name="connsiteY92" fmla="*/ 1524245 h 1723719"/>
              <a:gd name="connsiteX93" fmla="*/ 2070075 w 9662615"/>
              <a:gd name="connsiteY93" fmla="*/ 1511285 h 1723719"/>
              <a:gd name="connsiteX94" fmla="*/ 2001057 w 9662615"/>
              <a:gd name="connsiteY94" fmla="*/ 1516449 h 1723719"/>
              <a:gd name="connsiteX95" fmla="*/ 1896330 w 9662615"/>
              <a:gd name="connsiteY95" fmla="*/ 1525725 h 1723719"/>
              <a:gd name="connsiteX96" fmla="*/ 1835994 w 9662615"/>
              <a:gd name="connsiteY96" fmla="*/ 1527678 h 1723719"/>
              <a:gd name="connsiteX97" fmla="*/ 1671119 w 9662615"/>
              <a:gd name="connsiteY97" fmla="*/ 1536701 h 1723719"/>
              <a:gd name="connsiteX98" fmla="*/ 1601337 w 9662615"/>
              <a:gd name="connsiteY98" fmla="*/ 1548552 h 1723719"/>
              <a:gd name="connsiteX99" fmla="*/ 1407755 w 9662615"/>
              <a:gd name="connsiteY99" fmla="*/ 1571444 h 1723719"/>
              <a:gd name="connsiteX100" fmla="*/ 1271994 w 9662615"/>
              <a:gd name="connsiteY100" fmla="*/ 1579471 h 1723719"/>
              <a:gd name="connsiteX101" fmla="*/ 1249226 w 9662615"/>
              <a:gd name="connsiteY101" fmla="*/ 1583140 h 1723719"/>
              <a:gd name="connsiteX102" fmla="*/ 1217719 w 9662615"/>
              <a:gd name="connsiteY102" fmla="*/ 1580863 h 1723719"/>
              <a:gd name="connsiteX103" fmla="*/ 1091432 w 9662615"/>
              <a:gd name="connsiteY103" fmla="*/ 1571003 h 1723719"/>
              <a:gd name="connsiteX104" fmla="*/ 992039 w 9662615"/>
              <a:gd name="connsiteY104" fmla="*/ 1556662 h 1723719"/>
              <a:gd name="connsiteX105" fmla="*/ 868264 w 9662615"/>
              <a:gd name="connsiteY105" fmla="*/ 1566392 h 1723719"/>
              <a:gd name="connsiteX106" fmla="*/ 792765 w 9662615"/>
              <a:gd name="connsiteY106" fmla="*/ 1563102 h 1723719"/>
              <a:gd name="connsiteX107" fmla="*/ 669055 w 9662615"/>
              <a:gd name="connsiteY107" fmla="*/ 1543638 h 1723719"/>
              <a:gd name="connsiteX108" fmla="*/ 506152 w 9662615"/>
              <a:gd name="connsiteY108" fmla="*/ 1549124 h 1723719"/>
              <a:gd name="connsiteX109" fmla="*/ 472797 w 9662615"/>
              <a:gd name="connsiteY109" fmla="*/ 1568904 h 1723719"/>
              <a:gd name="connsiteX110" fmla="*/ 427864 w 9662615"/>
              <a:gd name="connsiteY110" fmla="*/ 1580848 h 1723719"/>
              <a:gd name="connsiteX111" fmla="*/ 408381 w 9662615"/>
              <a:gd name="connsiteY111" fmla="*/ 1552940 h 1723719"/>
              <a:gd name="connsiteX112" fmla="*/ 267163 w 9662615"/>
              <a:gd name="connsiteY112" fmla="*/ 1531913 h 1723719"/>
              <a:gd name="connsiteX113" fmla="*/ 196644 w 9662615"/>
              <a:gd name="connsiteY113" fmla="*/ 1524565 h 1723719"/>
              <a:gd name="connsiteX114" fmla="*/ 86819 w 9662615"/>
              <a:gd name="connsiteY114" fmla="*/ 1519517 h 1723719"/>
              <a:gd name="connsiteX115" fmla="*/ 53369 w 9662615"/>
              <a:gd name="connsiteY115" fmla="*/ 1516853 h 1723719"/>
              <a:gd name="connsiteX116" fmla="*/ 2359 w 9662615"/>
              <a:gd name="connsiteY116" fmla="*/ 1515247 h 1723719"/>
              <a:gd name="connsiteX117" fmla="*/ 0 w 9662615"/>
              <a:gd name="connsiteY117" fmla="*/ 1514932 h 1723719"/>
              <a:gd name="connsiteX118" fmla="*/ 0 w 9662615"/>
              <a:gd name="connsiteY118" fmla="*/ 0 h 1723719"/>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37764 w 9662615"/>
              <a:gd name="connsiteY49" fmla="*/ 1481521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177807 w 9662615"/>
              <a:gd name="connsiteY48" fmla="*/ 1526802 h 1583140"/>
              <a:gd name="connsiteX49" fmla="*/ 5137764 w 9662615"/>
              <a:gd name="connsiteY49" fmla="*/ 1481521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95953 w 9662615"/>
              <a:gd name="connsiteY9" fmla="*/ 1346784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18664 w 9662615"/>
              <a:gd name="connsiteY3" fmla="*/ 1331789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92039 w 9662615"/>
              <a:gd name="connsiteY103" fmla="*/ 1556662 h 1583140"/>
              <a:gd name="connsiteX104" fmla="*/ 868264 w 9662615"/>
              <a:gd name="connsiteY104" fmla="*/ 1566392 h 1583140"/>
              <a:gd name="connsiteX105" fmla="*/ 792765 w 9662615"/>
              <a:gd name="connsiteY105" fmla="*/ 1563102 h 1583140"/>
              <a:gd name="connsiteX106" fmla="*/ 669055 w 9662615"/>
              <a:gd name="connsiteY106" fmla="*/ 1543638 h 1583140"/>
              <a:gd name="connsiteX107" fmla="*/ 506152 w 9662615"/>
              <a:gd name="connsiteY107" fmla="*/ 1549124 h 1583140"/>
              <a:gd name="connsiteX108" fmla="*/ 472797 w 9662615"/>
              <a:gd name="connsiteY108" fmla="*/ 1568904 h 1583140"/>
              <a:gd name="connsiteX109" fmla="*/ 427864 w 9662615"/>
              <a:gd name="connsiteY109" fmla="*/ 1580848 h 1583140"/>
              <a:gd name="connsiteX110" fmla="*/ 408381 w 9662615"/>
              <a:gd name="connsiteY110" fmla="*/ 1552940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92039 w 9662615"/>
              <a:gd name="connsiteY103" fmla="*/ 1556662 h 1583140"/>
              <a:gd name="connsiteX104" fmla="*/ 868264 w 9662615"/>
              <a:gd name="connsiteY104" fmla="*/ 1566392 h 1583140"/>
              <a:gd name="connsiteX105" fmla="*/ 792765 w 9662615"/>
              <a:gd name="connsiteY105" fmla="*/ 1563102 h 1583140"/>
              <a:gd name="connsiteX106" fmla="*/ 669055 w 9662615"/>
              <a:gd name="connsiteY106" fmla="*/ 1543638 h 1583140"/>
              <a:gd name="connsiteX107" fmla="*/ 506152 w 9662615"/>
              <a:gd name="connsiteY107" fmla="*/ 1549124 h 1583140"/>
              <a:gd name="connsiteX108" fmla="*/ 472797 w 9662615"/>
              <a:gd name="connsiteY108" fmla="*/ 1568904 h 1583140"/>
              <a:gd name="connsiteX109" fmla="*/ 427864 w 9662615"/>
              <a:gd name="connsiteY109" fmla="*/ 1580848 h 1583140"/>
              <a:gd name="connsiteX110" fmla="*/ 336819 w 9662615"/>
              <a:gd name="connsiteY110" fmla="*/ 1560892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92039 w 9662615"/>
              <a:gd name="connsiteY103" fmla="*/ 1556662 h 1583140"/>
              <a:gd name="connsiteX104" fmla="*/ 868264 w 9662615"/>
              <a:gd name="connsiteY104" fmla="*/ 1566392 h 1583140"/>
              <a:gd name="connsiteX105" fmla="*/ 792765 w 9662615"/>
              <a:gd name="connsiteY105" fmla="*/ 1563102 h 1583140"/>
              <a:gd name="connsiteX106" fmla="*/ 669055 w 9662615"/>
              <a:gd name="connsiteY106" fmla="*/ 1543638 h 1583140"/>
              <a:gd name="connsiteX107" fmla="*/ 506152 w 9662615"/>
              <a:gd name="connsiteY107" fmla="*/ 1549124 h 1583140"/>
              <a:gd name="connsiteX108" fmla="*/ 472797 w 9662615"/>
              <a:gd name="connsiteY108" fmla="*/ 1568904 h 1583140"/>
              <a:gd name="connsiteX109" fmla="*/ 396059 w 9662615"/>
              <a:gd name="connsiteY109" fmla="*/ 1560970 h 1583140"/>
              <a:gd name="connsiteX110" fmla="*/ 336819 w 9662615"/>
              <a:gd name="connsiteY110" fmla="*/ 1560892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92039 w 9662615"/>
              <a:gd name="connsiteY103" fmla="*/ 1556662 h 1583140"/>
              <a:gd name="connsiteX104" fmla="*/ 868264 w 9662615"/>
              <a:gd name="connsiteY104" fmla="*/ 1566392 h 1583140"/>
              <a:gd name="connsiteX105" fmla="*/ 792765 w 9662615"/>
              <a:gd name="connsiteY105" fmla="*/ 1563102 h 1583140"/>
              <a:gd name="connsiteX106" fmla="*/ 669055 w 9662615"/>
              <a:gd name="connsiteY106" fmla="*/ 1543638 h 1583140"/>
              <a:gd name="connsiteX107" fmla="*/ 541933 w 9662615"/>
              <a:gd name="connsiteY107" fmla="*/ 1561051 h 1583140"/>
              <a:gd name="connsiteX108" fmla="*/ 472797 w 9662615"/>
              <a:gd name="connsiteY108" fmla="*/ 1568904 h 1583140"/>
              <a:gd name="connsiteX109" fmla="*/ 396059 w 9662615"/>
              <a:gd name="connsiteY109" fmla="*/ 1560970 h 1583140"/>
              <a:gd name="connsiteX110" fmla="*/ 336819 w 9662615"/>
              <a:gd name="connsiteY110" fmla="*/ 1560892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92039 w 9662615"/>
              <a:gd name="connsiteY103" fmla="*/ 1556662 h 1583140"/>
              <a:gd name="connsiteX104" fmla="*/ 868264 w 9662615"/>
              <a:gd name="connsiteY104" fmla="*/ 1566392 h 1583140"/>
              <a:gd name="connsiteX105" fmla="*/ 792765 w 9662615"/>
              <a:gd name="connsiteY105" fmla="*/ 1563102 h 1583140"/>
              <a:gd name="connsiteX106" fmla="*/ 653153 w 9662615"/>
              <a:gd name="connsiteY106" fmla="*/ 1563516 h 1583140"/>
              <a:gd name="connsiteX107" fmla="*/ 541933 w 9662615"/>
              <a:gd name="connsiteY107" fmla="*/ 1561051 h 1583140"/>
              <a:gd name="connsiteX108" fmla="*/ 472797 w 9662615"/>
              <a:gd name="connsiteY108" fmla="*/ 1568904 h 1583140"/>
              <a:gd name="connsiteX109" fmla="*/ 396059 w 9662615"/>
              <a:gd name="connsiteY109" fmla="*/ 1560970 h 1583140"/>
              <a:gd name="connsiteX110" fmla="*/ 336819 w 9662615"/>
              <a:gd name="connsiteY110" fmla="*/ 1560892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40355 w 9662615"/>
              <a:gd name="connsiteY103" fmla="*/ 1560638 h 1583140"/>
              <a:gd name="connsiteX104" fmla="*/ 868264 w 9662615"/>
              <a:gd name="connsiteY104" fmla="*/ 1566392 h 1583140"/>
              <a:gd name="connsiteX105" fmla="*/ 792765 w 9662615"/>
              <a:gd name="connsiteY105" fmla="*/ 1563102 h 1583140"/>
              <a:gd name="connsiteX106" fmla="*/ 653153 w 9662615"/>
              <a:gd name="connsiteY106" fmla="*/ 1563516 h 1583140"/>
              <a:gd name="connsiteX107" fmla="*/ 541933 w 9662615"/>
              <a:gd name="connsiteY107" fmla="*/ 1561051 h 1583140"/>
              <a:gd name="connsiteX108" fmla="*/ 472797 w 9662615"/>
              <a:gd name="connsiteY108" fmla="*/ 1568904 h 1583140"/>
              <a:gd name="connsiteX109" fmla="*/ 396059 w 9662615"/>
              <a:gd name="connsiteY109" fmla="*/ 1560970 h 1583140"/>
              <a:gd name="connsiteX110" fmla="*/ 336819 w 9662615"/>
              <a:gd name="connsiteY110" fmla="*/ 1560892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92811"/>
              <a:gd name="connsiteX1" fmla="*/ 9662615 w 9662615"/>
              <a:gd name="connsiteY1" fmla="*/ 0 h 1592811"/>
              <a:gd name="connsiteX2" fmla="*/ 9662615 w 9662615"/>
              <a:gd name="connsiteY2" fmla="*/ 1280346 h 1592811"/>
              <a:gd name="connsiteX3" fmla="*/ 9551077 w 9662615"/>
              <a:gd name="connsiteY3" fmla="*/ 1292033 h 1592811"/>
              <a:gd name="connsiteX4" fmla="*/ 9469546 w 9662615"/>
              <a:gd name="connsiteY4" fmla="*/ 1289837 h 1592811"/>
              <a:gd name="connsiteX5" fmla="*/ 9326260 w 9662615"/>
              <a:gd name="connsiteY5" fmla="*/ 1277155 h 1592811"/>
              <a:gd name="connsiteX6" fmla="*/ 9144767 w 9662615"/>
              <a:gd name="connsiteY6" fmla="*/ 1264120 h 1592811"/>
              <a:gd name="connsiteX7" fmla="*/ 8976400 w 9662615"/>
              <a:gd name="connsiteY7" fmla="*/ 1326661 h 1592811"/>
              <a:gd name="connsiteX8" fmla="*/ 8828711 w 9662615"/>
              <a:gd name="connsiteY8" fmla="*/ 1346394 h 1592811"/>
              <a:gd name="connsiteX9" fmla="*/ 8695953 w 9662615"/>
              <a:gd name="connsiteY9" fmla="*/ 1346784 h 1592811"/>
              <a:gd name="connsiteX10" fmla="*/ 8652191 w 9662615"/>
              <a:gd name="connsiteY10" fmla="*/ 1345903 h 1592811"/>
              <a:gd name="connsiteX11" fmla="*/ 8591582 w 9662615"/>
              <a:gd name="connsiteY11" fmla="*/ 1341666 h 1592811"/>
              <a:gd name="connsiteX12" fmla="*/ 8537336 w 9662615"/>
              <a:gd name="connsiteY12" fmla="*/ 1341684 h 1592811"/>
              <a:gd name="connsiteX13" fmla="*/ 8416849 w 9662615"/>
              <a:gd name="connsiteY13" fmla="*/ 1367085 h 1592811"/>
              <a:gd name="connsiteX14" fmla="*/ 8278355 w 9662615"/>
              <a:gd name="connsiteY14" fmla="*/ 1386569 h 1592811"/>
              <a:gd name="connsiteX15" fmla="*/ 8197961 w 9662615"/>
              <a:gd name="connsiteY15" fmla="*/ 1392804 h 1592811"/>
              <a:gd name="connsiteX16" fmla="*/ 8171196 w 9662615"/>
              <a:gd name="connsiteY16" fmla="*/ 1397216 h 1592811"/>
              <a:gd name="connsiteX17" fmla="*/ 8087910 w 9662615"/>
              <a:gd name="connsiteY17" fmla="*/ 1386449 h 1592811"/>
              <a:gd name="connsiteX18" fmla="*/ 7974579 w 9662615"/>
              <a:gd name="connsiteY18" fmla="*/ 1383439 h 1592811"/>
              <a:gd name="connsiteX19" fmla="*/ 7768351 w 9662615"/>
              <a:gd name="connsiteY19" fmla="*/ 1395051 h 1592811"/>
              <a:gd name="connsiteX20" fmla="*/ 7635985 w 9662615"/>
              <a:gd name="connsiteY20" fmla="*/ 1386363 h 1592811"/>
              <a:gd name="connsiteX21" fmla="*/ 7466069 w 9662615"/>
              <a:gd name="connsiteY21" fmla="*/ 1377654 h 1592811"/>
              <a:gd name="connsiteX22" fmla="*/ 7355642 w 9662615"/>
              <a:gd name="connsiteY22" fmla="*/ 1407761 h 1592811"/>
              <a:gd name="connsiteX23" fmla="*/ 7215220 w 9662615"/>
              <a:gd name="connsiteY23" fmla="*/ 1397856 h 1592811"/>
              <a:gd name="connsiteX24" fmla="*/ 7082147 w 9662615"/>
              <a:gd name="connsiteY24" fmla="*/ 1406113 h 1592811"/>
              <a:gd name="connsiteX25" fmla="*/ 6987129 w 9662615"/>
              <a:gd name="connsiteY25" fmla="*/ 1404834 h 1592811"/>
              <a:gd name="connsiteX26" fmla="*/ 6907567 w 9662615"/>
              <a:gd name="connsiteY26" fmla="*/ 1419149 h 1592811"/>
              <a:gd name="connsiteX27" fmla="*/ 6748428 w 9662615"/>
              <a:gd name="connsiteY27" fmla="*/ 1420308 h 1592811"/>
              <a:gd name="connsiteX28" fmla="*/ 6654257 w 9662615"/>
              <a:gd name="connsiteY28" fmla="*/ 1424143 h 1592811"/>
              <a:gd name="connsiteX29" fmla="*/ 6620123 w 9662615"/>
              <a:gd name="connsiteY29" fmla="*/ 1430535 h 1592811"/>
              <a:gd name="connsiteX30" fmla="*/ 6571355 w 9662615"/>
              <a:gd name="connsiteY30" fmla="*/ 1436144 h 1592811"/>
              <a:gd name="connsiteX31" fmla="*/ 6486557 w 9662615"/>
              <a:gd name="connsiteY31" fmla="*/ 1449861 h 1592811"/>
              <a:gd name="connsiteX32" fmla="*/ 6370419 w 9662615"/>
              <a:gd name="connsiteY32" fmla="*/ 1461649 h 1592811"/>
              <a:gd name="connsiteX33" fmla="*/ 6278839 w 9662615"/>
              <a:gd name="connsiteY33" fmla="*/ 1449160 h 1592811"/>
              <a:gd name="connsiteX34" fmla="*/ 6272455 w 9662615"/>
              <a:gd name="connsiteY34" fmla="*/ 1453191 h 1592811"/>
              <a:gd name="connsiteX35" fmla="*/ 6212659 w 9662615"/>
              <a:gd name="connsiteY35" fmla="*/ 1454850 h 1592811"/>
              <a:gd name="connsiteX36" fmla="*/ 6069317 w 9662615"/>
              <a:gd name="connsiteY36" fmla="*/ 1445838 h 1592811"/>
              <a:gd name="connsiteX37" fmla="*/ 5878477 w 9662615"/>
              <a:gd name="connsiteY37" fmla="*/ 1439180 h 1592811"/>
              <a:gd name="connsiteX38" fmla="*/ 5838387 w 9662615"/>
              <a:gd name="connsiteY38" fmla="*/ 1444679 h 1592811"/>
              <a:gd name="connsiteX39" fmla="*/ 5771136 w 9662615"/>
              <a:gd name="connsiteY39" fmla="*/ 1453639 h 1592811"/>
              <a:gd name="connsiteX40" fmla="*/ 5724081 w 9662615"/>
              <a:gd name="connsiteY40" fmla="*/ 1470431 h 1592811"/>
              <a:gd name="connsiteX41" fmla="*/ 5666577 w 9662615"/>
              <a:gd name="connsiteY41" fmla="*/ 1473921 h 1592811"/>
              <a:gd name="connsiteX42" fmla="*/ 5649068 w 9662615"/>
              <a:gd name="connsiteY42" fmla="*/ 1461676 h 1592811"/>
              <a:gd name="connsiteX43" fmla="*/ 5588902 w 9662615"/>
              <a:gd name="connsiteY43" fmla="*/ 1469647 h 1592811"/>
              <a:gd name="connsiteX44" fmla="*/ 5498090 w 9662615"/>
              <a:gd name="connsiteY44" fmla="*/ 1483173 h 1592811"/>
              <a:gd name="connsiteX45" fmla="*/ 5444641 w 9662615"/>
              <a:gd name="connsiteY45" fmla="*/ 1487602 h 1592811"/>
              <a:gd name="connsiteX46" fmla="*/ 5299812 w 9662615"/>
              <a:gd name="connsiteY46" fmla="*/ 1503362 h 1592811"/>
              <a:gd name="connsiteX47" fmla="*/ 5245752 w 9662615"/>
              <a:gd name="connsiteY47" fmla="*/ 1520612 h 1592811"/>
              <a:gd name="connsiteX48" fmla="*/ 5177807 w 9662615"/>
              <a:gd name="connsiteY48" fmla="*/ 1526802 h 1592811"/>
              <a:gd name="connsiteX49" fmla="*/ 5113910 w 9662615"/>
              <a:gd name="connsiteY49" fmla="*/ 1533205 h 1592811"/>
              <a:gd name="connsiteX50" fmla="*/ 5059484 w 9662615"/>
              <a:gd name="connsiteY50" fmla="*/ 1546802 h 1592811"/>
              <a:gd name="connsiteX51" fmla="*/ 5038524 w 9662615"/>
              <a:gd name="connsiteY51" fmla="*/ 1545675 h 1592811"/>
              <a:gd name="connsiteX52" fmla="*/ 5026564 w 9662615"/>
              <a:gd name="connsiteY52" fmla="*/ 1545376 h 1592811"/>
              <a:gd name="connsiteX53" fmla="*/ 4969433 w 9662615"/>
              <a:gd name="connsiteY53" fmla="*/ 1550865 h 1592811"/>
              <a:gd name="connsiteX54" fmla="*/ 4871726 w 9662615"/>
              <a:gd name="connsiteY54" fmla="*/ 1570584 h 1592811"/>
              <a:gd name="connsiteX55" fmla="*/ 4843267 w 9662615"/>
              <a:gd name="connsiteY55" fmla="*/ 1561459 h 1592811"/>
              <a:gd name="connsiteX56" fmla="*/ 4821058 w 9662615"/>
              <a:gd name="connsiteY56" fmla="*/ 1553078 h 1592811"/>
              <a:gd name="connsiteX57" fmla="*/ 4791466 w 9662615"/>
              <a:gd name="connsiteY57" fmla="*/ 1561324 h 1592811"/>
              <a:gd name="connsiteX58" fmla="*/ 4784247 w 9662615"/>
              <a:gd name="connsiteY58" fmla="*/ 1562342 h 1592811"/>
              <a:gd name="connsiteX59" fmla="*/ 4739309 w 9662615"/>
              <a:gd name="connsiteY59" fmla="*/ 1553948 h 1592811"/>
              <a:gd name="connsiteX60" fmla="*/ 4697562 w 9662615"/>
              <a:gd name="connsiteY60" fmla="*/ 1551206 h 1592811"/>
              <a:gd name="connsiteX61" fmla="*/ 4650737 w 9662615"/>
              <a:gd name="connsiteY61" fmla="*/ 1537381 h 1592811"/>
              <a:gd name="connsiteX62" fmla="*/ 4583150 w 9662615"/>
              <a:gd name="connsiteY62" fmla="*/ 1529064 h 1592811"/>
              <a:gd name="connsiteX63" fmla="*/ 4521734 w 9662615"/>
              <a:gd name="connsiteY63" fmla="*/ 1529359 h 1592811"/>
              <a:gd name="connsiteX64" fmla="*/ 4382398 w 9662615"/>
              <a:gd name="connsiteY64" fmla="*/ 1534108 h 1592811"/>
              <a:gd name="connsiteX65" fmla="*/ 4221826 w 9662615"/>
              <a:gd name="connsiteY65" fmla="*/ 1500972 h 1592811"/>
              <a:gd name="connsiteX66" fmla="*/ 4096601 w 9662615"/>
              <a:gd name="connsiteY66" fmla="*/ 1521563 h 1592811"/>
              <a:gd name="connsiteX67" fmla="*/ 4002441 w 9662615"/>
              <a:gd name="connsiteY67" fmla="*/ 1528912 h 1592811"/>
              <a:gd name="connsiteX68" fmla="*/ 3833906 w 9662615"/>
              <a:gd name="connsiteY68" fmla="*/ 1516637 h 1592811"/>
              <a:gd name="connsiteX69" fmla="*/ 3763845 w 9662615"/>
              <a:gd name="connsiteY69" fmla="*/ 1501782 h 1592811"/>
              <a:gd name="connsiteX70" fmla="*/ 3641778 w 9662615"/>
              <a:gd name="connsiteY70" fmla="*/ 1505446 h 1592811"/>
              <a:gd name="connsiteX71" fmla="*/ 3565233 w 9662615"/>
              <a:gd name="connsiteY71" fmla="*/ 1515122 h 1592811"/>
              <a:gd name="connsiteX72" fmla="*/ 3560267 w 9662615"/>
              <a:gd name="connsiteY72" fmla="*/ 1516288 h 1592811"/>
              <a:gd name="connsiteX73" fmla="*/ 3540258 w 9662615"/>
              <a:gd name="connsiteY73" fmla="*/ 1516976 h 1592811"/>
              <a:gd name="connsiteX74" fmla="*/ 3534780 w 9662615"/>
              <a:gd name="connsiteY74" fmla="*/ 1522141 h 1592811"/>
              <a:gd name="connsiteX75" fmla="*/ 3504783 w 9662615"/>
              <a:gd name="connsiteY75" fmla="*/ 1526739 h 1592811"/>
              <a:gd name="connsiteX76" fmla="*/ 3430805 w 9662615"/>
              <a:gd name="connsiteY76" fmla="*/ 1542521 h 1592811"/>
              <a:gd name="connsiteX77" fmla="*/ 3292707 w 9662615"/>
              <a:gd name="connsiteY77" fmla="*/ 1520490 h 1592811"/>
              <a:gd name="connsiteX78" fmla="*/ 3187872 w 9662615"/>
              <a:gd name="connsiteY78" fmla="*/ 1519991 h 1592811"/>
              <a:gd name="connsiteX79" fmla="*/ 3148026 w 9662615"/>
              <a:gd name="connsiteY79" fmla="*/ 1524777 h 1592811"/>
              <a:gd name="connsiteX80" fmla="*/ 3092394 w 9662615"/>
              <a:gd name="connsiteY80" fmla="*/ 1528115 h 1592811"/>
              <a:gd name="connsiteX81" fmla="*/ 2994200 w 9662615"/>
              <a:gd name="connsiteY81" fmla="*/ 1537857 h 1592811"/>
              <a:gd name="connsiteX82" fmla="*/ 2862301 w 9662615"/>
              <a:gd name="connsiteY82" fmla="*/ 1544250 h 1592811"/>
              <a:gd name="connsiteX83" fmla="*/ 2766335 w 9662615"/>
              <a:gd name="connsiteY83" fmla="*/ 1527662 h 1592811"/>
              <a:gd name="connsiteX84" fmla="*/ 2757836 w 9662615"/>
              <a:gd name="connsiteY84" fmla="*/ 1531371 h 1592811"/>
              <a:gd name="connsiteX85" fmla="*/ 2691555 w 9662615"/>
              <a:gd name="connsiteY85" fmla="*/ 1530283 h 1592811"/>
              <a:gd name="connsiteX86" fmla="*/ 2491676 w 9662615"/>
              <a:gd name="connsiteY86" fmla="*/ 1500859 h 1592811"/>
              <a:gd name="connsiteX87" fmla="*/ 2378036 w 9662615"/>
              <a:gd name="connsiteY87" fmla="*/ 1520645 h 1592811"/>
              <a:gd name="connsiteX88" fmla="*/ 2284269 w 9662615"/>
              <a:gd name="connsiteY88" fmla="*/ 1503068 h 1592811"/>
              <a:gd name="connsiteX89" fmla="*/ 2207104 w 9662615"/>
              <a:gd name="connsiteY89" fmla="*/ 1508888 h 1592811"/>
              <a:gd name="connsiteX90" fmla="*/ 2149226 w 9662615"/>
              <a:gd name="connsiteY90" fmla="*/ 1523409 h 1592811"/>
              <a:gd name="connsiteX91" fmla="*/ 2084783 w 9662615"/>
              <a:gd name="connsiteY91" fmla="*/ 1524245 h 1592811"/>
              <a:gd name="connsiteX92" fmla="*/ 2070075 w 9662615"/>
              <a:gd name="connsiteY92" fmla="*/ 1511285 h 1592811"/>
              <a:gd name="connsiteX93" fmla="*/ 2001057 w 9662615"/>
              <a:gd name="connsiteY93" fmla="*/ 1516449 h 1592811"/>
              <a:gd name="connsiteX94" fmla="*/ 1896330 w 9662615"/>
              <a:gd name="connsiteY94" fmla="*/ 1525725 h 1592811"/>
              <a:gd name="connsiteX95" fmla="*/ 1835994 w 9662615"/>
              <a:gd name="connsiteY95" fmla="*/ 1527678 h 1592811"/>
              <a:gd name="connsiteX96" fmla="*/ 1671119 w 9662615"/>
              <a:gd name="connsiteY96" fmla="*/ 1536701 h 1592811"/>
              <a:gd name="connsiteX97" fmla="*/ 1601337 w 9662615"/>
              <a:gd name="connsiteY97" fmla="*/ 1548552 h 1592811"/>
              <a:gd name="connsiteX98" fmla="*/ 1407755 w 9662615"/>
              <a:gd name="connsiteY98" fmla="*/ 1571444 h 1592811"/>
              <a:gd name="connsiteX99" fmla="*/ 1271994 w 9662615"/>
              <a:gd name="connsiteY99" fmla="*/ 1579471 h 1592811"/>
              <a:gd name="connsiteX100" fmla="*/ 1249226 w 9662615"/>
              <a:gd name="connsiteY100" fmla="*/ 1583140 h 1592811"/>
              <a:gd name="connsiteX101" fmla="*/ 1181938 w 9662615"/>
              <a:gd name="connsiteY101" fmla="*/ 1592789 h 1592811"/>
              <a:gd name="connsiteX102" fmla="*/ 1091432 w 9662615"/>
              <a:gd name="connsiteY102" fmla="*/ 1571003 h 1592811"/>
              <a:gd name="connsiteX103" fmla="*/ 940355 w 9662615"/>
              <a:gd name="connsiteY103" fmla="*/ 1560638 h 1592811"/>
              <a:gd name="connsiteX104" fmla="*/ 868264 w 9662615"/>
              <a:gd name="connsiteY104" fmla="*/ 1566392 h 1592811"/>
              <a:gd name="connsiteX105" fmla="*/ 792765 w 9662615"/>
              <a:gd name="connsiteY105" fmla="*/ 1563102 h 1592811"/>
              <a:gd name="connsiteX106" fmla="*/ 653153 w 9662615"/>
              <a:gd name="connsiteY106" fmla="*/ 1563516 h 1592811"/>
              <a:gd name="connsiteX107" fmla="*/ 541933 w 9662615"/>
              <a:gd name="connsiteY107" fmla="*/ 1561051 h 1592811"/>
              <a:gd name="connsiteX108" fmla="*/ 472797 w 9662615"/>
              <a:gd name="connsiteY108" fmla="*/ 1568904 h 1592811"/>
              <a:gd name="connsiteX109" fmla="*/ 396059 w 9662615"/>
              <a:gd name="connsiteY109" fmla="*/ 1560970 h 1592811"/>
              <a:gd name="connsiteX110" fmla="*/ 336819 w 9662615"/>
              <a:gd name="connsiteY110" fmla="*/ 1560892 h 1592811"/>
              <a:gd name="connsiteX111" fmla="*/ 267163 w 9662615"/>
              <a:gd name="connsiteY111" fmla="*/ 1531913 h 1592811"/>
              <a:gd name="connsiteX112" fmla="*/ 196644 w 9662615"/>
              <a:gd name="connsiteY112" fmla="*/ 1524565 h 1592811"/>
              <a:gd name="connsiteX113" fmla="*/ 86819 w 9662615"/>
              <a:gd name="connsiteY113" fmla="*/ 1519517 h 1592811"/>
              <a:gd name="connsiteX114" fmla="*/ 53369 w 9662615"/>
              <a:gd name="connsiteY114" fmla="*/ 1516853 h 1592811"/>
              <a:gd name="connsiteX115" fmla="*/ 2359 w 9662615"/>
              <a:gd name="connsiteY115" fmla="*/ 1515247 h 1592811"/>
              <a:gd name="connsiteX116" fmla="*/ 0 w 9662615"/>
              <a:gd name="connsiteY116" fmla="*/ 1514932 h 1592811"/>
              <a:gd name="connsiteX117" fmla="*/ 0 w 9662615"/>
              <a:gd name="connsiteY117" fmla="*/ 0 h 1592811"/>
              <a:gd name="connsiteX0" fmla="*/ 0 w 9662615"/>
              <a:gd name="connsiteY0" fmla="*/ 0 h 1592811"/>
              <a:gd name="connsiteX1" fmla="*/ 9662615 w 9662615"/>
              <a:gd name="connsiteY1" fmla="*/ 0 h 1592811"/>
              <a:gd name="connsiteX2" fmla="*/ 9662615 w 9662615"/>
              <a:gd name="connsiteY2" fmla="*/ 1280346 h 1592811"/>
              <a:gd name="connsiteX3" fmla="*/ 9551077 w 9662615"/>
              <a:gd name="connsiteY3" fmla="*/ 1292033 h 1592811"/>
              <a:gd name="connsiteX4" fmla="*/ 9469546 w 9662615"/>
              <a:gd name="connsiteY4" fmla="*/ 1289837 h 1592811"/>
              <a:gd name="connsiteX5" fmla="*/ 9326260 w 9662615"/>
              <a:gd name="connsiteY5" fmla="*/ 1277155 h 1592811"/>
              <a:gd name="connsiteX6" fmla="*/ 9144767 w 9662615"/>
              <a:gd name="connsiteY6" fmla="*/ 1264120 h 1592811"/>
              <a:gd name="connsiteX7" fmla="*/ 8976400 w 9662615"/>
              <a:gd name="connsiteY7" fmla="*/ 1326661 h 1592811"/>
              <a:gd name="connsiteX8" fmla="*/ 8828711 w 9662615"/>
              <a:gd name="connsiteY8" fmla="*/ 1346394 h 1592811"/>
              <a:gd name="connsiteX9" fmla="*/ 8695953 w 9662615"/>
              <a:gd name="connsiteY9" fmla="*/ 1346784 h 1592811"/>
              <a:gd name="connsiteX10" fmla="*/ 8652191 w 9662615"/>
              <a:gd name="connsiteY10" fmla="*/ 1345903 h 1592811"/>
              <a:gd name="connsiteX11" fmla="*/ 8591582 w 9662615"/>
              <a:gd name="connsiteY11" fmla="*/ 1341666 h 1592811"/>
              <a:gd name="connsiteX12" fmla="*/ 8537336 w 9662615"/>
              <a:gd name="connsiteY12" fmla="*/ 1341684 h 1592811"/>
              <a:gd name="connsiteX13" fmla="*/ 8416849 w 9662615"/>
              <a:gd name="connsiteY13" fmla="*/ 1367085 h 1592811"/>
              <a:gd name="connsiteX14" fmla="*/ 8278355 w 9662615"/>
              <a:gd name="connsiteY14" fmla="*/ 1386569 h 1592811"/>
              <a:gd name="connsiteX15" fmla="*/ 8197961 w 9662615"/>
              <a:gd name="connsiteY15" fmla="*/ 1392804 h 1592811"/>
              <a:gd name="connsiteX16" fmla="*/ 8171196 w 9662615"/>
              <a:gd name="connsiteY16" fmla="*/ 1397216 h 1592811"/>
              <a:gd name="connsiteX17" fmla="*/ 8087910 w 9662615"/>
              <a:gd name="connsiteY17" fmla="*/ 1386449 h 1592811"/>
              <a:gd name="connsiteX18" fmla="*/ 7974579 w 9662615"/>
              <a:gd name="connsiteY18" fmla="*/ 1383439 h 1592811"/>
              <a:gd name="connsiteX19" fmla="*/ 7768351 w 9662615"/>
              <a:gd name="connsiteY19" fmla="*/ 1395051 h 1592811"/>
              <a:gd name="connsiteX20" fmla="*/ 7635985 w 9662615"/>
              <a:gd name="connsiteY20" fmla="*/ 1386363 h 1592811"/>
              <a:gd name="connsiteX21" fmla="*/ 7466069 w 9662615"/>
              <a:gd name="connsiteY21" fmla="*/ 1377654 h 1592811"/>
              <a:gd name="connsiteX22" fmla="*/ 7355642 w 9662615"/>
              <a:gd name="connsiteY22" fmla="*/ 1407761 h 1592811"/>
              <a:gd name="connsiteX23" fmla="*/ 7215220 w 9662615"/>
              <a:gd name="connsiteY23" fmla="*/ 1397856 h 1592811"/>
              <a:gd name="connsiteX24" fmla="*/ 7082147 w 9662615"/>
              <a:gd name="connsiteY24" fmla="*/ 1406113 h 1592811"/>
              <a:gd name="connsiteX25" fmla="*/ 6987129 w 9662615"/>
              <a:gd name="connsiteY25" fmla="*/ 1404834 h 1592811"/>
              <a:gd name="connsiteX26" fmla="*/ 6907567 w 9662615"/>
              <a:gd name="connsiteY26" fmla="*/ 1419149 h 1592811"/>
              <a:gd name="connsiteX27" fmla="*/ 6748428 w 9662615"/>
              <a:gd name="connsiteY27" fmla="*/ 1420308 h 1592811"/>
              <a:gd name="connsiteX28" fmla="*/ 6654257 w 9662615"/>
              <a:gd name="connsiteY28" fmla="*/ 1424143 h 1592811"/>
              <a:gd name="connsiteX29" fmla="*/ 6620123 w 9662615"/>
              <a:gd name="connsiteY29" fmla="*/ 1430535 h 1592811"/>
              <a:gd name="connsiteX30" fmla="*/ 6571355 w 9662615"/>
              <a:gd name="connsiteY30" fmla="*/ 1436144 h 1592811"/>
              <a:gd name="connsiteX31" fmla="*/ 6486557 w 9662615"/>
              <a:gd name="connsiteY31" fmla="*/ 1449861 h 1592811"/>
              <a:gd name="connsiteX32" fmla="*/ 6370419 w 9662615"/>
              <a:gd name="connsiteY32" fmla="*/ 1461649 h 1592811"/>
              <a:gd name="connsiteX33" fmla="*/ 6278839 w 9662615"/>
              <a:gd name="connsiteY33" fmla="*/ 1449160 h 1592811"/>
              <a:gd name="connsiteX34" fmla="*/ 6272455 w 9662615"/>
              <a:gd name="connsiteY34" fmla="*/ 1453191 h 1592811"/>
              <a:gd name="connsiteX35" fmla="*/ 6212659 w 9662615"/>
              <a:gd name="connsiteY35" fmla="*/ 1454850 h 1592811"/>
              <a:gd name="connsiteX36" fmla="*/ 6069317 w 9662615"/>
              <a:gd name="connsiteY36" fmla="*/ 1445838 h 1592811"/>
              <a:gd name="connsiteX37" fmla="*/ 5878477 w 9662615"/>
              <a:gd name="connsiteY37" fmla="*/ 1439180 h 1592811"/>
              <a:gd name="connsiteX38" fmla="*/ 5838387 w 9662615"/>
              <a:gd name="connsiteY38" fmla="*/ 1444679 h 1592811"/>
              <a:gd name="connsiteX39" fmla="*/ 5771136 w 9662615"/>
              <a:gd name="connsiteY39" fmla="*/ 1453639 h 1592811"/>
              <a:gd name="connsiteX40" fmla="*/ 5724081 w 9662615"/>
              <a:gd name="connsiteY40" fmla="*/ 1470431 h 1592811"/>
              <a:gd name="connsiteX41" fmla="*/ 5666577 w 9662615"/>
              <a:gd name="connsiteY41" fmla="*/ 1473921 h 1592811"/>
              <a:gd name="connsiteX42" fmla="*/ 5649068 w 9662615"/>
              <a:gd name="connsiteY42" fmla="*/ 1461676 h 1592811"/>
              <a:gd name="connsiteX43" fmla="*/ 5588902 w 9662615"/>
              <a:gd name="connsiteY43" fmla="*/ 1469647 h 1592811"/>
              <a:gd name="connsiteX44" fmla="*/ 5498090 w 9662615"/>
              <a:gd name="connsiteY44" fmla="*/ 1483173 h 1592811"/>
              <a:gd name="connsiteX45" fmla="*/ 5444641 w 9662615"/>
              <a:gd name="connsiteY45" fmla="*/ 1487602 h 1592811"/>
              <a:gd name="connsiteX46" fmla="*/ 5299812 w 9662615"/>
              <a:gd name="connsiteY46" fmla="*/ 1503362 h 1592811"/>
              <a:gd name="connsiteX47" fmla="*/ 5245752 w 9662615"/>
              <a:gd name="connsiteY47" fmla="*/ 1520612 h 1592811"/>
              <a:gd name="connsiteX48" fmla="*/ 5177807 w 9662615"/>
              <a:gd name="connsiteY48" fmla="*/ 1526802 h 1592811"/>
              <a:gd name="connsiteX49" fmla="*/ 5113910 w 9662615"/>
              <a:gd name="connsiteY49" fmla="*/ 1533205 h 1592811"/>
              <a:gd name="connsiteX50" fmla="*/ 5059484 w 9662615"/>
              <a:gd name="connsiteY50" fmla="*/ 1546802 h 1592811"/>
              <a:gd name="connsiteX51" fmla="*/ 5038524 w 9662615"/>
              <a:gd name="connsiteY51" fmla="*/ 1545675 h 1592811"/>
              <a:gd name="connsiteX52" fmla="*/ 5026564 w 9662615"/>
              <a:gd name="connsiteY52" fmla="*/ 1545376 h 1592811"/>
              <a:gd name="connsiteX53" fmla="*/ 4969433 w 9662615"/>
              <a:gd name="connsiteY53" fmla="*/ 1550865 h 1592811"/>
              <a:gd name="connsiteX54" fmla="*/ 4871726 w 9662615"/>
              <a:gd name="connsiteY54" fmla="*/ 1570584 h 1592811"/>
              <a:gd name="connsiteX55" fmla="*/ 4843267 w 9662615"/>
              <a:gd name="connsiteY55" fmla="*/ 1561459 h 1592811"/>
              <a:gd name="connsiteX56" fmla="*/ 4821058 w 9662615"/>
              <a:gd name="connsiteY56" fmla="*/ 1553078 h 1592811"/>
              <a:gd name="connsiteX57" fmla="*/ 4791466 w 9662615"/>
              <a:gd name="connsiteY57" fmla="*/ 1561324 h 1592811"/>
              <a:gd name="connsiteX58" fmla="*/ 4784247 w 9662615"/>
              <a:gd name="connsiteY58" fmla="*/ 1562342 h 1592811"/>
              <a:gd name="connsiteX59" fmla="*/ 4739309 w 9662615"/>
              <a:gd name="connsiteY59" fmla="*/ 1553948 h 1592811"/>
              <a:gd name="connsiteX60" fmla="*/ 4697562 w 9662615"/>
              <a:gd name="connsiteY60" fmla="*/ 1551206 h 1592811"/>
              <a:gd name="connsiteX61" fmla="*/ 4650737 w 9662615"/>
              <a:gd name="connsiteY61" fmla="*/ 1537381 h 1592811"/>
              <a:gd name="connsiteX62" fmla="*/ 4583150 w 9662615"/>
              <a:gd name="connsiteY62" fmla="*/ 1529064 h 1592811"/>
              <a:gd name="connsiteX63" fmla="*/ 4521734 w 9662615"/>
              <a:gd name="connsiteY63" fmla="*/ 1529359 h 1592811"/>
              <a:gd name="connsiteX64" fmla="*/ 4382398 w 9662615"/>
              <a:gd name="connsiteY64" fmla="*/ 1534108 h 1592811"/>
              <a:gd name="connsiteX65" fmla="*/ 4221826 w 9662615"/>
              <a:gd name="connsiteY65" fmla="*/ 1500972 h 1592811"/>
              <a:gd name="connsiteX66" fmla="*/ 4096601 w 9662615"/>
              <a:gd name="connsiteY66" fmla="*/ 1521563 h 1592811"/>
              <a:gd name="connsiteX67" fmla="*/ 4002441 w 9662615"/>
              <a:gd name="connsiteY67" fmla="*/ 1528912 h 1592811"/>
              <a:gd name="connsiteX68" fmla="*/ 3833906 w 9662615"/>
              <a:gd name="connsiteY68" fmla="*/ 1516637 h 1592811"/>
              <a:gd name="connsiteX69" fmla="*/ 3763845 w 9662615"/>
              <a:gd name="connsiteY69" fmla="*/ 1501782 h 1592811"/>
              <a:gd name="connsiteX70" fmla="*/ 3641778 w 9662615"/>
              <a:gd name="connsiteY70" fmla="*/ 1505446 h 1592811"/>
              <a:gd name="connsiteX71" fmla="*/ 3565233 w 9662615"/>
              <a:gd name="connsiteY71" fmla="*/ 1515122 h 1592811"/>
              <a:gd name="connsiteX72" fmla="*/ 3560267 w 9662615"/>
              <a:gd name="connsiteY72" fmla="*/ 1516288 h 1592811"/>
              <a:gd name="connsiteX73" fmla="*/ 3540258 w 9662615"/>
              <a:gd name="connsiteY73" fmla="*/ 1516976 h 1592811"/>
              <a:gd name="connsiteX74" fmla="*/ 3534780 w 9662615"/>
              <a:gd name="connsiteY74" fmla="*/ 1522141 h 1592811"/>
              <a:gd name="connsiteX75" fmla="*/ 3504783 w 9662615"/>
              <a:gd name="connsiteY75" fmla="*/ 1526739 h 1592811"/>
              <a:gd name="connsiteX76" fmla="*/ 3430805 w 9662615"/>
              <a:gd name="connsiteY76" fmla="*/ 1542521 h 1592811"/>
              <a:gd name="connsiteX77" fmla="*/ 3292707 w 9662615"/>
              <a:gd name="connsiteY77" fmla="*/ 1520490 h 1592811"/>
              <a:gd name="connsiteX78" fmla="*/ 3187872 w 9662615"/>
              <a:gd name="connsiteY78" fmla="*/ 1519991 h 1592811"/>
              <a:gd name="connsiteX79" fmla="*/ 3148026 w 9662615"/>
              <a:gd name="connsiteY79" fmla="*/ 1524777 h 1592811"/>
              <a:gd name="connsiteX80" fmla="*/ 3092394 w 9662615"/>
              <a:gd name="connsiteY80" fmla="*/ 1528115 h 1592811"/>
              <a:gd name="connsiteX81" fmla="*/ 2994200 w 9662615"/>
              <a:gd name="connsiteY81" fmla="*/ 1537857 h 1592811"/>
              <a:gd name="connsiteX82" fmla="*/ 2862301 w 9662615"/>
              <a:gd name="connsiteY82" fmla="*/ 1544250 h 1592811"/>
              <a:gd name="connsiteX83" fmla="*/ 2766335 w 9662615"/>
              <a:gd name="connsiteY83" fmla="*/ 1527662 h 1592811"/>
              <a:gd name="connsiteX84" fmla="*/ 2757836 w 9662615"/>
              <a:gd name="connsiteY84" fmla="*/ 1531371 h 1592811"/>
              <a:gd name="connsiteX85" fmla="*/ 2691555 w 9662615"/>
              <a:gd name="connsiteY85" fmla="*/ 1530283 h 1592811"/>
              <a:gd name="connsiteX86" fmla="*/ 2491676 w 9662615"/>
              <a:gd name="connsiteY86" fmla="*/ 1500859 h 1592811"/>
              <a:gd name="connsiteX87" fmla="*/ 2378036 w 9662615"/>
              <a:gd name="connsiteY87" fmla="*/ 1520645 h 1592811"/>
              <a:gd name="connsiteX88" fmla="*/ 2284269 w 9662615"/>
              <a:gd name="connsiteY88" fmla="*/ 1503068 h 1592811"/>
              <a:gd name="connsiteX89" fmla="*/ 2207104 w 9662615"/>
              <a:gd name="connsiteY89" fmla="*/ 1508888 h 1592811"/>
              <a:gd name="connsiteX90" fmla="*/ 2149226 w 9662615"/>
              <a:gd name="connsiteY90" fmla="*/ 1523409 h 1592811"/>
              <a:gd name="connsiteX91" fmla="*/ 2084783 w 9662615"/>
              <a:gd name="connsiteY91" fmla="*/ 1524245 h 1592811"/>
              <a:gd name="connsiteX92" fmla="*/ 2070075 w 9662615"/>
              <a:gd name="connsiteY92" fmla="*/ 1511285 h 1592811"/>
              <a:gd name="connsiteX93" fmla="*/ 2001057 w 9662615"/>
              <a:gd name="connsiteY93" fmla="*/ 1516449 h 1592811"/>
              <a:gd name="connsiteX94" fmla="*/ 1896330 w 9662615"/>
              <a:gd name="connsiteY94" fmla="*/ 1525725 h 1592811"/>
              <a:gd name="connsiteX95" fmla="*/ 1835994 w 9662615"/>
              <a:gd name="connsiteY95" fmla="*/ 1527678 h 1592811"/>
              <a:gd name="connsiteX96" fmla="*/ 1671119 w 9662615"/>
              <a:gd name="connsiteY96" fmla="*/ 1536701 h 1592811"/>
              <a:gd name="connsiteX97" fmla="*/ 1601337 w 9662615"/>
              <a:gd name="connsiteY97" fmla="*/ 1548552 h 1592811"/>
              <a:gd name="connsiteX98" fmla="*/ 1407755 w 9662615"/>
              <a:gd name="connsiteY98" fmla="*/ 1571444 h 1592811"/>
              <a:gd name="connsiteX99" fmla="*/ 1291872 w 9662615"/>
              <a:gd name="connsiteY99" fmla="*/ 1579471 h 1592811"/>
              <a:gd name="connsiteX100" fmla="*/ 1249226 w 9662615"/>
              <a:gd name="connsiteY100" fmla="*/ 1583140 h 1592811"/>
              <a:gd name="connsiteX101" fmla="*/ 1181938 w 9662615"/>
              <a:gd name="connsiteY101" fmla="*/ 1592789 h 1592811"/>
              <a:gd name="connsiteX102" fmla="*/ 1091432 w 9662615"/>
              <a:gd name="connsiteY102" fmla="*/ 1571003 h 1592811"/>
              <a:gd name="connsiteX103" fmla="*/ 940355 w 9662615"/>
              <a:gd name="connsiteY103" fmla="*/ 1560638 h 1592811"/>
              <a:gd name="connsiteX104" fmla="*/ 868264 w 9662615"/>
              <a:gd name="connsiteY104" fmla="*/ 1566392 h 1592811"/>
              <a:gd name="connsiteX105" fmla="*/ 792765 w 9662615"/>
              <a:gd name="connsiteY105" fmla="*/ 1563102 h 1592811"/>
              <a:gd name="connsiteX106" fmla="*/ 653153 w 9662615"/>
              <a:gd name="connsiteY106" fmla="*/ 1563516 h 1592811"/>
              <a:gd name="connsiteX107" fmla="*/ 541933 w 9662615"/>
              <a:gd name="connsiteY107" fmla="*/ 1561051 h 1592811"/>
              <a:gd name="connsiteX108" fmla="*/ 472797 w 9662615"/>
              <a:gd name="connsiteY108" fmla="*/ 1568904 h 1592811"/>
              <a:gd name="connsiteX109" fmla="*/ 396059 w 9662615"/>
              <a:gd name="connsiteY109" fmla="*/ 1560970 h 1592811"/>
              <a:gd name="connsiteX110" fmla="*/ 336819 w 9662615"/>
              <a:gd name="connsiteY110" fmla="*/ 1560892 h 1592811"/>
              <a:gd name="connsiteX111" fmla="*/ 267163 w 9662615"/>
              <a:gd name="connsiteY111" fmla="*/ 1531913 h 1592811"/>
              <a:gd name="connsiteX112" fmla="*/ 196644 w 9662615"/>
              <a:gd name="connsiteY112" fmla="*/ 1524565 h 1592811"/>
              <a:gd name="connsiteX113" fmla="*/ 86819 w 9662615"/>
              <a:gd name="connsiteY113" fmla="*/ 1519517 h 1592811"/>
              <a:gd name="connsiteX114" fmla="*/ 53369 w 9662615"/>
              <a:gd name="connsiteY114" fmla="*/ 1516853 h 1592811"/>
              <a:gd name="connsiteX115" fmla="*/ 2359 w 9662615"/>
              <a:gd name="connsiteY115" fmla="*/ 1515247 h 1592811"/>
              <a:gd name="connsiteX116" fmla="*/ 0 w 9662615"/>
              <a:gd name="connsiteY116" fmla="*/ 1514932 h 1592811"/>
              <a:gd name="connsiteX117" fmla="*/ 0 w 9662615"/>
              <a:gd name="connsiteY117" fmla="*/ 0 h 1592811"/>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565233 w 9662615"/>
              <a:gd name="connsiteY71" fmla="*/ 1515122 h 1603018"/>
              <a:gd name="connsiteX72" fmla="*/ 3560267 w 9662615"/>
              <a:gd name="connsiteY72" fmla="*/ 1516288 h 1603018"/>
              <a:gd name="connsiteX73" fmla="*/ 3540258 w 9662615"/>
              <a:gd name="connsiteY73" fmla="*/ 1516976 h 1603018"/>
              <a:gd name="connsiteX74" fmla="*/ 3534780 w 9662615"/>
              <a:gd name="connsiteY74" fmla="*/ 1522141 h 1603018"/>
              <a:gd name="connsiteX75" fmla="*/ 3504783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601337 w 9662615"/>
              <a:gd name="connsiteY97" fmla="*/ 1548552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565233 w 9662615"/>
              <a:gd name="connsiteY71" fmla="*/ 1515122 h 1603018"/>
              <a:gd name="connsiteX72" fmla="*/ 3560267 w 9662615"/>
              <a:gd name="connsiteY72" fmla="*/ 1516288 h 1603018"/>
              <a:gd name="connsiteX73" fmla="*/ 3540258 w 9662615"/>
              <a:gd name="connsiteY73" fmla="*/ 1516976 h 1603018"/>
              <a:gd name="connsiteX74" fmla="*/ 3534780 w 9662615"/>
              <a:gd name="connsiteY74" fmla="*/ 1522141 h 1603018"/>
              <a:gd name="connsiteX75" fmla="*/ 3504783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565233 w 9662615"/>
              <a:gd name="connsiteY71" fmla="*/ 1515122 h 1603018"/>
              <a:gd name="connsiteX72" fmla="*/ 3560267 w 9662615"/>
              <a:gd name="connsiteY72" fmla="*/ 1516288 h 1603018"/>
              <a:gd name="connsiteX73" fmla="*/ 3540258 w 9662615"/>
              <a:gd name="connsiteY73" fmla="*/ 1516976 h 1603018"/>
              <a:gd name="connsiteX74" fmla="*/ 3534780 w 9662615"/>
              <a:gd name="connsiteY74" fmla="*/ 1522141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565233 w 9662615"/>
              <a:gd name="connsiteY71" fmla="*/ 1515122 h 1603018"/>
              <a:gd name="connsiteX72" fmla="*/ 3560267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612941 w 9662615"/>
              <a:gd name="connsiteY71" fmla="*/ 1411755 h 1603018"/>
              <a:gd name="connsiteX72" fmla="*/ 3560267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612941 w 9662615"/>
              <a:gd name="connsiteY71" fmla="*/ 141175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12941 w 9662615"/>
              <a:gd name="connsiteY71" fmla="*/ 141175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38909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38909 w 9662615"/>
              <a:gd name="connsiteY89" fmla="*/ 1508888 h 1603018"/>
              <a:gd name="connsiteX90" fmla="*/ 2181031 w 9662615"/>
              <a:gd name="connsiteY90" fmla="*/ 1531361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38909 w 9662615"/>
              <a:gd name="connsiteY89" fmla="*/ 1508888 h 1603018"/>
              <a:gd name="connsiteX90" fmla="*/ 2181031 w 9662615"/>
              <a:gd name="connsiteY90" fmla="*/ 1531361 h 1603018"/>
              <a:gd name="connsiteX91" fmla="*/ 211261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38909 w 9662615"/>
              <a:gd name="connsiteY89" fmla="*/ 1508888 h 1603018"/>
              <a:gd name="connsiteX90" fmla="*/ 2181031 w 9662615"/>
              <a:gd name="connsiteY90" fmla="*/ 1531361 h 1603018"/>
              <a:gd name="connsiteX91" fmla="*/ 2112613 w 9662615"/>
              <a:gd name="connsiteY91" fmla="*/ 1524245 h 1603018"/>
              <a:gd name="connsiteX92" fmla="*/ 2046221 w 9662615"/>
              <a:gd name="connsiteY92" fmla="*/ 1523212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38909 w 9662615"/>
              <a:gd name="connsiteY89" fmla="*/ 1508888 h 1603018"/>
              <a:gd name="connsiteX90" fmla="*/ 2181031 w 9662615"/>
              <a:gd name="connsiteY90" fmla="*/ 1531361 h 1603018"/>
              <a:gd name="connsiteX91" fmla="*/ 2112613 w 9662615"/>
              <a:gd name="connsiteY91" fmla="*/ 1524245 h 1603018"/>
              <a:gd name="connsiteX92" fmla="*/ 2046221 w 9662615"/>
              <a:gd name="connsiteY92" fmla="*/ 1523212 h 1603018"/>
              <a:gd name="connsiteX93" fmla="*/ 2001057 w 9662615"/>
              <a:gd name="connsiteY93" fmla="*/ 1516449 h 1603018"/>
              <a:gd name="connsiteX94" fmla="*/ 1920184 w 9662615"/>
              <a:gd name="connsiteY94" fmla="*/ 1533676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9662615" h="1603018">
                <a:moveTo>
                  <a:pt x="0" y="0"/>
                </a:moveTo>
                <a:lnTo>
                  <a:pt x="9662615" y="0"/>
                </a:lnTo>
                <a:lnTo>
                  <a:pt x="9662615" y="1280346"/>
                </a:lnTo>
                <a:lnTo>
                  <a:pt x="9551077" y="1292033"/>
                </a:lnTo>
                <a:cubicBezTo>
                  <a:pt x="9489925" y="1291588"/>
                  <a:pt x="9543615" y="1296257"/>
                  <a:pt x="9469546" y="1289837"/>
                </a:cubicBezTo>
                <a:cubicBezTo>
                  <a:pt x="9413040" y="1331485"/>
                  <a:pt x="9340031" y="1268376"/>
                  <a:pt x="9326260" y="1277155"/>
                </a:cubicBezTo>
                <a:cubicBezTo>
                  <a:pt x="9234251" y="1284900"/>
                  <a:pt x="9225377" y="1258935"/>
                  <a:pt x="9144767" y="1264120"/>
                </a:cubicBezTo>
                <a:cubicBezTo>
                  <a:pt x="9159115" y="1310075"/>
                  <a:pt x="9066692" y="1304806"/>
                  <a:pt x="8976400" y="1326661"/>
                </a:cubicBezTo>
                <a:cubicBezTo>
                  <a:pt x="8931920" y="1325947"/>
                  <a:pt x="8871807" y="1351060"/>
                  <a:pt x="8828711" y="1346394"/>
                </a:cubicBezTo>
                <a:cubicBezTo>
                  <a:pt x="8809650" y="1326213"/>
                  <a:pt x="8718313" y="1358527"/>
                  <a:pt x="8695953" y="1346784"/>
                </a:cubicBezTo>
                <a:cubicBezTo>
                  <a:pt x="8694290" y="1355317"/>
                  <a:pt x="8661526" y="1349865"/>
                  <a:pt x="8652191" y="1345903"/>
                </a:cubicBezTo>
                <a:cubicBezTo>
                  <a:pt x="8641363" y="1349626"/>
                  <a:pt x="8603292" y="1341304"/>
                  <a:pt x="8591582" y="1341666"/>
                </a:cubicBezTo>
                <a:cubicBezTo>
                  <a:pt x="8568421" y="1323004"/>
                  <a:pt x="8565847" y="1352287"/>
                  <a:pt x="8537336" y="1341684"/>
                </a:cubicBezTo>
                <a:cubicBezTo>
                  <a:pt x="8524809" y="1348019"/>
                  <a:pt x="8445703" y="1377667"/>
                  <a:pt x="8416849" y="1367085"/>
                </a:cubicBezTo>
                <a:cubicBezTo>
                  <a:pt x="8350736" y="1379599"/>
                  <a:pt x="8346589" y="1391624"/>
                  <a:pt x="8278355" y="1386569"/>
                </a:cubicBezTo>
                <a:cubicBezTo>
                  <a:pt x="8268756" y="1398649"/>
                  <a:pt x="8183331" y="1371185"/>
                  <a:pt x="8197961" y="1392804"/>
                </a:cubicBezTo>
                <a:cubicBezTo>
                  <a:pt x="8175189" y="1391748"/>
                  <a:pt x="8158503" y="1383145"/>
                  <a:pt x="8171196" y="1397216"/>
                </a:cubicBezTo>
                <a:cubicBezTo>
                  <a:pt x="8141821" y="1397466"/>
                  <a:pt x="8125626" y="1386947"/>
                  <a:pt x="8087910" y="1386449"/>
                </a:cubicBezTo>
                <a:cubicBezTo>
                  <a:pt x="8029319" y="1362701"/>
                  <a:pt x="8020916" y="1407035"/>
                  <a:pt x="7974579" y="1383439"/>
                </a:cubicBezTo>
                <a:cubicBezTo>
                  <a:pt x="7912074" y="1402493"/>
                  <a:pt x="7841761" y="1389550"/>
                  <a:pt x="7768351" y="1395051"/>
                </a:cubicBezTo>
                <a:cubicBezTo>
                  <a:pt x="7741665" y="1390266"/>
                  <a:pt x="7663663" y="1410813"/>
                  <a:pt x="7635985" y="1386363"/>
                </a:cubicBezTo>
                <a:cubicBezTo>
                  <a:pt x="7646173" y="1415707"/>
                  <a:pt x="7542198" y="1378410"/>
                  <a:pt x="7466069" y="1377654"/>
                </a:cubicBezTo>
                <a:cubicBezTo>
                  <a:pt x="7427626" y="1403818"/>
                  <a:pt x="7337822" y="1398948"/>
                  <a:pt x="7355642" y="1407761"/>
                </a:cubicBezTo>
                <a:cubicBezTo>
                  <a:pt x="7270634" y="1390553"/>
                  <a:pt x="7306340" y="1403822"/>
                  <a:pt x="7215220" y="1397856"/>
                </a:cubicBezTo>
                <a:cubicBezTo>
                  <a:pt x="7175381" y="1421457"/>
                  <a:pt x="7122339" y="1428094"/>
                  <a:pt x="7082147" y="1406113"/>
                </a:cubicBezTo>
                <a:cubicBezTo>
                  <a:pt x="7040624" y="1425217"/>
                  <a:pt x="7029993" y="1391726"/>
                  <a:pt x="6987129" y="1404834"/>
                </a:cubicBezTo>
                <a:cubicBezTo>
                  <a:pt x="6953477" y="1411964"/>
                  <a:pt x="6957479" y="1421694"/>
                  <a:pt x="6907567" y="1419149"/>
                </a:cubicBezTo>
                <a:cubicBezTo>
                  <a:pt x="6863513" y="1408514"/>
                  <a:pt x="6803088" y="1434619"/>
                  <a:pt x="6748428" y="1420308"/>
                </a:cubicBezTo>
                <a:cubicBezTo>
                  <a:pt x="6728317" y="1416860"/>
                  <a:pt x="6666046" y="1417296"/>
                  <a:pt x="6654257" y="1424143"/>
                </a:cubicBezTo>
                <a:cubicBezTo>
                  <a:pt x="6641271" y="1425628"/>
                  <a:pt x="6626125" y="1423202"/>
                  <a:pt x="6620123" y="1430535"/>
                </a:cubicBezTo>
                <a:cubicBezTo>
                  <a:pt x="6610208" y="1439359"/>
                  <a:pt x="6564906" y="1425734"/>
                  <a:pt x="6571355" y="1436144"/>
                </a:cubicBezTo>
                <a:cubicBezTo>
                  <a:pt x="6539188" y="1426808"/>
                  <a:pt x="6513602" y="1445293"/>
                  <a:pt x="6486557" y="1449861"/>
                </a:cubicBezTo>
                <a:cubicBezTo>
                  <a:pt x="6461221" y="1440598"/>
                  <a:pt x="6429457" y="1459319"/>
                  <a:pt x="6370419" y="1461649"/>
                </a:cubicBezTo>
                <a:cubicBezTo>
                  <a:pt x="6342558" y="1450937"/>
                  <a:pt x="6330664" y="1463365"/>
                  <a:pt x="6278839" y="1449160"/>
                </a:cubicBezTo>
                <a:cubicBezTo>
                  <a:pt x="6277206" y="1450621"/>
                  <a:pt x="6275057" y="1451978"/>
                  <a:pt x="6272455" y="1453191"/>
                </a:cubicBezTo>
                <a:cubicBezTo>
                  <a:pt x="6257338" y="1460236"/>
                  <a:pt x="6230567" y="1460979"/>
                  <a:pt x="6212659" y="1454850"/>
                </a:cubicBezTo>
                <a:cubicBezTo>
                  <a:pt x="6130994" y="1436046"/>
                  <a:pt x="6135790" y="1448771"/>
                  <a:pt x="6069317" y="1445838"/>
                </a:cubicBezTo>
                <a:cubicBezTo>
                  <a:pt x="5994738" y="1444791"/>
                  <a:pt x="5975991" y="1456673"/>
                  <a:pt x="5878477" y="1439180"/>
                </a:cubicBezTo>
                <a:cubicBezTo>
                  <a:pt x="5870803" y="1447519"/>
                  <a:pt x="5859206" y="1448153"/>
                  <a:pt x="5838387" y="1444679"/>
                </a:cubicBezTo>
                <a:cubicBezTo>
                  <a:pt x="5802317" y="1444778"/>
                  <a:pt x="5810848" y="1465165"/>
                  <a:pt x="5771136" y="1453639"/>
                </a:cubicBezTo>
                <a:cubicBezTo>
                  <a:pt x="5780732" y="1464484"/>
                  <a:pt x="5704275" y="1459369"/>
                  <a:pt x="5724081" y="1470431"/>
                </a:cubicBezTo>
                <a:cubicBezTo>
                  <a:pt x="5703536" y="1480946"/>
                  <a:pt x="5687323" y="1464719"/>
                  <a:pt x="5666577" y="1473921"/>
                </a:cubicBezTo>
                <a:cubicBezTo>
                  <a:pt x="5640974" y="1476520"/>
                  <a:pt x="5678275" y="1461854"/>
                  <a:pt x="5649068" y="1461676"/>
                </a:cubicBezTo>
                <a:cubicBezTo>
                  <a:pt x="5614218" y="1463443"/>
                  <a:pt x="5608578" y="1443299"/>
                  <a:pt x="5588902" y="1469647"/>
                </a:cubicBezTo>
                <a:cubicBezTo>
                  <a:pt x="5550386" y="1464321"/>
                  <a:pt x="5546573" y="1476049"/>
                  <a:pt x="5498090" y="1483173"/>
                </a:cubicBezTo>
                <a:cubicBezTo>
                  <a:pt x="5475226" y="1477314"/>
                  <a:pt x="5459293" y="1480930"/>
                  <a:pt x="5444641" y="1487602"/>
                </a:cubicBezTo>
                <a:cubicBezTo>
                  <a:pt x="5395328" y="1487320"/>
                  <a:pt x="5353572" y="1498007"/>
                  <a:pt x="5299812" y="1503362"/>
                </a:cubicBezTo>
                <a:cubicBezTo>
                  <a:pt x="5238326" y="1497756"/>
                  <a:pt x="5303225" y="1514963"/>
                  <a:pt x="5245752" y="1520612"/>
                </a:cubicBezTo>
                <a:cubicBezTo>
                  <a:pt x="5190753" y="1507732"/>
                  <a:pt x="5205712" y="1518627"/>
                  <a:pt x="5177807" y="1526802"/>
                </a:cubicBezTo>
                <a:lnTo>
                  <a:pt x="5113910" y="1533205"/>
                </a:lnTo>
                <a:lnTo>
                  <a:pt x="5059484" y="1546802"/>
                </a:lnTo>
                <a:lnTo>
                  <a:pt x="5038524" y="1545675"/>
                </a:lnTo>
                <a:lnTo>
                  <a:pt x="5026564" y="1545376"/>
                </a:lnTo>
                <a:cubicBezTo>
                  <a:pt x="5006873" y="1544046"/>
                  <a:pt x="4987701" y="1552900"/>
                  <a:pt x="4969433" y="1550865"/>
                </a:cubicBezTo>
                <a:cubicBezTo>
                  <a:pt x="4943627" y="1555066"/>
                  <a:pt x="4892754" y="1568818"/>
                  <a:pt x="4871726" y="1570584"/>
                </a:cubicBezTo>
                <a:cubicBezTo>
                  <a:pt x="4863638" y="1570310"/>
                  <a:pt x="4846771" y="1559566"/>
                  <a:pt x="4843267" y="1561459"/>
                </a:cubicBezTo>
                <a:lnTo>
                  <a:pt x="4821058" y="1553078"/>
                </a:lnTo>
                <a:lnTo>
                  <a:pt x="4791466" y="1561324"/>
                </a:lnTo>
                <a:lnTo>
                  <a:pt x="4784247" y="1562342"/>
                </a:lnTo>
                <a:cubicBezTo>
                  <a:pt x="4770593" y="1574121"/>
                  <a:pt x="4776816" y="1558072"/>
                  <a:pt x="4739309" y="1553948"/>
                </a:cubicBezTo>
                <a:cubicBezTo>
                  <a:pt x="4684311" y="1578213"/>
                  <a:pt x="4712803" y="1566697"/>
                  <a:pt x="4697562" y="1551206"/>
                </a:cubicBezTo>
                <a:lnTo>
                  <a:pt x="4650737" y="1537381"/>
                </a:lnTo>
                <a:cubicBezTo>
                  <a:pt x="4628208" y="1530633"/>
                  <a:pt x="4609654" y="1567617"/>
                  <a:pt x="4583150" y="1529064"/>
                </a:cubicBezTo>
                <a:cubicBezTo>
                  <a:pt x="4575879" y="1527088"/>
                  <a:pt x="4527005" y="1532552"/>
                  <a:pt x="4521734" y="1529359"/>
                </a:cubicBezTo>
                <a:cubicBezTo>
                  <a:pt x="4457980" y="1517590"/>
                  <a:pt x="4465052" y="1532003"/>
                  <a:pt x="4382398" y="1534108"/>
                </a:cubicBezTo>
                <a:cubicBezTo>
                  <a:pt x="4347480" y="1506889"/>
                  <a:pt x="4310783" y="1494709"/>
                  <a:pt x="4221826" y="1500972"/>
                </a:cubicBezTo>
                <a:cubicBezTo>
                  <a:pt x="4174471" y="1526598"/>
                  <a:pt x="4136675" y="1542031"/>
                  <a:pt x="4096601" y="1521563"/>
                </a:cubicBezTo>
                <a:cubicBezTo>
                  <a:pt x="4015086" y="1550501"/>
                  <a:pt x="3986123" y="1519347"/>
                  <a:pt x="4002441" y="1528912"/>
                </a:cubicBezTo>
                <a:cubicBezTo>
                  <a:pt x="3967120" y="1539744"/>
                  <a:pt x="3931774" y="1526729"/>
                  <a:pt x="3833906" y="1516637"/>
                </a:cubicBezTo>
                <a:cubicBezTo>
                  <a:pt x="3781438" y="1538249"/>
                  <a:pt x="3822855" y="1526006"/>
                  <a:pt x="3763845" y="1501782"/>
                </a:cubicBezTo>
                <a:cubicBezTo>
                  <a:pt x="3734533" y="1525292"/>
                  <a:pt x="3677359" y="1524487"/>
                  <a:pt x="3673583" y="1501471"/>
                </a:cubicBezTo>
                <a:cubicBezTo>
                  <a:pt x="3663687" y="1502855"/>
                  <a:pt x="3650245" y="1528777"/>
                  <a:pt x="3640771" y="1531025"/>
                </a:cubicBezTo>
                <a:lnTo>
                  <a:pt x="3576170" y="1516288"/>
                </a:lnTo>
                <a:lnTo>
                  <a:pt x="3540258" y="1516976"/>
                </a:lnTo>
                <a:lnTo>
                  <a:pt x="3522853" y="1538044"/>
                </a:lnTo>
                <a:lnTo>
                  <a:pt x="3480929" y="1526739"/>
                </a:lnTo>
                <a:cubicBezTo>
                  <a:pt x="3469671" y="1527693"/>
                  <a:pt x="3444273" y="1543724"/>
                  <a:pt x="3430805" y="1542521"/>
                </a:cubicBezTo>
                <a:cubicBezTo>
                  <a:pt x="3386352" y="1529947"/>
                  <a:pt x="3347457" y="1537200"/>
                  <a:pt x="3292707" y="1520490"/>
                </a:cubicBezTo>
                <a:cubicBezTo>
                  <a:pt x="3271897" y="1516147"/>
                  <a:pt x="3203347" y="1513732"/>
                  <a:pt x="3187872" y="1519991"/>
                </a:cubicBezTo>
                <a:cubicBezTo>
                  <a:pt x="3173062" y="1520872"/>
                  <a:pt x="3157325" y="1517771"/>
                  <a:pt x="3148026" y="1524777"/>
                </a:cubicBezTo>
                <a:cubicBezTo>
                  <a:pt x="3133878" y="1533085"/>
                  <a:pt x="3089156" y="1517485"/>
                  <a:pt x="3092394" y="1528115"/>
                </a:cubicBezTo>
                <a:cubicBezTo>
                  <a:pt x="3060512" y="1517374"/>
                  <a:pt x="3025593" y="1534558"/>
                  <a:pt x="2994200" y="1537857"/>
                </a:cubicBezTo>
                <a:cubicBezTo>
                  <a:pt x="2969798" y="1527501"/>
                  <a:pt x="2927999" y="1544636"/>
                  <a:pt x="2862301" y="1544250"/>
                </a:cubicBezTo>
                <a:cubicBezTo>
                  <a:pt x="2835658" y="1532340"/>
                  <a:pt x="2818008" y="1544135"/>
                  <a:pt x="2766335" y="1527662"/>
                </a:cubicBezTo>
                <a:cubicBezTo>
                  <a:pt x="2764004" y="1529036"/>
                  <a:pt x="2761142" y="1530285"/>
                  <a:pt x="2757836" y="1531371"/>
                </a:cubicBezTo>
                <a:cubicBezTo>
                  <a:pt x="2738633" y="1537675"/>
                  <a:pt x="2708957" y="1537188"/>
                  <a:pt x="2691555" y="1530283"/>
                </a:cubicBezTo>
                <a:cubicBezTo>
                  <a:pt x="2608810" y="1507878"/>
                  <a:pt x="2611304" y="1510787"/>
                  <a:pt x="2539383" y="1504835"/>
                </a:cubicBezTo>
                <a:cubicBezTo>
                  <a:pt x="2457862" y="1500384"/>
                  <a:pt x="2478670" y="1542474"/>
                  <a:pt x="2378036" y="1520645"/>
                </a:cubicBezTo>
                <a:cubicBezTo>
                  <a:pt x="2366529" y="1528574"/>
                  <a:pt x="2341629" y="1515421"/>
                  <a:pt x="2320049" y="1511019"/>
                </a:cubicBezTo>
                <a:cubicBezTo>
                  <a:pt x="2280399" y="1509467"/>
                  <a:pt x="2278267" y="1522148"/>
                  <a:pt x="2238909" y="1508888"/>
                </a:cubicBezTo>
                <a:cubicBezTo>
                  <a:pt x="2245444" y="1520095"/>
                  <a:pt x="2163364" y="1519472"/>
                  <a:pt x="2181031" y="1531361"/>
                </a:cubicBezTo>
                <a:cubicBezTo>
                  <a:pt x="2154585" y="1540861"/>
                  <a:pt x="2138796" y="1516056"/>
                  <a:pt x="2112613" y="1524245"/>
                </a:cubicBezTo>
                <a:cubicBezTo>
                  <a:pt x="2083537" y="1525655"/>
                  <a:pt x="2078233" y="1524725"/>
                  <a:pt x="2046221" y="1523212"/>
                </a:cubicBezTo>
                <a:cubicBezTo>
                  <a:pt x="2007296" y="1523373"/>
                  <a:pt x="2032394" y="1491187"/>
                  <a:pt x="2001057" y="1516449"/>
                </a:cubicBezTo>
                <a:cubicBezTo>
                  <a:pt x="1960724" y="1509398"/>
                  <a:pt x="1976058" y="1528820"/>
                  <a:pt x="1920184" y="1533676"/>
                </a:cubicBezTo>
                <a:cubicBezTo>
                  <a:pt x="1897238" y="1526813"/>
                  <a:pt x="1877505" y="1527174"/>
                  <a:pt x="1835994" y="1527678"/>
                </a:cubicBezTo>
                <a:cubicBezTo>
                  <a:pt x="1794483" y="1528182"/>
                  <a:pt x="1726077" y="1533693"/>
                  <a:pt x="1671119" y="1536701"/>
                </a:cubicBezTo>
                <a:cubicBezTo>
                  <a:pt x="1605663" y="1528324"/>
                  <a:pt x="1630763" y="1553523"/>
                  <a:pt x="1565556" y="1556503"/>
                </a:cubicBezTo>
                <a:cubicBezTo>
                  <a:pt x="1501959" y="1539013"/>
                  <a:pt x="1462468" y="1572800"/>
                  <a:pt x="1407755" y="1571444"/>
                </a:cubicBezTo>
                <a:cubicBezTo>
                  <a:pt x="1319286" y="1555448"/>
                  <a:pt x="1429251" y="1585263"/>
                  <a:pt x="1291872" y="1579471"/>
                </a:cubicBezTo>
                <a:cubicBezTo>
                  <a:pt x="1284192" y="1576816"/>
                  <a:pt x="1243590" y="1599390"/>
                  <a:pt x="1245251" y="1603018"/>
                </a:cubicBezTo>
                <a:cubicBezTo>
                  <a:pt x="1236562" y="1601891"/>
                  <a:pt x="1184091" y="1586977"/>
                  <a:pt x="1181938" y="1592789"/>
                </a:cubicBezTo>
                <a:cubicBezTo>
                  <a:pt x="1138153" y="1593474"/>
                  <a:pt x="1130439" y="1578153"/>
                  <a:pt x="1091432" y="1571003"/>
                </a:cubicBezTo>
                <a:cubicBezTo>
                  <a:pt x="1007000" y="1580980"/>
                  <a:pt x="1001377" y="1557850"/>
                  <a:pt x="940355" y="1560638"/>
                </a:cubicBezTo>
                <a:cubicBezTo>
                  <a:pt x="891367" y="1572083"/>
                  <a:pt x="924846" y="1558773"/>
                  <a:pt x="868264" y="1566392"/>
                </a:cubicBezTo>
                <a:cubicBezTo>
                  <a:pt x="848640" y="1547574"/>
                  <a:pt x="814997" y="1568391"/>
                  <a:pt x="792765" y="1563102"/>
                </a:cubicBezTo>
                <a:cubicBezTo>
                  <a:pt x="758082" y="1585102"/>
                  <a:pt x="689950" y="1563038"/>
                  <a:pt x="653153" y="1563516"/>
                </a:cubicBezTo>
                <a:cubicBezTo>
                  <a:pt x="591300" y="1567692"/>
                  <a:pt x="576686" y="1582565"/>
                  <a:pt x="541933" y="1561051"/>
                </a:cubicBezTo>
                <a:cubicBezTo>
                  <a:pt x="537775" y="1570056"/>
                  <a:pt x="508236" y="1570304"/>
                  <a:pt x="472797" y="1568904"/>
                </a:cubicBezTo>
                <a:cubicBezTo>
                  <a:pt x="458898" y="1573560"/>
                  <a:pt x="425270" y="1567476"/>
                  <a:pt x="396059" y="1560970"/>
                </a:cubicBezTo>
                <a:cubicBezTo>
                  <a:pt x="431016" y="1548467"/>
                  <a:pt x="332180" y="1575204"/>
                  <a:pt x="336819" y="1560892"/>
                </a:cubicBezTo>
                <a:cubicBezTo>
                  <a:pt x="292157" y="1552383"/>
                  <a:pt x="263346" y="1557575"/>
                  <a:pt x="267163" y="1531913"/>
                </a:cubicBezTo>
                <a:cubicBezTo>
                  <a:pt x="253228" y="1516946"/>
                  <a:pt x="198100" y="1540864"/>
                  <a:pt x="196644" y="1524565"/>
                </a:cubicBezTo>
                <a:cubicBezTo>
                  <a:pt x="172602" y="1535342"/>
                  <a:pt x="127394" y="1518578"/>
                  <a:pt x="86819" y="1519517"/>
                </a:cubicBezTo>
                <a:cubicBezTo>
                  <a:pt x="78537" y="1512257"/>
                  <a:pt x="69224" y="1512723"/>
                  <a:pt x="53369" y="1516853"/>
                </a:cubicBezTo>
                <a:cubicBezTo>
                  <a:pt x="37131" y="1517503"/>
                  <a:pt x="19976" y="1516838"/>
                  <a:pt x="2359" y="1515247"/>
                </a:cubicBezTo>
                <a:lnTo>
                  <a:pt x="0" y="1514932"/>
                </a:lnTo>
                <a:lnTo>
                  <a:pt x="0" y="0"/>
                </a:lnTo>
                <a:close/>
              </a:path>
            </a:pathLst>
          </a:custGeom>
          <a:ln>
            <a:noFill/>
          </a:ln>
          <a:effectLst>
            <a:outerShdw blurRad="63500" dist="12700" dir="2700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16">
            <a:extLst>
              <a:ext uri="{FF2B5EF4-FFF2-40B4-BE49-F238E27FC236}">
                <a16:creationId xmlns:a16="http://schemas.microsoft.com/office/drawing/2014/main" id="{DB8C0BEF-1AD9-4002-9C03-EBFDBBE574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96538" y="475884"/>
            <a:ext cx="9662615" cy="1603018"/>
          </a:xfrm>
          <a:custGeom>
            <a:avLst/>
            <a:gdLst>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652930 w 9662615"/>
              <a:gd name="connsiteY68" fmla="*/ 1539961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4055448 w 9662615"/>
              <a:gd name="connsiteY72" fmla="*/ 1528913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652930 w 9662615"/>
              <a:gd name="connsiteY68" fmla="*/ 1539961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86537 w 9662615"/>
              <a:gd name="connsiteY72" fmla="*/ 1523612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652930 w 9662615"/>
              <a:gd name="connsiteY68" fmla="*/ 1539961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652930 w 9662615"/>
              <a:gd name="connsiteY68" fmla="*/ 1539961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652930 w 9662615"/>
              <a:gd name="connsiteY68" fmla="*/ 1539961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833906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833906 w 9662615"/>
              <a:gd name="connsiteY73" fmla="*/ 1516637 h 1583140"/>
              <a:gd name="connsiteX74" fmla="*/ 3696258 w 9662615"/>
              <a:gd name="connsiteY74" fmla="*/ 1537563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833906 w 9662615"/>
              <a:gd name="connsiteY73" fmla="*/ 1516637 h 1583140"/>
              <a:gd name="connsiteX74" fmla="*/ 3696258 w 9662615"/>
              <a:gd name="connsiteY74" fmla="*/ 1537563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30805 w 9662615"/>
              <a:gd name="connsiteY81" fmla="*/ 1542521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833906 w 9662615"/>
              <a:gd name="connsiteY73" fmla="*/ 1516637 h 1583140"/>
              <a:gd name="connsiteX74" fmla="*/ 3696258 w 9662615"/>
              <a:gd name="connsiteY74" fmla="*/ 1537563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30805 w 9662615"/>
              <a:gd name="connsiteY81" fmla="*/ 1542521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91676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833906 w 9662615"/>
              <a:gd name="connsiteY73" fmla="*/ 1516637 h 1583140"/>
              <a:gd name="connsiteX74" fmla="*/ 3696258 w 9662615"/>
              <a:gd name="connsiteY74" fmla="*/ 1537563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30805 w 9662615"/>
              <a:gd name="connsiteY81" fmla="*/ 1542521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91676 w 9662615"/>
              <a:gd name="connsiteY91" fmla="*/ 1500859 h 1583140"/>
              <a:gd name="connsiteX92" fmla="*/ 2378036 w 9662615"/>
              <a:gd name="connsiteY92" fmla="*/ 1520645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7534"/>
              <a:gd name="connsiteX1" fmla="*/ 9662615 w 9662615"/>
              <a:gd name="connsiteY1" fmla="*/ 0 h 1587534"/>
              <a:gd name="connsiteX2" fmla="*/ 9662615 w 9662615"/>
              <a:gd name="connsiteY2" fmla="*/ 1280346 h 1587534"/>
              <a:gd name="connsiteX3" fmla="*/ 9658420 w 9662615"/>
              <a:gd name="connsiteY3" fmla="*/ 1280106 h 1587534"/>
              <a:gd name="connsiteX4" fmla="*/ 9469546 w 9662615"/>
              <a:gd name="connsiteY4" fmla="*/ 1289837 h 1587534"/>
              <a:gd name="connsiteX5" fmla="*/ 9385895 w 9662615"/>
              <a:gd name="connsiteY5" fmla="*/ 1269203 h 1587534"/>
              <a:gd name="connsiteX6" fmla="*/ 9144767 w 9662615"/>
              <a:gd name="connsiteY6" fmla="*/ 1264120 h 1587534"/>
              <a:gd name="connsiteX7" fmla="*/ 8837252 w 9662615"/>
              <a:gd name="connsiteY7" fmla="*/ 1350515 h 1587534"/>
              <a:gd name="connsiteX8" fmla="*/ 8705466 w 9662615"/>
              <a:gd name="connsiteY8" fmla="*/ 1342419 h 1587534"/>
              <a:gd name="connsiteX9" fmla="*/ 8652221 w 9662615"/>
              <a:gd name="connsiteY9" fmla="*/ 1326906 h 1587534"/>
              <a:gd name="connsiteX10" fmla="*/ 8632312 w 9662615"/>
              <a:gd name="connsiteY10" fmla="*/ 1326025 h 1587534"/>
              <a:gd name="connsiteX11" fmla="*/ 8591582 w 9662615"/>
              <a:gd name="connsiteY11" fmla="*/ 1341666 h 1587534"/>
              <a:gd name="connsiteX12" fmla="*/ 8537336 w 9662615"/>
              <a:gd name="connsiteY12" fmla="*/ 1341684 h 1587534"/>
              <a:gd name="connsiteX13" fmla="*/ 8472508 w 9662615"/>
              <a:gd name="connsiteY13" fmla="*/ 1363109 h 1587534"/>
              <a:gd name="connsiteX14" fmla="*/ 8258477 w 9662615"/>
              <a:gd name="connsiteY14" fmla="*/ 1370666 h 1587534"/>
              <a:gd name="connsiteX15" fmla="*/ 8197961 w 9662615"/>
              <a:gd name="connsiteY15" fmla="*/ 1392804 h 1587534"/>
              <a:gd name="connsiteX16" fmla="*/ 8171196 w 9662615"/>
              <a:gd name="connsiteY16" fmla="*/ 1397216 h 1587534"/>
              <a:gd name="connsiteX17" fmla="*/ 8127667 w 9662615"/>
              <a:gd name="connsiteY17" fmla="*/ 1418254 h 1587534"/>
              <a:gd name="connsiteX18" fmla="*/ 7974579 w 9662615"/>
              <a:gd name="connsiteY18" fmla="*/ 1383439 h 1587534"/>
              <a:gd name="connsiteX19" fmla="*/ 7768351 w 9662615"/>
              <a:gd name="connsiteY19" fmla="*/ 1395051 h 1587534"/>
              <a:gd name="connsiteX20" fmla="*/ 7635985 w 9662615"/>
              <a:gd name="connsiteY20" fmla="*/ 1386363 h 1587534"/>
              <a:gd name="connsiteX21" fmla="*/ 7466069 w 9662615"/>
              <a:gd name="connsiteY21" fmla="*/ 1377654 h 1587534"/>
              <a:gd name="connsiteX22" fmla="*/ 7355642 w 9662615"/>
              <a:gd name="connsiteY22" fmla="*/ 1407761 h 1587534"/>
              <a:gd name="connsiteX23" fmla="*/ 7151610 w 9662615"/>
              <a:gd name="connsiteY23" fmla="*/ 1397856 h 1587534"/>
              <a:gd name="connsiteX24" fmla="*/ 7082147 w 9662615"/>
              <a:gd name="connsiteY24" fmla="*/ 1406113 h 1587534"/>
              <a:gd name="connsiteX25" fmla="*/ 7014958 w 9662615"/>
              <a:gd name="connsiteY25" fmla="*/ 1396883 h 1587534"/>
              <a:gd name="connsiteX26" fmla="*/ 6907567 w 9662615"/>
              <a:gd name="connsiteY26" fmla="*/ 1419149 h 1587534"/>
              <a:gd name="connsiteX27" fmla="*/ 6748428 w 9662615"/>
              <a:gd name="connsiteY27" fmla="*/ 1420308 h 1587534"/>
              <a:gd name="connsiteX28" fmla="*/ 6654257 w 9662615"/>
              <a:gd name="connsiteY28" fmla="*/ 1424143 h 1587534"/>
              <a:gd name="connsiteX29" fmla="*/ 6620123 w 9662615"/>
              <a:gd name="connsiteY29" fmla="*/ 1430535 h 1587534"/>
              <a:gd name="connsiteX30" fmla="*/ 6571355 w 9662615"/>
              <a:gd name="connsiteY30" fmla="*/ 1436144 h 1587534"/>
              <a:gd name="connsiteX31" fmla="*/ 6486557 w 9662615"/>
              <a:gd name="connsiteY31" fmla="*/ 1449861 h 1587534"/>
              <a:gd name="connsiteX32" fmla="*/ 6370419 w 9662615"/>
              <a:gd name="connsiteY32" fmla="*/ 1461649 h 1587534"/>
              <a:gd name="connsiteX33" fmla="*/ 6278839 w 9662615"/>
              <a:gd name="connsiteY33" fmla="*/ 1449160 h 1587534"/>
              <a:gd name="connsiteX34" fmla="*/ 6272455 w 9662615"/>
              <a:gd name="connsiteY34" fmla="*/ 1453191 h 1587534"/>
              <a:gd name="connsiteX35" fmla="*/ 6212659 w 9662615"/>
              <a:gd name="connsiteY35" fmla="*/ 1454850 h 1587534"/>
              <a:gd name="connsiteX36" fmla="*/ 6069317 w 9662615"/>
              <a:gd name="connsiteY36" fmla="*/ 1445838 h 1587534"/>
              <a:gd name="connsiteX37" fmla="*/ 5878477 w 9662615"/>
              <a:gd name="connsiteY37" fmla="*/ 1439180 h 1587534"/>
              <a:gd name="connsiteX38" fmla="*/ 5838387 w 9662615"/>
              <a:gd name="connsiteY38" fmla="*/ 1444679 h 1587534"/>
              <a:gd name="connsiteX39" fmla="*/ 5771136 w 9662615"/>
              <a:gd name="connsiteY39" fmla="*/ 1453639 h 1587534"/>
              <a:gd name="connsiteX40" fmla="*/ 5724081 w 9662615"/>
              <a:gd name="connsiteY40" fmla="*/ 1470431 h 1587534"/>
              <a:gd name="connsiteX41" fmla="*/ 5666577 w 9662615"/>
              <a:gd name="connsiteY41" fmla="*/ 1473921 h 1587534"/>
              <a:gd name="connsiteX42" fmla="*/ 5649068 w 9662615"/>
              <a:gd name="connsiteY42" fmla="*/ 1461676 h 1587534"/>
              <a:gd name="connsiteX43" fmla="*/ 5588902 w 9662615"/>
              <a:gd name="connsiteY43" fmla="*/ 1469647 h 1587534"/>
              <a:gd name="connsiteX44" fmla="*/ 5498090 w 9662615"/>
              <a:gd name="connsiteY44" fmla="*/ 1483173 h 1587534"/>
              <a:gd name="connsiteX45" fmla="*/ 5444641 w 9662615"/>
              <a:gd name="connsiteY45" fmla="*/ 1487602 h 1587534"/>
              <a:gd name="connsiteX46" fmla="*/ 5299812 w 9662615"/>
              <a:gd name="connsiteY46" fmla="*/ 1503362 h 1587534"/>
              <a:gd name="connsiteX47" fmla="*/ 5213947 w 9662615"/>
              <a:gd name="connsiteY47" fmla="*/ 1516637 h 1587534"/>
              <a:gd name="connsiteX48" fmla="*/ 5090342 w 9662615"/>
              <a:gd name="connsiteY48" fmla="*/ 1546680 h 1587534"/>
              <a:gd name="connsiteX49" fmla="*/ 5082104 w 9662615"/>
              <a:gd name="connsiteY49" fmla="*/ 1547781 h 1587534"/>
              <a:gd name="connsiteX50" fmla="*/ 5059484 w 9662615"/>
              <a:gd name="connsiteY50" fmla="*/ 1546802 h 1587534"/>
              <a:gd name="connsiteX51" fmla="*/ 5050958 w 9662615"/>
              <a:gd name="connsiteY51" fmla="*/ 1545776 h 1587534"/>
              <a:gd name="connsiteX52" fmla="*/ 5038524 w 9662615"/>
              <a:gd name="connsiteY52" fmla="*/ 1545675 h 1587534"/>
              <a:gd name="connsiteX53" fmla="*/ 5038223 w 9662615"/>
              <a:gd name="connsiteY53" fmla="*/ 1545881 h 1587534"/>
              <a:gd name="connsiteX54" fmla="*/ 5026564 w 9662615"/>
              <a:gd name="connsiteY54" fmla="*/ 1545376 h 1587534"/>
              <a:gd name="connsiteX55" fmla="*/ 4969433 w 9662615"/>
              <a:gd name="connsiteY55" fmla="*/ 1540263 h 1587534"/>
              <a:gd name="connsiteX56" fmla="*/ 4894799 w 9662615"/>
              <a:gd name="connsiteY56" fmla="*/ 1559476 h 1587534"/>
              <a:gd name="connsiteX57" fmla="*/ 4863775 w 9662615"/>
              <a:gd name="connsiteY57" fmla="*/ 1562633 h 1587534"/>
              <a:gd name="connsiteX58" fmla="*/ 4847242 w 9662615"/>
              <a:gd name="connsiteY58" fmla="*/ 1565435 h 1587534"/>
              <a:gd name="connsiteX59" fmla="*/ 4830335 w 9662615"/>
              <a:gd name="connsiteY59" fmla="*/ 1587534 h 1587534"/>
              <a:gd name="connsiteX60" fmla="*/ 4791466 w 9662615"/>
              <a:gd name="connsiteY60" fmla="*/ 1561324 h 1587534"/>
              <a:gd name="connsiteX61" fmla="*/ 4784247 w 9662615"/>
              <a:gd name="connsiteY61" fmla="*/ 1562342 h 1587534"/>
              <a:gd name="connsiteX62" fmla="*/ 4748477 w 9662615"/>
              <a:gd name="connsiteY62" fmla="*/ 1556925 h 1587534"/>
              <a:gd name="connsiteX63" fmla="*/ 4730033 w 9662615"/>
              <a:gd name="connsiteY63" fmla="*/ 1555274 h 1587534"/>
              <a:gd name="connsiteX64" fmla="*/ 4724747 w 9662615"/>
              <a:gd name="connsiteY64" fmla="*/ 1552439 h 1587534"/>
              <a:gd name="connsiteX65" fmla="*/ 4697562 w 9662615"/>
              <a:gd name="connsiteY65" fmla="*/ 1551206 h 1587534"/>
              <a:gd name="connsiteX66" fmla="*/ 4694469 w 9662615"/>
              <a:gd name="connsiteY66" fmla="*/ 1551958 h 1587534"/>
              <a:gd name="connsiteX67" fmla="*/ 4671940 w 9662615"/>
              <a:gd name="connsiteY67" fmla="*/ 1547617 h 1587534"/>
              <a:gd name="connsiteX68" fmla="*/ 4589320 w 9662615"/>
              <a:gd name="connsiteY68" fmla="*/ 1534660 h 1587534"/>
              <a:gd name="connsiteX69" fmla="*/ 4422155 w 9662615"/>
              <a:gd name="connsiteY69" fmla="*/ 1542059 h 1587534"/>
              <a:gd name="connsiteX70" fmla="*/ 4221826 w 9662615"/>
              <a:gd name="connsiteY70" fmla="*/ 1508923 h 1587534"/>
              <a:gd name="connsiteX71" fmla="*/ 4096601 w 9662615"/>
              <a:gd name="connsiteY71" fmla="*/ 1521563 h 1587534"/>
              <a:gd name="connsiteX72" fmla="*/ 3970635 w 9662615"/>
              <a:gd name="connsiteY72" fmla="*/ 1544815 h 1587534"/>
              <a:gd name="connsiteX73" fmla="*/ 3833906 w 9662615"/>
              <a:gd name="connsiteY73" fmla="*/ 1516637 h 1587534"/>
              <a:gd name="connsiteX74" fmla="*/ 3696258 w 9662615"/>
              <a:gd name="connsiteY74" fmla="*/ 1537563 h 1587534"/>
              <a:gd name="connsiteX75" fmla="*/ 3594070 w 9662615"/>
              <a:gd name="connsiteY75" fmla="*/ 1509422 h 1587534"/>
              <a:gd name="connsiteX76" fmla="*/ 3565233 w 9662615"/>
              <a:gd name="connsiteY76" fmla="*/ 1515122 h 1587534"/>
              <a:gd name="connsiteX77" fmla="*/ 3560267 w 9662615"/>
              <a:gd name="connsiteY77" fmla="*/ 1516288 h 1587534"/>
              <a:gd name="connsiteX78" fmla="*/ 3540258 w 9662615"/>
              <a:gd name="connsiteY78" fmla="*/ 1516976 h 1587534"/>
              <a:gd name="connsiteX79" fmla="*/ 3534780 w 9662615"/>
              <a:gd name="connsiteY79" fmla="*/ 1522141 h 1587534"/>
              <a:gd name="connsiteX80" fmla="*/ 3504783 w 9662615"/>
              <a:gd name="connsiteY80" fmla="*/ 1526739 h 1587534"/>
              <a:gd name="connsiteX81" fmla="*/ 3430805 w 9662615"/>
              <a:gd name="connsiteY81" fmla="*/ 1542521 h 1587534"/>
              <a:gd name="connsiteX82" fmla="*/ 3292707 w 9662615"/>
              <a:gd name="connsiteY82" fmla="*/ 1520490 h 1587534"/>
              <a:gd name="connsiteX83" fmla="*/ 3187872 w 9662615"/>
              <a:gd name="connsiteY83" fmla="*/ 1519991 h 1587534"/>
              <a:gd name="connsiteX84" fmla="*/ 3148026 w 9662615"/>
              <a:gd name="connsiteY84" fmla="*/ 1524777 h 1587534"/>
              <a:gd name="connsiteX85" fmla="*/ 3092394 w 9662615"/>
              <a:gd name="connsiteY85" fmla="*/ 1528115 h 1587534"/>
              <a:gd name="connsiteX86" fmla="*/ 2994200 w 9662615"/>
              <a:gd name="connsiteY86" fmla="*/ 1537857 h 1587534"/>
              <a:gd name="connsiteX87" fmla="*/ 2862301 w 9662615"/>
              <a:gd name="connsiteY87" fmla="*/ 1544250 h 1587534"/>
              <a:gd name="connsiteX88" fmla="*/ 2766335 w 9662615"/>
              <a:gd name="connsiteY88" fmla="*/ 1527662 h 1587534"/>
              <a:gd name="connsiteX89" fmla="*/ 2757836 w 9662615"/>
              <a:gd name="connsiteY89" fmla="*/ 1531371 h 1587534"/>
              <a:gd name="connsiteX90" fmla="*/ 2691555 w 9662615"/>
              <a:gd name="connsiteY90" fmla="*/ 1530283 h 1587534"/>
              <a:gd name="connsiteX91" fmla="*/ 2491676 w 9662615"/>
              <a:gd name="connsiteY91" fmla="*/ 1500859 h 1587534"/>
              <a:gd name="connsiteX92" fmla="*/ 2378036 w 9662615"/>
              <a:gd name="connsiteY92" fmla="*/ 1520645 h 1587534"/>
              <a:gd name="connsiteX93" fmla="*/ 2284269 w 9662615"/>
              <a:gd name="connsiteY93" fmla="*/ 1503068 h 1587534"/>
              <a:gd name="connsiteX94" fmla="*/ 2207104 w 9662615"/>
              <a:gd name="connsiteY94" fmla="*/ 1508888 h 1587534"/>
              <a:gd name="connsiteX95" fmla="*/ 2149226 w 9662615"/>
              <a:gd name="connsiteY95" fmla="*/ 1523409 h 1587534"/>
              <a:gd name="connsiteX96" fmla="*/ 2084783 w 9662615"/>
              <a:gd name="connsiteY96" fmla="*/ 1524245 h 1587534"/>
              <a:gd name="connsiteX97" fmla="*/ 2070075 w 9662615"/>
              <a:gd name="connsiteY97" fmla="*/ 1511285 h 1587534"/>
              <a:gd name="connsiteX98" fmla="*/ 2001057 w 9662615"/>
              <a:gd name="connsiteY98" fmla="*/ 1516449 h 1587534"/>
              <a:gd name="connsiteX99" fmla="*/ 1896330 w 9662615"/>
              <a:gd name="connsiteY99" fmla="*/ 1525725 h 1587534"/>
              <a:gd name="connsiteX100" fmla="*/ 1835994 w 9662615"/>
              <a:gd name="connsiteY100" fmla="*/ 1527678 h 1587534"/>
              <a:gd name="connsiteX101" fmla="*/ 1671119 w 9662615"/>
              <a:gd name="connsiteY101" fmla="*/ 1536701 h 1587534"/>
              <a:gd name="connsiteX102" fmla="*/ 1601337 w 9662615"/>
              <a:gd name="connsiteY102" fmla="*/ 1548552 h 1587534"/>
              <a:gd name="connsiteX103" fmla="*/ 1407755 w 9662615"/>
              <a:gd name="connsiteY103" fmla="*/ 1571444 h 1587534"/>
              <a:gd name="connsiteX104" fmla="*/ 1271994 w 9662615"/>
              <a:gd name="connsiteY104" fmla="*/ 1579471 h 1587534"/>
              <a:gd name="connsiteX105" fmla="*/ 1249226 w 9662615"/>
              <a:gd name="connsiteY105" fmla="*/ 1583140 h 1587534"/>
              <a:gd name="connsiteX106" fmla="*/ 1217719 w 9662615"/>
              <a:gd name="connsiteY106" fmla="*/ 1580863 h 1587534"/>
              <a:gd name="connsiteX107" fmla="*/ 1091432 w 9662615"/>
              <a:gd name="connsiteY107" fmla="*/ 1571003 h 1587534"/>
              <a:gd name="connsiteX108" fmla="*/ 992039 w 9662615"/>
              <a:gd name="connsiteY108" fmla="*/ 1556662 h 1587534"/>
              <a:gd name="connsiteX109" fmla="*/ 868264 w 9662615"/>
              <a:gd name="connsiteY109" fmla="*/ 1566392 h 1587534"/>
              <a:gd name="connsiteX110" fmla="*/ 792765 w 9662615"/>
              <a:gd name="connsiteY110" fmla="*/ 1563102 h 1587534"/>
              <a:gd name="connsiteX111" fmla="*/ 669055 w 9662615"/>
              <a:gd name="connsiteY111" fmla="*/ 1543638 h 1587534"/>
              <a:gd name="connsiteX112" fmla="*/ 506152 w 9662615"/>
              <a:gd name="connsiteY112" fmla="*/ 1549124 h 1587534"/>
              <a:gd name="connsiteX113" fmla="*/ 472797 w 9662615"/>
              <a:gd name="connsiteY113" fmla="*/ 1568904 h 1587534"/>
              <a:gd name="connsiteX114" fmla="*/ 427864 w 9662615"/>
              <a:gd name="connsiteY114" fmla="*/ 1580848 h 1587534"/>
              <a:gd name="connsiteX115" fmla="*/ 408381 w 9662615"/>
              <a:gd name="connsiteY115" fmla="*/ 1552940 h 1587534"/>
              <a:gd name="connsiteX116" fmla="*/ 267163 w 9662615"/>
              <a:gd name="connsiteY116" fmla="*/ 1531913 h 1587534"/>
              <a:gd name="connsiteX117" fmla="*/ 196644 w 9662615"/>
              <a:gd name="connsiteY117" fmla="*/ 1524565 h 1587534"/>
              <a:gd name="connsiteX118" fmla="*/ 86819 w 9662615"/>
              <a:gd name="connsiteY118" fmla="*/ 1519517 h 1587534"/>
              <a:gd name="connsiteX119" fmla="*/ 53369 w 9662615"/>
              <a:gd name="connsiteY119" fmla="*/ 1516853 h 1587534"/>
              <a:gd name="connsiteX120" fmla="*/ 2359 w 9662615"/>
              <a:gd name="connsiteY120" fmla="*/ 1515247 h 1587534"/>
              <a:gd name="connsiteX121" fmla="*/ 0 w 9662615"/>
              <a:gd name="connsiteY121" fmla="*/ 1514932 h 1587534"/>
              <a:gd name="connsiteX122" fmla="*/ 0 w 9662615"/>
              <a:gd name="connsiteY122" fmla="*/ 0 h 1587534"/>
              <a:gd name="connsiteX0" fmla="*/ 0 w 9662615"/>
              <a:gd name="connsiteY0" fmla="*/ 0 h 1587534"/>
              <a:gd name="connsiteX1" fmla="*/ 9662615 w 9662615"/>
              <a:gd name="connsiteY1" fmla="*/ 0 h 1587534"/>
              <a:gd name="connsiteX2" fmla="*/ 9662615 w 9662615"/>
              <a:gd name="connsiteY2" fmla="*/ 1280346 h 1587534"/>
              <a:gd name="connsiteX3" fmla="*/ 9658420 w 9662615"/>
              <a:gd name="connsiteY3" fmla="*/ 1280106 h 1587534"/>
              <a:gd name="connsiteX4" fmla="*/ 9469546 w 9662615"/>
              <a:gd name="connsiteY4" fmla="*/ 1289837 h 1587534"/>
              <a:gd name="connsiteX5" fmla="*/ 9385895 w 9662615"/>
              <a:gd name="connsiteY5" fmla="*/ 1269203 h 1587534"/>
              <a:gd name="connsiteX6" fmla="*/ 9144767 w 9662615"/>
              <a:gd name="connsiteY6" fmla="*/ 1264120 h 1587534"/>
              <a:gd name="connsiteX7" fmla="*/ 8837252 w 9662615"/>
              <a:gd name="connsiteY7" fmla="*/ 1350515 h 1587534"/>
              <a:gd name="connsiteX8" fmla="*/ 8705466 w 9662615"/>
              <a:gd name="connsiteY8" fmla="*/ 1342419 h 1587534"/>
              <a:gd name="connsiteX9" fmla="*/ 8652221 w 9662615"/>
              <a:gd name="connsiteY9" fmla="*/ 1326906 h 1587534"/>
              <a:gd name="connsiteX10" fmla="*/ 8632312 w 9662615"/>
              <a:gd name="connsiteY10" fmla="*/ 1326025 h 1587534"/>
              <a:gd name="connsiteX11" fmla="*/ 8591582 w 9662615"/>
              <a:gd name="connsiteY11" fmla="*/ 1341666 h 1587534"/>
              <a:gd name="connsiteX12" fmla="*/ 8537336 w 9662615"/>
              <a:gd name="connsiteY12" fmla="*/ 1341684 h 1587534"/>
              <a:gd name="connsiteX13" fmla="*/ 8472508 w 9662615"/>
              <a:gd name="connsiteY13" fmla="*/ 1363109 h 1587534"/>
              <a:gd name="connsiteX14" fmla="*/ 8258477 w 9662615"/>
              <a:gd name="connsiteY14" fmla="*/ 1370666 h 1587534"/>
              <a:gd name="connsiteX15" fmla="*/ 8197961 w 9662615"/>
              <a:gd name="connsiteY15" fmla="*/ 1392804 h 1587534"/>
              <a:gd name="connsiteX16" fmla="*/ 8171196 w 9662615"/>
              <a:gd name="connsiteY16" fmla="*/ 1397216 h 1587534"/>
              <a:gd name="connsiteX17" fmla="*/ 8127667 w 9662615"/>
              <a:gd name="connsiteY17" fmla="*/ 1418254 h 1587534"/>
              <a:gd name="connsiteX18" fmla="*/ 7974579 w 9662615"/>
              <a:gd name="connsiteY18" fmla="*/ 1383439 h 1587534"/>
              <a:gd name="connsiteX19" fmla="*/ 7768351 w 9662615"/>
              <a:gd name="connsiteY19" fmla="*/ 1395051 h 1587534"/>
              <a:gd name="connsiteX20" fmla="*/ 7635985 w 9662615"/>
              <a:gd name="connsiteY20" fmla="*/ 1386363 h 1587534"/>
              <a:gd name="connsiteX21" fmla="*/ 7466069 w 9662615"/>
              <a:gd name="connsiteY21" fmla="*/ 1377654 h 1587534"/>
              <a:gd name="connsiteX22" fmla="*/ 7355642 w 9662615"/>
              <a:gd name="connsiteY22" fmla="*/ 1407761 h 1587534"/>
              <a:gd name="connsiteX23" fmla="*/ 7151610 w 9662615"/>
              <a:gd name="connsiteY23" fmla="*/ 1397856 h 1587534"/>
              <a:gd name="connsiteX24" fmla="*/ 7082147 w 9662615"/>
              <a:gd name="connsiteY24" fmla="*/ 1406113 h 1587534"/>
              <a:gd name="connsiteX25" fmla="*/ 7014958 w 9662615"/>
              <a:gd name="connsiteY25" fmla="*/ 1396883 h 1587534"/>
              <a:gd name="connsiteX26" fmla="*/ 6907567 w 9662615"/>
              <a:gd name="connsiteY26" fmla="*/ 1419149 h 1587534"/>
              <a:gd name="connsiteX27" fmla="*/ 6748428 w 9662615"/>
              <a:gd name="connsiteY27" fmla="*/ 1420308 h 1587534"/>
              <a:gd name="connsiteX28" fmla="*/ 6654257 w 9662615"/>
              <a:gd name="connsiteY28" fmla="*/ 1424143 h 1587534"/>
              <a:gd name="connsiteX29" fmla="*/ 6620123 w 9662615"/>
              <a:gd name="connsiteY29" fmla="*/ 1430535 h 1587534"/>
              <a:gd name="connsiteX30" fmla="*/ 6571355 w 9662615"/>
              <a:gd name="connsiteY30" fmla="*/ 1436144 h 1587534"/>
              <a:gd name="connsiteX31" fmla="*/ 6486557 w 9662615"/>
              <a:gd name="connsiteY31" fmla="*/ 1449861 h 1587534"/>
              <a:gd name="connsiteX32" fmla="*/ 6370419 w 9662615"/>
              <a:gd name="connsiteY32" fmla="*/ 1461649 h 1587534"/>
              <a:gd name="connsiteX33" fmla="*/ 6278839 w 9662615"/>
              <a:gd name="connsiteY33" fmla="*/ 1449160 h 1587534"/>
              <a:gd name="connsiteX34" fmla="*/ 6272455 w 9662615"/>
              <a:gd name="connsiteY34" fmla="*/ 1453191 h 1587534"/>
              <a:gd name="connsiteX35" fmla="*/ 6212659 w 9662615"/>
              <a:gd name="connsiteY35" fmla="*/ 1454850 h 1587534"/>
              <a:gd name="connsiteX36" fmla="*/ 6069317 w 9662615"/>
              <a:gd name="connsiteY36" fmla="*/ 1445838 h 1587534"/>
              <a:gd name="connsiteX37" fmla="*/ 5878477 w 9662615"/>
              <a:gd name="connsiteY37" fmla="*/ 1439180 h 1587534"/>
              <a:gd name="connsiteX38" fmla="*/ 5838387 w 9662615"/>
              <a:gd name="connsiteY38" fmla="*/ 1444679 h 1587534"/>
              <a:gd name="connsiteX39" fmla="*/ 5771136 w 9662615"/>
              <a:gd name="connsiteY39" fmla="*/ 1453639 h 1587534"/>
              <a:gd name="connsiteX40" fmla="*/ 5724081 w 9662615"/>
              <a:gd name="connsiteY40" fmla="*/ 1470431 h 1587534"/>
              <a:gd name="connsiteX41" fmla="*/ 5666577 w 9662615"/>
              <a:gd name="connsiteY41" fmla="*/ 1473921 h 1587534"/>
              <a:gd name="connsiteX42" fmla="*/ 5649068 w 9662615"/>
              <a:gd name="connsiteY42" fmla="*/ 1461676 h 1587534"/>
              <a:gd name="connsiteX43" fmla="*/ 5588902 w 9662615"/>
              <a:gd name="connsiteY43" fmla="*/ 1469647 h 1587534"/>
              <a:gd name="connsiteX44" fmla="*/ 5498090 w 9662615"/>
              <a:gd name="connsiteY44" fmla="*/ 1483173 h 1587534"/>
              <a:gd name="connsiteX45" fmla="*/ 5444641 w 9662615"/>
              <a:gd name="connsiteY45" fmla="*/ 1487602 h 1587534"/>
              <a:gd name="connsiteX46" fmla="*/ 5299812 w 9662615"/>
              <a:gd name="connsiteY46" fmla="*/ 1503362 h 1587534"/>
              <a:gd name="connsiteX47" fmla="*/ 5213947 w 9662615"/>
              <a:gd name="connsiteY47" fmla="*/ 1516637 h 1587534"/>
              <a:gd name="connsiteX48" fmla="*/ 5090342 w 9662615"/>
              <a:gd name="connsiteY48" fmla="*/ 1546680 h 1587534"/>
              <a:gd name="connsiteX49" fmla="*/ 5082104 w 9662615"/>
              <a:gd name="connsiteY49" fmla="*/ 1547781 h 1587534"/>
              <a:gd name="connsiteX50" fmla="*/ 5059484 w 9662615"/>
              <a:gd name="connsiteY50" fmla="*/ 1546802 h 1587534"/>
              <a:gd name="connsiteX51" fmla="*/ 5050958 w 9662615"/>
              <a:gd name="connsiteY51" fmla="*/ 1545776 h 1587534"/>
              <a:gd name="connsiteX52" fmla="*/ 5038524 w 9662615"/>
              <a:gd name="connsiteY52" fmla="*/ 1545675 h 1587534"/>
              <a:gd name="connsiteX53" fmla="*/ 5038223 w 9662615"/>
              <a:gd name="connsiteY53" fmla="*/ 1545881 h 1587534"/>
              <a:gd name="connsiteX54" fmla="*/ 5026564 w 9662615"/>
              <a:gd name="connsiteY54" fmla="*/ 1545376 h 1587534"/>
              <a:gd name="connsiteX55" fmla="*/ 4969433 w 9662615"/>
              <a:gd name="connsiteY55" fmla="*/ 1540263 h 1587534"/>
              <a:gd name="connsiteX56" fmla="*/ 4894799 w 9662615"/>
              <a:gd name="connsiteY56" fmla="*/ 1559476 h 1587534"/>
              <a:gd name="connsiteX57" fmla="*/ 4863775 w 9662615"/>
              <a:gd name="connsiteY57" fmla="*/ 1562633 h 1587534"/>
              <a:gd name="connsiteX58" fmla="*/ 4847242 w 9662615"/>
              <a:gd name="connsiteY58" fmla="*/ 1565435 h 1587534"/>
              <a:gd name="connsiteX59" fmla="*/ 4830335 w 9662615"/>
              <a:gd name="connsiteY59" fmla="*/ 1587534 h 1587534"/>
              <a:gd name="connsiteX60" fmla="*/ 4791466 w 9662615"/>
              <a:gd name="connsiteY60" fmla="*/ 1561324 h 1587534"/>
              <a:gd name="connsiteX61" fmla="*/ 4784247 w 9662615"/>
              <a:gd name="connsiteY61" fmla="*/ 1562342 h 1587534"/>
              <a:gd name="connsiteX62" fmla="*/ 4748477 w 9662615"/>
              <a:gd name="connsiteY62" fmla="*/ 1556925 h 1587534"/>
              <a:gd name="connsiteX63" fmla="*/ 4730033 w 9662615"/>
              <a:gd name="connsiteY63" fmla="*/ 1555274 h 1587534"/>
              <a:gd name="connsiteX64" fmla="*/ 4724747 w 9662615"/>
              <a:gd name="connsiteY64" fmla="*/ 1552439 h 1587534"/>
              <a:gd name="connsiteX65" fmla="*/ 4697562 w 9662615"/>
              <a:gd name="connsiteY65" fmla="*/ 1551206 h 1587534"/>
              <a:gd name="connsiteX66" fmla="*/ 4694469 w 9662615"/>
              <a:gd name="connsiteY66" fmla="*/ 1551958 h 1587534"/>
              <a:gd name="connsiteX67" fmla="*/ 4671940 w 9662615"/>
              <a:gd name="connsiteY67" fmla="*/ 1547617 h 1587534"/>
              <a:gd name="connsiteX68" fmla="*/ 4541612 w 9662615"/>
              <a:gd name="connsiteY68" fmla="*/ 1545262 h 1587534"/>
              <a:gd name="connsiteX69" fmla="*/ 4422155 w 9662615"/>
              <a:gd name="connsiteY69" fmla="*/ 1542059 h 1587534"/>
              <a:gd name="connsiteX70" fmla="*/ 4221826 w 9662615"/>
              <a:gd name="connsiteY70" fmla="*/ 1508923 h 1587534"/>
              <a:gd name="connsiteX71" fmla="*/ 4096601 w 9662615"/>
              <a:gd name="connsiteY71" fmla="*/ 1521563 h 1587534"/>
              <a:gd name="connsiteX72" fmla="*/ 3970635 w 9662615"/>
              <a:gd name="connsiteY72" fmla="*/ 1544815 h 1587534"/>
              <a:gd name="connsiteX73" fmla="*/ 3833906 w 9662615"/>
              <a:gd name="connsiteY73" fmla="*/ 1516637 h 1587534"/>
              <a:gd name="connsiteX74" fmla="*/ 3696258 w 9662615"/>
              <a:gd name="connsiteY74" fmla="*/ 1537563 h 1587534"/>
              <a:gd name="connsiteX75" fmla="*/ 3594070 w 9662615"/>
              <a:gd name="connsiteY75" fmla="*/ 1509422 h 1587534"/>
              <a:gd name="connsiteX76" fmla="*/ 3565233 w 9662615"/>
              <a:gd name="connsiteY76" fmla="*/ 1515122 h 1587534"/>
              <a:gd name="connsiteX77" fmla="*/ 3560267 w 9662615"/>
              <a:gd name="connsiteY77" fmla="*/ 1516288 h 1587534"/>
              <a:gd name="connsiteX78" fmla="*/ 3540258 w 9662615"/>
              <a:gd name="connsiteY78" fmla="*/ 1516976 h 1587534"/>
              <a:gd name="connsiteX79" fmla="*/ 3534780 w 9662615"/>
              <a:gd name="connsiteY79" fmla="*/ 1522141 h 1587534"/>
              <a:gd name="connsiteX80" fmla="*/ 3504783 w 9662615"/>
              <a:gd name="connsiteY80" fmla="*/ 1526739 h 1587534"/>
              <a:gd name="connsiteX81" fmla="*/ 3430805 w 9662615"/>
              <a:gd name="connsiteY81" fmla="*/ 1542521 h 1587534"/>
              <a:gd name="connsiteX82" fmla="*/ 3292707 w 9662615"/>
              <a:gd name="connsiteY82" fmla="*/ 1520490 h 1587534"/>
              <a:gd name="connsiteX83" fmla="*/ 3187872 w 9662615"/>
              <a:gd name="connsiteY83" fmla="*/ 1519991 h 1587534"/>
              <a:gd name="connsiteX84" fmla="*/ 3148026 w 9662615"/>
              <a:gd name="connsiteY84" fmla="*/ 1524777 h 1587534"/>
              <a:gd name="connsiteX85" fmla="*/ 3092394 w 9662615"/>
              <a:gd name="connsiteY85" fmla="*/ 1528115 h 1587534"/>
              <a:gd name="connsiteX86" fmla="*/ 2994200 w 9662615"/>
              <a:gd name="connsiteY86" fmla="*/ 1537857 h 1587534"/>
              <a:gd name="connsiteX87" fmla="*/ 2862301 w 9662615"/>
              <a:gd name="connsiteY87" fmla="*/ 1544250 h 1587534"/>
              <a:gd name="connsiteX88" fmla="*/ 2766335 w 9662615"/>
              <a:gd name="connsiteY88" fmla="*/ 1527662 h 1587534"/>
              <a:gd name="connsiteX89" fmla="*/ 2757836 w 9662615"/>
              <a:gd name="connsiteY89" fmla="*/ 1531371 h 1587534"/>
              <a:gd name="connsiteX90" fmla="*/ 2691555 w 9662615"/>
              <a:gd name="connsiteY90" fmla="*/ 1530283 h 1587534"/>
              <a:gd name="connsiteX91" fmla="*/ 2491676 w 9662615"/>
              <a:gd name="connsiteY91" fmla="*/ 1500859 h 1587534"/>
              <a:gd name="connsiteX92" fmla="*/ 2378036 w 9662615"/>
              <a:gd name="connsiteY92" fmla="*/ 1520645 h 1587534"/>
              <a:gd name="connsiteX93" fmla="*/ 2284269 w 9662615"/>
              <a:gd name="connsiteY93" fmla="*/ 1503068 h 1587534"/>
              <a:gd name="connsiteX94" fmla="*/ 2207104 w 9662615"/>
              <a:gd name="connsiteY94" fmla="*/ 1508888 h 1587534"/>
              <a:gd name="connsiteX95" fmla="*/ 2149226 w 9662615"/>
              <a:gd name="connsiteY95" fmla="*/ 1523409 h 1587534"/>
              <a:gd name="connsiteX96" fmla="*/ 2084783 w 9662615"/>
              <a:gd name="connsiteY96" fmla="*/ 1524245 h 1587534"/>
              <a:gd name="connsiteX97" fmla="*/ 2070075 w 9662615"/>
              <a:gd name="connsiteY97" fmla="*/ 1511285 h 1587534"/>
              <a:gd name="connsiteX98" fmla="*/ 2001057 w 9662615"/>
              <a:gd name="connsiteY98" fmla="*/ 1516449 h 1587534"/>
              <a:gd name="connsiteX99" fmla="*/ 1896330 w 9662615"/>
              <a:gd name="connsiteY99" fmla="*/ 1525725 h 1587534"/>
              <a:gd name="connsiteX100" fmla="*/ 1835994 w 9662615"/>
              <a:gd name="connsiteY100" fmla="*/ 1527678 h 1587534"/>
              <a:gd name="connsiteX101" fmla="*/ 1671119 w 9662615"/>
              <a:gd name="connsiteY101" fmla="*/ 1536701 h 1587534"/>
              <a:gd name="connsiteX102" fmla="*/ 1601337 w 9662615"/>
              <a:gd name="connsiteY102" fmla="*/ 1548552 h 1587534"/>
              <a:gd name="connsiteX103" fmla="*/ 1407755 w 9662615"/>
              <a:gd name="connsiteY103" fmla="*/ 1571444 h 1587534"/>
              <a:gd name="connsiteX104" fmla="*/ 1271994 w 9662615"/>
              <a:gd name="connsiteY104" fmla="*/ 1579471 h 1587534"/>
              <a:gd name="connsiteX105" fmla="*/ 1249226 w 9662615"/>
              <a:gd name="connsiteY105" fmla="*/ 1583140 h 1587534"/>
              <a:gd name="connsiteX106" fmla="*/ 1217719 w 9662615"/>
              <a:gd name="connsiteY106" fmla="*/ 1580863 h 1587534"/>
              <a:gd name="connsiteX107" fmla="*/ 1091432 w 9662615"/>
              <a:gd name="connsiteY107" fmla="*/ 1571003 h 1587534"/>
              <a:gd name="connsiteX108" fmla="*/ 992039 w 9662615"/>
              <a:gd name="connsiteY108" fmla="*/ 1556662 h 1587534"/>
              <a:gd name="connsiteX109" fmla="*/ 868264 w 9662615"/>
              <a:gd name="connsiteY109" fmla="*/ 1566392 h 1587534"/>
              <a:gd name="connsiteX110" fmla="*/ 792765 w 9662615"/>
              <a:gd name="connsiteY110" fmla="*/ 1563102 h 1587534"/>
              <a:gd name="connsiteX111" fmla="*/ 669055 w 9662615"/>
              <a:gd name="connsiteY111" fmla="*/ 1543638 h 1587534"/>
              <a:gd name="connsiteX112" fmla="*/ 506152 w 9662615"/>
              <a:gd name="connsiteY112" fmla="*/ 1549124 h 1587534"/>
              <a:gd name="connsiteX113" fmla="*/ 472797 w 9662615"/>
              <a:gd name="connsiteY113" fmla="*/ 1568904 h 1587534"/>
              <a:gd name="connsiteX114" fmla="*/ 427864 w 9662615"/>
              <a:gd name="connsiteY114" fmla="*/ 1580848 h 1587534"/>
              <a:gd name="connsiteX115" fmla="*/ 408381 w 9662615"/>
              <a:gd name="connsiteY115" fmla="*/ 1552940 h 1587534"/>
              <a:gd name="connsiteX116" fmla="*/ 267163 w 9662615"/>
              <a:gd name="connsiteY116" fmla="*/ 1531913 h 1587534"/>
              <a:gd name="connsiteX117" fmla="*/ 196644 w 9662615"/>
              <a:gd name="connsiteY117" fmla="*/ 1524565 h 1587534"/>
              <a:gd name="connsiteX118" fmla="*/ 86819 w 9662615"/>
              <a:gd name="connsiteY118" fmla="*/ 1519517 h 1587534"/>
              <a:gd name="connsiteX119" fmla="*/ 53369 w 9662615"/>
              <a:gd name="connsiteY119" fmla="*/ 1516853 h 1587534"/>
              <a:gd name="connsiteX120" fmla="*/ 2359 w 9662615"/>
              <a:gd name="connsiteY120" fmla="*/ 1515247 h 1587534"/>
              <a:gd name="connsiteX121" fmla="*/ 0 w 9662615"/>
              <a:gd name="connsiteY121" fmla="*/ 1514932 h 1587534"/>
              <a:gd name="connsiteX122" fmla="*/ 0 w 9662615"/>
              <a:gd name="connsiteY122" fmla="*/ 0 h 1587534"/>
              <a:gd name="connsiteX0" fmla="*/ 0 w 9662615"/>
              <a:gd name="connsiteY0" fmla="*/ 0 h 1587534"/>
              <a:gd name="connsiteX1" fmla="*/ 9662615 w 9662615"/>
              <a:gd name="connsiteY1" fmla="*/ 0 h 1587534"/>
              <a:gd name="connsiteX2" fmla="*/ 9662615 w 9662615"/>
              <a:gd name="connsiteY2" fmla="*/ 1280346 h 1587534"/>
              <a:gd name="connsiteX3" fmla="*/ 9658420 w 9662615"/>
              <a:gd name="connsiteY3" fmla="*/ 1280106 h 1587534"/>
              <a:gd name="connsiteX4" fmla="*/ 9469546 w 9662615"/>
              <a:gd name="connsiteY4" fmla="*/ 1289837 h 1587534"/>
              <a:gd name="connsiteX5" fmla="*/ 9385895 w 9662615"/>
              <a:gd name="connsiteY5" fmla="*/ 1269203 h 1587534"/>
              <a:gd name="connsiteX6" fmla="*/ 9144767 w 9662615"/>
              <a:gd name="connsiteY6" fmla="*/ 1264120 h 1587534"/>
              <a:gd name="connsiteX7" fmla="*/ 8837252 w 9662615"/>
              <a:gd name="connsiteY7" fmla="*/ 1350515 h 1587534"/>
              <a:gd name="connsiteX8" fmla="*/ 8705466 w 9662615"/>
              <a:gd name="connsiteY8" fmla="*/ 1342419 h 1587534"/>
              <a:gd name="connsiteX9" fmla="*/ 8652221 w 9662615"/>
              <a:gd name="connsiteY9" fmla="*/ 1326906 h 1587534"/>
              <a:gd name="connsiteX10" fmla="*/ 8632312 w 9662615"/>
              <a:gd name="connsiteY10" fmla="*/ 1326025 h 1587534"/>
              <a:gd name="connsiteX11" fmla="*/ 8591582 w 9662615"/>
              <a:gd name="connsiteY11" fmla="*/ 1341666 h 1587534"/>
              <a:gd name="connsiteX12" fmla="*/ 8537336 w 9662615"/>
              <a:gd name="connsiteY12" fmla="*/ 1341684 h 1587534"/>
              <a:gd name="connsiteX13" fmla="*/ 8472508 w 9662615"/>
              <a:gd name="connsiteY13" fmla="*/ 1363109 h 1587534"/>
              <a:gd name="connsiteX14" fmla="*/ 8258477 w 9662615"/>
              <a:gd name="connsiteY14" fmla="*/ 1370666 h 1587534"/>
              <a:gd name="connsiteX15" fmla="*/ 8197961 w 9662615"/>
              <a:gd name="connsiteY15" fmla="*/ 1392804 h 1587534"/>
              <a:gd name="connsiteX16" fmla="*/ 8171196 w 9662615"/>
              <a:gd name="connsiteY16" fmla="*/ 1397216 h 1587534"/>
              <a:gd name="connsiteX17" fmla="*/ 8127667 w 9662615"/>
              <a:gd name="connsiteY17" fmla="*/ 1418254 h 1587534"/>
              <a:gd name="connsiteX18" fmla="*/ 7974579 w 9662615"/>
              <a:gd name="connsiteY18" fmla="*/ 1383439 h 1587534"/>
              <a:gd name="connsiteX19" fmla="*/ 7768351 w 9662615"/>
              <a:gd name="connsiteY19" fmla="*/ 1395051 h 1587534"/>
              <a:gd name="connsiteX20" fmla="*/ 7635985 w 9662615"/>
              <a:gd name="connsiteY20" fmla="*/ 1386363 h 1587534"/>
              <a:gd name="connsiteX21" fmla="*/ 7466069 w 9662615"/>
              <a:gd name="connsiteY21" fmla="*/ 1377654 h 1587534"/>
              <a:gd name="connsiteX22" fmla="*/ 7355642 w 9662615"/>
              <a:gd name="connsiteY22" fmla="*/ 1407761 h 1587534"/>
              <a:gd name="connsiteX23" fmla="*/ 7151610 w 9662615"/>
              <a:gd name="connsiteY23" fmla="*/ 1397856 h 1587534"/>
              <a:gd name="connsiteX24" fmla="*/ 7082147 w 9662615"/>
              <a:gd name="connsiteY24" fmla="*/ 1406113 h 1587534"/>
              <a:gd name="connsiteX25" fmla="*/ 7014958 w 9662615"/>
              <a:gd name="connsiteY25" fmla="*/ 1396883 h 1587534"/>
              <a:gd name="connsiteX26" fmla="*/ 6907567 w 9662615"/>
              <a:gd name="connsiteY26" fmla="*/ 1419149 h 1587534"/>
              <a:gd name="connsiteX27" fmla="*/ 6748428 w 9662615"/>
              <a:gd name="connsiteY27" fmla="*/ 1420308 h 1587534"/>
              <a:gd name="connsiteX28" fmla="*/ 6654257 w 9662615"/>
              <a:gd name="connsiteY28" fmla="*/ 1424143 h 1587534"/>
              <a:gd name="connsiteX29" fmla="*/ 6620123 w 9662615"/>
              <a:gd name="connsiteY29" fmla="*/ 1430535 h 1587534"/>
              <a:gd name="connsiteX30" fmla="*/ 6571355 w 9662615"/>
              <a:gd name="connsiteY30" fmla="*/ 1436144 h 1587534"/>
              <a:gd name="connsiteX31" fmla="*/ 6486557 w 9662615"/>
              <a:gd name="connsiteY31" fmla="*/ 1449861 h 1587534"/>
              <a:gd name="connsiteX32" fmla="*/ 6370419 w 9662615"/>
              <a:gd name="connsiteY32" fmla="*/ 1461649 h 1587534"/>
              <a:gd name="connsiteX33" fmla="*/ 6278839 w 9662615"/>
              <a:gd name="connsiteY33" fmla="*/ 1449160 h 1587534"/>
              <a:gd name="connsiteX34" fmla="*/ 6272455 w 9662615"/>
              <a:gd name="connsiteY34" fmla="*/ 1453191 h 1587534"/>
              <a:gd name="connsiteX35" fmla="*/ 6212659 w 9662615"/>
              <a:gd name="connsiteY35" fmla="*/ 1454850 h 1587534"/>
              <a:gd name="connsiteX36" fmla="*/ 6069317 w 9662615"/>
              <a:gd name="connsiteY36" fmla="*/ 1445838 h 1587534"/>
              <a:gd name="connsiteX37" fmla="*/ 5878477 w 9662615"/>
              <a:gd name="connsiteY37" fmla="*/ 1439180 h 1587534"/>
              <a:gd name="connsiteX38" fmla="*/ 5838387 w 9662615"/>
              <a:gd name="connsiteY38" fmla="*/ 1444679 h 1587534"/>
              <a:gd name="connsiteX39" fmla="*/ 5771136 w 9662615"/>
              <a:gd name="connsiteY39" fmla="*/ 1453639 h 1587534"/>
              <a:gd name="connsiteX40" fmla="*/ 5724081 w 9662615"/>
              <a:gd name="connsiteY40" fmla="*/ 1470431 h 1587534"/>
              <a:gd name="connsiteX41" fmla="*/ 5666577 w 9662615"/>
              <a:gd name="connsiteY41" fmla="*/ 1473921 h 1587534"/>
              <a:gd name="connsiteX42" fmla="*/ 5649068 w 9662615"/>
              <a:gd name="connsiteY42" fmla="*/ 1461676 h 1587534"/>
              <a:gd name="connsiteX43" fmla="*/ 5588902 w 9662615"/>
              <a:gd name="connsiteY43" fmla="*/ 1469647 h 1587534"/>
              <a:gd name="connsiteX44" fmla="*/ 5498090 w 9662615"/>
              <a:gd name="connsiteY44" fmla="*/ 1483173 h 1587534"/>
              <a:gd name="connsiteX45" fmla="*/ 5444641 w 9662615"/>
              <a:gd name="connsiteY45" fmla="*/ 1487602 h 1587534"/>
              <a:gd name="connsiteX46" fmla="*/ 5299812 w 9662615"/>
              <a:gd name="connsiteY46" fmla="*/ 1503362 h 1587534"/>
              <a:gd name="connsiteX47" fmla="*/ 5213947 w 9662615"/>
              <a:gd name="connsiteY47" fmla="*/ 1516637 h 1587534"/>
              <a:gd name="connsiteX48" fmla="*/ 5090342 w 9662615"/>
              <a:gd name="connsiteY48" fmla="*/ 1546680 h 1587534"/>
              <a:gd name="connsiteX49" fmla="*/ 5082104 w 9662615"/>
              <a:gd name="connsiteY49" fmla="*/ 1547781 h 1587534"/>
              <a:gd name="connsiteX50" fmla="*/ 5059484 w 9662615"/>
              <a:gd name="connsiteY50" fmla="*/ 1546802 h 1587534"/>
              <a:gd name="connsiteX51" fmla="*/ 5050958 w 9662615"/>
              <a:gd name="connsiteY51" fmla="*/ 1545776 h 1587534"/>
              <a:gd name="connsiteX52" fmla="*/ 5038524 w 9662615"/>
              <a:gd name="connsiteY52" fmla="*/ 1545675 h 1587534"/>
              <a:gd name="connsiteX53" fmla="*/ 5038223 w 9662615"/>
              <a:gd name="connsiteY53" fmla="*/ 1545881 h 1587534"/>
              <a:gd name="connsiteX54" fmla="*/ 5026564 w 9662615"/>
              <a:gd name="connsiteY54" fmla="*/ 1545376 h 1587534"/>
              <a:gd name="connsiteX55" fmla="*/ 4969433 w 9662615"/>
              <a:gd name="connsiteY55" fmla="*/ 1540263 h 1587534"/>
              <a:gd name="connsiteX56" fmla="*/ 4894799 w 9662615"/>
              <a:gd name="connsiteY56" fmla="*/ 1559476 h 1587534"/>
              <a:gd name="connsiteX57" fmla="*/ 4863775 w 9662615"/>
              <a:gd name="connsiteY57" fmla="*/ 1562633 h 1587534"/>
              <a:gd name="connsiteX58" fmla="*/ 4847242 w 9662615"/>
              <a:gd name="connsiteY58" fmla="*/ 1565435 h 1587534"/>
              <a:gd name="connsiteX59" fmla="*/ 4830335 w 9662615"/>
              <a:gd name="connsiteY59" fmla="*/ 1587534 h 1587534"/>
              <a:gd name="connsiteX60" fmla="*/ 4791466 w 9662615"/>
              <a:gd name="connsiteY60" fmla="*/ 1561324 h 1587534"/>
              <a:gd name="connsiteX61" fmla="*/ 4784247 w 9662615"/>
              <a:gd name="connsiteY61" fmla="*/ 1562342 h 1587534"/>
              <a:gd name="connsiteX62" fmla="*/ 4748477 w 9662615"/>
              <a:gd name="connsiteY62" fmla="*/ 1556925 h 1587534"/>
              <a:gd name="connsiteX63" fmla="*/ 4730033 w 9662615"/>
              <a:gd name="connsiteY63" fmla="*/ 1555274 h 1587534"/>
              <a:gd name="connsiteX64" fmla="*/ 4724747 w 9662615"/>
              <a:gd name="connsiteY64" fmla="*/ 1552439 h 1587534"/>
              <a:gd name="connsiteX65" fmla="*/ 4697562 w 9662615"/>
              <a:gd name="connsiteY65" fmla="*/ 1551206 h 1587534"/>
              <a:gd name="connsiteX66" fmla="*/ 4694469 w 9662615"/>
              <a:gd name="connsiteY66" fmla="*/ 1551958 h 1587534"/>
              <a:gd name="connsiteX67" fmla="*/ 4603028 w 9662615"/>
              <a:gd name="connsiteY67" fmla="*/ 1568821 h 1587534"/>
              <a:gd name="connsiteX68" fmla="*/ 4541612 w 9662615"/>
              <a:gd name="connsiteY68" fmla="*/ 1545262 h 1587534"/>
              <a:gd name="connsiteX69" fmla="*/ 4422155 w 9662615"/>
              <a:gd name="connsiteY69" fmla="*/ 1542059 h 1587534"/>
              <a:gd name="connsiteX70" fmla="*/ 4221826 w 9662615"/>
              <a:gd name="connsiteY70" fmla="*/ 1508923 h 1587534"/>
              <a:gd name="connsiteX71" fmla="*/ 4096601 w 9662615"/>
              <a:gd name="connsiteY71" fmla="*/ 1521563 h 1587534"/>
              <a:gd name="connsiteX72" fmla="*/ 3970635 w 9662615"/>
              <a:gd name="connsiteY72" fmla="*/ 1544815 h 1587534"/>
              <a:gd name="connsiteX73" fmla="*/ 3833906 w 9662615"/>
              <a:gd name="connsiteY73" fmla="*/ 1516637 h 1587534"/>
              <a:gd name="connsiteX74" fmla="*/ 3696258 w 9662615"/>
              <a:gd name="connsiteY74" fmla="*/ 1537563 h 1587534"/>
              <a:gd name="connsiteX75" fmla="*/ 3594070 w 9662615"/>
              <a:gd name="connsiteY75" fmla="*/ 1509422 h 1587534"/>
              <a:gd name="connsiteX76" fmla="*/ 3565233 w 9662615"/>
              <a:gd name="connsiteY76" fmla="*/ 1515122 h 1587534"/>
              <a:gd name="connsiteX77" fmla="*/ 3560267 w 9662615"/>
              <a:gd name="connsiteY77" fmla="*/ 1516288 h 1587534"/>
              <a:gd name="connsiteX78" fmla="*/ 3540258 w 9662615"/>
              <a:gd name="connsiteY78" fmla="*/ 1516976 h 1587534"/>
              <a:gd name="connsiteX79" fmla="*/ 3534780 w 9662615"/>
              <a:gd name="connsiteY79" fmla="*/ 1522141 h 1587534"/>
              <a:gd name="connsiteX80" fmla="*/ 3504783 w 9662615"/>
              <a:gd name="connsiteY80" fmla="*/ 1526739 h 1587534"/>
              <a:gd name="connsiteX81" fmla="*/ 3430805 w 9662615"/>
              <a:gd name="connsiteY81" fmla="*/ 1542521 h 1587534"/>
              <a:gd name="connsiteX82" fmla="*/ 3292707 w 9662615"/>
              <a:gd name="connsiteY82" fmla="*/ 1520490 h 1587534"/>
              <a:gd name="connsiteX83" fmla="*/ 3187872 w 9662615"/>
              <a:gd name="connsiteY83" fmla="*/ 1519991 h 1587534"/>
              <a:gd name="connsiteX84" fmla="*/ 3148026 w 9662615"/>
              <a:gd name="connsiteY84" fmla="*/ 1524777 h 1587534"/>
              <a:gd name="connsiteX85" fmla="*/ 3092394 w 9662615"/>
              <a:gd name="connsiteY85" fmla="*/ 1528115 h 1587534"/>
              <a:gd name="connsiteX86" fmla="*/ 2994200 w 9662615"/>
              <a:gd name="connsiteY86" fmla="*/ 1537857 h 1587534"/>
              <a:gd name="connsiteX87" fmla="*/ 2862301 w 9662615"/>
              <a:gd name="connsiteY87" fmla="*/ 1544250 h 1587534"/>
              <a:gd name="connsiteX88" fmla="*/ 2766335 w 9662615"/>
              <a:gd name="connsiteY88" fmla="*/ 1527662 h 1587534"/>
              <a:gd name="connsiteX89" fmla="*/ 2757836 w 9662615"/>
              <a:gd name="connsiteY89" fmla="*/ 1531371 h 1587534"/>
              <a:gd name="connsiteX90" fmla="*/ 2691555 w 9662615"/>
              <a:gd name="connsiteY90" fmla="*/ 1530283 h 1587534"/>
              <a:gd name="connsiteX91" fmla="*/ 2491676 w 9662615"/>
              <a:gd name="connsiteY91" fmla="*/ 1500859 h 1587534"/>
              <a:gd name="connsiteX92" fmla="*/ 2378036 w 9662615"/>
              <a:gd name="connsiteY92" fmla="*/ 1520645 h 1587534"/>
              <a:gd name="connsiteX93" fmla="*/ 2284269 w 9662615"/>
              <a:gd name="connsiteY93" fmla="*/ 1503068 h 1587534"/>
              <a:gd name="connsiteX94" fmla="*/ 2207104 w 9662615"/>
              <a:gd name="connsiteY94" fmla="*/ 1508888 h 1587534"/>
              <a:gd name="connsiteX95" fmla="*/ 2149226 w 9662615"/>
              <a:gd name="connsiteY95" fmla="*/ 1523409 h 1587534"/>
              <a:gd name="connsiteX96" fmla="*/ 2084783 w 9662615"/>
              <a:gd name="connsiteY96" fmla="*/ 1524245 h 1587534"/>
              <a:gd name="connsiteX97" fmla="*/ 2070075 w 9662615"/>
              <a:gd name="connsiteY97" fmla="*/ 1511285 h 1587534"/>
              <a:gd name="connsiteX98" fmla="*/ 2001057 w 9662615"/>
              <a:gd name="connsiteY98" fmla="*/ 1516449 h 1587534"/>
              <a:gd name="connsiteX99" fmla="*/ 1896330 w 9662615"/>
              <a:gd name="connsiteY99" fmla="*/ 1525725 h 1587534"/>
              <a:gd name="connsiteX100" fmla="*/ 1835994 w 9662615"/>
              <a:gd name="connsiteY100" fmla="*/ 1527678 h 1587534"/>
              <a:gd name="connsiteX101" fmla="*/ 1671119 w 9662615"/>
              <a:gd name="connsiteY101" fmla="*/ 1536701 h 1587534"/>
              <a:gd name="connsiteX102" fmla="*/ 1601337 w 9662615"/>
              <a:gd name="connsiteY102" fmla="*/ 1548552 h 1587534"/>
              <a:gd name="connsiteX103" fmla="*/ 1407755 w 9662615"/>
              <a:gd name="connsiteY103" fmla="*/ 1571444 h 1587534"/>
              <a:gd name="connsiteX104" fmla="*/ 1271994 w 9662615"/>
              <a:gd name="connsiteY104" fmla="*/ 1579471 h 1587534"/>
              <a:gd name="connsiteX105" fmla="*/ 1249226 w 9662615"/>
              <a:gd name="connsiteY105" fmla="*/ 1583140 h 1587534"/>
              <a:gd name="connsiteX106" fmla="*/ 1217719 w 9662615"/>
              <a:gd name="connsiteY106" fmla="*/ 1580863 h 1587534"/>
              <a:gd name="connsiteX107" fmla="*/ 1091432 w 9662615"/>
              <a:gd name="connsiteY107" fmla="*/ 1571003 h 1587534"/>
              <a:gd name="connsiteX108" fmla="*/ 992039 w 9662615"/>
              <a:gd name="connsiteY108" fmla="*/ 1556662 h 1587534"/>
              <a:gd name="connsiteX109" fmla="*/ 868264 w 9662615"/>
              <a:gd name="connsiteY109" fmla="*/ 1566392 h 1587534"/>
              <a:gd name="connsiteX110" fmla="*/ 792765 w 9662615"/>
              <a:gd name="connsiteY110" fmla="*/ 1563102 h 1587534"/>
              <a:gd name="connsiteX111" fmla="*/ 669055 w 9662615"/>
              <a:gd name="connsiteY111" fmla="*/ 1543638 h 1587534"/>
              <a:gd name="connsiteX112" fmla="*/ 506152 w 9662615"/>
              <a:gd name="connsiteY112" fmla="*/ 1549124 h 1587534"/>
              <a:gd name="connsiteX113" fmla="*/ 472797 w 9662615"/>
              <a:gd name="connsiteY113" fmla="*/ 1568904 h 1587534"/>
              <a:gd name="connsiteX114" fmla="*/ 427864 w 9662615"/>
              <a:gd name="connsiteY114" fmla="*/ 1580848 h 1587534"/>
              <a:gd name="connsiteX115" fmla="*/ 408381 w 9662615"/>
              <a:gd name="connsiteY115" fmla="*/ 1552940 h 1587534"/>
              <a:gd name="connsiteX116" fmla="*/ 267163 w 9662615"/>
              <a:gd name="connsiteY116" fmla="*/ 1531913 h 1587534"/>
              <a:gd name="connsiteX117" fmla="*/ 196644 w 9662615"/>
              <a:gd name="connsiteY117" fmla="*/ 1524565 h 1587534"/>
              <a:gd name="connsiteX118" fmla="*/ 86819 w 9662615"/>
              <a:gd name="connsiteY118" fmla="*/ 1519517 h 1587534"/>
              <a:gd name="connsiteX119" fmla="*/ 53369 w 9662615"/>
              <a:gd name="connsiteY119" fmla="*/ 1516853 h 1587534"/>
              <a:gd name="connsiteX120" fmla="*/ 2359 w 9662615"/>
              <a:gd name="connsiteY120" fmla="*/ 1515247 h 1587534"/>
              <a:gd name="connsiteX121" fmla="*/ 0 w 9662615"/>
              <a:gd name="connsiteY121" fmla="*/ 1514932 h 1587534"/>
              <a:gd name="connsiteX122" fmla="*/ 0 w 9662615"/>
              <a:gd name="connsiteY122" fmla="*/ 0 h 1587534"/>
              <a:gd name="connsiteX0" fmla="*/ 0 w 9662615"/>
              <a:gd name="connsiteY0" fmla="*/ 0 h 1587534"/>
              <a:gd name="connsiteX1" fmla="*/ 9662615 w 9662615"/>
              <a:gd name="connsiteY1" fmla="*/ 0 h 1587534"/>
              <a:gd name="connsiteX2" fmla="*/ 9662615 w 9662615"/>
              <a:gd name="connsiteY2" fmla="*/ 1280346 h 1587534"/>
              <a:gd name="connsiteX3" fmla="*/ 9658420 w 9662615"/>
              <a:gd name="connsiteY3" fmla="*/ 1280106 h 1587534"/>
              <a:gd name="connsiteX4" fmla="*/ 9469546 w 9662615"/>
              <a:gd name="connsiteY4" fmla="*/ 1289837 h 1587534"/>
              <a:gd name="connsiteX5" fmla="*/ 9385895 w 9662615"/>
              <a:gd name="connsiteY5" fmla="*/ 1269203 h 1587534"/>
              <a:gd name="connsiteX6" fmla="*/ 9144767 w 9662615"/>
              <a:gd name="connsiteY6" fmla="*/ 1264120 h 1587534"/>
              <a:gd name="connsiteX7" fmla="*/ 8837252 w 9662615"/>
              <a:gd name="connsiteY7" fmla="*/ 1350515 h 1587534"/>
              <a:gd name="connsiteX8" fmla="*/ 8705466 w 9662615"/>
              <a:gd name="connsiteY8" fmla="*/ 1342419 h 1587534"/>
              <a:gd name="connsiteX9" fmla="*/ 8652221 w 9662615"/>
              <a:gd name="connsiteY9" fmla="*/ 1326906 h 1587534"/>
              <a:gd name="connsiteX10" fmla="*/ 8632312 w 9662615"/>
              <a:gd name="connsiteY10" fmla="*/ 1326025 h 1587534"/>
              <a:gd name="connsiteX11" fmla="*/ 8591582 w 9662615"/>
              <a:gd name="connsiteY11" fmla="*/ 1341666 h 1587534"/>
              <a:gd name="connsiteX12" fmla="*/ 8537336 w 9662615"/>
              <a:gd name="connsiteY12" fmla="*/ 1341684 h 1587534"/>
              <a:gd name="connsiteX13" fmla="*/ 8472508 w 9662615"/>
              <a:gd name="connsiteY13" fmla="*/ 1363109 h 1587534"/>
              <a:gd name="connsiteX14" fmla="*/ 8258477 w 9662615"/>
              <a:gd name="connsiteY14" fmla="*/ 1370666 h 1587534"/>
              <a:gd name="connsiteX15" fmla="*/ 8197961 w 9662615"/>
              <a:gd name="connsiteY15" fmla="*/ 1392804 h 1587534"/>
              <a:gd name="connsiteX16" fmla="*/ 8171196 w 9662615"/>
              <a:gd name="connsiteY16" fmla="*/ 1397216 h 1587534"/>
              <a:gd name="connsiteX17" fmla="*/ 8127667 w 9662615"/>
              <a:gd name="connsiteY17" fmla="*/ 1418254 h 1587534"/>
              <a:gd name="connsiteX18" fmla="*/ 7974579 w 9662615"/>
              <a:gd name="connsiteY18" fmla="*/ 1383439 h 1587534"/>
              <a:gd name="connsiteX19" fmla="*/ 7768351 w 9662615"/>
              <a:gd name="connsiteY19" fmla="*/ 1395051 h 1587534"/>
              <a:gd name="connsiteX20" fmla="*/ 7635985 w 9662615"/>
              <a:gd name="connsiteY20" fmla="*/ 1386363 h 1587534"/>
              <a:gd name="connsiteX21" fmla="*/ 7466069 w 9662615"/>
              <a:gd name="connsiteY21" fmla="*/ 1377654 h 1587534"/>
              <a:gd name="connsiteX22" fmla="*/ 7355642 w 9662615"/>
              <a:gd name="connsiteY22" fmla="*/ 1407761 h 1587534"/>
              <a:gd name="connsiteX23" fmla="*/ 7151610 w 9662615"/>
              <a:gd name="connsiteY23" fmla="*/ 1397856 h 1587534"/>
              <a:gd name="connsiteX24" fmla="*/ 7082147 w 9662615"/>
              <a:gd name="connsiteY24" fmla="*/ 1406113 h 1587534"/>
              <a:gd name="connsiteX25" fmla="*/ 7014958 w 9662615"/>
              <a:gd name="connsiteY25" fmla="*/ 1396883 h 1587534"/>
              <a:gd name="connsiteX26" fmla="*/ 6907567 w 9662615"/>
              <a:gd name="connsiteY26" fmla="*/ 1419149 h 1587534"/>
              <a:gd name="connsiteX27" fmla="*/ 6748428 w 9662615"/>
              <a:gd name="connsiteY27" fmla="*/ 1420308 h 1587534"/>
              <a:gd name="connsiteX28" fmla="*/ 6654257 w 9662615"/>
              <a:gd name="connsiteY28" fmla="*/ 1424143 h 1587534"/>
              <a:gd name="connsiteX29" fmla="*/ 6620123 w 9662615"/>
              <a:gd name="connsiteY29" fmla="*/ 1430535 h 1587534"/>
              <a:gd name="connsiteX30" fmla="*/ 6571355 w 9662615"/>
              <a:gd name="connsiteY30" fmla="*/ 1436144 h 1587534"/>
              <a:gd name="connsiteX31" fmla="*/ 6486557 w 9662615"/>
              <a:gd name="connsiteY31" fmla="*/ 1449861 h 1587534"/>
              <a:gd name="connsiteX32" fmla="*/ 6370419 w 9662615"/>
              <a:gd name="connsiteY32" fmla="*/ 1461649 h 1587534"/>
              <a:gd name="connsiteX33" fmla="*/ 6278839 w 9662615"/>
              <a:gd name="connsiteY33" fmla="*/ 1449160 h 1587534"/>
              <a:gd name="connsiteX34" fmla="*/ 6272455 w 9662615"/>
              <a:gd name="connsiteY34" fmla="*/ 1453191 h 1587534"/>
              <a:gd name="connsiteX35" fmla="*/ 6212659 w 9662615"/>
              <a:gd name="connsiteY35" fmla="*/ 1454850 h 1587534"/>
              <a:gd name="connsiteX36" fmla="*/ 6069317 w 9662615"/>
              <a:gd name="connsiteY36" fmla="*/ 1445838 h 1587534"/>
              <a:gd name="connsiteX37" fmla="*/ 5878477 w 9662615"/>
              <a:gd name="connsiteY37" fmla="*/ 1439180 h 1587534"/>
              <a:gd name="connsiteX38" fmla="*/ 5838387 w 9662615"/>
              <a:gd name="connsiteY38" fmla="*/ 1444679 h 1587534"/>
              <a:gd name="connsiteX39" fmla="*/ 5771136 w 9662615"/>
              <a:gd name="connsiteY39" fmla="*/ 1453639 h 1587534"/>
              <a:gd name="connsiteX40" fmla="*/ 5724081 w 9662615"/>
              <a:gd name="connsiteY40" fmla="*/ 1470431 h 1587534"/>
              <a:gd name="connsiteX41" fmla="*/ 5666577 w 9662615"/>
              <a:gd name="connsiteY41" fmla="*/ 1473921 h 1587534"/>
              <a:gd name="connsiteX42" fmla="*/ 5649068 w 9662615"/>
              <a:gd name="connsiteY42" fmla="*/ 1461676 h 1587534"/>
              <a:gd name="connsiteX43" fmla="*/ 5588902 w 9662615"/>
              <a:gd name="connsiteY43" fmla="*/ 1469647 h 1587534"/>
              <a:gd name="connsiteX44" fmla="*/ 5498090 w 9662615"/>
              <a:gd name="connsiteY44" fmla="*/ 1483173 h 1587534"/>
              <a:gd name="connsiteX45" fmla="*/ 5444641 w 9662615"/>
              <a:gd name="connsiteY45" fmla="*/ 1487602 h 1587534"/>
              <a:gd name="connsiteX46" fmla="*/ 5299812 w 9662615"/>
              <a:gd name="connsiteY46" fmla="*/ 1503362 h 1587534"/>
              <a:gd name="connsiteX47" fmla="*/ 5213947 w 9662615"/>
              <a:gd name="connsiteY47" fmla="*/ 1516637 h 1587534"/>
              <a:gd name="connsiteX48" fmla="*/ 5090342 w 9662615"/>
              <a:gd name="connsiteY48" fmla="*/ 1546680 h 1587534"/>
              <a:gd name="connsiteX49" fmla="*/ 5082104 w 9662615"/>
              <a:gd name="connsiteY49" fmla="*/ 1547781 h 1587534"/>
              <a:gd name="connsiteX50" fmla="*/ 5059484 w 9662615"/>
              <a:gd name="connsiteY50" fmla="*/ 1546802 h 1587534"/>
              <a:gd name="connsiteX51" fmla="*/ 5050958 w 9662615"/>
              <a:gd name="connsiteY51" fmla="*/ 1545776 h 1587534"/>
              <a:gd name="connsiteX52" fmla="*/ 5038524 w 9662615"/>
              <a:gd name="connsiteY52" fmla="*/ 1545675 h 1587534"/>
              <a:gd name="connsiteX53" fmla="*/ 5038223 w 9662615"/>
              <a:gd name="connsiteY53" fmla="*/ 1545881 h 1587534"/>
              <a:gd name="connsiteX54" fmla="*/ 5026564 w 9662615"/>
              <a:gd name="connsiteY54" fmla="*/ 1545376 h 1587534"/>
              <a:gd name="connsiteX55" fmla="*/ 4969433 w 9662615"/>
              <a:gd name="connsiteY55" fmla="*/ 1540263 h 1587534"/>
              <a:gd name="connsiteX56" fmla="*/ 4894799 w 9662615"/>
              <a:gd name="connsiteY56" fmla="*/ 1559476 h 1587534"/>
              <a:gd name="connsiteX57" fmla="*/ 4863775 w 9662615"/>
              <a:gd name="connsiteY57" fmla="*/ 1562633 h 1587534"/>
              <a:gd name="connsiteX58" fmla="*/ 4847242 w 9662615"/>
              <a:gd name="connsiteY58" fmla="*/ 1565435 h 1587534"/>
              <a:gd name="connsiteX59" fmla="*/ 4830335 w 9662615"/>
              <a:gd name="connsiteY59" fmla="*/ 1587534 h 1587534"/>
              <a:gd name="connsiteX60" fmla="*/ 4791466 w 9662615"/>
              <a:gd name="connsiteY60" fmla="*/ 1561324 h 1587534"/>
              <a:gd name="connsiteX61" fmla="*/ 4784247 w 9662615"/>
              <a:gd name="connsiteY61" fmla="*/ 1562342 h 1587534"/>
              <a:gd name="connsiteX62" fmla="*/ 4748477 w 9662615"/>
              <a:gd name="connsiteY62" fmla="*/ 1556925 h 1587534"/>
              <a:gd name="connsiteX63" fmla="*/ 4730033 w 9662615"/>
              <a:gd name="connsiteY63" fmla="*/ 1555274 h 1587534"/>
              <a:gd name="connsiteX64" fmla="*/ 4724747 w 9662615"/>
              <a:gd name="connsiteY64" fmla="*/ 1552439 h 1587534"/>
              <a:gd name="connsiteX65" fmla="*/ 4697562 w 9662615"/>
              <a:gd name="connsiteY65" fmla="*/ 1551206 h 1587534"/>
              <a:gd name="connsiteX66" fmla="*/ 4662664 w 9662615"/>
              <a:gd name="connsiteY66" fmla="*/ 1573162 h 1587534"/>
              <a:gd name="connsiteX67" fmla="*/ 4603028 w 9662615"/>
              <a:gd name="connsiteY67" fmla="*/ 1568821 h 1587534"/>
              <a:gd name="connsiteX68" fmla="*/ 4541612 w 9662615"/>
              <a:gd name="connsiteY68" fmla="*/ 1545262 h 1587534"/>
              <a:gd name="connsiteX69" fmla="*/ 4422155 w 9662615"/>
              <a:gd name="connsiteY69" fmla="*/ 1542059 h 1587534"/>
              <a:gd name="connsiteX70" fmla="*/ 4221826 w 9662615"/>
              <a:gd name="connsiteY70" fmla="*/ 1508923 h 1587534"/>
              <a:gd name="connsiteX71" fmla="*/ 4096601 w 9662615"/>
              <a:gd name="connsiteY71" fmla="*/ 1521563 h 1587534"/>
              <a:gd name="connsiteX72" fmla="*/ 3970635 w 9662615"/>
              <a:gd name="connsiteY72" fmla="*/ 1544815 h 1587534"/>
              <a:gd name="connsiteX73" fmla="*/ 3833906 w 9662615"/>
              <a:gd name="connsiteY73" fmla="*/ 1516637 h 1587534"/>
              <a:gd name="connsiteX74" fmla="*/ 3696258 w 9662615"/>
              <a:gd name="connsiteY74" fmla="*/ 1537563 h 1587534"/>
              <a:gd name="connsiteX75" fmla="*/ 3594070 w 9662615"/>
              <a:gd name="connsiteY75" fmla="*/ 1509422 h 1587534"/>
              <a:gd name="connsiteX76" fmla="*/ 3565233 w 9662615"/>
              <a:gd name="connsiteY76" fmla="*/ 1515122 h 1587534"/>
              <a:gd name="connsiteX77" fmla="*/ 3560267 w 9662615"/>
              <a:gd name="connsiteY77" fmla="*/ 1516288 h 1587534"/>
              <a:gd name="connsiteX78" fmla="*/ 3540258 w 9662615"/>
              <a:gd name="connsiteY78" fmla="*/ 1516976 h 1587534"/>
              <a:gd name="connsiteX79" fmla="*/ 3534780 w 9662615"/>
              <a:gd name="connsiteY79" fmla="*/ 1522141 h 1587534"/>
              <a:gd name="connsiteX80" fmla="*/ 3504783 w 9662615"/>
              <a:gd name="connsiteY80" fmla="*/ 1526739 h 1587534"/>
              <a:gd name="connsiteX81" fmla="*/ 3430805 w 9662615"/>
              <a:gd name="connsiteY81" fmla="*/ 1542521 h 1587534"/>
              <a:gd name="connsiteX82" fmla="*/ 3292707 w 9662615"/>
              <a:gd name="connsiteY82" fmla="*/ 1520490 h 1587534"/>
              <a:gd name="connsiteX83" fmla="*/ 3187872 w 9662615"/>
              <a:gd name="connsiteY83" fmla="*/ 1519991 h 1587534"/>
              <a:gd name="connsiteX84" fmla="*/ 3148026 w 9662615"/>
              <a:gd name="connsiteY84" fmla="*/ 1524777 h 1587534"/>
              <a:gd name="connsiteX85" fmla="*/ 3092394 w 9662615"/>
              <a:gd name="connsiteY85" fmla="*/ 1528115 h 1587534"/>
              <a:gd name="connsiteX86" fmla="*/ 2994200 w 9662615"/>
              <a:gd name="connsiteY86" fmla="*/ 1537857 h 1587534"/>
              <a:gd name="connsiteX87" fmla="*/ 2862301 w 9662615"/>
              <a:gd name="connsiteY87" fmla="*/ 1544250 h 1587534"/>
              <a:gd name="connsiteX88" fmla="*/ 2766335 w 9662615"/>
              <a:gd name="connsiteY88" fmla="*/ 1527662 h 1587534"/>
              <a:gd name="connsiteX89" fmla="*/ 2757836 w 9662615"/>
              <a:gd name="connsiteY89" fmla="*/ 1531371 h 1587534"/>
              <a:gd name="connsiteX90" fmla="*/ 2691555 w 9662615"/>
              <a:gd name="connsiteY90" fmla="*/ 1530283 h 1587534"/>
              <a:gd name="connsiteX91" fmla="*/ 2491676 w 9662615"/>
              <a:gd name="connsiteY91" fmla="*/ 1500859 h 1587534"/>
              <a:gd name="connsiteX92" fmla="*/ 2378036 w 9662615"/>
              <a:gd name="connsiteY92" fmla="*/ 1520645 h 1587534"/>
              <a:gd name="connsiteX93" fmla="*/ 2284269 w 9662615"/>
              <a:gd name="connsiteY93" fmla="*/ 1503068 h 1587534"/>
              <a:gd name="connsiteX94" fmla="*/ 2207104 w 9662615"/>
              <a:gd name="connsiteY94" fmla="*/ 1508888 h 1587534"/>
              <a:gd name="connsiteX95" fmla="*/ 2149226 w 9662615"/>
              <a:gd name="connsiteY95" fmla="*/ 1523409 h 1587534"/>
              <a:gd name="connsiteX96" fmla="*/ 2084783 w 9662615"/>
              <a:gd name="connsiteY96" fmla="*/ 1524245 h 1587534"/>
              <a:gd name="connsiteX97" fmla="*/ 2070075 w 9662615"/>
              <a:gd name="connsiteY97" fmla="*/ 1511285 h 1587534"/>
              <a:gd name="connsiteX98" fmla="*/ 2001057 w 9662615"/>
              <a:gd name="connsiteY98" fmla="*/ 1516449 h 1587534"/>
              <a:gd name="connsiteX99" fmla="*/ 1896330 w 9662615"/>
              <a:gd name="connsiteY99" fmla="*/ 1525725 h 1587534"/>
              <a:gd name="connsiteX100" fmla="*/ 1835994 w 9662615"/>
              <a:gd name="connsiteY100" fmla="*/ 1527678 h 1587534"/>
              <a:gd name="connsiteX101" fmla="*/ 1671119 w 9662615"/>
              <a:gd name="connsiteY101" fmla="*/ 1536701 h 1587534"/>
              <a:gd name="connsiteX102" fmla="*/ 1601337 w 9662615"/>
              <a:gd name="connsiteY102" fmla="*/ 1548552 h 1587534"/>
              <a:gd name="connsiteX103" fmla="*/ 1407755 w 9662615"/>
              <a:gd name="connsiteY103" fmla="*/ 1571444 h 1587534"/>
              <a:gd name="connsiteX104" fmla="*/ 1271994 w 9662615"/>
              <a:gd name="connsiteY104" fmla="*/ 1579471 h 1587534"/>
              <a:gd name="connsiteX105" fmla="*/ 1249226 w 9662615"/>
              <a:gd name="connsiteY105" fmla="*/ 1583140 h 1587534"/>
              <a:gd name="connsiteX106" fmla="*/ 1217719 w 9662615"/>
              <a:gd name="connsiteY106" fmla="*/ 1580863 h 1587534"/>
              <a:gd name="connsiteX107" fmla="*/ 1091432 w 9662615"/>
              <a:gd name="connsiteY107" fmla="*/ 1571003 h 1587534"/>
              <a:gd name="connsiteX108" fmla="*/ 992039 w 9662615"/>
              <a:gd name="connsiteY108" fmla="*/ 1556662 h 1587534"/>
              <a:gd name="connsiteX109" fmla="*/ 868264 w 9662615"/>
              <a:gd name="connsiteY109" fmla="*/ 1566392 h 1587534"/>
              <a:gd name="connsiteX110" fmla="*/ 792765 w 9662615"/>
              <a:gd name="connsiteY110" fmla="*/ 1563102 h 1587534"/>
              <a:gd name="connsiteX111" fmla="*/ 669055 w 9662615"/>
              <a:gd name="connsiteY111" fmla="*/ 1543638 h 1587534"/>
              <a:gd name="connsiteX112" fmla="*/ 506152 w 9662615"/>
              <a:gd name="connsiteY112" fmla="*/ 1549124 h 1587534"/>
              <a:gd name="connsiteX113" fmla="*/ 472797 w 9662615"/>
              <a:gd name="connsiteY113" fmla="*/ 1568904 h 1587534"/>
              <a:gd name="connsiteX114" fmla="*/ 427864 w 9662615"/>
              <a:gd name="connsiteY114" fmla="*/ 1580848 h 1587534"/>
              <a:gd name="connsiteX115" fmla="*/ 408381 w 9662615"/>
              <a:gd name="connsiteY115" fmla="*/ 1552940 h 1587534"/>
              <a:gd name="connsiteX116" fmla="*/ 267163 w 9662615"/>
              <a:gd name="connsiteY116" fmla="*/ 1531913 h 1587534"/>
              <a:gd name="connsiteX117" fmla="*/ 196644 w 9662615"/>
              <a:gd name="connsiteY117" fmla="*/ 1524565 h 1587534"/>
              <a:gd name="connsiteX118" fmla="*/ 86819 w 9662615"/>
              <a:gd name="connsiteY118" fmla="*/ 1519517 h 1587534"/>
              <a:gd name="connsiteX119" fmla="*/ 53369 w 9662615"/>
              <a:gd name="connsiteY119" fmla="*/ 1516853 h 1587534"/>
              <a:gd name="connsiteX120" fmla="*/ 2359 w 9662615"/>
              <a:gd name="connsiteY120" fmla="*/ 1515247 h 1587534"/>
              <a:gd name="connsiteX121" fmla="*/ 0 w 9662615"/>
              <a:gd name="connsiteY121" fmla="*/ 1514932 h 1587534"/>
              <a:gd name="connsiteX122" fmla="*/ 0 w 9662615"/>
              <a:gd name="connsiteY122" fmla="*/ 0 h 1587534"/>
              <a:gd name="connsiteX0" fmla="*/ 0 w 9662615"/>
              <a:gd name="connsiteY0" fmla="*/ 0 h 1587534"/>
              <a:gd name="connsiteX1" fmla="*/ 9662615 w 9662615"/>
              <a:gd name="connsiteY1" fmla="*/ 0 h 1587534"/>
              <a:gd name="connsiteX2" fmla="*/ 9662615 w 9662615"/>
              <a:gd name="connsiteY2" fmla="*/ 1280346 h 1587534"/>
              <a:gd name="connsiteX3" fmla="*/ 9658420 w 9662615"/>
              <a:gd name="connsiteY3" fmla="*/ 1280106 h 1587534"/>
              <a:gd name="connsiteX4" fmla="*/ 9469546 w 9662615"/>
              <a:gd name="connsiteY4" fmla="*/ 1289837 h 1587534"/>
              <a:gd name="connsiteX5" fmla="*/ 9385895 w 9662615"/>
              <a:gd name="connsiteY5" fmla="*/ 1269203 h 1587534"/>
              <a:gd name="connsiteX6" fmla="*/ 9144767 w 9662615"/>
              <a:gd name="connsiteY6" fmla="*/ 1264120 h 1587534"/>
              <a:gd name="connsiteX7" fmla="*/ 8837252 w 9662615"/>
              <a:gd name="connsiteY7" fmla="*/ 1350515 h 1587534"/>
              <a:gd name="connsiteX8" fmla="*/ 8705466 w 9662615"/>
              <a:gd name="connsiteY8" fmla="*/ 1342419 h 1587534"/>
              <a:gd name="connsiteX9" fmla="*/ 8652221 w 9662615"/>
              <a:gd name="connsiteY9" fmla="*/ 1326906 h 1587534"/>
              <a:gd name="connsiteX10" fmla="*/ 8632312 w 9662615"/>
              <a:gd name="connsiteY10" fmla="*/ 1326025 h 1587534"/>
              <a:gd name="connsiteX11" fmla="*/ 8591582 w 9662615"/>
              <a:gd name="connsiteY11" fmla="*/ 1341666 h 1587534"/>
              <a:gd name="connsiteX12" fmla="*/ 8537336 w 9662615"/>
              <a:gd name="connsiteY12" fmla="*/ 1341684 h 1587534"/>
              <a:gd name="connsiteX13" fmla="*/ 8472508 w 9662615"/>
              <a:gd name="connsiteY13" fmla="*/ 1363109 h 1587534"/>
              <a:gd name="connsiteX14" fmla="*/ 8258477 w 9662615"/>
              <a:gd name="connsiteY14" fmla="*/ 1370666 h 1587534"/>
              <a:gd name="connsiteX15" fmla="*/ 8197961 w 9662615"/>
              <a:gd name="connsiteY15" fmla="*/ 1392804 h 1587534"/>
              <a:gd name="connsiteX16" fmla="*/ 8171196 w 9662615"/>
              <a:gd name="connsiteY16" fmla="*/ 1397216 h 1587534"/>
              <a:gd name="connsiteX17" fmla="*/ 8127667 w 9662615"/>
              <a:gd name="connsiteY17" fmla="*/ 1418254 h 1587534"/>
              <a:gd name="connsiteX18" fmla="*/ 7974579 w 9662615"/>
              <a:gd name="connsiteY18" fmla="*/ 1383439 h 1587534"/>
              <a:gd name="connsiteX19" fmla="*/ 7768351 w 9662615"/>
              <a:gd name="connsiteY19" fmla="*/ 1395051 h 1587534"/>
              <a:gd name="connsiteX20" fmla="*/ 7635985 w 9662615"/>
              <a:gd name="connsiteY20" fmla="*/ 1386363 h 1587534"/>
              <a:gd name="connsiteX21" fmla="*/ 7466069 w 9662615"/>
              <a:gd name="connsiteY21" fmla="*/ 1377654 h 1587534"/>
              <a:gd name="connsiteX22" fmla="*/ 7355642 w 9662615"/>
              <a:gd name="connsiteY22" fmla="*/ 1407761 h 1587534"/>
              <a:gd name="connsiteX23" fmla="*/ 7151610 w 9662615"/>
              <a:gd name="connsiteY23" fmla="*/ 1397856 h 1587534"/>
              <a:gd name="connsiteX24" fmla="*/ 7082147 w 9662615"/>
              <a:gd name="connsiteY24" fmla="*/ 1406113 h 1587534"/>
              <a:gd name="connsiteX25" fmla="*/ 7014958 w 9662615"/>
              <a:gd name="connsiteY25" fmla="*/ 1396883 h 1587534"/>
              <a:gd name="connsiteX26" fmla="*/ 6907567 w 9662615"/>
              <a:gd name="connsiteY26" fmla="*/ 1419149 h 1587534"/>
              <a:gd name="connsiteX27" fmla="*/ 6748428 w 9662615"/>
              <a:gd name="connsiteY27" fmla="*/ 1420308 h 1587534"/>
              <a:gd name="connsiteX28" fmla="*/ 6654257 w 9662615"/>
              <a:gd name="connsiteY28" fmla="*/ 1424143 h 1587534"/>
              <a:gd name="connsiteX29" fmla="*/ 6620123 w 9662615"/>
              <a:gd name="connsiteY29" fmla="*/ 1430535 h 1587534"/>
              <a:gd name="connsiteX30" fmla="*/ 6571355 w 9662615"/>
              <a:gd name="connsiteY30" fmla="*/ 1436144 h 1587534"/>
              <a:gd name="connsiteX31" fmla="*/ 6486557 w 9662615"/>
              <a:gd name="connsiteY31" fmla="*/ 1449861 h 1587534"/>
              <a:gd name="connsiteX32" fmla="*/ 6370419 w 9662615"/>
              <a:gd name="connsiteY32" fmla="*/ 1461649 h 1587534"/>
              <a:gd name="connsiteX33" fmla="*/ 6278839 w 9662615"/>
              <a:gd name="connsiteY33" fmla="*/ 1449160 h 1587534"/>
              <a:gd name="connsiteX34" fmla="*/ 6272455 w 9662615"/>
              <a:gd name="connsiteY34" fmla="*/ 1453191 h 1587534"/>
              <a:gd name="connsiteX35" fmla="*/ 6212659 w 9662615"/>
              <a:gd name="connsiteY35" fmla="*/ 1454850 h 1587534"/>
              <a:gd name="connsiteX36" fmla="*/ 6069317 w 9662615"/>
              <a:gd name="connsiteY36" fmla="*/ 1445838 h 1587534"/>
              <a:gd name="connsiteX37" fmla="*/ 5878477 w 9662615"/>
              <a:gd name="connsiteY37" fmla="*/ 1439180 h 1587534"/>
              <a:gd name="connsiteX38" fmla="*/ 5838387 w 9662615"/>
              <a:gd name="connsiteY38" fmla="*/ 1444679 h 1587534"/>
              <a:gd name="connsiteX39" fmla="*/ 5771136 w 9662615"/>
              <a:gd name="connsiteY39" fmla="*/ 1453639 h 1587534"/>
              <a:gd name="connsiteX40" fmla="*/ 5724081 w 9662615"/>
              <a:gd name="connsiteY40" fmla="*/ 1470431 h 1587534"/>
              <a:gd name="connsiteX41" fmla="*/ 5666577 w 9662615"/>
              <a:gd name="connsiteY41" fmla="*/ 1473921 h 1587534"/>
              <a:gd name="connsiteX42" fmla="*/ 5649068 w 9662615"/>
              <a:gd name="connsiteY42" fmla="*/ 1461676 h 1587534"/>
              <a:gd name="connsiteX43" fmla="*/ 5588902 w 9662615"/>
              <a:gd name="connsiteY43" fmla="*/ 1469647 h 1587534"/>
              <a:gd name="connsiteX44" fmla="*/ 5498090 w 9662615"/>
              <a:gd name="connsiteY44" fmla="*/ 1483173 h 1587534"/>
              <a:gd name="connsiteX45" fmla="*/ 5444641 w 9662615"/>
              <a:gd name="connsiteY45" fmla="*/ 1487602 h 1587534"/>
              <a:gd name="connsiteX46" fmla="*/ 5299812 w 9662615"/>
              <a:gd name="connsiteY46" fmla="*/ 1503362 h 1587534"/>
              <a:gd name="connsiteX47" fmla="*/ 5213947 w 9662615"/>
              <a:gd name="connsiteY47" fmla="*/ 1516637 h 1587534"/>
              <a:gd name="connsiteX48" fmla="*/ 5090342 w 9662615"/>
              <a:gd name="connsiteY48" fmla="*/ 1546680 h 1587534"/>
              <a:gd name="connsiteX49" fmla="*/ 5082104 w 9662615"/>
              <a:gd name="connsiteY49" fmla="*/ 1547781 h 1587534"/>
              <a:gd name="connsiteX50" fmla="*/ 5059484 w 9662615"/>
              <a:gd name="connsiteY50" fmla="*/ 1546802 h 1587534"/>
              <a:gd name="connsiteX51" fmla="*/ 5050958 w 9662615"/>
              <a:gd name="connsiteY51" fmla="*/ 1545776 h 1587534"/>
              <a:gd name="connsiteX52" fmla="*/ 5038524 w 9662615"/>
              <a:gd name="connsiteY52" fmla="*/ 1545675 h 1587534"/>
              <a:gd name="connsiteX53" fmla="*/ 5038223 w 9662615"/>
              <a:gd name="connsiteY53" fmla="*/ 1545881 h 1587534"/>
              <a:gd name="connsiteX54" fmla="*/ 5026564 w 9662615"/>
              <a:gd name="connsiteY54" fmla="*/ 1545376 h 1587534"/>
              <a:gd name="connsiteX55" fmla="*/ 4969433 w 9662615"/>
              <a:gd name="connsiteY55" fmla="*/ 1540263 h 1587534"/>
              <a:gd name="connsiteX56" fmla="*/ 4921303 w 9662615"/>
              <a:gd name="connsiteY56" fmla="*/ 1575379 h 1587534"/>
              <a:gd name="connsiteX57" fmla="*/ 4863775 w 9662615"/>
              <a:gd name="connsiteY57" fmla="*/ 1562633 h 1587534"/>
              <a:gd name="connsiteX58" fmla="*/ 4847242 w 9662615"/>
              <a:gd name="connsiteY58" fmla="*/ 1565435 h 1587534"/>
              <a:gd name="connsiteX59" fmla="*/ 4830335 w 9662615"/>
              <a:gd name="connsiteY59" fmla="*/ 1587534 h 1587534"/>
              <a:gd name="connsiteX60" fmla="*/ 4791466 w 9662615"/>
              <a:gd name="connsiteY60" fmla="*/ 1561324 h 1587534"/>
              <a:gd name="connsiteX61" fmla="*/ 4784247 w 9662615"/>
              <a:gd name="connsiteY61" fmla="*/ 1562342 h 1587534"/>
              <a:gd name="connsiteX62" fmla="*/ 4748477 w 9662615"/>
              <a:gd name="connsiteY62" fmla="*/ 1556925 h 1587534"/>
              <a:gd name="connsiteX63" fmla="*/ 4730033 w 9662615"/>
              <a:gd name="connsiteY63" fmla="*/ 1555274 h 1587534"/>
              <a:gd name="connsiteX64" fmla="*/ 4724747 w 9662615"/>
              <a:gd name="connsiteY64" fmla="*/ 1552439 h 1587534"/>
              <a:gd name="connsiteX65" fmla="*/ 4697562 w 9662615"/>
              <a:gd name="connsiteY65" fmla="*/ 1551206 h 1587534"/>
              <a:gd name="connsiteX66" fmla="*/ 4662664 w 9662615"/>
              <a:gd name="connsiteY66" fmla="*/ 1573162 h 1587534"/>
              <a:gd name="connsiteX67" fmla="*/ 4603028 w 9662615"/>
              <a:gd name="connsiteY67" fmla="*/ 1568821 h 1587534"/>
              <a:gd name="connsiteX68" fmla="*/ 4541612 w 9662615"/>
              <a:gd name="connsiteY68" fmla="*/ 1545262 h 1587534"/>
              <a:gd name="connsiteX69" fmla="*/ 4422155 w 9662615"/>
              <a:gd name="connsiteY69" fmla="*/ 1542059 h 1587534"/>
              <a:gd name="connsiteX70" fmla="*/ 4221826 w 9662615"/>
              <a:gd name="connsiteY70" fmla="*/ 1508923 h 1587534"/>
              <a:gd name="connsiteX71" fmla="*/ 4096601 w 9662615"/>
              <a:gd name="connsiteY71" fmla="*/ 1521563 h 1587534"/>
              <a:gd name="connsiteX72" fmla="*/ 3970635 w 9662615"/>
              <a:gd name="connsiteY72" fmla="*/ 1544815 h 1587534"/>
              <a:gd name="connsiteX73" fmla="*/ 3833906 w 9662615"/>
              <a:gd name="connsiteY73" fmla="*/ 1516637 h 1587534"/>
              <a:gd name="connsiteX74" fmla="*/ 3696258 w 9662615"/>
              <a:gd name="connsiteY74" fmla="*/ 1537563 h 1587534"/>
              <a:gd name="connsiteX75" fmla="*/ 3594070 w 9662615"/>
              <a:gd name="connsiteY75" fmla="*/ 1509422 h 1587534"/>
              <a:gd name="connsiteX76" fmla="*/ 3565233 w 9662615"/>
              <a:gd name="connsiteY76" fmla="*/ 1515122 h 1587534"/>
              <a:gd name="connsiteX77" fmla="*/ 3560267 w 9662615"/>
              <a:gd name="connsiteY77" fmla="*/ 1516288 h 1587534"/>
              <a:gd name="connsiteX78" fmla="*/ 3540258 w 9662615"/>
              <a:gd name="connsiteY78" fmla="*/ 1516976 h 1587534"/>
              <a:gd name="connsiteX79" fmla="*/ 3534780 w 9662615"/>
              <a:gd name="connsiteY79" fmla="*/ 1522141 h 1587534"/>
              <a:gd name="connsiteX80" fmla="*/ 3504783 w 9662615"/>
              <a:gd name="connsiteY80" fmla="*/ 1526739 h 1587534"/>
              <a:gd name="connsiteX81" fmla="*/ 3430805 w 9662615"/>
              <a:gd name="connsiteY81" fmla="*/ 1542521 h 1587534"/>
              <a:gd name="connsiteX82" fmla="*/ 3292707 w 9662615"/>
              <a:gd name="connsiteY82" fmla="*/ 1520490 h 1587534"/>
              <a:gd name="connsiteX83" fmla="*/ 3187872 w 9662615"/>
              <a:gd name="connsiteY83" fmla="*/ 1519991 h 1587534"/>
              <a:gd name="connsiteX84" fmla="*/ 3148026 w 9662615"/>
              <a:gd name="connsiteY84" fmla="*/ 1524777 h 1587534"/>
              <a:gd name="connsiteX85" fmla="*/ 3092394 w 9662615"/>
              <a:gd name="connsiteY85" fmla="*/ 1528115 h 1587534"/>
              <a:gd name="connsiteX86" fmla="*/ 2994200 w 9662615"/>
              <a:gd name="connsiteY86" fmla="*/ 1537857 h 1587534"/>
              <a:gd name="connsiteX87" fmla="*/ 2862301 w 9662615"/>
              <a:gd name="connsiteY87" fmla="*/ 1544250 h 1587534"/>
              <a:gd name="connsiteX88" fmla="*/ 2766335 w 9662615"/>
              <a:gd name="connsiteY88" fmla="*/ 1527662 h 1587534"/>
              <a:gd name="connsiteX89" fmla="*/ 2757836 w 9662615"/>
              <a:gd name="connsiteY89" fmla="*/ 1531371 h 1587534"/>
              <a:gd name="connsiteX90" fmla="*/ 2691555 w 9662615"/>
              <a:gd name="connsiteY90" fmla="*/ 1530283 h 1587534"/>
              <a:gd name="connsiteX91" fmla="*/ 2491676 w 9662615"/>
              <a:gd name="connsiteY91" fmla="*/ 1500859 h 1587534"/>
              <a:gd name="connsiteX92" fmla="*/ 2378036 w 9662615"/>
              <a:gd name="connsiteY92" fmla="*/ 1520645 h 1587534"/>
              <a:gd name="connsiteX93" fmla="*/ 2284269 w 9662615"/>
              <a:gd name="connsiteY93" fmla="*/ 1503068 h 1587534"/>
              <a:gd name="connsiteX94" fmla="*/ 2207104 w 9662615"/>
              <a:gd name="connsiteY94" fmla="*/ 1508888 h 1587534"/>
              <a:gd name="connsiteX95" fmla="*/ 2149226 w 9662615"/>
              <a:gd name="connsiteY95" fmla="*/ 1523409 h 1587534"/>
              <a:gd name="connsiteX96" fmla="*/ 2084783 w 9662615"/>
              <a:gd name="connsiteY96" fmla="*/ 1524245 h 1587534"/>
              <a:gd name="connsiteX97" fmla="*/ 2070075 w 9662615"/>
              <a:gd name="connsiteY97" fmla="*/ 1511285 h 1587534"/>
              <a:gd name="connsiteX98" fmla="*/ 2001057 w 9662615"/>
              <a:gd name="connsiteY98" fmla="*/ 1516449 h 1587534"/>
              <a:gd name="connsiteX99" fmla="*/ 1896330 w 9662615"/>
              <a:gd name="connsiteY99" fmla="*/ 1525725 h 1587534"/>
              <a:gd name="connsiteX100" fmla="*/ 1835994 w 9662615"/>
              <a:gd name="connsiteY100" fmla="*/ 1527678 h 1587534"/>
              <a:gd name="connsiteX101" fmla="*/ 1671119 w 9662615"/>
              <a:gd name="connsiteY101" fmla="*/ 1536701 h 1587534"/>
              <a:gd name="connsiteX102" fmla="*/ 1601337 w 9662615"/>
              <a:gd name="connsiteY102" fmla="*/ 1548552 h 1587534"/>
              <a:gd name="connsiteX103" fmla="*/ 1407755 w 9662615"/>
              <a:gd name="connsiteY103" fmla="*/ 1571444 h 1587534"/>
              <a:gd name="connsiteX104" fmla="*/ 1271994 w 9662615"/>
              <a:gd name="connsiteY104" fmla="*/ 1579471 h 1587534"/>
              <a:gd name="connsiteX105" fmla="*/ 1249226 w 9662615"/>
              <a:gd name="connsiteY105" fmla="*/ 1583140 h 1587534"/>
              <a:gd name="connsiteX106" fmla="*/ 1217719 w 9662615"/>
              <a:gd name="connsiteY106" fmla="*/ 1580863 h 1587534"/>
              <a:gd name="connsiteX107" fmla="*/ 1091432 w 9662615"/>
              <a:gd name="connsiteY107" fmla="*/ 1571003 h 1587534"/>
              <a:gd name="connsiteX108" fmla="*/ 992039 w 9662615"/>
              <a:gd name="connsiteY108" fmla="*/ 1556662 h 1587534"/>
              <a:gd name="connsiteX109" fmla="*/ 868264 w 9662615"/>
              <a:gd name="connsiteY109" fmla="*/ 1566392 h 1587534"/>
              <a:gd name="connsiteX110" fmla="*/ 792765 w 9662615"/>
              <a:gd name="connsiteY110" fmla="*/ 1563102 h 1587534"/>
              <a:gd name="connsiteX111" fmla="*/ 669055 w 9662615"/>
              <a:gd name="connsiteY111" fmla="*/ 1543638 h 1587534"/>
              <a:gd name="connsiteX112" fmla="*/ 506152 w 9662615"/>
              <a:gd name="connsiteY112" fmla="*/ 1549124 h 1587534"/>
              <a:gd name="connsiteX113" fmla="*/ 472797 w 9662615"/>
              <a:gd name="connsiteY113" fmla="*/ 1568904 h 1587534"/>
              <a:gd name="connsiteX114" fmla="*/ 427864 w 9662615"/>
              <a:gd name="connsiteY114" fmla="*/ 1580848 h 1587534"/>
              <a:gd name="connsiteX115" fmla="*/ 408381 w 9662615"/>
              <a:gd name="connsiteY115" fmla="*/ 1552940 h 1587534"/>
              <a:gd name="connsiteX116" fmla="*/ 267163 w 9662615"/>
              <a:gd name="connsiteY116" fmla="*/ 1531913 h 1587534"/>
              <a:gd name="connsiteX117" fmla="*/ 196644 w 9662615"/>
              <a:gd name="connsiteY117" fmla="*/ 1524565 h 1587534"/>
              <a:gd name="connsiteX118" fmla="*/ 86819 w 9662615"/>
              <a:gd name="connsiteY118" fmla="*/ 1519517 h 1587534"/>
              <a:gd name="connsiteX119" fmla="*/ 53369 w 9662615"/>
              <a:gd name="connsiteY119" fmla="*/ 1516853 h 1587534"/>
              <a:gd name="connsiteX120" fmla="*/ 2359 w 9662615"/>
              <a:gd name="connsiteY120" fmla="*/ 1515247 h 1587534"/>
              <a:gd name="connsiteX121" fmla="*/ 0 w 9662615"/>
              <a:gd name="connsiteY121" fmla="*/ 1514932 h 1587534"/>
              <a:gd name="connsiteX122" fmla="*/ 0 w 9662615"/>
              <a:gd name="connsiteY122" fmla="*/ 0 h 1587534"/>
              <a:gd name="connsiteX0" fmla="*/ 0 w 9662615"/>
              <a:gd name="connsiteY0" fmla="*/ 0 h 1598136"/>
              <a:gd name="connsiteX1" fmla="*/ 9662615 w 9662615"/>
              <a:gd name="connsiteY1" fmla="*/ 0 h 1598136"/>
              <a:gd name="connsiteX2" fmla="*/ 9662615 w 9662615"/>
              <a:gd name="connsiteY2" fmla="*/ 1280346 h 1598136"/>
              <a:gd name="connsiteX3" fmla="*/ 9658420 w 9662615"/>
              <a:gd name="connsiteY3" fmla="*/ 1280106 h 1598136"/>
              <a:gd name="connsiteX4" fmla="*/ 9469546 w 9662615"/>
              <a:gd name="connsiteY4" fmla="*/ 1289837 h 1598136"/>
              <a:gd name="connsiteX5" fmla="*/ 9385895 w 9662615"/>
              <a:gd name="connsiteY5" fmla="*/ 1269203 h 1598136"/>
              <a:gd name="connsiteX6" fmla="*/ 9144767 w 9662615"/>
              <a:gd name="connsiteY6" fmla="*/ 1264120 h 1598136"/>
              <a:gd name="connsiteX7" fmla="*/ 8837252 w 9662615"/>
              <a:gd name="connsiteY7" fmla="*/ 1350515 h 1598136"/>
              <a:gd name="connsiteX8" fmla="*/ 8705466 w 9662615"/>
              <a:gd name="connsiteY8" fmla="*/ 1342419 h 1598136"/>
              <a:gd name="connsiteX9" fmla="*/ 8652221 w 9662615"/>
              <a:gd name="connsiteY9" fmla="*/ 1326906 h 1598136"/>
              <a:gd name="connsiteX10" fmla="*/ 8632312 w 9662615"/>
              <a:gd name="connsiteY10" fmla="*/ 1326025 h 1598136"/>
              <a:gd name="connsiteX11" fmla="*/ 8591582 w 9662615"/>
              <a:gd name="connsiteY11" fmla="*/ 1341666 h 1598136"/>
              <a:gd name="connsiteX12" fmla="*/ 8537336 w 9662615"/>
              <a:gd name="connsiteY12" fmla="*/ 1341684 h 1598136"/>
              <a:gd name="connsiteX13" fmla="*/ 8472508 w 9662615"/>
              <a:gd name="connsiteY13" fmla="*/ 1363109 h 1598136"/>
              <a:gd name="connsiteX14" fmla="*/ 8258477 w 9662615"/>
              <a:gd name="connsiteY14" fmla="*/ 1370666 h 1598136"/>
              <a:gd name="connsiteX15" fmla="*/ 8197961 w 9662615"/>
              <a:gd name="connsiteY15" fmla="*/ 1392804 h 1598136"/>
              <a:gd name="connsiteX16" fmla="*/ 8171196 w 9662615"/>
              <a:gd name="connsiteY16" fmla="*/ 1397216 h 1598136"/>
              <a:gd name="connsiteX17" fmla="*/ 8127667 w 9662615"/>
              <a:gd name="connsiteY17" fmla="*/ 1418254 h 1598136"/>
              <a:gd name="connsiteX18" fmla="*/ 7974579 w 9662615"/>
              <a:gd name="connsiteY18" fmla="*/ 1383439 h 1598136"/>
              <a:gd name="connsiteX19" fmla="*/ 7768351 w 9662615"/>
              <a:gd name="connsiteY19" fmla="*/ 1395051 h 1598136"/>
              <a:gd name="connsiteX20" fmla="*/ 7635985 w 9662615"/>
              <a:gd name="connsiteY20" fmla="*/ 1386363 h 1598136"/>
              <a:gd name="connsiteX21" fmla="*/ 7466069 w 9662615"/>
              <a:gd name="connsiteY21" fmla="*/ 1377654 h 1598136"/>
              <a:gd name="connsiteX22" fmla="*/ 7355642 w 9662615"/>
              <a:gd name="connsiteY22" fmla="*/ 1407761 h 1598136"/>
              <a:gd name="connsiteX23" fmla="*/ 7151610 w 9662615"/>
              <a:gd name="connsiteY23" fmla="*/ 1397856 h 1598136"/>
              <a:gd name="connsiteX24" fmla="*/ 7082147 w 9662615"/>
              <a:gd name="connsiteY24" fmla="*/ 1406113 h 1598136"/>
              <a:gd name="connsiteX25" fmla="*/ 7014958 w 9662615"/>
              <a:gd name="connsiteY25" fmla="*/ 1396883 h 1598136"/>
              <a:gd name="connsiteX26" fmla="*/ 6907567 w 9662615"/>
              <a:gd name="connsiteY26" fmla="*/ 1419149 h 1598136"/>
              <a:gd name="connsiteX27" fmla="*/ 6748428 w 9662615"/>
              <a:gd name="connsiteY27" fmla="*/ 1420308 h 1598136"/>
              <a:gd name="connsiteX28" fmla="*/ 6654257 w 9662615"/>
              <a:gd name="connsiteY28" fmla="*/ 1424143 h 1598136"/>
              <a:gd name="connsiteX29" fmla="*/ 6620123 w 9662615"/>
              <a:gd name="connsiteY29" fmla="*/ 1430535 h 1598136"/>
              <a:gd name="connsiteX30" fmla="*/ 6571355 w 9662615"/>
              <a:gd name="connsiteY30" fmla="*/ 1436144 h 1598136"/>
              <a:gd name="connsiteX31" fmla="*/ 6486557 w 9662615"/>
              <a:gd name="connsiteY31" fmla="*/ 1449861 h 1598136"/>
              <a:gd name="connsiteX32" fmla="*/ 6370419 w 9662615"/>
              <a:gd name="connsiteY32" fmla="*/ 1461649 h 1598136"/>
              <a:gd name="connsiteX33" fmla="*/ 6278839 w 9662615"/>
              <a:gd name="connsiteY33" fmla="*/ 1449160 h 1598136"/>
              <a:gd name="connsiteX34" fmla="*/ 6272455 w 9662615"/>
              <a:gd name="connsiteY34" fmla="*/ 1453191 h 1598136"/>
              <a:gd name="connsiteX35" fmla="*/ 6212659 w 9662615"/>
              <a:gd name="connsiteY35" fmla="*/ 1454850 h 1598136"/>
              <a:gd name="connsiteX36" fmla="*/ 6069317 w 9662615"/>
              <a:gd name="connsiteY36" fmla="*/ 1445838 h 1598136"/>
              <a:gd name="connsiteX37" fmla="*/ 5878477 w 9662615"/>
              <a:gd name="connsiteY37" fmla="*/ 1439180 h 1598136"/>
              <a:gd name="connsiteX38" fmla="*/ 5838387 w 9662615"/>
              <a:gd name="connsiteY38" fmla="*/ 1444679 h 1598136"/>
              <a:gd name="connsiteX39" fmla="*/ 5771136 w 9662615"/>
              <a:gd name="connsiteY39" fmla="*/ 1453639 h 1598136"/>
              <a:gd name="connsiteX40" fmla="*/ 5724081 w 9662615"/>
              <a:gd name="connsiteY40" fmla="*/ 1470431 h 1598136"/>
              <a:gd name="connsiteX41" fmla="*/ 5666577 w 9662615"/>
              <a:gd name="connsiteY41" fmla="*/ 1473921 h 1598136"/>
              <a:gd name="connsiteX42" fmla="*/ 5649068 w 9662615"/>
              <a:gd name="connsiteY42" fmla="*/ 1461676 h 1598136"/>
              <a:gd name="connsiteX43" fmla="*/ 5588902 w 9662615"/>
              <a:gd name="connsiteY43" fmla="*/ 1469647 h 1598136"/>
              <a:gd name="connsiteX44" fmla="*/ 5498090 w 9662615"/>
              <a:gd name="connsiteY44" fmla="*/ 1483173 h 1598136"/>
              <a:gd name="connsiteX45" fmla="*/ 5444641 w 9662615"/>
              <a:gd name="connsiteY45" fmla="*/ 1487602 h 1598136"/>
              <a:gd name="connsiteX46" fmla="*/ 5299812 w 9662615"/>
              <a:gd name="connsiteY46" fmla="*/ 1503362 h 1598136"/>
              <a:gd name="connsiteX47" fmla="*/ 5213947 w 9662615"/>
              <a:gd name="connsiteY47" fmla="*/ 1516637 h 1598136"/>
              <a:gd name="connsiteX48" fmla="*/ 5090342 w 9662615"/>
              <a:gd name="connsiteY48" fmla="*/ 1546680 h 1598136"/>
              <a:gd name="connsiteX49" fmla="*/ 5082104 w 9662615"/>
              <a:gd name="connsiteY49" fmla="*/ 1547781 h 1598136"/>
              <a:gd name="connsiteX50" fmla="*/ 5059484 w 9662615"/>
              <a:gd name="connsiteY50" fmla="*/ 1546802 h 1598136"/>
              <a:gd name="connsiteX51" fmla="*/ 5050958 w 9662615"/>
              <a:gd name="connsiteY51" fmla="*/ 1545776 h 1598136"/>
              <a:gd name="connsiteX52" fmla="*/ 5038524 w 9662615"/>
              <a:gd name="connsiteY52" fmla="*/ 1545675 h 1598136"/>
              <a:gd name="connsiteX53" fmla="*/ 5038223 w 9662615"/>
              <a:gd name="connsiteY53" fmla="*/ 1545881 h 1598136"/>
              <a:gd name="connsiteX54" fmla="*/ 5026564 w 9662615"/>
              <a:gd name="connsiteY54" fmla="*/ 1545376 h 1598136"/>
              <a:gd name="connsiteX55" fmla="*/ 4969433 w 9662615"/>
              <a:gd name="connsiteY55" fmla="*/ 1540263 h 1598136"/>
              <a:gd name="connsiteX56" fmla="*/ 4921303 w 9662615"/>
              <a:gd name="connsiteY56" fmla="*/ 1575379 h 1598136"/>
              <a:gd name="connsiteX57" fmla="*/ 4863775 w 9662615"/>
              <a:gd name="connsiteY57" fmla="*/ 1562633 h 1598136"/>
              <a:gd name="connsiteX58" fmla="*/ 4847242 w 9662615"/>
              <a:gd name="connsiteY58" fmla="*/ 1565435 h 1598136"/>
              <a:gd name="connsiteX59" fmla="*/ 4856839 w 9662615"/>
              <a:gd name="connsiteY59" fmla="*/ 1598136 h 1598136"/>
              <a:gd name="connsiteX60" fmla="*/ 4791466 w 9662615"/>
              <a:gd name="connsiteY60" fmla="*/ 1561324 h 1598136"/>
              <a:gd name="connsiteX61" fmla="*/ 4784247 w 9662615"/>
              <a:gd name="connsiteY61" fmla="*/ 1562342 h 1598136"/>
              <a:gd name="connsiteX62" fmla="*/ 4748477 w 9662615"/>
              <a:gd name="connsiteY62" fmla="*/ 1556925 h 1598136"/>
              <a:gd name="connsiteX63" fmla="*/ 4730033 w 9662615"/>
              <a:gd name="connsiteY63" fmla="*/ 1555274 h 1598136"/>
              <a:gd name="connsiteX64" fmla="*/ 4724747 w 9662615"/>
              <a:gd name="connsiteY64" fmla="*/ 1552439 h 1598136"/>
              <a:gd name="connsiteX65" fmla="*/ 4697562 w 9662615"/>
              <a:gd name="connsiteY65" fmla="*/ 1551206 h 1598136"/>
              <a:gd name="connsiteX66" fmla="*/ 4662664 w 9662615"/>
              <a:gd name="connsiteY66" fmla="*/ 1573162 h 1598136"/>
              <a:gd name="connsiteX67" fmla="*/ 4603028 w 9662615"/>
              <a:gd name="connsiteY67" fmla="*/ 1568821 h 1598136"/>
              <a:gd name="connsiteX68" fmla="*/ 4541612 w 9662615"/>
              <a:gd name="connsiteY68" fmla="*/ 1545262 h 1598136"/>
              <a:gd name="connsiteX69" fmla="*/ 4422155 w 9662615"/>
              <a:gd name="connsiteY69" fmla="*/ 1542059 h 1598136"/>
              <a:gd name="connsiteX70" fmla="*/ 4221826 w 9662615"/>
              <a:gd name="connsiteY70" fmla="*/ 1508923 h 1598136"/>
              <a:gd name="connsiteX71" fmla="*/ 4096601 w 9662615"/>
              <a:gd name="connsiteY71" fmla="*/ 1521563 h 1598136"/>
              <a:gd name="connsiteX72" fmla="*/ 3970635 w 9662615"/>
              <a:gd name="connsiteY72" fmla="*/ 1544815 h 1598136"/>
              <a:gd name="connsiteX73" fmla="*/ 3833906 w 9662615"/>
              <a:gd name="connsiteY73" fmla="*/ 1516637 h 1598136"/>
              <a:gd name="connsiteX74" fmla="*/ 3696258 w 9662615"/>
              <a:gd name="connsiteY74" fmla="*/ 1537563 h 1598136"/>
              <a:gd name="connsiteX75" fmla="*/ 3594070 w 9662615"/>
              <a:gd name="connsiteY75" fmla="*/ 1509422 h 1598136"/>
              <a:gd name="connsiteX76" fmla="*/ 3565233 w 9662615"/>
              <a:gd name="connsiteY76" fmla="*/ 1515122 h 1598136"/>
              <a:gd name="connsiteX77" fmla="*/ 3560267 w 9662615"/>
              <a:gd name="connsiteY77" fmla="*/ 1516288 h 1598136"/>
              <a:gd name="connsiteX78" fmla="*/ 3540258 w 9662615"/>
              <a:gd name="connsiteY78" fmla="*/ 1516976 h 1598136"/>
              <a:gd name="connsiteX79" fmla="*/ 3534780 w 9662615"/>
              <a:gd name="connsiteY79" fmla="*/ 1522141 h 1598136"/>
              <a:gd name="connsiteX80" fmla="*/ 3504783 w 9662615"/>
              <a:gd name="connsiteY80" fmla="*/ 1526739 h 1598136"/>
              <a:gd name="connsiteX81" fmla="*/ 3430805 w 9662615"/>
              <a:gd name="connsiteY81" fmla="*/ 1542521 h 1598136"/>
              <a:gd name="connsiteX82" fmla="*/ 3292707 w 9662615"/>
              <a:gd name="connsiteY82" fmla="*/ 1520490 h 1598136"/>
              <a:gd name="connsiteX83" fmla="*/ 3187872 w 9662615"/>
              <a:gd name="connsiteY83" fmla="*/ 1519991 h 1598136"/>
              <a:gd name="connsiteX84" fmla="*/ 3148026 w 9662615"/>
              <a:gd name="connsiteY84" fmla="*/ 1524777 h 1598136"/>
              <a:gd name="connsiteX85" fmla="*/ 3092394 w 9662615"/>
              <a:gd name="connsiteY85" fmla="*/ 1528115 h 1598136"/>
              <a:gd name="connsiteX86" fmla="*/ 2994200 w 9662615"/>
              <a:gd name="connsiteY86" fmla="*/ 1537857 h 1598136"/>
              <a:gd name="connsiteX87" fmla="*/ 2862301 w 9662615"/>
              <a:gd name="connsiteY87" fmla="*/ 1544250 h 1598136"/>
              <a:gd name="connsiteX88" fmla="*/ 2766335 w 9662615"/>
              <a:gd name="connsiteY88" fmla="*/ 1527662 h 1598136"/>
              <a:gd name="connsiteX89" fmla="*/ 2757836 w 9662615"/>
              <a:gd name="connsiteY89" fmla="*/ 1531371 h 1598136"/>
              <a:gd name="connsiteX90" fmla="*/ 2691555 w 9662615"/>
              <a:gd name="connsiteY90" fmla="*/ 1530283 h 1598136"/>
              <a:gd name="connsiteX91" fmla="*/ 2491676 w 9662615"/>
              <a:gd name="connsiteY91" fmla="*/ 1500859 h 1598136"/>
              <a:gd name="connsiteX92" fmla="*/ 2378036 w 9662615"/>
              <a:gd name="connsiteY92" fmla="*/ 1520645 h 1598136"/>
              <a:gd name="connsiteX93" fmla="*/ 2284269 w 9662615"/>
              <a:gd name="connsiteY93" fmla="*/ 1503068 h 1598136"/>
              <a:gd name="connsiteX94" fmla="*/ 2207104 w 9662615"/>
              <a:gd name="connsiteY94" fmla="*/ 1508888 h 1598136"/>
              <a:gd name="connsiteX95" fmla="*/ 2149226 w 9662615"/>
              <a:gd name="connsiteY95" fmla="*/ 1523409 h 1598136"/>
              <a:gd name="connsiteX96" fmla="*/ 2084783 w 9662615"/>
              <a:gd name="connsiteY96" fmla="*/ 1524245 h 1598136"/>
              <a:gd name="connsiteX97" fmla="*/ 2070075 w 9662615"/>
              <a:gd name="connsiteY97" fmla="*/ 1511285 h 1598136"/>
              <a:gd name="connsiteX98" fmla="*/ 2001057 w 9662615"/>
              <a:gd name="connsiteY98" fmla="*/ 1516449 h 1598136"/>
              <a:gd name="connsiteX99" fmla="*/ 1896330 w 9662615"/>
              <a:gd name="connsiteY99" fmla="*/ 1525725 h 1598136"/>
              <a:gd name="connsiteX100" fmla="*/ 1835994 w 9662615"/>
              <a:gd name="connsiteY100" fmla="*/ 1527678 h 1598136"/>
              <a:gd name="connsiteX101" fmla="*/ 1671119 w 9662615"/>
              <a:gd name="connsiteY101" fmla="*/ 1536701 h 1598136"/>
              <a:gd name="connsiteX102" fmla="*/ 1601337 w 9662615"/>
              <a:gd name="connsiteY102" fmla="*/ 1548552 h 1598136"/>
              <a:gd name="connsiteX103" fmla="*/ 1407755 w 9662615"/>
              <a:gd name="connsiteY103" fmla="*/ 1571444 h 1598136"/>
              <a:gd name="connsiteX104" fmla="*/ 1271994 w 9662615"/>
              <a:gd name="connsiteY104" fmla="*/ 1579471 h 1598136"/>
              <a:gd name="connsiteX105" fmla="*/ 1249226 w 9662615"/>
              <a:gd name="connsiteY105" fmla="*/ 1583140 h 1598136"/>
              <a:gd name="connsiteX106" fmla="*/ 1217719 w 9662615"/>
              <a:gd name="connsiteY106" fmla="*/ 1580863 h 1598136"/>
              <a:gd name="connsiteX107" fmla="*/ 1091432 w 9662615"/>
              <a:gd name="connsiteY107" fmla="*/ 1571003 h 1598136"/>
              <a:gd name="connsiteX108" fmla="*/ 992039 w 9662615"/>
              <a:gd name="connsiteY108" fmla="*/ 1556662 h 1598136"/>
              <a:gd name="connsiteX109" fmla="*/ 868264 w 9662615"/>
              <a:gd name="connsiteY109" fmla="*/ 1566392 h 1598136"/>
              <a:gd name="connsiteX110" fmla="*/ 792765 w 9662615"/>
              <a:gd name="connsiteY110" fmla="*/ 1563102 h 1598136"/>
              <a:gd name="connsiteX111" fmla="*/ 669055 w 9662615"/>
              <a:gd name="connsiteY111" fmla="*/ 1543638 h 1598136"/>
              <a:gd name="connsiteX112" fmla="*/ 506152 w 9662615"/>
              <a:gd name="connsiteY112" fmla="*/ 1549124 h 1598136"/>
              <a:gd name="connsiteX113" fmla="*/ 472797 w 9662615"/>
              <a:gd name="connsiteY113" fmla="*/ 1568904 h 1598136"/>
              <a:gd name="connsiteX114" fmla="*/ 427864 w 9662615"/>
              <a:gd name="connsiteY114" fmla="*/ 1580848 h 1598136"/>
              <a:gd name="connsiteX115" fmla="*/ 408381 w 9662615"/>
              <a:gd name="connsiteY115" fmla="*/ 1552940 h 1598136"/>
              <a:gd name="connsiteX116" fmla="*/ 267163 w 9662615"/>
              <a:gd name="connsiteY116" fmla="*/ 1531913 h 1598136"/>
              <a:gd name="connsiteX117" fmla="*/ 196644 w 9662615"/>
              <a:gd name="connsiteY117" fmla="*/ 1524565 h 1598136"/>
              <a:gd name="connsiteX118" fmla="*/ 86819 w 9662615"/>
              <a:gd name="connsiteY118" fmla="*/ 1519517 h 1598136"/>
              <a:gd name="connsiteX119" fmla="*/ 53369 w 9662615"/>
              <a:gd name="connsiteY119" fmla="*/ 1516853 h 1598136"/>
              <a:gd name="connsiteX120" fmla="*/ 2359 w 9662615"/>
              <a:gd name="connsiteY120" fmla="*/ 1515247 h 1598136"/>
              <a:gd name="connsiteX121" fmla="*/ 0 w 9662615"/>
              <a:gd name="connsiteY121" fmla="*/ 1514932 h 1598136"/>
              <a:gd name="connsiteX122" fmla="*/ 0 w 9662615"/>
              <a:gd name="connsiteY122" fmla="*/ 0 h 1598136"/>
              <a:gd name="connsiteX0" fmla="*/ 0 w 9662615"/>
              <a:gd name="connsiteY0" fmla="*/ 0 h 1598136"/>
              <a:gd name="connsiteX1" fmla="*/ 9662615 w 9662615"/>
              <a:gd name="connsiteY1" fmla="*/ 0 h 1598136"/>
              <a:gd name="connsiteX2" fmla="*/ 9662615 w 9662615"/>
              <a:gd name="connsiteY2" fmla="*/ 1280346 h 1598136"/>
              <a:gd name="connsiteX3" fmla="*/ 9658420 w 9662615"/>
              <a:gd name="connsiteY3" fmla="*/ 1280106 h 1598136"/>
              <a:gd name="connsiteX4" fmla="*/ 9469546 w 9662615"/>
              <a:gd name="connsiteY4" fmla="*/ 1289837 h 1598136"/>
              <a:gd name="connsiteX5" fmla="*/ 9385895 w 9662615"/>
              <a:gd name="connsiteY5" fmla="*/ 1269203 h 1598136"/>
              <a:gd name="connsiteX6" fmla="*/ 9144767 w 9662615"/>
              <a:gd name="connsiteY6" fmla="*/ 1264120 h 1598136"/>
              <a:gd name="connsiteX7" fmla="*/ 8837252 w 9662615"/>
              <a:gd name="connsiteY7" fmla="*/ 1350515 h 1598136"/>
              <a:gd name="connsiteX8" fmla="*/ 8705466 w 9662615"/>
              <a:gd name="connsiteY8" fmla="*/ 1342419 h 1598136"/>
              <a:gd name="connsiteX9" fmla="*/ 8652221 w 9662615"/>
              <a:gd name="connsiteY9" fmla="*/ 1326906 h 1598136"/>
              <a:gd name="connsiteX10" fmla="*/ 8632312 w 9662615"/>
              <a:gd name="connsiteY10" fmla="*/ 1326025 h 1598136"/>
              <a:gd name="connsiteX11" fmla="*/ 8591582 w 9662615"/>
              <a:gd name="connsiteY11" fmla="*/ 1341666 h 1598136"/>
              <a:gd name="connsiteX12" fmla="*/ 8537336 w 9662615"/>
              <a:gd name="connsiteY12" fmla="*/ 1341684 h 1598136"/>
              <a:gd name="connsiteX13" fmla="*/ 8472508 w 9662615"/>
              <a:gd name="connsiteY13" fmla="*/ 1363109 h 1598136"/>
              <a:gd name="connsiteX14" fmla="*/ 8258477 w 9662615"/>
              <a:gd name="connsiteY14" fmla="*/ 1370666 h 1598136"/>
              <a:gd name="connsiteX15" fmla="*/ 8197961 w 9662615"/>
              <a:gd name="connsiteY15" fmla="*/ 1392804 h 1598136"/>
              <a:gd name="connsiteX16" fmla="*/ 8171196 w 9662615"/>
              <a:gd name="connsiteY16" fmla="*/ 1397216 h 1598136"/>
              <a:gd name="connsiteX17" fmla="*/ 8127667 w 9662615"/>
              <a:gd name="connsiteY17" fmla="*/ 1418254 h 1598136"/>
              <a:gd name="connsiteX18" fmla="*/ 7974579 w 9662615"/>
              <a:gd name="connsiteY18" fmla="*/ 1383439 h 1598136"/>
              <a:gd name="connsiteX19" fmla="*/ 7768351 w 9662615"/>
              <a:gd name="connsiteY19" fmla="*/ 1395051 h 1598136"/>
              <a:gd name="connsiteX20" fmla="*/ 7635985 w 9662615"/>
              <a:gd name="connsiteY20" fmla="*/ 1386363 h 1598136"/>
              <a:gd name="connsiteX21" fmla="*/ 7466069 w 9662615"/>
              <a:gd name="connsiteY21" fmla="*/ 1377654 h 1598136"/>
              <a:gd name="connsiteX22" fmla="*/ 7355642 w 9662615"/>
              <a:gd name="connsiteY22" fmla="*/ 1407761 h 1598136"/>
              <a:gd name="connsiteX23" fmla="*/ 7151610 w 9662615"/>
              <a:gd name="connsiteY23" fmla="*/ 1397856 h 1598136"/>
              <a:gd name="connsiteX24" fmla="*/ 7082147 w 9662615"/>
              <a:gd name="connsiteY24" fmla="*/ 1406113 h 1598136"/>
              <a:gd name="connsiteX25" fmla="*/ 7014958 w 9662615"/>
              <a:gd name="connsiteY25" fmla="*/ 1396883 h 1598136"/>
              <a:gd name="connsiteX26" fmla="*/ 6907567 w 9662615"/>
              <a:gd name="connsiteY26" fmla="*/ 1419149 h 1598136"/>
              <a:gd name="connsiteX27" fmla="*/ 6748428 w 9662615"/>
              <a:gd name="connsiteY27" fmla="*/ 1420308 h 1598136"/>
              <a:gd name="connsiteX28" fmla="*/ 6654257 w 9662615"/>
              <a:gd name="connsiteY28" fmla="*/ 1424143 h 1598136"/>
              <a:gd name="connsiteX29" fmla="*/ 6620123 w 9662615"/>
              <a:gd name="connsiteY29" fmla="*/ 1430535 h 1598136"/>
              <a:gd name="connsiteX30" fmla="*/ 6571355 w 9662615"/>
              <a:gd name="connsiteY30" fmla="*/ 1436144 h 1598136"/>
              <a:gd name="connsiteX31" fmla="*/ 6486557 w 9662615"/>
              <a:gd name="connsiteY31" fmla="*/ 1449861 h 1598136"/>
              <a:gd name="connsiteX32" fmla="*/ 6370419 w 9662615"/>
              <a:gd name="connsiteY32" fmla="*/ 1461649 h 1598136"/>
              <a:gd name="connsiteX33" fmla="*/ 6278839 w 9662615"/>
              <a:gd name="connsiteY33" fmla="*/ 1449160 h 1598136"/>
              <a:gd name="connsiteX34" fmla="*/ 6272455 w 9662615"/>
              <a:gd name="connsiteY34" fmla="*/ 1453191 h 1598136"/>
              <a:gd name="connsiteX35" fmla="*/ 6212659 w 9662615"/>
              <a:gd name="connsiteY35" fmla="*/ 1454850 h 1598136"/>
              <a:gd name="connsiteX36" fmla="*/ 6069317 w 9662615"/>
              <a:gd name="connsiteY36" fmla="*/ 1445838 h 1598136"/>
              <a:gd name="connsiteX37" fmla="*/ 5878477 w 9662615"/>
              <a:gd name="connsiteY37" fmla="*/ 1439180 h 1598136"/>
              <a:gd name="connsiteX38" fmla="*/ 5838387 w 9662615"/>
              <a:gd name="connsiteY38" fmla="*/ 1444679 h 1598136"/>
              <a:gd name="connsiteX39" fmla="*/ 5771136 w 9662615"/>
              <a:gd name="connsiteY39" fmla="*/ 1453639 h 1598136"/>
              <a:gd name="connsiteX40" fmla="*/ 5724081 w 9662615"/>
              <a:gd name="connsiteY40" fmla="*/ 1470431 h 1598136"/>
              <a:gd name="connsiteX41" fmla="*/ 5666577 w 9662615"/>
              <a:gd name="connsiteY41" fmla="*/ 1473921 h 1598136"/>
              <a:gd name="connsiteX42" fmla="*/ 5649068 w 9662615"/>
              <a:gd name="connsiteY42" fmla="*/ 1461676 h 1598136"/>
              <a:gd name="connsiteX43" fmla="*/ 5588902 w 9662615"/>
              <a:gd name="connsiteY43" fmla="*/ 1469647 h 1598136"/>
              <a:gd name="connsiteX44" fmla="*/ 5498090 w 9662615"/>
              <a:gd name="connsiteY44" fmla="*/ 1483173 h 1598136"/>
              <a:gd name="connsiteX45" fmla="*/ 5444641 w 9662615"/>
              <a:gd name="connsiteY45" fmla="*/ 1487602 h 1598136"/>
              <a:gd name="connsiteX46" fmla="*/ 5299812 w 9662615"/>
              <a:gd name="connsiteY46" fmla="*/ 1503362 h 1598136"/>
              <a:gd name="connsiteX47" fmla="*/ 5213947 w 9662615"/>
              <a:gd name="connsiteY47" fmla="*/ 1516637 h 1598136"/>
              <a:gd name="connsiteX48" fmla="*/ 5090342 w 9662615"/>
              <a:gd name="connsiteY48" fmla="*/ 1546680 h 1598136"/>
              <a:gd name="connsiteX49" fmla="*/ 5129812 w 9662615"/>
              <a:gd name="connsiteY49" fmla="*/ 1521277 h 1598136"/>
              <a:gd name="connsiteX50" fmla="*/ 5059484 w 9662615"/>
              <a:gd name="connsiteY50" fmla="*/ 1546802 h 1598136"/>
              <a:gd name="connsiteX51" fmla="*/ 5050958 w 9662615"/>
              <a:gd name="connsiteY51" fmla="*/ 1545776 h 1598136"/>
              <a:gd name="connsiteX52" fmla="*/ 5038524 w 9662615"/>
              <a:gd name="connsiteY52" fmla="*/ 1545675 h 1598136"/>
              <a:gd name="connsiteX53" fmla="*/ 5038223 w 9662615"/>
              <a:gd name="connsiteY53" fmla="*/ 1545881 h 1598136"/>
              <a:gd name="connsiteX54" fmla="*/ 5026564 w 9662615"/>
              <a:gd name="connsiteY54" fmla="*/ 1545376 h 1598136"/>
              <a:gd name="connsiteX55" fmla="*/ 4969433 w 9662615"/>
              <a:gd name="connsiteY55" fmla="*/ 1540263 h 1598136"/>
              <a:gd name="connsiteX56" fmla="*/ 4921303 w 9662615"/>
              <a:gd name="connsiteY56" fmla="*/ 1575379 h 1598136"/>
              <a:gd name="connsiteX57" fmla="*/ 4863775 w 9662615"/>
              <a:gd name="connsiteY57" fmla="*/ 1562633 h 1598136"/>
              <a:gd name="connsiteX58" fmla="*/ 4847242 w 9662615"/>
              <a:gd name="connsiteY58" fmla="*/ 1565435 h 1598136"/>
              <a:gd name="connsiteX59" fmla="*/ 4856839 w 9662615"/>
              <a:gd name="connsiteY59" fmla="*/ 1598136 h 1598136"/>
              <a:gd name="connsiteX60" fmla="*/ 4791466 w 9662615"/>
              <a:gd name="connsiteY60" fmla="*/ 1561324 h 1598136"/>
              <a:gd name="connsiteX61" fmla="*/ 4784247 w 9662615"/>
              <a:gd name="connsiteY61" fmla="*/ 1562342 h 1598136"/>
              <a:gd name="connsiteX62" fmla="*/ 4748477 w 9662615"/>
              <a:gd name="connsiteY62" fmla="*/ 1556925 h 1598136"/>
              <a:gd name="connsiteX63" fmla="*/ 4730033 w 9662615"/>
              <a:gd name="connsiteY63" fmla="*/ 1555274 h 1598136"/>
              <a:gd name="connsiteX64" fmla="*/ 4724747 w 9662615"/>
              <a:gd name="connsiteY64" fmla="*/ 1552439 h 1598136"/>
              <a:gd name="connsiteX65" fmla="*/ 4697562 w 9662615"/>
              <a:gd name="connsiteY65" fmla="*/ 1551206 h 1598136"/>
              <a:gd name="connsiteX66" fmla="*/ 4662664 w 9662615"/>
              <a:gd name="connsiteY66" fmla="*/ 1573162 h 1598136"/>
              <a:gd name="connsiteX67" fmla="*/ 4603028 w 9662615"/>
              <a:gd name="connsiteY67" fmla="*/ 1568821 h 1598136"/>
              <a:gd name="connsiteX68" fmla="*/ 4541612 w 9662615"/>
              <a:gd name="connsiteY68" fmla="*/ 1545262 h 1598136"/>
              <a:gd name="connsiteX69" fmla="*/ 4422155 w 9662615"/>
              <a:gd name="connsiteY69" fmla="*/ 1542059 h 1598136"/>
              <a:gd name="connsiteX70" fmla="*/ 4221826 w 9662615"/>
              <a:gd name="connsiteY70" fmla="*/ 1508923 h 1598136"/>
              <a:gd name="connsiteX71" fmla="*/ 4096601 w 9662615"/>
              <a:gd name="connsiteY71" fmla="*/ 1521563 h 1598136"/>
              <a:gd name="connsiteX72" fmla="*/ 3970635 w 9662615"/>
              <a:gd name="connsiteY72" fmla="*/ 1544815 h 1598136"/>
              <a:gd name="connsiteX73" fmla="*/ 3833906 w 9662615"/>
              <a:gd name="connsiteY73" fmla="*/ 1516637 h 1598136"/>
              <a:gd name="connsiteX74" fmla="*/ 3696258 w 9662615"/>
              <a:gd name="connsiteY74" fmla="*/ 1537563 h 1598136"/>
              <a:gd name="connsiteX75" fmla="*/ 3594070 w 9662615"/>
              <a:gd name="connsiteY75" fmla="*/ 1509422 h 1598136"/>
              <a:gd name="connsiteX76" fmla="*/ 3565233 w 9662615"/>
              <a:gd name="connsiteY76" fmla="*/ 1515122 h 1598136"/>
              <a:gd name="connsiteX77" fmla="*/ 3560267 w 9662615"/>
              <a:gd name="connsiteY77" fmla="*/ 1516288 h 1598136"/>
              <a:gd name="connsiteX78" fmla="*/ 3540258 w 9662615"/>
              <a:gd name="connsiteY78" fmla="*/ 1516976 h 1598136"/>
              <a:gd name="connsiteX79" fmla="*/ 3534780 w 9662615"/>
              <a:gd name="connsiteY79" fmla="*/ 1522141 h 1598136"/>
              <a:gd name="connsiteX80" fmla="*/ 3504783 w 9662615"/>
              <a:gd name="connsiteY80" fmla="*/ 1526739 h 1598136"/>
              <a:gd name="connsiteX81" fmla="*/ 3430805 w 9662615"/>
              <a:gd name="connsiteY81" fmla="*/ 1542521 h 1598136"/>
              <a:gd name="connsiteX82" fmla="*/ 3292707 w 9662615"/>
              <a:gd name="connsiteY82" fmla="*/ 1520490 h 1598136"/>
              <a:gd name="connsiteX83" fmla="*/ 3187872 w 9662615"/>
              <a:gd name="connsiteY83" fmla="*/ 1519991 h 1598136"/>
              <a:gd name="connsiteX84" fmla="*/ 3148026 w 9662615"/>
              <a:gd name="connsiteY84" fmla="*/ 1524777 h 1598136"/>
              <a:gd name="connsiteX85" fmla="*/ 3092394 w 9662615"/>
              <a:gd name="connsiteY85" fmla="*/ 1528115 h 1598136"/>
              <a:gd name="connsiteX86" fmla="*/ 2994200 w 9662615"/>
              <a:gd name="connsiteY86" fmla="*/ 1537857 h 1598136"/>
              <a:gd name="connsiteX87" fmla="*/ 2862301 w 9662615"/>
              <a:gd name="connsiteY87" fmla="*/ 1544250 h 1598136"/>
              <a:gd name="connsiteX88" fmla="*/ 2766335 w 9662615"/>
              <a:gd name="connsiteY88" fmla="*/ 1527662 h 1598136"/>
              <a:gd name="connsiteX89" fmla="*/ 2757836 w 9662615"/>
              <a:gd name="connsiteY89" fmla="*/ 1531371 h 1598136"/>
              <a:gd name="connsiteX90" fmla="*/ 2691555 w 9662615"/>
              <a:gd name="connsiteY90" fmla="*/ 1530283 h 1598136"/>
              <a:gd name="connsiteX91" fmla="*/ 2491676 w 9662615"/>
              <a:gd name="connsiteY91" fmla="*/ 1500859 h 1598136"/>
              <a:gd name="connsiteX92" fmla="*/ 2378036 w 9662615"/>
              <a:gd name="connsiteY92" fmla="*/ 1520645 h 1598136"/>
              <a:gd name="connsiteX93" fmla="*/ 2284269 w 9662615"/>
              <a:gd name="connsiteY93" fmla="*/ 1503068 h 1598136"/>
              <a:gd name="connsiteX94" fmla="*/ 2207104 w 9662615"/>
              <a:gd name="connsiteY94" fmla="*/ 1508888 h 1598136"/>
              <a:gd name="connsiteX95" fmla="*/ 2149226 w 9662615"/>
              <a:gd name="connsiteY95" fmla="*/ 1523409 h 1598136"/>
              <a:gd name="connsiteX96" fmla="*/ 2084783 w 9662615"/>
              <a:gd name="connsiteY96" fmla="*/ 1524245 h 1598136"/>
              <a:gd name="connsiteX97" fmla="*/ 2070075 w 9662615"/>
              <a:gd name="connsiteY97" fmla="*/ 1511285 h 1598136"/>
              <a:gd name="connsiteX98" fmla="*/ 2001057 w 9662615"/>
              <a:gd name="connsiteY98" fmla="*/ 1516449 h 1598136"/>
              <a:gd name="connsiteX99" fmla="*/ 1896330 w 9662615"/>
              <a:gd name="connsiteY99" fmla="*/ 1525725 h 1598136"/>
              <a:gd name="connsiteX100" fmla="*/ 1835994 w 9662615"/>
              <a:gd name="connsiteY100" fmla="*/ 1527678 h 1598136"/>
              <a:gd name="connsiteX101" fmla="*/ 1671119 w 9662615"/>
              <a:gd name="connsiteY101" fmla="*/ 1536701 h 1598136"/>
              <a:gd name="connsiteX102" fmla="*/ 1601337 w 9662615"/>
              <a:gd name="connsiteY102" fmla="*/ 1548552 h 1598136"/>
              <a:gd name="connsiteX103" fmla="*/ 1407755 w 9662615"/>
              <a:gd name="connsiteY103" fmla="*/ 1571444 h 1598136"/>
              <a:gd name="connsiteX104" fmla="*/ 1271994 w 9662615"/>
              <a:gd name="connsiteY104" fmla="*/ 1579471 h 1598136"/>
              <a:gd name="connsiteX105" fmla="*/ 1249226 w 9662615"/>
              <a:gd name="connsiteY105" fmla="*/ 1583140 h 1598136"/>
              <a:gd name="connsiteX106" fmla="*/ 1217719 w 9662615"/>
              <a:gd name="connsiteY106" fmla="*/ 1580863 h 1598136"/>
              <a:gd name="connsiteX107" fmla="*/ 1091432 w 9662615"/>
              <a:gd name="connsiteY107" fmla="*/ 1571003 h 1598136"/>
              <a:gd name="connsiteX108" fmla="*/ 992039 w 9662615"/>
              <a:gd name="connsiteY108" fmla="*/ 1556662 h 1598136"/>
              <a:gd name="connsiteX109" fmla="*/ 868264 w 9662615"/>
              <a:gd name="connsiteY109" fmla="*/ 1566392 h 1598136"/>
              <a:gd name="connsiteX110" fmla="*/ 792765 w 9662615"/>
              <a:gd name="connsiteY110" fmla="*/ 1563102 h 1598136"/>
              <a:gd name="connsiteX111" fmla="*/ 669055 w 9662615"/>
              <a:gd name="connsiteY111" fmla="*/ 1543638 h 1598136"/>
              <a:gd name="connsiteX112" fmla="*/ 506152 w 9662615"/>
              <a:gd name="connsiteY112" fmla="*/ 1549124 h 1598136"/>
              <a:gd name="connsiteX113" fmla="*/ 472797 w 9662615"/>
              <a:gd name="connsiteY113" fmla="*/ 1568904 h 1598136"/>
              <a:gd name="connsiteX114" fmla="*/ 427864 w 9662615"/>
              <a:gd name="connsiteY114" fmla="*/ 1580848 h 1598136"/>
              <a:gd name="connsiteX115" fmla="*/ 408381 w 9662615"/>
              <a:gd name="connsiteY115" fmla="*/ 1552940 h 1598136"/>
              <a:gd name="connsiteX116" fmla="*/ 267163 w 9662615"/>
              <a:gd name="connsiteY116" fmla="*/ 1531913 h 1598136"/>
              <a:gd name="connsiteX117" fmla="*/ 196644 w 9662615"/>
              <a:gd name="connsiteY117" fmla="*/ 1524565 h 1598136"/>
              <a:gd name="connsiteX118" fmla="*/ 86819 w 9662615"/>
              <a:gd name="connsiteY118" fmla="*/ 1519517 h 1598136"/>
              <a:gd name="connsiteX119" fmla="*/ 53369 w 9662615"/>
              <a:gd name="connsiteY119" fmla="*/ 1516853 h 1598136"/>
              <a:gd name="connsiteX120" fmla="*/ 2359 w 9662615"/>
              <a:gd name="connsiteY120" fmla="*/ 1515247 h 1598136"/>
              <a:gd name="connsiteX121" fmla="*/ 0 w 9662615"/>
              <a:gd name="connsiteY121" fmla="*/ 1514932 h 1598136"/>
              <a:gd name="connsiteX122" fmla="*/ 0 w 9662615"/>
              <a:gd name="connsiteY122" fmla="*/ 0 h 1598136"/>
              <a:gd name="connsiteX0" fmla="*/ 0 w 9662615"/>
              <a:gd name="connsiteY0" fmla="*/ 0 h 1598136"/>
              <a:gd name="connsiteX1" fmla="*/ 9662615 w 9662615"/>
              <a:gd name="connsiteY1" fmla="*/ 0 h 1598136"/>
              <a:gd name="connsiteX2" fmla="*/ 9662615 w 9662615"/>
              <a:gd name="connsiteY2" fmla="*/ 1280346 h 1598136"/>
              <a:gd name="connsiteX3" fmla="*/ 9658420 w 9662615"/>
              <a:gd name="connsiteY3" fmla="*/ 1280106 h 1598136"/>
              <a:gd name="connsiteX4" fmla="*/ 9469546 w 9662615"/>
              <a:gd name="connsiteY4" fmla="*/ 1289837 h 1598136"/>
              <a:gd name="connsiteX5" fmla="*/ 9385895 w 9662615"/>
              <a:gd name="connsiteY5" fmla="*/ 1269203 h 1598136"/>
              <a:gd name="connsiteX6" fmla="*/ 9144767 w 9662615"/>
              <a:gd name="connsiteY6" fmla="*/ 1264120 h 1598136"/>
              <a:gd name="connsiteX7" fmla="*/ 8837252 w 9662615"/>
              <a:gd name="connsiteY7" fmla="*/ 1350515 h 1598136"/>
              <a:gd name="connsiteX8" fmla="*/ 8705466 w 9662615"/>
              <a:gd name="connsiteY8" fmla="*/ 1342419 h 1598136"/>
              <a:gd name="connsiteX9" fmla="*/ 8652221 w 9662615"/>
              <a:gd name="connsiteY9" fmla="*/ 1326906 h 1598136"/>
              <a:gd name="connsiteX10" fmla="*/ 8632312 w 9662615"/>
              <a:gd name="connsiteY10" fmla="*/ 1326025 h 1598136"/>
              <a:gd name="connsiteX11" fmla="*/ 8591582 w 9662615"/>
              <a:gd name="connsiteY11" fmla="*/ 1341666 h 1598136"/>
              <a:gd name="connsiteX12" fmla="*/ 8537336 w 9662615"/>
              <a:gd name="connsiteY12" fmla="*/ 1341684 h 1598136"/>
              <a:gd name="connsiteX13" fmla="*/ 8472508 w 9662615"/>
              <a:gd name="connsiteY13" fmla="*/ 1363109 h 1598136"/>
              <a:gd name="connsiteX14" fmla="*/ 8258477 w 9662615"/>
              <a:gd name="connsiteY14" fmla="*/ 1370666 h 1598136"/>
              <a:gd name="connsiteX15" fmla="*/ 8197961 w 9662615"/>
              <a:gd name="connsiteY15" fmla="*/ 1392804 h 1598136"/>
              <a:gd name="connsiteX16" fmla="*/ 8171196 w 9662615"/>
              <a:gd name="connsiteY16" fmla="*/ 1397216 h 1598136"/>
              <a:gd name="connsiteX17" fmla="*/ 8127667 w 9662615"/>
              <a:gd name="connsiteY17" fmla="*/ 1418254 h 1598136"/>
              <a:gd name="connsiteX18" fmla="*/ 7974579 w 9662615"/>
              <a:gd name="connsiteY18" fmla="*/ 1383439 h 1598136"/>
              <a:gd name="connsiteX19" fmla="*/ 7768351 w 9662615"/>
              <a:gd name="connsiteY19" fmla="*/ 1395051 h 1598136"/>
              <a:gd name="connsiteX20" fmla="*/ 7635985 w 9662615"/>
              <a:gd name="connsiteY20" fmla="*/ 1386363 h 1598136"/>
              <a:gd name="connsiteX21" fmla="*/ 7466069 w 9662615"/>
              <a:gd name="connsiteY21" fmla="*/ 1377654 h 1598136"/>
              <a:gd name="connsiteX22" fmla="*/ 7355642 w 9662615"/>
              <a:gd name="connsiteY22" fmla="*/ 1407761 h 1598136"/>
              <a:gd name="connsiteX23" fmla="*/ 7151610 w 9662615"/>
              <a:gd name="connsiteY23" fmla="*/ 1397856 h 1598136"/>
              <a:gd name="connsiteX24" fmla="*/ 7082147 w 9662615"/>
              <a:gd name="connsiteY24" fmla="*/ 1406113 h 1598136"/>
              <a:gd name="connsiteX25" fmla="*/ 7014958 w 9662615"/>
              <a:gd name="connsiteY25" fmla="*/ 1396883 h 1598136"/>
              <a:gd name="connsiteX26" fmla="*/ 6907567 w 9662615"/>
              <a:gd name="connsiteY26" fmla="*/ 1419149 h 1598136"/>
              <a:gd name="connsiteX27" fmla="*/ 6748428 w 9662615"/>
              <a:gd name="connsiteY27" fmla="*/ 1420308 h 1598136"/>
              <a:gd name="connsiteX28" fmla="*/ 6654257 w 9662615"/>
              <a:gd name="connsiteY28" fmla="*/ 1424143 h 1598136"/>
              <a:gd name="connsiteX29" fmla="*/ 6620123 w 9662615"/>
              <a:gd name="connsiteY29" fmla="*/ 1430535 h 1598136"/>
              <a:gd name="connsiteX30" fmla="*/ 6571355 w 9662615"/>
              <a:gd name="connsiteY30" fmla="*/ 1436144 h 1598136"/>
              <a:gd name="connsiteX31" fmla="*/ 6486557 w 9662615"/>
              <a:gd name="connsiteY31" fmla="*/ 1449861 h 1598136"/>
              <a:gd name="connsiteX32" fmla="*/ 6370419 w 9662615"/>
              <a:gd name="connsiteY32" fmla="*/ 1461649 h 1598136"/>
              <a:gd name="connsiteX33" fmla="*/ 6278839 w 9662615"/>
              <a:gd name="connsiteY33" fmla="*/ 1449160 h 1598136"/>
              <a:gd name="connsiteX34" fmla="*/ 6272455 w 9662615"/>
              <a:gd name="connsiteY34" fmla="*/ 1453191 h 1598136"/>
              <a:gd name="connsiteX35" fmla="*/ 6212659 w 9662615"/>
              <a:gd name="connsiteY35" fmla="*/ 1454850 h 1598136"/>
              <a:gd name="connsiteX36" fmla="*/ 6069317 w 9662615"/>
              <a:gd name="connsiteY36" fmla="*/ 1445838 h 1598136"/>
              <a:gd name="connsiteX37" fmla="*/ 5878477 w 9662615"/>
              <a:gd name="connsiteY37" fmla="*/ 1439180 h 1598136"/>
              <a:gd name="connsiteX38" fmla="*/ 5838387 w 9662615"/>
              <a:gd name="connsiteY38" fmla="*/ 1444679 h 1598136"/>
              <a:gd name="connsiteX39" fmla="*/ 5771136 w 9662615"/>
              <a:gd name="connsiteY39" fmla="*/ 1453639 h 1598136"/>
              <a:gd name="connsiteX40" fmla="*/ 5724081 w 9662615"/>
              <a:gd name="connsiteY40" fmla="*/ 1470431 h 1598136"/>
              <a:gd name="connsiteX41" fmla="*/ 5666577 w 9662615"/>
              <a:gd name="connsiteY41" fmla="*/ 1473921 h 1598136"/>
              <a:gd name="connsiteX42" fmla="*/ 5649068 w 9662615"/>
              <a:gd name="connsiteY42" fmla="*/ 1461676 h 1598136"/>
              <a:gd name="connsiteX43" fmla="*/ 5588902 w 9662615"/>
              <a:gd name="connsiteY43" fmla="*/ 1469647 h 1598136"/>
              <a:gd name="connsiteX44" fmla="*/ 5498090 w 9662615"/>
              <a:gd name="connsiteY44" fmla="*/ 1483173 h 1598136"/>
              <a:gd name="connsiteX45" fmla="*/ 5444641 w 9662615"/>
              <a:gd name="connsiteY45" fmla="*/ 1487602 h 1598136"/>
              <a:gd name="connsiteX46" fmla="*/ 5299812 w 9662615"/>
              <a:gd name="connsiteY46" fmla="*/ 1503362 h 1598136"/>
              <a:gd name="connsiteX47" fmla="*/ 5213947 w 9662615"/>
              <a:gd name="connsiteY47" fmla="*/ 1516637 h 1598136"/>
              <a:gd name="connsiteX48" fmla="*/ 5090342 w 9662615"/>
              <a:gd name="connsiteY48" fmla="*/ 1546680 h 1598136"/>
              <a:gd name="connsiteX49" fmla="*/ 5129812 w 9662615"/>
              <a:gd name="connsiteY49" fmla="*/ 1521277 h 1598136"/>
              <a:gd name="connsiteX50" fmla="*/ 5059484 w 9662615"/>
              <a:gd name="connsiteY50" fmla="*/ 1546802 h 1598136"/>
              <a:gd name="connsiteX51" fmla="*/ 5050958 w 9662615"/>
              <a:gd name="connsiteY51" fmla="*/ 1545776 h 1598136"/>
              <a:gd name="connsiteX52" fmla="*/ 5038524 w 9662615"/>
              <a:gd name="connsiteY52" fmla="*/ 1545675 h 1598136"/>
              <a:gd name="connsiteX53" fmla="*/ 5026564 w 9662615"/>
              <a:gd name="connsiteY53" fmla="*/ 1545376 h 1598136"/>
              <a:gd name="connsiteX54" fmla="*/ 4969433 w 9662615"/>
              <a:gd name="connsiteY54" fmla="*/ 1540263 h 1598136"/>
              <a:gd name="connsiteX55" fmla="*/ 4921303 w 9662615"/>
              <a:gd name="connsiteY55" fmla="*/ 1575379 h 1598136"/>
              <a:gd name="connsiteX56" fmla="*/ 4863775 w 9662615"/>
              <a:gd name="connsiteY56" fmla="*/ 1562633 h 1598136"/>
              <a:gd name="connsiteX57" fmla="*/ 4847242 w 9662615"/>
              <a:gd name="connsiteY57" fmla="*/ 1565435 h 1598136"/>
              <a:gd name="connsiteX58" fmla="*/ 4856839 w 9662615"/>
              <a:gd name="connsiteY58" fmla="*/ 1598136 h 1598136"/>
              <a:gd name="connsiteX59" fmla="*/ 4791466 w 9662615"/>
              <a:gd name="connsiteY59" fmla="*/ 1561324 h 1598136"/>
              <a:gd name="connsiteX60" fmla="*/ 4784247 w 9662615"/>
              <a:gd name="connsiteY60" fmla="*/ 1562342 h 1598136"/>
              <a:gd name="connsiteX61" fmla="*/ 4748477 w 9662615"/>
              <a:gd name="connsiteY61" fmla="*/ 1556925 h 1598136"/>
              <a:gd name="connsiteX62" fmla="*/ 4730033 w 9662615"/>
              <a:gd name="connsiteY62" fmla="*/ 1555274 h 1598136"/>
              <a:gd name="connsiteX63" fmla="*/ 4724747 w 9662615"/>
              <a:gd name="connsiteY63" fmla="*/ 1552439 h 1598136"/>
              <a:gd name="connsiteX64" fmla="*/ 4697562 w 9662615"/>
              <a:gd name="connsiteY64" fmla="*/ 1551206 h 1598136"/>
              <a:gd name="connsiteX65" fmla="*/ 4662664 w 9662615"/>
              <a:gd name="connsiteY65" fmla="*/ 1573162 h 1598136"/>
              <a:gd name="connsiteX66" fmla="*/ 4603028 w 9662615"/>
              <a:gd name="connsiteY66" fmla="*/ 1568821 h 1598136"/>
              <a:gd name="connsiteX67" fmla="*/ 4541612 w 9662615"/>
              <a:gd name="connsiteY67" fmla="*/ 1545262 h 1598136"/>
              <a:gd name="connsiteX68" fmla="*/ 4422155 w 9662615"/>
              <a:gd name="connsiteY68" fmla="*/ 1542059 h 1598136"/>
              <a:gd name="connsiteX69" fmla="*/ 4221826 w 9662615"/>
              <a:gd name="connsiteY69" fmla="*/ 1508923 h 1598136"/>
              <a:gd name="connsiteX70" fmla="*/ 4096601 w 9662615"/>
              <a:gd name="connsiteY70" fmla="*/ 1521563 h 1598136"/>
              <a:gd name="connsiteX71" fmla="*/ 3970635 w 9662615"/>
              <a:gd name="connsiteY71" fmla="*/ 1544815 h 1598136"/>
              <a:gd name="connsiteX72" fmla="*/ 3833906 w 9662615"/>
              <a:gd name="connsiteY72" fmla="*/ 1516637 h 1598136"/>
              <a:gd name="connsiteX73" fmla="*/ 3696258 w 9662615"/>
              <a:gd name="connsiteY73" fmla="*/ 1537563 h 1598136"/>
              <a:gd name="connsiteX74" fmla="*/ 3594070 w 9662615"/>
              <a:gd name="connsiteY74" fmla="*/ 1509422 h 1598136"/>
              <a:gd name="connsiteX75" fmla="*/ 3565233 w 9662615"/>
              <a:gd name="connsiteY75" fmla="*/ 1515122 h 1598136"/>
              <a:gd name="connsiteX76" fmla="*/ 3560267 w 9662615"/>
              <a:gd name="connsiteY76" fmla="*/ 1516288 h 1598136"/>
              <a:gd name="connsiteX77" fmla="*/ 3540258 w 9662615"/>
              <a:gd name="connsiteY77" fmla="*/ 1516976 h 1598136"/>
              <a:gd name="connsiteX78" fmla="*/ 3534780 w 9662615"/>
              <a:gd name="connsiteY78" fmla="*/ 1522141 h 1598136"/>
              <a:gd name="connsiteX79" fmla="*/ 3504783 w 9662615"/>
              <a:gd name="connsiteY79" fmla="*/ 1526739 h 1598136"/>
              <a:gd name="connsiteX80" fmla="*/ 3430805 w 9662615"/>
              <a:gd name="connsiteY80" fmla="*/ 1542521 h 1598136"/>
              <a:gd name="connsiteX81" fmla="*/ 3292707 w 9662615"/>
              <a:gd name="connsiteY81" fmla="*/ 1520490 h 1598136"/>
              <a:gd name="connsiteX82" fmla="*/ 3187872 w 9662615"/>
              <a:gd name="connsiteY82" fmla="*/ 1519991 h 1598136"/>
              <a:gd name="connsiteX83" fmla="*/ 3148026 w 9662615"/>
              <a:gd name="connsiteY83" fmla="*/ 1524777 h 1598136"/>
              <a:gd name="connsiteX84" fmla="*/ 3092394 w 9662615"/>
              <a:gd name="connsiteY84" fmla="*/ 1528115 h 1598136"/>
              <a:gd name="connsiteX85" fmla="*/ 2994200 w 9662615"/>
              <a:gd name="connsiteY85" fmla="*/ 1537857 h 1598136"/>
              <a:gd name="connsiteX86" fmla="*/ 2862301 w 9662615"/>
              <a:gd name="connsiteY86" fmla="*/ 1544250 h 1598136"/>
              <a:gd name="connsiteX87" fmla="*/ 2766335 w 9662615"/>
              <a:gd name="connsiteY87" fmla="*/ 1527662 h 1598136"/>
              <a:gd name="connsiteX88" fmla="*/ 2757836 w 9662615"/>
              <a:gd name="connsiteY88" fmla="*/ 1531371 h 1598136"/>
              <a:gd name="connsiteX89" fmla="*/ 2691555 w 9662615"/>
              <a:gd name="connsiteY89" fmla="*/ 1530283 h 1598136"/>
              <a:gd name="connsiteX90" fmla="*/ 2491676 w 9662615"/>
              <a:gd name="connsiteY90" fmla="*/ 1500859 h 1598136"/>
              <a:gd name="connsiteX91" fmla="*/ 2378036 w 9662615"/>
              <a:gd name="connsiteY91" fmla="*/ 1520645 h 1598136"/>
              <a:gd name="connsiteX92" fmla="*/ 2284269 w 9662615"/>
              <a:gd name="connsiteY92" fmla="*/ 1503068 h 1598136"/>
              <a:gd name="connsiteX93" fmla="*/ 2207104 w 9662615"/>
              <a:gd name="connsiteY93" fmla="*/ 1508888 h 1598136"/>
              <a:gd name="connsiteX94" fmla="*/ 2149226 w 9662615"/>
              <a:gd name="connsiteY94" fmla="*/ 1523409 h 1598136"/>
              <a:gd name="connsiteX95" fmla="*/ 2084783 w 9662615"/>
              <a:gd name="connsiteY95" fmla="*/ 1524245 h 1598136"/>
              <a:gd name="connsiteX96" fmla="*/ 2070075 w 9662615"/>
              <a:gd name="connsiteY96" fmla="*/ 1511285 h 1598136"/>
              <a:gd name="connsiteX97" fmla="*/ 2001057 w 9662615"/>
              <a:gd name="connsiteY97" fmla="*/ 1516449 h 1598136"/>
              <a:gd name="connsiteX98" fmla="*/ 1896330 w 9662615"/>
              <a:gd name="connsiteY98" fmla="*/ 1525725 h 1598136"/>
              <a:gd name="connsiteX99" fmla="*/ 1835994 w 9662615"/>
              <a:gd name="connsiteY99" fmla="*/ 1527678 h 1598136"/>
              <a:gd name="connsiteX100" fmla="*/ 1671119 w 9662615"/>
              <a:gd name="connsiteY100" fmla="*/ 1536701 h 1598136"/>
              <a:gd name="connsiteX101" fmla="*/ 1601337 w 9662615"/>
              <a:gd name="connsiteY101" fmla="*/ 1548552 h 1598136"/>
              <a:gd name="connsiteX102" fmla="*/ 1407755 w 9662615"/>
              <a:gd name="connsiteY102" fmla="*/ 1571444 h 1598136"/>
              <a:gd name="connsiteX103" fmla="*/ 1271994 w 9662615"/>
              <a:gd name="connsiteY103" fmla="*/ 1579471 h 1598136"/>
              <a:gd name="connsiteX104" fmla="*/ 1249226 w 9662615"/>
              <a:gd name="connsiteY104" fmla="*/ 1583140 h 1598136"/>
              <a:gd name="connsiteX105" fmla="*/ 1217719 w 9662615"/>
              <a:gd name="connsiteY105" fmla="*/ 1580863 h 1598136"/>
              <a:gd name="connsiteX106" fmla="*/ 1091432 w 9662615"/>
              <a:gd name="connsiteY106" fmla="*/ 1571003 h 1598136"/>
              <a:gd name="connsiteX107" fmla="*/ 992039 w 9662615"/>
              <a:gd name="connsiteY107" fmla="*/ 1556662 h 1598136"/>
              <a:gd name="connsiteX108" fmla="*/ 868264 w 9662615"/>
              <a:gd name="connsiteY108" fmla="*/ 1566392 h 1598136"/>
              <a:gd name="connsiteX109" fmla="*/ 792765 w 9662615"/>
              <a:gd name="connsiteY109" fmla="*/ 1563102 h 1598136"/>
              <a:gd name="connsiteX110" fmla="*/ 669055 w 9662615"/>
              <a:gd name="connsiteY110" fmla="*/ 1543638 h 1598136"/>
              <a:gd name="connsiteX111" fmla="*/ 506152 w 9662615"/>
              <a:gd name="connsiteY111" fmla="*/ 1549124 h 1598136"/>
              <a:gd name="connsiteX112" fmla="*/ 472797 w 9662615"/>
              <a:gd name="connsiteY112" fmla="*/ 1568904 h 1598136"/>
              <a:gd name="connsiteX113" fmla="*/ 427864 w 9662615"/>
              <a:gd name="connsiteY113" fmla="*/ 1580848 h 1598136"/>
              <a:gd name="connsiteX114" fmla="*/ 408381 w 9662615"/>
              <a:gd name="connsiteY114" fmla="*/ 1552940 h 1598136"/>
              <a:gd name="connsiteX115" fmla="*/ 267163 w 9662615"/>
              <a:gd name="connsiteY115" fmla="*/ 1531913 h 1598136"/>
              <a:gd name="connsiteX116" fmla="*/ 196644 w 9662615"/>
              <a:gd name="connsiteY116" fmla="*/ 1524565 h 1598136"/>
              <a:gd name="connsiteX117" fmla="*/ 86819 w 9662615"/>
              <a:gd name="connsiteY117" fmla="*/ 1519517 h 1598136"/>
              <a:gd name="connsiteX118" fmla="*/ 53369 w 9662615"/>
              <a:gd name="connsiteY118" fmla="*/ 1516853 h 1598136"/>
              <a:gd name="connsiteX119" fmla="*/ 2359 w 9662615"/>
              <a:gd name="connsiteY119" fmla="*/ 1515247 h 1598136"/>
              <a:gd name="connsiteX120" fmla="*/ 0 w 9662615"/>
              <a:gd name="connsiteY120" fmla="*/ 1514932 h 1598136"/>
              <a:gd name="connsiteX121" fmla="*/ 0 w 9662615"/>
              <a:gd name="connsiteY121" fmla="*/ 0 h 1598136"/>
              <a:gd name="connsiteX0" fmla="*/ 0 w 9662615"/>
              <a:gd name="connsiteY0" fmla="*/ 0 h 1598136"/>
              <a:gd name="connsiteX1" fmla="*/ 9662615 w 9662615"/>
              <a:gd name="connsiteY1" fmla="*/ 0 h 1598136"/>
              <a:gd name="connsiteX2" fmla="*/ 9662615 w 9662615"/>
              <a:gd name="connsiteY2" fmla="*/ 1280346 h 1598136"/>
              <a:gd name="connsiteX3" fmla="*/ 9658420 w 9662615"/>
              <a:gd name="connsiteY3" fmla="*/ 1280106 h 1598136"/>
              <a:gd name="connsiteX4" fmla="*/ 9469546 w 9662615"/>
              <a:gd name="connsiteY4" fmla="*/ 1289837 h 1598136"/>
              <a:gd name="connsiteX5" fmla="*/ 9385895 w 9662615"/>
              <a:gd name="connsiteY5" fmla="*/ 1269203 h 1598136"/>
              <a:gd name="connsiteX6" fmla="*/ 9144767 w 9662615"/>
              <a:gd name="connsiteY6" fmla="*/ 1264120 h 1598136"/>
              <a:gd name="connsiteX7" fmla="*/ 8837252 w 9662615"/>
              <a:gd name="connsiteY7" fmla="*/ 1350515 h 1598136"/>
              <a:gd name="connsiteX8" fmla="*/ 8705466 w 9662615"/>
              <a:gd name="connsiteY8" fmla="*/ 1342419 h 1598136"/>
              <a:gd name="connsiteX9" fmla="*/ 8652221 w 9662615"/>
              <a:gd name="connsiteY9" fmla="*/ 1326906 h 1598136"/>
              <a:gd name="connsiteX10" fmla="*/ 8632312 w 9662615"/>
              <a:gd name="connsiteY10" fmla="*/ 1326025 h 1598136"/>
              <a:gd name="connsiteX11" fmla="*/ 8591582 w 9662615"/>
              <a:gd name="connsiteY11" fmla="*/ 1341666 h 1598136"/>
              <a:gd name="connsiteX12" fmla="*/ 8537336 w 9662615"/>
              <a:gd name="connsiteY12" fmla="*/ 1341684 h 1598136"/>
              <a:gd name="connsiteX13" fmla="*/ 8472508 w 9662615"/>
              <a:gd name="connsiteY13" fmla="*/ 1363109 h 1598136"/>
              <a:gd name="connsiteX14" fmla="*/ 8258477 w 9662615"/>
              <a:gd name="connsiteY14" fmla="*/ 1370666 h 1598136"/>
              <a:gd name="connsiteX15" fmla="*/ 8197961 w 9662615"/>
              <a:gd name="connsiteY15" fmla="*/ 1392804 h 1598136"/>
              <a:gd name="connsiteX16" fmla="*/ 8171196 w 9662615"/>
              <a:gd name="connsiteY16" fmla="*/ 1397216 h 1598136"/>
              <a:gd name="connsiteX17" fmla="*/ 8127667 w 9662615"/>
              <a:gd name="connsiteY17" fmla="*/ 1418254 h 1598136"/>
              <a:gd name="connsiteX18" fmla="*/ 7974579 w 9662615"/>
              <a:gd name="connsiteY18" fmla="*/ 1383439 h 1598136"/>
              <a:gd name="connsiteX19" fmla="*/ 7768351 w 9662615"/>
              <a:gd name="connsiteY19" fmla="*/ 1395051 h 1598136"/>
              <a:gd name="connsiteX20" fmla="*/ 7635985 w 9662615"/>
              <a:gd name="connsiteY20" fmla="*/ 1386363 h 1598136"/>
              <a:gd name="connsiteX21" fmla="*/ 7466069 w 9662615"/>
              <a:gd name="connsiteY21" fmla="*/ 1377654 h 1598136"/>
              <a:gd name="connsiteX22" fmla="*/ 7355642 w 9662615"/>
              <a:gd name="connsiteY22" fmla="*/ 1407761 h 1598136"/>
              <a:gd name="connsiteX23" fmla="*/ 7151610 w 9662615"/>
              <a:gd name="connsiteY23" fmla="*/ 1397856 h 1598136"/>
              <a:gd name="connsiteX24" fmla="*/ 7082147 w 9662615"/>
              <a:gd name="connsiteY24" fmla="*/ 1406113 h 1598136"/>
              <a:gd name="connsiteX25" fmla="*/ 7014958 w 9662615"/>
              <a:gd name="connsiteY25" fmla="*/ 1396883 h 1598136"/>
              <a:gd name="connsiteX26" fmla="*/ 6907567 w 9662615"/>
              <a:gd name="connsiteY26" fmla="*/ 1419149 h 1598136"/>
              <a:gd name="connsiteX27" fmla="*/ 6748428 w 9662615"/>
              <a:gd name="connsiteY27" fmla="*/ 1420308 h 1598136"/>
              <a:gd name="connsiteX28" fmla="*/ 6654257 w 9662615"/>
              <a:gd name="connsiteY28" fmla="*/ 1424143 h 1598136"/>
              <a:gd name="connsiteX29" fmla="*/ 6620123 w 9662615"/>
              <a:gd name="connsiteY29" fmla="*/ 1430535 h 1598136"/>
              <a:gd name="connsiteX30" fmla="*/ 6571355 w 9662615"/>
              <a:gd name="connsiteY30" fmla="*/ 1436144 h 1598136"/>
              <a:gd name="connsiteX31" fmla="*/ 6486557 w 9662615"/>
              <a:gd name="connsiteY31" fmla="*/ 1449861 h 1598136"/>
              <a:gd name="connsiteX32" fmla="*/ 6370419 w 9662615"/>
              <a:gd name="connsiteY32" fmla="*/ 1461649 h 1598136"/>
              <a:gd name="connsiteX33" fmla="*/ 6278839 w 9662615"/>
              <a:gd name="connsiteY33" fmla="*/ 1449160 h 1598136"/>
              <a:gd name="connsiteX34" fmla="*/ 6272455 w 9662615"/>
              <a:gd name="connsiteY34" fmla="*/ 1453191 h 1598136"/>
              <a:gd name="connsiteX35" fmla="*/ 6212659 w 9662615"/>
              <a:gd name="connsiteY35" fmla="*/ 1454850 h 1598136"/>
              <a:gd name="connsiteX36" fmla="*/ 6069317 w 9662615"/>
              <a:gd name="connsiteY36" fmla="*/ 1445838 h 1598136"/>
              <a:gd name="connsiteX37" fmla="*/ 5878477 w 9662615"/>
              <a:gd name="connsiteY37" fmla="*/ 1439180 h 1598136"/>
              <a:gd name="connsiteX38" fmla="*/ 5838387 w 9662615"/>
              <a:gd name="connsiteY38" fmla="*/ 1444679 h 1598136"/>
              <a:gd name="connsiteX39" fmla="*/ 5771136 w 9662615"/>
              <a:gd name="connsiteY39" fmla="*/ 1453639 h 1598136"/>
              <a:gd name="connsiteX40" fmla="*/ 5724081 w 9662615"/>
              <a:gd name="connsiteY40" fmla="*/ 1470431 h 1598136"/>
              <a:gd name="connsiteX41" fmla="*/ 5666577 w 9662615"/>
              <a:gd name="connsiteY41" fmla="*/ 1473921 h 1598136"/>
              <a:gd name="connsiteX42" fmla="*/ 5649068 w 9662615"/>
              <a:gd name="connsiteY42" fmla="*/ 1461676 h 1598136"/>
              <a:gd name="connsiteX43" fmla="*/ 5588902 w 9662615"/>
              <a:gd name="connsiteY43" fmla="*/ 1469647 h 1598136"/>
              <a:gd name="connsiteX44" fmla="*/ 5498090 w 9662615"/>
              <a:gd name="connsiteY44" fmla="*/ 1483173 h 1598136"/>
              <a:gd name="connsiteX45" fmla="*/ 5444641 w 9662615"/>
              <a:gd name="connsiteY45" fmla="*/ 1487602 h 1598136"/>
              <a:gd name="connsiteX46" fmla="*/ 5299812 w 9662615"/>
              <a:gd name="connsiteY46" fmla="*/ 1503362 h 1598136"/>
              <a:gd name="connsiteX47" fmla="*/ 5213947 w 9662615"/>
              <a:gd name="connsiteY47" fmla="*/ 1516637 h 1598136"/>
              <a:gd name="connsiteX48" fmla="*/ 5090342 w 9662615"/>
              <a:gd name="connsiteY48" fmla="*/ 1546680 h 1598136"/>
              <a:gd name="connsiteX49" fmla="*/ 5129812 w 9662615"/>
              <a:gd name="connsiteY49" fmla="*/ 1521277 h 1598136"/>
              <a:gd name="connsiteX50" fmla="*/ 5059484 w 9662615"/>
              <a:gd name="connsiteY50" fmla="*/ 1546802 h 1598136"/>
              <a:gd name="connsiteX51" fmla="*/ 5038524 w 9662615"/>
              <a:gd name="connsiteY51" fmla="*/ 1545675 h 1598136"/>
              <a:gd name="connsiteX52" fmla="*/ 5026564 w 9662615"/>
              <a:gd name="connsiteY52" fmla="*/ 1545376 h 1598136"/>
              <a:gd name="connsiteX53" fmla="*/ 4969433 w 9662615"/>
              <a:gd name="connsiteY53" fmla="*/ 1540263 h 1598136"/>
              <a:gd name="connsiteX54" fmla="*/ 4921303 w 9662615"/>
              <a:gd name="connsiteY54" fmla="*/ 1575379 h 1598136"/>
              <a:gd name="connsiteX55" fmla="*/ 4863775 w 9662615"/>
              <a:gd name="connsiteY55" fmla="*/ 1562633 h 1598136"/>
              <a:gd name="connsiteX56" fmla="*/ 4847242 w 9662615"/>
              <a:gd name="connsiteY56" fmla="*/ 1565435 h 1598136"/>
              <a:gd name="connsiteX57" fmla="*/ 4856839 w 9662615"/>
              <a:gd name="connsiteY57" fmla="*/ 1598136 h 1598136"/>
              <a:gd name="connsiteX58" fmla="*/ 4791466 w 9662615"/>
              <a:gd name="connsiteY58" fmla="*/ 1561324 h 1598136"/>
              <a:gd name="connsiteX59" fmla="*/ 4784247 w 9662615"/>
              <a:gd name="connsiteY59" fmla="*/ 1562342 h 1598136"/>
              <a:gd name="connsiteX60" fmla="*/ 4748477 w 9662615"/>
              <a:gd name="connsiteY60" fmla="*/ 1556925 h 1598136"/>
              <a:gd name="connsiteX61" fmla="*/ 4730033 w 9662615"/>
              <a:gd name="connsiteY61" fmla="*/ 1555274 h 1598136"/>
              <a:gd name="connsiteX62" fmla="*/ 4724747 w 9662615"/>
              <a:gd name="connsiteY62" fmla="*/ 1552439 h 1598136"/>
              <a:gd name="connsiteX63" fmla="*/ 4697562 w 9662615"/>
              <a:gd name="connsiteY63" fmla="*/ 1551206 h 1598136"/>
              <a:gd name="connsiteX64" fmla="*/ 4662664 w 9662615"/>
              <a:gd name="connsiteY64" fmla="*/ 1573162 h 1598136"/>
              <a:gd name="connsiteX65" fmla="*/ 4603028 w 9662615"/>
              <a:gd name="connsiteY65" fmla="*/ 1568821 h 1598136"/>
              <a:gd name="connsiteX66" fmla="*/ 4541612 w 9662615"/>
              <a:gd name="connsiteY66" fmla="*/ 1545262 h 1598136"/>
              <a:gd name="connsiteX67" fmla="*/ 4422155 w 9662615"/>
              <a:gd name="connsiteY67" fmla="*/ 1542059 h 1598136"/>
              <a:gd name="connsiteX68" fmla="*/ 4221826 w 9662615"/>
              <a:gd name="connsiteY68" fmla="*/ 1508923 h 1598136"/>
              <a:gd name="connsiteX69" fmla="*/ 4096601 w 9662615"/>
              <a:gd name="connsiteY69" fmla="*/ 1521563 h 1598136"/>
              <a:gd name="connsiteX70" fmla="*/ 3970635 w 9662615"/>
              <a:gd name="connsiteY70" fmla="*/ 1544815 h 1598136"/>
              <a:gd name="connsiteX71" fmla="*/ 3833906 w 9662615"/>
              <a:gd name="connsiteY71" fmla="*/ 1516637 h 1598136"/>
              <a:gd name="connsiteX72" fmla="*/ 3696258 w 9662615"/>
              <a:gd name="connsiteY72" fmla="*/ 1537563 h 1598136"/>
              <a:gd name="connsiteX73" fmla="*/ 3594070 w 9662615"/>
              <a:gd name="connsiteY73" fmla="*/ 1509422 h 1598136"/>
              <a:gd name="connsiteX74" fmla="*/ 3565233 w 9662615"/>
              <a:gd name="connsiteY74" fmla="*/ 1515122 h 1598136"/>
              <a:gd name="connsiteX75" fmla="*/ 3560267 w 9662615"/>
              <a:gd name="connsiteY75" fmla="*/ 1516288 h 1598136"/>
              <a:gd name="connsiteX76" fmla="*/ 3540258 w 9662615"/>
              <a:gd name="connsiteY76" fmla="*/ 1516976 h 1598136"/>
              <a:gd name="connsiteX77" fmla="*/ 3534780 w 9662615"/>
              <a:gd name="connsiteY77" fmla="*/ 1522141 h 1598136"/>
              <a:gd name="connsiteX78" fmla="*/ 3504783 w 9662615"/>
              <a:gd name="connsiteY78" fmla="*/ 1526739 h 1598136"/>
              <a:gd name="connsiteX79" fmla="*/ 3430805 w 9662615"/>
              <a:gd name="connsiteY79" fmla="*/ 1542521 h 1598136"/>
              <a:gd name="connsiteX80" fmla="*/ 3292707 w 9662615"/>
              <a:gd name="connsiteY80" fmla="*/ 1520490 h 1598136"/>
              <a:gd name="connsiteX81" fmla="*/ 3187872 w 9662615"/>
              <a:gd name="connsiteY81" fmla="*/ 1519991 h 1598136"/>
              <a:gd name="connsiteX82" fmla="*/ 3148026 w 9662615"/>
              <a:gd name="connsiteY82" fmla="*/ 1524777 h 1598136"/>
              <a:gd name="connsiteX83" fmla="*/ 3092394 w 9662615"/>
              <a:gd name="connsiteY83" fmla="*/ 1528115 h 1598136"/>
              <a:gd name="connsiteX84" fmla="*/ 2994200 w 9662615"/>
              <a:gd name="connsiteY84" fmla="*/ 1537857 h 1598136"/>
              <a:gd name="connsiteX85" fmla="*/ 2862301 w 9662615"/>
              <a:gd name="connsiteY85" fmla="*/ 1544250 h 1598136"/>
              <a:gd name="connsiteX86" fmla="*/ 2766335 w 9662615"/>
              <a:gd name="connsiteY86" fmla="*/ 1527662 h 1598136"/>
              <a:gd name="connsiteX87" fmla="*/ 2757836 w 9662615"/>
              <a:gd name="connsiteY87" fmla="*/ 1531371 h 1598136"/>
              <a:gd name="connsiteX88" fmla="*/ 2691555 w 9662615"/>
              <a:gd name="connsiteY88" fmla="*/ 1530283 h 1598136"/>
              <a:gd name="connsiteX89" fmla="*/ 2491676 w 9662615"/>
              <a:gd name="connsiteY89" fmla="*/ 1500859 h 1598136"/>
              <a:gd name="connsiteX90" fmla="*/ 2378036 w 9662615"/>
              <a:gd name="connsiteY90" fmla="*/ 1520645 h 1598136"/>
              <a:gd name="connsiteX91" fmla="*/ 2284269 w 9662615"/>
              <a:gd name="connsiteY91" fmla="*/ 1503068 h 1598136"/>
              <a:gd name="connsiteX92" fmla="*/ 2207104 w 9662615"/>
              <a:gd name="connsiteY92" fmla="*/ 1508888 h 1598136"/>
              <a:gd name="connsiteX93" fmla="*/ 2149226 w 9662615"/>
              <a:gd name="connsiteY93" fmla="*/ 1523409 h 1598136"/>
              <a:gd name="connsiteX94" fmla="*/ 2084783 w 9662615"/>
              <a:gd name="connsiteY94" fmla="*/ 1524245 h 1598136"/>
              <a:gd name="connsiteX95" fmla="*/ 2070075 w 9662615"/>
              <a:gd name="connsiteY95" fmla="*/ 1511285 h 1598136"/>
              <a:gd name="connsiteX96" fmla="*/ 2001057 w 9662615"/>
              <a:gd name="connsiteY96" fmla="*/ 1516449 h 1598136"/>
              <a:gd name="connsiteX97" fmla="*/ 1896330 w 9662615"/>
              <a:gd name="connsiteY97" fmla="*/ 1525725 h 1598136"/>
              <a:gd name="connsiteX98" fmla="*/ 1835994 w 9662615"/>
              <a:gd name="connsiteY98" fmla="*/ 1527678 h 1598136"/>
              <a:gd name="connsiteX99" fmla="*/ 1671119 w 9662615"/>
              <a:gd name="connsiteY99" fmla="*/ 1536701 h 1598136"/>
              <a:gd name="connsiteX100" fmla="*/ 1601337 w 9662615"/>
              <a:gd name="connsiteY100" fmla="*/ 1548552 h 1598136"/>
              <a:gd name="connsiteX101" fmla="*/ 1407755 w 9662615"/>
              <a:gd name="connsiteY101" fmla="*/ 1571444 h 1598136"/>
              <a:gd name="connsiteX102" fmla="*/ 1271994 w 9662615"/>
              <a:gd name="connsiteY102" fmla="*/ 1579471 h 1598136"/>
              <a:gd name="connsiteX103" fmla="*/ 1249226 w 9662615"/>
              <a:gd name="connsiteY103" fmla="*/ 1583140 h 1598136"/>
              <a:gd name="connsiteX104" fmla="*/ 1217719 w 9662615"/>
              <a:gd name="connsiteY104" fmla="*/ 1580863 h 1598136"/>
              <a:gd name="connsiteX105" fmla="*/ 1091432 w 9662615"/>
              <a:gd name="connsiteY105" fmla="*/ 1571003 h 1598136"/>
              <a:gd name="connsiteX106" fmla="*/ 992039 w 9662615"/>
              <a:gd name="connsiteY106" fmla="*/ 1556662 h 1598136"/>
              <a:gd name="connsiteX107" fmla="*/ 868264 w 9662615"/>
              <a:gd name="connsiteY107" fmla="*/ 1566392 h 1598136"/>
              <a:gd name="connsiteX108" fmla="*/ 792765 w 9662615"/>
              <a:gd name="connsiteY108" fmla="*/ 1563102 h 1598136"/>
              <a:gd name="connsiteX109" fmla="*/ 669055 w 9662615"/>
              <a:gd name="connsiteY109" fmla="*/ 1543638 h 1598136"/>
              <a:gd name="connsiteX110" fmla="*/ 506152 w 9662615"/>
              <a:gd name="connsiteY110" fmla="*/ 1549124 h 1598136"/>
              <a:gd name="connsiteX111" fmla="*/ 472797 w 9662615"/>
              <a:gd name="connsiteY111" fmla="*/ 1568904 h 1598136"/>
              <a:gd name="connsiteX112" fmla="*/ 427864 w 9662615"/>
              <a:gd name="connsiteY112" fmla="*/ 1580848 h 1598136"/>
              <a:gd name="connsiteX113" fmla="*/ 408381 w 9662615"/>
              <a:gd name="connsiteY113" fmla="*/ 1552940 h 1598136"/>
              <a:gd name="connsiteX114" fmla="*/ 267163 w 9662615"/>
              <a:gd name="connsiteY114" fmla="*/ 1531913 h 1598136"/>
              <a:gd name="connsiteX115" fmla="*/ 196644 w 9662615"/>
              <a:gd name="connsiteY115" fmla="*/ 1524565 h 1598136"/>
              <a:gd name="connsiteX116" fmla="*/ 86819 w 9662615"/>
              <a:gd name="connsiteY116" fmla="*/ 1519517 h 1598136"/>
              <a:gd name="connsiteX117" fmla="*/ 53369 w 9662615"/>
              <a:gd name="connsiteY117" fmla="*/ 1516853 h 1598136"/>
              <a:gd name="connsiteX118" fmla="*/ 2359 w 9662615"/>
              <a:gd name="connsiteY118" fmla="*/ 1515247 h 1598136"/>
              <a:gd name="connsiteX119" fmla="*/ 0 w 9662615"/>
              <a:gd name="connsiteY119" fmla="*/ 1514932 h 1598136"/>
              <a:gd name="connsiteX120" fmla="*/ 0 w 9662615"/>
              <a:gd name="connsiteY120" fmla="*/ 0 h 1598136"/>
              <a:gd name="connsiteX0" fmla="*/ 0 w 9662615"/>
              <a:gd name="connsiteY0" fmla="*/ 0 h 1598136"/>
              <a:gd name="connsiteX1" fmla="*/ 9662615 w 9662615"/>
              <a:gd name="connsiteY1" fmla="*/ 0 h 1598136"/>
              <a:gd name="connsiteX2" fmla="*/ 9662615 w 9662615"/>
              <a:gd name="connsiteY2" fmla="*/ 1280346 h 1598136"/>
              <a:gd name="connsiteX3" fmla="*/ 9658420 w 9662615"/>
              <a:gd name="connsiteY3" fmla="*/ 1280106 h 1598136"/>
              <a:gd name="connsiteX4" fmla="*/ 9469546 w 9662615"/>
              <a:gd name="connsiteY4" fmla="*/ 1289837 h 1598136"/>
              <a:gd name="connsiteX5" fmla="*/ 9385895 w 9662615"/>
              <a:gd name="connsiteY5" fmla="*/ 1269203 h 1598136"/>
              <a:gd name="connsiteX6" fmla="*/ 9144767 w 9662615"/>
              <a:gd name="connsiteY6" fmla="*/ 1264120 h 1598136"/>
              <a:gd name="connsiteX7" fmla="*/ 8837252 w 9662615"/>
              <a:gd name="connsiteY7" fmla="*/ 1350515 h 1598136"/>
              <a:gd name="connsiteX8" fmla="*/ 8705466 w 9662615"/>
              <a:gd name="connsiteY8" fmla="*/ 1342419 h 1598136"/>
              <a:gd name="connsiteX9" fmla="*/ 8652221 w 9662615"/>
              <a:gd name="connsiteY9" fmla="*/ 1326906 h 1598136"/>
              <a:gd name="connsiteX10" fmla="*/ 8632312 w 9662615"/>
              <a:gd name="connsiteY10" fmla="*/ 1326025 h 1598136"/>
              <a:gd name="connsiteX11" fmla="*/ 8591582 w 9662615"/>
              <a:gd name="connsiteY11" fmla="*/ 1341666 h 1598136"/>
              <a:gd name="connsiteX12" fmla="*/ 8537336 w 9662615"/>
              <a:gd name="connsiteY12" fmla="*/ 1341684 h 1598136"/>
              <a:gd name="connsiteX13" fmla="*/ 8472508 w 9662615"/>
              <a:gd name="connsiteY13" fmla="*/ 1363109 h 1598136"/>
              <a:gd name="connsiteX14" fmla="*/ 8258477 w 9662615"/>
              <a:gd name="connsiteY14" fmla="*/ 1370666 h 1598136"/>
              <a:gd name="connsiteX15" fmla="*/ 8197961 w 9662615"/>
              <a:gd name="connsiteY15" fmla="*/ 1392804 h 1598136"/>
              <a:gd name="connsiteX16" fmla="*/ 8171196 w 9662615"/>
              <a:gd name="connsiteY16" fmla="*/ 1397216 h 1598136"/>
              <a:gd name="connsiteX17" fmla="*/ 8127667 w 9662615"/>
              <a:gd name="connsiteY17" fmla="*/ 1418254 h 1598136"/>
              <a:gd name="connsiteX18" fmla="*/ 7974579 w 9662615"/>
              <a:gd name="connsiteY18" fmla="*/ 1383439 h 1598136"/>
              <a:gd name="connsiteX19" fmla="*/ 7768351 w 9662615"/>
              <a:gd name="connsiteY19" fmla="*/ 1395051 h 1598136"/>
              <a:gd name="connsiteX20" fmla="*/ 7635985 w 9662615"/>
              <a:gd name="connsiteY20" fmla="*/ 1386363 h 1598136"/>
              <a:gd name="connsiteX21" fmla="*/ 7466069 w 9662615"/>
              <a:gd name="connsiteY21" fmla="*/ 1377654 h 1598136"/>
              <a:gd name="connsiteX22" fmla="*/ 7355642 w 9662615"/>
              <a:gd name="connsiteY22" fmla="*/ 1407761 h 1598136"/>
              <a:gd name="connsiteX23" fmla="*/ 7151610 w 9662615"/>
              <a:gd name="connsiteY23" fmla="*/ 1397856 h 1598136"/>
              <a:gd name="connsiteX24" fmla="*/ 7082147 w 9662615"/>
              <a:gd name="connsiteY24" fmla="*/ 1406113 h 1598136"/>
              <a:gd name="connsiteX25" fmla="*/ 7014958 w 9662615"/>
              <a:gd name="connsiteY25" fmla="*/ 1396883 h 1598136"/>
              <a:gd name="connsiteX26" fmla="*/ 6907567 w 9662615"/>
              <a:gd name="connsiteY26" fmla="*/ 1419149 h 1598136"/>
              <a:gd name="connsiteX27" fmla="*/ 6748428 w 9662615"/>
              <a:gd name="connsiteY27" fmla="*/ 1420308 h 1598136"/>
              <a:gd name="connsiteX28" fmla="*/ 6654257 w 9662615"/>
              <a:gd name="connsiteY28" fmla="*/ 1424143 h 1598136"/>
              <a:gd name="connsiteX29" fmla="*/ 6620123 w 9662615"/>
              <a:gd name="connsiteY29" fmla="*/ 1430535 h 1598136"/>
              <a:gd name="connsiteX30" fmla="*/ 6571355 w 9662615"/>
              <a:gd name="connsiteY30" fmla="*/ 1436144 h 1598136"/>
              <a:gd name="connsiteX31" fmla="*/ 6486557 w 9662615"/>
              <a:gd name="connsiteY31" fmla="*/ 1449861 h 1598136"/>
              <a:gd name="connsiteX32" fmla="*/ 6370419 w 9662615"/>
              <a:gd name="connsiteY32" fmla="*/ 1461649 h 1598136"/>
              <a:gd name="connsiteX33" fmla="*/ 6278839 w 9662615"/>
              <a:gd name="connsiteY33" fmla="*/ 1449160 h 1598136"/>
              <a:gd name="connsiteX34" fmla="*/ 6272455 w 9662615"/>
              <a:gd name="connsiteY34" fmla="*/ 1453191 h 1598136"/>
              <a:gd name="connsiteX35" fmla="*/ 6212659 w 9662615"/>
              <a:gd name="connsiteY35" fmla="*/ 1454850 h 1598136"/>
              <a:gd name="connsiteX36" fmla="*/ 6069317 w 9662615"/>
              <a:gd name="connsiteY36" fmla="*/ 1445838 h 1598136"/>
              <a:gd name="connsiteX37" fmla="*/ 5878477 w 9662615"/>
              <a:gd name="connsiteY37" fmla="*/ 1439180 h 1598136"/>
              <a:gd name="connsiteX38" fmla="*/ 5838387 w 9662615"/>
              <a:gd name="connsiteY38" fmla="*/ 1444679 h 1598136"/>
              <a:gd name="connsiteX39" fmla="*/ 5771136 w 9662615"/>
              <a:gd name="connsiteY39" fmla="*/ 1453639 h 1598136"/>
              <a:gd name="connsiteX40" fmla="*/ 5724081 w 9662615"/>
              <a:gd name="connsiteY40" fmla="*/ 1470431 h 1598136"/>
              <a:gd name="connsiteX41" fmla="*/ 5666577 w 9662615"/>
              <a:gd name="connsiteY41" fmla="*/ 1473921 h 1598136"/>
              <a:gd name="connsiteX42" fmla="*/ 5649068 w 9662615"/>
              <a:gd name="connsiteY42" fmla="*/ 1461676 h 1598136"/>
              <a:gd name="connsiteX43" fmla="*/ 5588902 w 9662615"/>
              <a:gd name="connsiteY43" fmla="*/ 1469647 h 1598136"/>
              <a:gd name="connsiteX44" fmla="*/ 5498090 w 9662615"/>
              <a:gd name="connsiteY44" fmla="*/ 1483173 h 1598136"/>
              <a:gd name="connsiteX45" fmla="*/ 5444641 w 9662615"/>
              <a:gd name="connsiteY45" fmla="*/ 1487602 h 1598136"/>
              <a:gd name="connsiteX46" fmla="*/ 5299812 w 9662615"/>
              <a:gd name="connsiteY46" fmla="*/ 1503362 h 1598136"/>
              <a:gd name="connsiteX47" fmla="*/ 5213947 w 9662615"/>
              <a:gd name="connsiteY47" fmla="*/ 1516637 h 1598136"/>
              <a:gd name="connsiteX48" fmla="*/ 5090342 w 9662615"/>
              <a:gd name="connsiteY48" fmla="*/ 1546680 h 1598136"/>
              <a:gd name="connsiteX49" fmla="*/ 5129812 w 9662615"/>
              <a:gd name="connsiteY49" fmla="*/ 1521277 h 1598136"/>
              <a:gd name="connsiteX50" fmla="*/ 5059484 w 9662615"/>
              <a:gd name="connsiteY50" fmla="*/ 1546802 h 1598136"/>
              <a:gd name="connsiteX51" fmla="*/ 5038524 w 9662615"/>
              <a:gd name="connsiteY51" fmla="*/ 1545675 h 1598136"/>
              <a:gd name="connsiteX52" fmla="*/ 5026564 w 9662615"/>
              <a:gd name="connsiteY52" fmla="*/ 1545376 h 1598136"/>
              <a:gd name="connsiteX53" fmla="*/ 4969433 w 9662615"/>
              <a:gd name="connsiteY53" fmla="*/ 1550865 h 1598136"/>
              <a:gd name="connsiteX54" fmla="*/ 4921303 w 9662615"/>
              <a:gd name="connsiteY54" fmla="*/ 1575379 h 1598136"/>
              <a:gd name="connsiteX55" fmla="*/ 4863775 w 9662615"/>
              <a:gd name="connsiteY55" fmla="*/ 1562633 h 1598136"/>
              <a:gd name="connsiteX56" fmla="*/ 4847242 w 9662615"/>
              <a:gd name="connsiteY56" fmla="*/ 1565435 h 1598136"/>
              <a:gd name="connsiteX57" fmla="*/ 4856839 w 9662615"/>
              <a:gd name="connsiteY57" fmla="*/ 1598136 h 1598136"/>
              <a:gd name="connsiteX58" fmla="*/ 4791466 w 9662615"/>
              <a:gd name="connsiteY58" fmla="*/ 1561324 h 1598136"/>
              <a:gd name="connsiteX59" fmla="*/ 4784247 w 9662615"/>
              <a:gd name="connsiteY59" fmla="*/ 1562342 h 1598136"/>
              <a:gd name="connsiteX60" fmla="*/ 4748477 w 9662615"/>
              <a:gd name="connsiteY60" fmla="*/ 1556925 h 1598136"/>
              <a:gd name="connsiteX61" fmla="*/ 4730033 w 9662615"/>
              <a:gd name="connsiteY61" fmla="*/ 1555274 h 1598136"/>
              <a:gd name="connsiteX62" fmla="*/ 4724747 w 9662615"/>
              <a:gd name="connsiteY62" fmla="*/ 1552439 h 1598136"/>
              <a:gd name="connsiteX63" fmla="*/ 4697562 w 9662615"/>
              <a:gd name="connsiteY63" fmla="*/ 1551206 h 1598136"/>
              <a:gd name="connsiteX64" fmla="*/ 4662664 w 9662615"/>
              <a:gd name="connsiteY64" fmla="*/ 1573162 h 1598136"/>
              <a:gd name="connsiteX65" fmla="*/ 4603028 w 9662615"/>
              <a:gd name="connsiteY65" fmla="*/ 1568821 h 1598136"/>
              <a:gd name="connsiteX66" fmla="*/ 4541612 w 9662615"/>
              <a:gd name="connsiteY66" fmla="*/ 1545262 h 1598136"/>
              <a:gd name="connsiteX67" fmla="*/ 4422155 w 9662615"/>
              <a:gd name="connsiteY67" fmla="*/ 1542059 h 1598136"/>
              <a:gd name="connsiteX68" fmla="*/ 4221826 w 9662615"/>
              <a:gd name="connsiteY68" fmla="*/ 1508923 h 1598136"/>
              <a:gd name="connsiteX69" fmla="*/ 4096601 w 9662615"/>
              <a:gd name="connsiteY69" fmla="*/ 1521563 h 1598136"/>
              <a:gd name="connsiteX70" fmla="*/ 3970635 w 9662615"/>
              <a:gd name="connsiteY70" fmla="*/ 1544815 h 1598136"/>
              <a:gd name="connsiteX71" fmla="*/ 3833906 w 9662615"/>
              <a:gd name="connsiteY71" fmla="*/ 1516637 h 1598136"/>
              <a:gd name="connsiteX72" fmla="*/ 3696258 w 9662615"/>
              <a:gd name="connsiteY72" fmla="*/ 1537563 h 1598136"/>
              <a:gd name="connsiteX73" fmla="*/ 3594070 w 9662615"/>
              <a:gd name="connsiteY73" fmla="*/ 1509422 h 1598136"/>
              <a:gd name="connsiteX74" fmla="*/ 3565233 w 9662615"/>
              <a:gd name="connsiteY74" fmla="*/ 1515122 h 1598136"/>
              <a:gd name="connsiteX75" fmla="*/ 3560267 w 9662615"/>
              <a:gd name="connsiteY75" fmla="*/ 1516288 h 1598136"/>
              <a:gd name="connsiteX76" fmla="*/ 3540258 w 9662615"/>
              <a:gd name="connsiteY76" fmla="*/ 1516976 h 1598136"/>
              <a:gd name="connsiteX77" fmla="*/ 3534780 w 9662615"/>
              <a:gd name="connsiteY77" fmla="*/ 1522141 h 1598136"/>
              <a:gd name="connsiteX78" fmla="*/ 3504783 w 9662615"/>
              <a:gd name="connsiteY78" fmla="*/ 1526739 h 1598136"/>
              <a:gd name="connsiteX79" fmla="*/ 3430805 w 9662615"/>
              <a:gd name="connsiteY79" fmla="*/ 1542521 h 1598136"/>
              <a:gd name="connsiteX80" fmla="*/ 3292707 w 9662615"/>
              <a:gd name="connsiteY80" fmla="*/ 1520490 h 1598136"/>
              <a:gd name="connsiteX81" fmla="*/ 3187872 w 9662615"/>
              <a:gd name="connsiteY81" fmla="*/ 1519991 h 1598136"/>
              <a:gd name="connsiteX82" fmla="*/ 3148026 w 9662615"/>
              <a:gd name="connsiteY82" fmla="*/ 1524777 h 1598136"/>
              <a:gd name="connsiteX83" fmla="*/ 3092394 w 9662615"/>
              <a:gd name="connsiteY83" fmla="*/ 1528115 h 1598136"/>
              <a:gd name="connsiteX84" fmla="*/ 2994200 w 9662615"/>
              <a:gd name="connsiteY84" fmla="*/ 1537857 h 1598136"/>
              <a:gd name="connsiteX85" fmla="*/ 2862301 w 9662615"/>
              <a:gd name="connsiteY85" fmla="*/ 1544250 h 1598136"/>
              <a:gd name="connsiteX86" fmla="*/ 2766335 w 9662615"/>
              <a:gd name="connsiteY86" fmla="*/ 1527662 h 1598136"/>
              <a:gd name="connsiteX87" fmla="*/ 2757836 w 9662615"/>
              <a:gd name="connsiteY87" fmla="*/ 1531371 h 1598136"/>
              <a:gd name="connsiteX88" fmla="*/ 2691555 w 9662615"/>
              <a:gd name="connsiteY88" fmla="*/ 1530283 h 1598136"/>
              <a:gd name="connsiteX89" fmla="*/ 2491676 w 9662615"/>
              <a:gd name="connsiteY89" fmla="*/ 1500859 h 1598136"/>
              <a:gd name="connsiteX90" fmla="*/ 2378036 w 9662615"/>
              <a:gd name="connsiteY90" fmla="*/ 1520645 h 1598136"/>
              <a:gd name="connsiteX91" fmla="*/ 2284269 w 9662615"/>
              <a:gd name="connsiteY91" fmla="*/ 1503068 h 1598136"/>
              <a:gd name="connsiteX92" fmla="*/ 2207104 w 9662615"/>
              <a:gd name="connsiteY92" fmla="*/ 1508888 h 1598136"/>
              <a:gd name="connsiteX93" fmla="*/ 2149226 w 9662615"/>
              <a:gd name="connsiteY93" fmla="*/ 1523409 h 1598136"/>
              <a:gd name="connsiteX94" fmla="*/ 2084783 w 9662615"/>
              <a:gd name="connsiteY94" fmla="*/ 1524245 h 1598136"/>
              <a:gd name="connsiteX95" fmla="*/ 2070075 w 9662615"/>
              <a:gd name="connsiteY95" fmla="*/ 1511285 h 1598136"/>
              <a:gd name="connsiteX96" fmla="*/ 2001057 w 9662615"/>
              <a:gd name="connsiteY96" fmla="*/ 1516449 h 1598136"/>
              <a:gd name="connsiteX97" fmla="*/ 1896330 w 9662615"/>
              <a:gd name="connsiteY97" fmla="*/ 1525725 h 1598136"/>
              <a:gd name="connsiteX98" fmla="*/ 1835994 w 9662615"/>
              <a:gd name="connsiteY98" fmla="*/ 1527678 h 1598136"/>
              <a:gd name="connsiteX99" fmla="*/ 1671119 w 9662615"/>
              <a:gd name="connsiteY99" fmla="*/ 1536701 h 1598136"/>
              <a:gd name="connsiteX100" fmla="*/ 1601337 w 9662615"/>
              <a:gd name="connsiteY100" fmla="*/ 1548552 h 1598136"/>
              <a:gd name="connsiteX101" fmla="*/ 1407755 w 9662615"/>
              <a:gd name="connsiteY101" fmla="*/ 1571444 h 1598136"/>
              <a:gd name="connsiteX102" fmla="*/ 1271994 w 9662615"/>
              <a:gd name="connsiteY102" fmla="*/ 1579471 h 1598136"/>
              <a:gd name="connsiteX103" fmla="*/ 1249226 w 9662615"/>
              <a:gd name="connsiteY103" fmla="*/ 1583140 h 1598136"/>
              <a:gd name="connsiteX104" fmla="*/ 1217719 w 9662615"/>
              <a:gd name="connsiteY104" fmla="*/ 1580863 h 1598136"/>
              <a:gd name="connsiteX105" fmla="*/ 1091432 w 9662615"/>
              <a:gd name="connsiteY105" fmla="*/ 1571003 h 1598136"/>
              <a:gd name="connsiteX106" fmla="*/ 992039 w 9662615"/>
              <a:gd name="connsiteY106" fmla="*/ 1556662 h 1598136"/>
              <a:gd name="connsiteX107" fmla="*/ 868264 w 9662615"/>
              <a:gd name="connsiteY107" fmla="*/ 1566392 h 1598136"/>
              <a:gd name="connsiteX108" fmla="*/ 792765 w 9662615"/>
              <a:gd name="connsiteY108" fmla="*/ 1563102 h 1598136"/>
              <a:gd name="connsiteX109" fmla="*/ 669055 w 9662615"/>
              <a:gd name="connsiteY109" fmla="*/ 1543638 h 1598136"/>
              <a:gd name="connsiteX110" fmla="*/ 506152 w 9662615"/>
              <a:gd name="connsiteY110" fmla="*/ 1549124 h 1598136"/>
              <a:gd name="connsiteX111" fmla="*/ 472797 w 9662615"/>
              <a:gd name="connsiteY111" fmla="*/ 1568904 h 1598136"/>
              <a:gd name="connsiteX112" fmla="*/ 427864 w 9662615"/>
              <a:gd name="connsiteY112" fmla="*/ 1580848 h 1598136"/>
              <a:gd name="connsiteX113" fmla="*/ 408381 w 9662615"/>
              <a:gd name="connsiteY113" fmla="*/ 1552940 h 1598136"/>
              <a:gd name="connsiteX114" fmla="*/ 267163 w 9662615"/>
              <a:gd name="connsiteY114" fmla="*/ 1531913 h 1598136"/>
              <a:gd name="connsiteX115" fmla="*/ 196644 w 9662615"/>
              <a:gd name="connsiteY115" fmla="*/ 1524565 h 1598136"/>
              <a:gd name="connsiteX116" fmla="*/ 86819 w 9662615"/>
              <a:gd name="connsiteY116" fmla="*/ 1519517 h 1598136"/>
              <a:gd name="connsiteX117" fmla="*/ 53369 w 9662615"/>
              <a:gd name="connsiteY117" fmla="*/ 1516853 h 1598136"/>
              <a:gd name="connsiteX118" fmla="*/ 2359 w 9662615"/>
              <a:gd name="connsiteY118" fmla="*/ 1515247 h 1598136"/>
              <a:gd name="connsiteX119" fmla="*/ 0 w 9662615"/>
              <a:gd name="connsiteY119" fmla="*/ 1514932 h 1598136"/>
              <a:gd name="connsiteX120" fmla="*/ 0 w 9662615"/>
              <a:gd name="connsiteY120" fmla="*/ 0 h 1598136"/>
              <a:gd name="connsiteX0" fmla="*/ 0 w 9662615"/>
              <a:gd name="connsiteY0" fmla="*/ 0 h 1592835"/>
              <a:gd name="connsiteX1" fmla="*/ 9662615 w 9662615"/>
              <a:gd name="connsiteY1" fmla="*/ 0 h 1592835"/>
              <a:gd name="connsiteX2" fmla="*/ 9662615 w 9662615"/>
              <a:gd name="connsiteY2" fmla="*/ 1280346 h 1592835"/>
              <a:gd name="connsiteX3" fmla="*/ 9658420 w 9662615"/>
              <a:gd name="connsiteY3" fmla="*/ 1280106 h 1592835"/>
              <a:gd name="connsiteX4" fmla="*/ 9469546 w 9662615"/>
              <a:gd name="connsiteY4" fmla="*/ 1289837 h 1592835"/>
              <a:gd name="connsiteX5" fmla="*/ 9385895 w 9662615"/>
              <a:gd name="connsiteY5" fmla="*/ 1269203 h 1592835"/>
              <a:gd name="connsiteX6" fmla="*/ 9144767 w 9662615"/>
              <a:gd name="connsiteY6" fmla="*/ 1264120 h 1592835"/>
              <a:gd name="connsiteX7" fmla="*/ 8837252 w 9662615"/>
              <a:gd name="connsiteY7" fmla="*/ 1350515 h 1592835"/>
              <a:gd name="connsiteX8" fmla="*/ 8705466 w 9662615"/>
              <a:gd name="connsiteY8" fmla="*/ 1342419 h 1592835"/>
              <a:gd name="connsiteX9" fmla="*/ 8652221 w 9662615"/>
              <a:gd name="connsiteY9" fmla="*/ 1326906 h 1592835"/>
              <a:gd name="connsiteX10" fmla="*/ 8632312 w 9662615"/>
              <a:gd name="connsiteY10" fmla="*/ 1326025 h 1592835"/>
              <a:gd name="connsiteX11" fmla="*/ 8591582 w 9662615"/>
              <a:gd name="connsiteY11" fmla="*/ 1341666 h 1592835"/>
              <a:gd name="connsiteX12" fmla="*/ 8537336 w 9662615"/>
              <a:gd name="connsiteY12" fmla="*/ 1341684 h 1592835"/>
              <a:gd name="connsiteX13" fmla="*/ 8472508 w 9662615"/>
              <a:gd name="connsiteY13" fmla="*/ 1363109 h 1592835"/>
              <a:gd name="connsiteX14" fmla="*/ 8258477 w 9662615"/>
              <a:gd name="connsiteY14" fmla="*/ 1370666 h 1592835"/>
              <a:gd name="connsiteX15" fmla="*/ 8197961 w 9662615"/>
              <a:gd name="connsiteY15" fmla="*/ 1392804 h 1592835"/>
              <a:gd name="connsiteX16" fmla="*/ 8171196 w 9662615"/>
              <a:gd name="connsiteY16" fmla="*/ 1397216 h 1592835"/>
              <a:gd name="connsiteX17" fmla="*/ 8127667 w 9662615"/>
              <a:gd name="connsiteY17" fmla="*/ 1418254 h 1592835"/>
              <a:gd name="connsiteX18" fmla="*/ 7974579 w 9662615"/>
              <a:gd name="connsiteY18" fmla="*/ 1383439 h 1592835"/>
              <a:gd name="connsiteX19" fmla="*/ 7768351 w 9662615"/>
              <a:gd name="connsiteY19" fmla="*/ 1395051 h 1592835"/>
              <a:gd name="connsiteX20" fmla="*/ 7635985 w 9662615"/>
              <a:gd name="connsiteY20" fmla="*/ 1386363 h 1592835"/>
              <a:gd name="connsiteX21" fmla="*/ 7466069 w 9662615"/>
              <a:gd name="connsiteY21" fmla="*/ 1377654 h 1592835"/>
              <a:gd name="connsiteX22" fmla="*/ 7355642 w 9662615"/>
              <a:gd name="connsiteY22" fmla="*/ 1407761 h 1592835"/>
              <a:gd name="connsiteX23" fmla="*/ 7151610 w 9662615"/>
              <a:gd name="connsiteY23" fmla="*/ 1397856 h 1592835"/>
              <a:gd name="connsiteX24" fmla="*/ 7082147 w 9662615"/>
              <a:gd name="connsiteY24" fmla="*/ 1406113 h 1592835"/>
              <a:gd name="connsiteX25" fmla="*/ 7014958 w 9662615"/>
              <a:gd name="connsiteY25" fmla="*/ 1396883 h 1592835"/>
              <a:gd name="connsiteX26" fmla="*/ 6907567 w 9662615"/>
              <a:gd name="connsiteY26" fmla="*/ 1419149 h 1592835"/>
              <a:gd name="connsiteX27" fmla="*/ 6748428 w 9662615"/>
              <a:gd name="connsiteY27" fmla="*/ 1420308 h 1592835"/>
              <a:gd name="connsiteX28" fmla="*/ 6654257 w 9662615"/>
              <a:gd name="connsiteY28" fmla="*/ 1424143 h 1592835"/>
              <a:gd name="connsiteX29" fmla="*/ 6620123 w 9662615"/>
              <a:gd name="connsiteY29" fmla="*/ 1430535 h 1592835"/>
              <a:gd name="connsiteX30" fmla="*/ 6571355 w 9662615"/>
              <a:gd name="connsiteY30" fmla="*/ 1436144 h 1592835"/>
              <a:gd name="connsiteX31" fmla="*/ 6486557 w 9662615"/>
              <a:gd name="connsiteY31" fmla="*/ 1449861 h 1592835"/>
              <a:gd name="connsiteX32" fmla="*/ 6370419 w 9662615"/>
              <a:gd name="connsiteY32" fmla="*/ 1461649 h 1592835"/>
              <a:gd name="connsiteX33" fmla="*/ 6278839 w 9662615"/>
              <a:gd name="connsiteY33" fmla="*/ 1449160 h 1592835"/>
              <a:gd name="connsiteX34" fmla="*/ 6272455 w 9662615"/>
              <a:gd name="connsiteY34" fmla="*/ 1453191 h 1592835"/>
              <a:gd name="connsiteX35" fmla="*/ 6212659 w 9662615"/>
              <a:gd name="connsiteY35" fmla="*/ 1454850 h 1592835"/>
              <a:gd name="connsiteX36" fmla="*/ 6069317 w 9662615"/>
              <a:gd name="connsiteY36" fmla="*/ 1445838 h 1592835"/>
              <a:gd name="connsiteX37" fmla="*/ 5878477 w 9662615"/>
              <a:gd name="connsiteY37" fmla="*/ 1439180 h 1592835"/>
              <a:gd name="connsiteX38" fmla="*/ 5838387 w 9662615"/>
              <a:gd name="connsiteY38" fmla="*/ 1444679 h 1592835"/>
              <a:gd name="connsiteX39" fmla="*/ 5771136 w 9662615"/>
              <a:gd name="connsiteY39" fmla="*/ 1453639 h 1592835"/>
              <a:gd name="connsiteX40" fmla="*/ 5724081 w 9662615"/>
              <a:gd name="connsiteY40" fmla="*/ 1470431 h 1592835"/>
              <a:gd name="connsiteX41" fmla="*/ 5666577 w 9662615"/>
              <a:gd name="connsiteY41" fmla="*/ 1473921 h 1592835"/>
              <a:gd name="connsiteX42" fmla="*/ 5649068 w 9662615"/>
              <a:gd name="connsiteY42" fmla="*/ 1461676 h 1592835"/>
              <a:gd name="connsiteX43" fmla="*/ 5588902 w 9662615"/>
              <a:gd name="connsiteY43" fmla="*/ 1469647 h 1592835"/>
              <a:gd name="connsiteX44" fmla="*/ 5498090 w 9662615"/>
              <a:gd name="connsiteY44" fmla="*/ 1483173 h 1592835"/>
              <a:gd name="connsiteX45" fmla="*/ 5444641 w 9662615"/>
              <a:gd name="connsiteY45" fmla="*/ 1487602 h 1592835"/>
              <a:gd name="connsiteX46" fmla="*/ 5299812 w 9662615"/>
              <a:gd name="connsiteY46" fmla="*/ 1503362 h 1592835"/>
              <a:gd name="connsiteX47" fmla="*/ 5213947 w 9662615"/>
              <a:gd name="connsiteY47" fmla="*/ 1516637 h 1592835"/>
              <a:gd name="connsiteX48" fmla="*/ 5090342 w 9662615"/>
              <a:gd name="connsiteY48" fmla="*/ 1546680 h 1592835"/>
              <a:gd name="connsiteX49" fmla="*/ 5129812 w 9662615"/>
              <a:gd name="connsiteY49" fmla="*/ 1521277 h 1592835"/>
              <a:gd name="connsiteX50" fmla="*/ 5059484 w 9662615"/>
              <a:gd name="connsiteY50" fmla="*/ 1546802 h 1592835"/>
              <a:gd name="connsiteX51" fmla="*/ 5038524 w 9662615"/>
              <a:gd name="connsiteY51" fmla="*/ 1545675 h 1592835"/>
              <a:gd name="connsiteX52" fmla="*/ 5026564 w 9662615"/>
              <a:gd name="connsiteY52" fmla="*/ 1545376 h 1592835"/>
              <a:gd name="connsiteX53" fmla="*/ 4969433 w 9662615"/>
              <a:gd name="connsiteY53" fmla="*/ 1550865 h 1592835"/>
              <a:gd name="connsiteX54" fmla="*/ 4921303 w 9662615"/>
              <a:gd name="connsiteY54" fmla="*/ 1575379 h 1592835"/>
              <a:gd name="connsiteX55" fmla="*/ 4863775 w 9662615"/>
              <a:gd name="connsiteY55" fmla="*/ 1562633 h 1592835"/>
              <a:gd name="connsiteX56" fmla="*/ 4847242 w 9662615"/>
              <a:gd name="connsiteY56" fmla="*/ 1565435 h 1592835"/>
              <a:gd name="connsiteX57" fmla="*/ 4856839 w 9662615"/>
              <a:gd name="connsiteY57" fmla="*/ 1592835 h 1592835"/>
              <a:gd name="connsiteX58" fmla="*/ 4791466 w 9662615"/>
              <a:gd name="connsiteY58" fmla="*/ 1561324 h 1592835"/>
              <a:gd name="connsiteX59" fmla="*/ 4784247 w 9662615"/>
              <a:gd name="connsiteY59" fmla="*/ 1562342 h 1592835"/>
              <a:gd name="connsiteX60" fmla="*/ 4748477 w 9662615"/>
              <a:gd name="connsiteY60" fmla="*/ 1556925 h 1592835"/>
              <a:gd name="connsiteX61" fmla="*/ 4730033 w 9662615"/>
              <a:gd name="connsiteY61" fmla="*/ 1555274 h 1592835"/>
              <a:gd name="connsiteX62" fmla="*/ 4724747 w 9662615"/>
              <a:gd name="connsiteY62" fmla="*/ 1552439 h 1592835"/>
              <a:gd name="connsiteX63" fmla="*/ 4697562 w 9662615"/>
              <a:gd name="connsiteY63" fmla="*/ 1551206 h 1592835"/>
              <a:gd name="connsiteX64" fmla="*/ 4662664 w 9662615"/>
              <a:gd name="connsiteY64" fmla="*/ 1573162 h 1592835"/>
              <a:gd name="connsiteX65" fmla="*/ 4603028 w 9662615"/>
              <a:gd name="connsiteY65" fmla="*/ 1568821 h 1592835"/>
              <a:gd name="connsiteX66" fmla="*/ 4541612 w 9662615"/>
              <a:gd name="connsiteY66" fmla="*/ 1545262 h 1592835"/>
              <a:gd name="connsiteX67" fmla="*/ 4422155 w 9662615"/>
              <a:gd name="connsiteY67" fmla="*/ 1542059 h 1592835"/>
              <a:gd name="connsiteX68" fmla="*/ 4221826 w 9662615"/>
              <a:gd name="connsiteY68" fmla="*/ 1508923 h 1592835"/>
              <a:gd name="connsiteX69" fmla="*/ 4096601 w 9662615"/>
              <a:gd name="connsiteY69" fmla="*/ 1521563 h 1592835"/>
              <a:gd name="connsiteX70" fmla="*/ 3970635 w 9662615"/>
              <a:gd name="connsiteY70" fmla="*/ 1544815 h 1592835"/>
              <a:gd name="connsiteX71" fmla="*/ 3833906 w 9662615"/>
              <a:gd name="connsiteY71" fmla="*/ 1516637 h 1592835"/>
              <a:gd name="connsiteX72" fmla="*/ 3696258 w 9662615"/>
              <a:gd name="connsiteY72" fmla="*/ 1537563 h 1592835"/>
              <a:gd name="connsiteX73" fmla="*/ 3594070 w 9662615"/>
              <a:gd name="connsiteY73" fmla="*/ 1509422 h 1592835"/>
              <a:gd name="connsiteX74" fmla="*/ 3565233 w 9662615"/>
              <a:gd name="connsiteY74" fmla="*/ 1515122 h 1592835"/>
              <a:gd name="connsiteX75" fmla="*/ 3560267 w 9662615"/>
              <a:gd name="connsiteY75" fmla="*/ 1516288 h 1592835"/>
              <a:gd name="connsiteX76" fmla="*/ 3540258 w 9662615"/>
              <a:gd name="connsiteY76" fmla="*/ 1516976 h 1592835"/>
              <a:gd name="connsiteX77" fmla="*/ 3534780 w 9662615"/>
              <a:gd name="connsiteY77" fmla="*/ 1522141 h 1592835"/>
              <a:gd name="connsiteX78" fmla="*/ 3504783 w 9662615"/>
              <a:gd name="connsiteY78" fmla="*/ 1526739 h 1592835"/>
              <a:gd name="connsiteX79" fmla="*/ 3430805 w 9662615"/>
              <a:gd name="connsiteY79" fmla="*/ 1542521 h 1592835"/>
              <a:gd name="connsiteX80" fmla="*/ 3292707 w 9662615"/>
              <a:gd name="connsiteY80" fmla="*/ 1520490 h 1592835"/>
              <a:gd name="connsiteX81" fmla="*/ 3187872 w 9662615"/>
              <a:gd name="connsiteY81" fmla="*/ 1519991 h 1592835"/>
              <a:gd name="connsiteX82" fmla="*/ 3148026 w 9662615"/>
              <a:gd name="connsiteY82" fmla="*/ 1524777 h 1592835"/>
              <a:gd name="connsiteX83" fmla="*/ 3092394 w 9662615"/>
              <a:gd name="connsiteY83" fmla="*/ 1528115 h 1592835"/>
              <a:gd name="connsiteX84" fmla="*/ 2994200 w 9662615"/>
              <a:gd name="connsiteY84" fmla="*/ 1537857 h 1592835"/>
              <a:gd name="connsiteX85" fmla="*/ 2862301 w 9662615"/>
              <a:gd name="connsiteY85" fmla="*/ 1544250 h 1592835"/>
              <a:gd name="connsiteX86" fmla="*/ 2766335 w 9662615"/>
              <a:gd name="connsiteY86" fmla="*/ 1527662 h 1592835"/>
              <a:gd name="connsiteX87" fmla="*/ 2757836 w 9662615"/>
              <a:gd name="connsiteY87" fmla="*/ 1531371 h 1592835"/>
              <a:gd name="connsiteX88" fmla="*/ 2691555 w 9662615"/>
              <a:gd name="connsiteY88" fmla="*/ 1530283 h 1592835"/>
              <a:gd name="connsiteX89" fmla="*/ 2491676 w 9662615"/>
              <a:gd name="connsiteY89" fmla="*/ 1500859 h 1592835"/>
              <a:gd name="connsiteX90" fmla="*/ 2378036 w 9662615"/>
              <a:gd name="connsiteY90" fmla="*/ 1520645 h 1592835"/>
              <a:gd name="connsiteX91" fmla="*/ 2284269 w 9662615"/>
              <a:gd name="connsiteY91" fmla="*/ 1503068 h 1592835"/>
              <a:gd name="connsiteX92" fmla="*/ 2207104 w 9662615"/>
              <a:gd name="connsiteY92" fmla="*/ 1508888 h 1592835"/>
              <a:gd name="connsiteX93" fmla="*/ 2149226 w 9662615"/>
              <a:gd name="connsiteY93" fmla="*/ 1523409 h 1592835"/>
              <a:gd name="connsiteX94" fmla="*/ 2084783 w 9662615"/>
              <a:gd name="connsiteY94" fmla="*/ 1524245 h 1592835"/>
              <a:gd name="connsiteX95" fmla="*/ 2070075 w 9662615"/>
              <a:gd name="connsiteY95" fmla="*/ 1511285 h 1592835"/>
              <a:gd name="connsiteX96" fmla="*/ 2001057 w 9662615"/>
              <a:gd name="connsiteY96" fmla="*/ 1516449 h 1592835"/>
              <a:gd name="connsiteX97" fmla="*/ 1896330 w 9662615"/>
              <a:gd name="connsiteY97" fmla="*/ 1525725 h 1592835"/>
              <a:gd name="connsiteX98" fmla="*/ 1835994 w 9662615"/>
              <a:gd name="connsiteY98" fmla="*/ 1527678 h 1592835"/>
              <a:gd name="connsiteX99" fmla="*/ 1671119 w 9662615"/>
              <a:gd name="connsiteY99" fmla="*/ 1536701 h 1592835"/>
              <a:gd name="connsiteX100" fmla="*/ 1601337 w 9662615"/>
              <a:gd name="connsiteY100" fmla="*/ 1548552 h 1592835"/>
              <a:gd name="connsiteX101" fmla="*/ 1407755 w 9662615"/>
              <a:gd name="connsiteY101" fmla="*/ 1571444 h 1592835"/>
              <a:gd name="connsiteX102" fmla="*/ 1271994 w 9662615"/>
              <a:gd name="connsiteY102" fmla="*/ 1579471 h 1592835"/>
              <a:gd name="connsiteX103" fmla="*/ 1249226 w 9662615"/>
              <a:gd name="connsiteY103" fmla="*/ 1583140 h 1592835"/>
              <a:gd name="connsiteX104" fmla="*/ 1217719 w 9662615"/>
              <a:gd name="connsiteY104" fmla="*/ 1580863 h 1592835"/>
              <a:gd name="connsiteX105" fmla="*/ 1091432 w 9662615"/>
              <a:gd name="connsiteY105" fmla="*/ 1571003 h 1592835"/>
              <a:gd name="connsiteX106" fmla="*/ 992039 w 9662615"/>
              <a:gd name="connsiteY106" fmla="*/ 1556662 h 1592835"/>
              <a:gd name="connsiteX107" fmla="*/ 868264 w 9662615"/>
              <a:gd name="connsiteY107" fmla="*/ 1566392 h 1592835"/>
              <a:gd name="connsiteX108" fmla="*/ 792765 w 9662615"/>
              <a:gd name="connsiteY108" fmla="*/ 1563102 h 1592835"/>
              <a:gd name="connsiteX109" fmla="*/ 669055 w 9662615"/>
              <a:gd name="connsiteY109" fmla="*/ 1543638 h 1592835"/>
              <a:gd name="connsiteX110" fmla="*/ 506152 w 9662615"/>
              <a:gd name="connsiteY110" fmla="*/ 1549124 h 1592835"/>
              <a:gd name="connsiteX111" fmla="*/ 472797 w 9662615"/>
              <a:gd name="connsiteY111" fmla="*/ 1568904 h 1592835"/>
              <a:gd name="connsiteX112" fmla="*/ 427864 w 9662615"/>
              <a:gd name="connsiteY112" fmla="*/ 1580848 h 1592835"/>
              <a:gd name="connsiteX113" fmla="*/ 408381 w 9662615"/>
              <a:gd name="connsiteY113" fmla="*/ 1552940 h 1592835"/>
              <a:gd name="connsiteX114" fmla="*/ 267163 w 9662615"/>
              <a:gd name="connsiteY114" fmla="*/ 1531913 h 1592835"/>
              <a:gd name="connsiteX115" fmla="*/ 196644 w 9662615"/>
              <a:gd name="connsiteY115" fmla="*/ 1524565 h 1592835"/>
              <a:gd name="connsiteX116" fmla="*/ 86819 w 9662615"/>
              <a:gd name="connsiteY116" fmla="*/ 1519517 h 1592835"/>
              <a:gd name="connsiteX117" fmla="*/ 53369 w 9662615"/>
              <a:gd name="connsiteY117" fmla="*/ 1516853 h 1592835"/>
              <a:gd name="connsiteX118" fmla="*/ 2359 w 9662615"/>
              <a:gd name="connsiteY118" fmla="*/ 1515247 h 1592835"/>
              <a:gd name="connsiteX119" fmla="*/ 0 w 9662615"/>
              <a:gd name="connsiteY119" fmla="*/ 1514932 h 1592835"/>
              <a:gd name="connsiteX120" fmla="*/ 0 w 9662615"/>
              <a:gd name="connsiteY120" fmla="*/ 0 h 1592835"/>
              <a:gd name="connsiteX0" fmla="*/ 0 w 9662615"/>
              <a:gd name="connsiteY0" fmla="*/ 0 h 1592835"/>
              <a:gd name="connsiteX1" fmla="*/ 9662615 w 9662615"/>
              <a:gd name="connsiteY1" fmla="*/ 0 h 1592835"/>
              <a:gd name="connsiteX2" fmla="*/ 9662615 w 9662615"/>
              <a:gd name="connsiteY2" fmla="*/ 1280346 h 1592835"/>
              <a:gd name="connsiteX3" fmla="*/ 9658420 w 9662615"/>
              <a:gd name="connsiteY3" fmla="*/ 1280106 h 1592835"/>
              <a:gd name="connsiteX4" fmla="*/ 9469546 w 9662615"/>
              <a:gd name="connsiteY4" fmla="*/ 1289837 h 1592835"/>
              <a:gd name="connsiteX5" fmla="*/ 9385895 w 9662615"/>
              <a:gd name="connsiteY5" fmla="*/ 1269203 h 1592835"/>
              <a:gd name="connsiteX6" fmla="*/ 9144767 w 9662615"/>
              <a:gd name="connsiteY6" fmla="*/ 1264120 h 1592835"/>
              <a:gd name="connsiteX7" fmla="*/ 8837252 w 9662615"/>
              <a:gd name="connsiteY7" fmla="*/ 1350515 h 1592835"/>
              <a:gd name="connsiteX8" fmla="*/ 8705466 w 9662615"/>
              <a:gd name="connsiteY8" fmla="*/ 1342419 h 1592835"/>
              <a:gd name="connsiteX9" fmla="*/ 8652221 w 9662615"/>
              <a:gd name="connsiteY9" fmla="*/ 1326906 h 1592835"/>
              <a:gd name="connsiteX10" fmla="*/ 8632312 w 9662615"/>
              <a:gd name="connsiteY10" fmla="*/ 1326025 h 1592835"/>
              <a:gd name="connsiteX11" fmla="*/ 8591582 w 9662615"/>
              <a:gd name="connsiteY11" fmla="*/ 1341666 h 1592835"/>
              <a:gd name="connsiteX12" fmla="*/ 8537336 w 9662615"/>
              <a:gd name="connsiteY12" fmla="*/ 1341684 h 1592835"/>
              <a:gd name="connsiteX13" fmla="*/ 8472508 w 9662615"/>
              <a:gd name="connsiteY13" fmla="*/ 1363109 h 1592835"/>
              <a:gd name="connsiteX14" fmla="*/ 8258477 w 9662615"/>
              <a:gd name="connsiteY14" fmla="*/ 1370666 h 1592835"/>
              <a:gd name="connsiteX15" fmla="*/ 8197961 w 9662615"/>
              <a:gd name="connsiteY15" fmla="*/ 1392804 h 1592835"/>
              <a:gd name="connsiteX16" fmla="*/ 8171196 w 9662615"/>
              <a:gd name="connsiteY16" fmla="*/ 1397216 h 1592835"/>
              <a:gd name="connsiteX17" fmla="*/ 8127667 w 9662615"/>
              <a:gd name="connsiteY17" fmla="*/ 1418254 h 1592835"/>
              <a:gd name="connsiteX18" fmla="*/ 7974579 w 9662615"/>
              <a:gd name="connsiteY18" fmla="*/ 1383439 h 1592835"/>
              <a:gd name="connsiteX19" fmla="*/ 7768351 w 9662615"/>
              <a:gd name="connsiteY19" fmla="*/ 1395051 h 1592835"/>
              <a:gd name="connsiteX20" fmla="*/ 7635985 w 9662615"/>
              <a:gd name="connsiteY20" fmla="*/ 1386363 h 1592835"/>
              <a:gd name="connsiteX21" fmla="*/ 7466069 w 9662615"/>
              <a:gd name="connsiteY21" fmla="*/ 1377654 h 1592835"/>
              <a:gd name="connsiteX22" fmla="*/ 7355642 w 9662615"/>
              <a:gd name="connsiteY22" fmla="*/ 1407761 h 1592835"/>
              <a:gd name="connsiteX23" fmla="*/ 7151610 w 9662615"/>
              <a:gd name="connsiteY23" fmla="*/ 1397856 h 1592835"/>
              <a:gd name="connsiteX24" fmla="*/ 7082147 w 9662615"/>
              <a:gd name="connsiteY24" fmla="*/ 1406113 h 1592835"/>
              <a:gd name="connsiteX25" fmla="*/ 7014958 w 9662615"/>
              <a:gd name="connsiteY25" fmla="*/ 1396883 h 1592835"/>
              <a:gd name="connsiteX26" fmla="*/ 6907567 w 9662615"/>
              <a:gd name="connsiteY26" fmla="*/ 1419149 h 1592835"/>
              <a:gd name="connsiteX27" fmla="*/ 6748428 w 9662615"/>
              <a:gd name="connsiteY27" fmla="*/ 1420308 h 1592835"/>
              <a:gd name="connsiteX28" fmla="*/ 6654257 w 9662615"/>
              <a:gd name="connsiteY28" fmla="*/ 1424143 h 1592835"/>
              <a:gd name="connsiteX29" fmla="*/ 6620123 w 9662615"/>
              <a:gd name="connsiteY29" fmla="*/ 1430535 h 1592835"/>
              <a:gd name="connsiteX30" fmla="*/ 6571355 w 9662615"/>
              <a:gd name="connsiteY30" fmla="*/ 1436144 h 1592835"/>
              <a:gd name="connsiteX31" fmla="*/ 6486557 w 9662615"/>
              <a:gd name="connsiteY31" fmla="*/ 1449861 h 1592835"/>
              <a:gd name="connsiteX32" fmla="*/ 6370419 w 9662615"/>
              <a:gd name="connsiteY32" fmla="*/ 1461649 h 1592835"/>
              <a:gd name="connsiteX33" fmla="*/ 6278839 w 9662615"/>
              <a:gd name="connsiteY33" fmla="*/ 1449160 h 1592835"/>
              <a:gd name="connsiteX34" fmla="*/ 6272455 w 9662615"/>
              <a:gd name="connsiteY34" fmla="*/ 1453191 h 1592835"/>
              <a:gd name="connsiteX35" fmla="*/ 6212659 w 9662615"/>
              <a:gd name="connsiteY35" fmla="*/ 1454850 h 1592835"/>
              <a:gd name="connsiteX36" fmla="*/ 6069317 w 9662615"/>
              <a:gd name="connsiteY36" fmla="*/ 1445838 h 1592835"/>
              <a:gd name="connsiteX37" fmla="*/ 5878477 w 9662615"/>
              <a:gd name="connsiteY37" fmla="*/ 1439180 h 1592835"/>
              <a:gd name="connsiteX38" fmla="*/ 5838387 w 9662615"/>
              <a:gd name="connsiteY38" fmla="*/ 1444679 h 1592835"/>
              <a:gd name="connsiteX39" fmla="*/ 5771136 w 9662615"/>
              <a:gd name="connsiteY39" fmla="*/ 1453639 h 1592835"/>
              <a:gd name="connsiteX40" fmla="*/ 5724081 w 9662615"/>
              <a:gd name="connsiteY40" fmla="*/ 1470431 h 1592835"/>
              <a:gd name="connsiteX41" fmla="*/ 5666577 w 9662615"/>
              <a:gd name="connsiteY41" fmla="*/ 1473921 h 1592835"/>
              <a:gd name="connsiteX42" fmla="*/ 5649068 w 9662615"/>
              <a:gd name="connsiteY42" fmla="*/ 1461676 h 1592835"/>
              <a:gd name="connsiteX43" fmla="*/ 5588902 w 9662615"/>
              <a:gd name="connsiteY43" fmla="*/ 1469647 h 1592835"/>
              <a:gd name="connsiteX44" fmla="*/ 5498090 w 9662615"/>
              <a:gd name="connsiteY44" fmla="*/ 1483173 h 1592835"/>
              <a:gd name="connsiteX45" fmla="*/ 5444641 w 9662615"/>
              <a:gd name="connsiteY45" fmla="*/ 1487602 h 1592835"/>
              <a:gd name="connsiteX46" fmla="*/ 5299812 w 9662615"/>
              <a:gd name="connsiteY46" fmla="*/ 1503362 h 1592835"/>
              <a:gd name="connsiteX47" fmla="*/ 5213947 w 9662615"/>
              <a:gd name="connsiteY47" fmla="*/ 1516637 h 1592835"/>
              <a:gd name="connsiteX48" fmla="*/ 5090342 w 9662615"/>
              <a:gd name="connsiteY48" fmla="*/ 1546680 h 1592835"/>
              <a:gd name="connsiteX49" fmla="*/ 5129812 w 9662615"/>
              <a:gd name="connsiteY49" fmla="*/ 1521277 h 1592835"/>
              <a:gd name="connsiteX50" fmla="*/ 5059484 w 9662615"/>
              <a:gd name="connsiteY50" fmla="*/ 1546802 h 1592835"/>
              <a:gd name="connsiteX51" fmla="*/ 5038524 w 9662615"/>
              <a:gd name="connsiteY51" fmla="*/ 1545675 h 1592835"/>
              <a:gd name="connsiteX52" fmla="*/ 5026564 w 9662615"/>
              <a:gd name="connsiteY52" fmla="*/ 1545376 h 1592835"/>
              <a:gd name="connsiteX53" fmla="*/ 4969433 w 9662615"/>
              <a:gd name="connsiteY53" fmla="*/ 1550865 h 1592835"/>
              <a:gd name="connsiteX54" fmla="*/ 4921303 w 9662615"/>
              <a:gd name="connsiteY54" fmla="*/ 1575379 h 1592835"/>
              <a:gd name="connsiteX55" fmla="*/ 4863775 w 9662615"/>
              <a:gd name="connsiteY55" fmla="*/ 1562633 h 1592835"/>
              <a:gd name="connsiteX56" fmla="*/ 4847242 w 9662615"/>
              <a:gd name="connsiteY56" fmla="*/ 1565435 h 1592835"/>
              <a:gd name="connsiteX57" fmla="*/ 4856839 w 9662615"/>
              <a:gd name="connsiteY57" fmla="*/ 1592835 h 1592835"/>
              <a:gd name="connsiteX58" fmla="*/ 4791466 w 9662615"/>
              <a:gd name="connsiteY58" fmla="*/ 1561324 h 1592835"/>
              <a:gd name="connsiteX59" fmla="*/ 4784247 w 9662615"/>
              <a:gd name="connsiteY59" fmla="*/ 1562342 h 1592835"/>
              <a:gd name="connsiteX60" fmla="*/ 4748477 w 9662615"/>
              <a:gd name="connsiteY60" fmla="*/ 1556925 h 1592835"/>
              <a:gd name="connsiteX61" fmla="*/ 4730033 w 9662615"/>
              <a:gd name="connsiteY61" fmla="*/ 1555274 h 1592835"/>
              <a:gd name="connsiteX62" fmla="*/ 4697562 w 9662615"/>
              <a:gd name="connsiteY62" fmla="*/ 1551206 h 1592835"/>
              <a:gd name="connsiteX63" fmla="*/ 4662664 w 9662615"/>
              <a:gd name="connsiteY63" fmla="*/ 1573162 h 1592835"/>
              <a:gd name="connsiteX64" fmla="*/ 4603028 w 9662615"/>
              <a:gd name="connsiteY64" fmla="*/ 1568821 h 1592835"/>
              <a:gd name="connsiteX65" fmla="*/ 4541612 w 9662615"/>
              <a:gd name="connsiteY65" fmla="*/ 1545262 h 1592835"/>
              <a:gd name="connsiteX66" fmla="*/ 4422155 w 9662615"/>
              <a:gd name="connsiteY66" fmla="*/ 1542059 h 1592835"/>
              <a:gd name="connsiteX67" fmla="*/ 4221826 w 9662615"/>
              <a:gd name="connsiteY67" fmla="*/ 1508923 h 1592835"/>
              <a:gd name="connsiteX68" fmla="*/ 4096601 w 9662615"/>
              <a:gd name="connsiteY68" fmla="*/ 1521563 h 1592835"/>
              <a:gd name="connsiteX69" fmla="*/ 3970635 w 9662615"/>
              <a:gd name="connsiteY69" fmla="*/ 1544815 h 1592835"/>
              <a:gd name="connsiteX70" fmla="*/ 3833906 w 9662615"/>
              <a:gd name="connsiteY70" fmla="*/ 1516637 h 1592835"/>
              <a:gd name="connsiteX71" fmla="*/ 3696258 w 9662615"/>
              <a:gd name="connsiteY71" fmla="*/ 1537563 h 1592835"/>
              <a:gd name="connsiteX72" fmla="*/ 3594070 w 9662615"/>
              <a:gd name="connsiteY72" fmla="*/ 1509422 h 1592835"/>
              <a:gd name="connsiteX73" fmla="*/ 3565233 w 9662615"/>
              <a:gd name="connsiteY73" fmla="*/ 1515122 h 1592835"/>
              <a:gd name="connsiteX74" fmla="*/ 3560267 w 9662615"/>
              <a:gd name="connsiteY74" fmla="*/ 1516288 h 1592835"/>
              <a:gd name="connsiteX75" fmla="*/ 3540258 w 9662615"/>
              <a:gd name="connsiteY75" fmla="*/ 1516976 h 1592835"/>
              <a:gd name="connsiteX76" fmla="*/ 3534780 w 9662615"/>
              <a:gd name="connsiteY76" fmla="*/ 1522141 h 1592835"/>
              <a:gd name="connsiteX77" fmla="*/ 3504783 w 9662615"/>
              <a:gd name="connsiteY77" fmla="*/ 1526739 h 1592835"/>
              <a:gd name="connsiteX78" fmla="*/ 3430805 w 9662615"/>
              <a:gd name="connsiteY78" fmla="*/ 1542521 h 1592835"/>
              <a:gd name="connsiteX79" fmla="*/ 3292707 w 9662615"/>
              <a:gd name="connsiteY79" fmla="*/ 1520490 h 1592835"/>
              <a:gd name="connsiteX80" fmla="*/ 3187872 w 9662615"/>
              <a:gd name="connsiteY80" fmla="*/ 1519991 h 1592835"/>
              <a:gd name="connsiteX81" fmla="*/ 3148026 w 9662615"/>
              <a:gd name="connsiteY81" fmla="*/ 1524777 h 1592835"/>
              <a:gd name="connsiteX82" fmla="*/ 3092394 w 9662615"/>
              <a:gd name="connsiteY82" fmla="*/ 1528115 h 1592835"/>
              <a:gd name="connsiteX83" fmla="*/ 2994200 w 9662615"/>
              <a:gd name="connsiteY83" fmla="*/ 1537857 h 1592835"/>
              <a:gd name="connsiteX84" fmla="*/ 2862301 w 9662615"/>
              <a:gd name="connsiteY84" fmla="*/ 1544250 h 1592835"/>
              <a:gd name="connsiteX85" fmla="*/ 2766335 w 9662615"/>
              <a:gd name="connsiteY85" fmla="*/ 1527662 h 1592835"/>
              <a:gd name="connsiteX86" fmla="*/ 2757836 w 9662615"/>
              <a:gd name="connsiteY86" fmla="*/ 1531371 h 1592835"/>
              <a:gd name="connsiteX87" fmla="*/ 2691555 w 9662615"/>
              <a:gd name="connsiteY87" fmla="*/ 1530283 h 1592835"/>
              <a:gd name="connsiteX88" fmla="*/ 2491676 w 9662615"/>
              <a:gd name="connsiteY88" fmla="*/ 1500859 h 1592835"/>
              <a:gd name="connsiteX89" fmla="*/ 2378036 w 9662615"/>
              <a:gd name="connsiteY89" fmla="*/ 1520645 h 1592835"/>
              <a:gd name="connsiteX90" fmla="*/ 2284269 w 9662615"/>
              <a:gd name="connsiteY90" fmla="*/ 1503068 h 1592835"/>
              <a:gd name="connsiteX91" fmla="*/ 2207104 w 9662615"/>
              <a:gd name="connsiteY91" fmla="*/ 1508888 h 1592835"/>
              <a:gd name="connsiteX92" fmla="*/ 2149226 w 9662615"/>
              <a:gd name="connsiteY92" fmla="*/ 1523409 h 1592835"/>
              <a:gd name="connsiteX93" fmla="*/ 2084783 w 9662615"/>
              <a:gd name="connsiteY93" fmla="*/ 1524245 h 1592835"/>
              <a:gd name="connsiteX94" fmla="*/ 2070075 w 9662615"/>
              <a:gd name="connsiteY94" fmla="*/ 1511285 h 1592835"/>
              <a:gd name="connsiteX95" fmla="*/ 2001057 w 9662615"/>
              <a:gd name="connsiteY95" fmla="*/ 1516449 h 1592835"/>
              <a:gd name="connsiteX96" fmla="*/ 1896330 w 9662615"/>
              <a:gd name="connsiteY96" fmla="*/ 1525725 h 1592835"/>
              <a:gd name="connsiteX97" fmla="*/ 1835994 w 9662615"/>
              <a:gd name="connsiteY97" fmla="*/ 1527678 h 1592835"/>
              <a:gd name="connsiteX98" fmla="*/ 1671119 w 9662615"/>
              <a:gd name="connsiteY98" fmla="*/ 1536701 h 1592835"/>
              <a:gd name="connsiteX99" fmla="*/ 1601337 w 9662615"/>
              <a:gd name="connsiteY99" fmla="*/ 1548552 h 1592835"/>
              <a:gd name="connsiteX100" fmla="*/ 1407755 w 9662615"/>
              <a:gd name="connsiteY100" fmla="*/ 1571444 h 1592835"/>
              <a:gd name="connsiteX101" fmla="*/ 1271994 w 9662615"/>
              <a:gd name="connsiteY101" fmla="*/ 1579471 h 1592835"/>
              <a:gd name="connsiteX102" fmla="*/ 1249226 w 9662615"/>
              <a:gd name="connsiteY102" fmla="*/ 1583140 h 1592835"/>
              <a:gd name="connsiteX103" fmla="*/ 1217719 w 9662615"/>
              <a:gd name="connsiteY103" fmla="*/ 1580863 h 1592835"/>
              <a:gd name="connsiteX104" fmla="*/ 1091432 w 9662615"/>
              <a:gd name="connsiteY104" fmla="*/ 1571003 h 1592835"/>
              <a:gd name="connsiteX105" fmla="*/ 992039 w 9662615"/>
              <a:gd name="connsiteY105" fmla="*/ 1556662 h 1592835"/>
              <a:gd name="connsiteX106" fmla="*/ 868264 w 9662615"/>
              <a:gd name="connsiteY106" fmla="*/ 1566392 h 1592835"/>
              <a:gd name="connsiteX107" fmla="*/ 792765 w 9662615"/>
              <a:gd name="connsiteY107" fmla="*/ 1563102 h 1592835"/>
              <a:gd name="connsiteX108" fmla="*/ 669055 w 9662615"/>
              <a:gd name="connsiteY108" fmla="*/ 1543638 h 1592835"/>
              <a:gd name="connsiteX109" fmla="*/ 506152 w 9662615"/>
              <a:gd name="connsiteY109" fmla="*/ 1549124 h 1592835"/>
              <a:gd name="connsiteX110" fmla="*/ 472797 w 9662615"/>
              <a:gd name="connsiteY110" fmla="*/ 1568904 h 1592835"/>
              <a:gd name="connsiteX111" fmla="*/ 427864 w 9662615"/>
              <a:gd name="connsiteY111" fmla="*/ 1580848 h 1592835"/>
              <a:gd name="connsiteX112" fmla="*/ 408381 w 9662615"/>
              <a:gd name="connsiteY112" fmla="*/ 1552940 h 1592835"/>
              <a:gd name="connsiteX113" fmla="*/ 267163 w 9662615"/>
              <a:gd name="connsiteY113" fmla="*/ 1531913 h 1592835"/>
              <a:gd name="connsiteX114" fmla="*/ 196644 w 9662615"/>
              <a:gd name="connsiteY114" fmla="*/ 1524565 h 1592835"/>
              <a:gd name="connsiteX115" fmla="*/ 86819 w 9662615"/>
              <a:gd name="connsiteY115" fmla="*/ 1519517 h 1592835"/>
              <a:gd name="connsiteX116" fmla="*/ 53369 w 9662615"/>
              <a:gd name="connsiteY116" fmla="*/ 1516853 h 1592835"/>
              <a:gd name="connsiteX117" fmla="*/ 2359 w 9662615"/>
              <a:gd name="connsiteY117" fmla="*/ 1515247 h 1592835"/>
              <a:gd name="connsiteX118" fmla="*/ 0 w 9662615"/>
              <a:gd name="connsiteY118" fmla="*/ 1514932 h 1592835"/>
              <a:gd name="connsiteX119" fmla="*/ 0 w 9662615"/>
              <a:gd name="connsiteY119" fmla="*/ 0 h 1592835"/>
              <a:gd name="connsiteX0" fmla="*/ 0 w 9662615"/>
              <a:gd name="connsiteY0" fmla="*/ 0 h 1592835"/>
              <a:gd name="connsiteX1" fmla="*/ 9662615 w 9662615"/>
              <a:gd name="connsiteY1" fmla="*/ 0 h 1592835"/>
              <a:gd name="connsiteX2" fmla="*/ 9662615 w 9662615"/>
              <a:gd name="connsiteY2" fmla="*/ 1280346 h 1592835"/>
              <a:gd name="connsiteX3" fmla="*/ 9658420 w 9662615"/>
              <a:gd name="connsiteY3" fmla="*/ 1280106 h 1592835"/>
              <a:gd name="connsiteX4" fmla="*/ 9469546 w 9662615"/>
              <a:gd name="connsiteY4" fmla="*/ 1289837 h 1592835"/>
              <a:gd name="connsiteX5" fmla="*/ 9385895 w 9662615"/>
              <a:gd name="connsiteY5" fmla="*/ 1269203 h 1592835"/>
              <a:gd name="connsiteX6" fmla="*/ 9144767 w 9662615"/>
              <a:gd name="connsiteY6" fmla="*/ 1264120 h 1592835"/>
              <a:gd name="connsiteX7" fmla="*/ 8837252 w 9662615"/>
              <a:gd name="connsiteY7" fmla="*/ 1350515 h 1592835"/>
              <a:gd name="connsiteX8" fmla="*/ 8705466 w 9662615"/>
              <a:gd name="connsiteY8" fmla="*/ 1342419 h 1592835"/>
              <a:gd name="connsiteX9" fmla="*/ 8652221 w 9662615"/>
              <a:gd name="connsiteY9" fmla="*/ 1326906 h 1592835"/>
              <a:gd name="connsiteX10" fmla="*/ 8632312 w 9662615"/>
              <a:gd name="connsiteY10" fmla="*/ 1326025 h 1592835"/>
              <a:gd name="connsiteX11" fmla="*/ 8591582 w 9662615"/>
              <a:gd name="connsiteY11" fmla="*/ 1341666 h 1592835"/>
              <a:gd name="connsiteX12" fmla="*/ 8537336 w 9662615"/>
              <a:gd name="connsiteY12" fmla="*/ 1341684 h 1592835"/>
              <a:gd name="connsiteX13" fmla="*/ 8472508 w 9662615"/>
              <a:gd name="connsiteY13" fmla="*/ 1363109 h 1592835"/>
              <a:gd name="connsiteX14" fmla="*/ 8258477 w 9662615"/>
              <a:gd name="connsiteY14" fmla="*/ 1370666 h 1592835"/>
              <a:gd name="connsiteX15" fmla="*/ 8197961 w 9662615"/>
              <a:gd name="connsiteY15" fmla="*/ 1392804 h 1592835"/>
              <a:gd name="connsiteX16" fmla="*/ 8171196 w 9662615"/>
              <a:gd name="connsiteY16" fmla="*/ 1397216 h 1592835"/>
              <a:gd name="connsiteX17" fmla="*/ 8127667 w 9662615"/>
              <a:gd name="connsiteY17" fmla="*/ 1418254 h 1592835"/>
              <a:gd name="connsiteX18" fmla="*/ 7974579 w 9662615"/>
              <a:gd name="connsiteY18" fmla="*/ 1383439 h 1592835"/>
              <a:gd name="connsiteX19" fmla="*/ 7768351 w 9662615"/>
              <a:gd name="connsiteY19" fmla="*/ 1395051 h 1592835"/>
              <a:gd name="connsiteX20" fmla="*/ 7635985 w 9662615"/>
              <a:gd name="connsiteY20" fmla="*/ 1386363 h 1592835"/>
              <a:gd name="connsiteX21" fmla="*/ 7466069 w 9662615"/>
              <a:gd name="connsiteY21" fmla="*/ 1377654 h 1592835"/>
              <a:gd name="connsiteX22" fmla="*/ 7355642 w 9662615"/>
              <a:gd name="connsiteY22" fmla="*/ 1407761 h 1592835"/>
              <a:gd name="connsiteX23" fmla="*/ 7151610 w 9662615"/>
              <a:gd name="connsiteY23" fmla="*/ 1397856 h 1592835"/>
              <a:gd name="connsiteX24" fmla="*/ 7082147 w 9662615"/>
              <a:gd name="connsiteY24" fmla="*/ 1406113 h 1592835"/>
              <a:gd name="connsiteX25" fmla="*/ 7014958 w 9662615"/>
              <a:gd name="connsiteY25" fmla="*/ 1396883 h 1592835"/>
              <a:gd name="connsiteX26" fmla="*/ 6907567 w 9662615"/>
              <a:gd name="connsiteY26" fmla="*/ 1419149 h 1592835"/>
              <a:gd name="connsiteX27" fmla="*/ 6748428 w 9662615"/>
              <a:gd name="connsiteY27" fmla="*/ 1420308 h 1592835"/>
              <a:gd name="connsiteX28" fmla="*/ 6654257 w 9662615"/>
              <a:gd name="connsiteY28" fmla="*/ 1424143 h 1592835"/>
              <a:gd name="connsiteX29" fmla="*/ 6620123 w 9662615"/>
              <a:gd name="connsiteY29" fmla="*/ 1430535 h 1592835"/>
              <a:gd name="connsiteX30" fmla="*/ 6571355 w 9662615"/>
              <a:gd name="connsiteY30" fmla="*/ 1436144 h 1592835"/>
              <a:gd name="connsiteX31" fmla="*/ 6486557 w 9662615"/>
              <a:gd name="connsiteY31" fmla="*/ 1449861 h 1592835"/>
              <a:gd name="connsiteX32" fmla="*/ 6370419 w 9662615"/>
              <a:gd name="connsiteY32" fmla="*/ 1461649 h 1592835"/>
              <a:gd name="connsiteX33" fmla="*/ 6278839 w 9662615"/>
              <a:gd name="connsiteY33" fmla="*/ 1449160 h 1592835"/>
              <a:gd name="connsiteX34" fmla="*/ 6272455 w 9662615"/>
              <a:gd name="connsiteY34" fmla="*/ 1453191 h 1592835"/>
              <a:gd name="connsiteX35" fmla="*/ 6212659 w 9662615"/>
              <a:gd name="connsiteY35" fmla="*/ 1454850 h 1592835"/>
              <a:gd name="connsiteX36" fmla="*/ 6069317 w 9662615"/>
              <a:gd name="connsiteY36" fmla="*/ 1445838 h 1592835"/>
              <a:gd name="connsiteX37" fmla="*/ 5878477 w 9662615"/>
              <a:gd name="connsiteY37" fmla="*/ 1439180 h 1592835"/>
              <a:gd name="connsiteX38" fmla="*/ 5838387 w 9662615"/>
              <a:gd name="connsiteY38" fmla="*/ 1444679 h 1592835"/>
              <a:gd name="connsiteX39" fmla="*/ 5771136 w 9662615"/>
              <a:gd name="connsiteY39" fmla="*/ 1453639 h 1592835"/>
              <a:gd name="connsiteX40" fmla="*/ 5724081 w 9662615"/>
              <a:gd name="connsiteY40" fmla="*/ 1470431 h 1592835"/>
              <a:gd name="connsiteX41" fmla="*/ 5666577 w 9662615"/>
              <a:gd name="connsiteY41" fmla="*/ 1473921 h 1592835"/>
              <a:gd name="connsiteX42" fmla="*/ 5649068 w 9662615"/>
              <a:gd name="connsiteY42" fmla="*/ 1461676 h 1592835"/>
              <a:gd name="connsiteX43" fmla="*/ 5588902 w 9662615"/>
              <a:gd name="connsiteY43" fmla="*/ 1469647 h 1592835"/>
              <a:gd name="connsiteX44" fmla="*/ 5498090 w 9662615"/>
              <a:gd name="connsiteY44" fmla="*/ 1483173 h 1592835"/>
              <a:gd name="connsiteX45" fmla="*/ 5444641 w 9662615"/>
              <a:gd name="connsiteY45" fmla="*/ 1487602 h 1592835"/>
              <a:gd name="connsiteX46" fmla="*/ 5299812 w 9662615"/>
              <a:gd name="connsiteY46" fmla="*/ 1503362 h 1592835"/>
              <a:gd name="connsiteX47" fmla="*/ 5213947 w 9662615"/>
              <a:gd name="connsiteY47" fmla="*/ 1516637 h 1592835"/>
              <a:gd name="connsiteX48" fmla="*/ 5090342 w 9662615"/>
              <a:gd name="connsiteY48" fmla="*/ 1546680 h 1592835"/>
              <a:gd name="connsiteX49" fmla="*/ 5129812 w 9662615"/>
              <a:gd name="connsiteY49" fmla="*/ 1521277 h 1592835"/>
              <a:gd name="connsiteX50" fmla="*/ 5059484 w 9662615"/>
              <a:gd name="connsiteY50" fmla="*/ 1546802 h 1592835"/>
              <a:gd name="connsiteX51" fmla="*/ 5038524 w 9662615"/>
              <a:gd name="connsiteY51" fmla="*/ 1545675 h 1592835"/>
              <a:gd name="connsiteX52" fmla="*/ 5026564 w 9662615"/>
              <a:gd name="connsiteY52" fmla="*/ 1545376 h 1592835"/>
              <a:gd name="connsiteX53" fmla="*/ 4969433 w 9662615"/>
              <a:gd name="connsiteY53" fmla="*/ 1550865 h 1592835"/>
              <a:gd name="connsiteX54" fmla="*/ 4921303 w 9662615"/>
              <a:gd name="connsiteY54" fmla="*/ 1575379 h 1592835"/>
              <a:gd name="connsiteX55" fmla="*/ 4863775 w 9662615"/>
              <a:gd name="connsiteY55" fmla="*/ 1562633 h 1592835"/>
              <a:gd name="connsiteX56" fmla="*/ 4847242 w 9662615"/>
              <a:gd name="connsiteY56" fmla="*/ 1565435 h 1592835"/>
              <a:gd name="connsiteX57" fmla="*/ 4856839 w 9662615"/>
              <a:gd name="connsiteY57" fmla="*/ 1592835 h 1592835"/>
              <a:gd name="connsiteX58" fmla="*/ 4791466 w 9662615"/>
              <a:gd name="connsiteY58" fmla="*/ 1561324 h 1592835"/>
              <a:gd name="connsiteX59" fmla="*/ 4784247 w 9662615"/>
              <a:gd name="connsiteY59" fmla="*/ 1562342 h 1592835"/>
              <a:gd name="connsiteX60" fmla="*/ 4730033 w 9662615"/>
              <a:gd name="connsiteY60" fmla="*/ 1555274 h 1592835"/>
              <a:gd name="connsiteX61" fmla="*/ 4697562 w 9662615"/>
              <a:gd name="connsiteY61" fmla="*/ 1551206 h 1592835"/>
              <a:gd name="connsiteX62" fmla="*/ 4662664 w 9662615"/>
              <a:gd name="connsiteY62" fmla="*/ 1573162 h 1592835"/>
              <a:gd name="connsiteX63" fmla="*/ 4603028 w 9662615"/>
              <a:gd name="connsiteY63" fmla="*/ 1568821 h 1592835"/>
              <a:gd name="connsiteX64" fmla="*/ 4541612 w 9662615"/>
              <a:gd name="connsiteY64" fmla="*/ 1545262 h 1592835"/>
              <a:gd name="connsiteX65" fmla="*/ 4422155 w 9662615"/>
              <a:gd name="connsiteY65" fmla="*/ 1542059 h 1592835"/>
              <a:gd name="connsiteX66" fmla="*/ 4221826 w 9662615"/>
              <a:gd name="connsiteY66" fmla="*/ 1508923 h 1592835"/>
              <a:gd name="connsiteX67" fmla="*/ 4096601 w 9662615"/>
              <a:gd name="connsiteY67" fmla="*/ 1521563 h 1592835"/>
              <a:gd name="connsiteX68" fmla="*/ 3970635 w 9662615"/>
              <a:gd name="connsiteY68" fmla="*/ 1544815 h 1592835"/>
              <a:gd name="connsiteX69" fmla="*/ 3833906 w 9662615"/>
              <a:gd name="connsiteY69" fmla="*/ 1516637 h 1592835"/>
              <a:gd name="connsiteX70" fmla="*/ 3696258 w 9662615"/>
              <a:gd name="connsiteY70" fmla="*/ 1537563 h 1592835"/>
              <a:gd name="connsiteX71" fmla="*/ 3594070 w 9662615"/>
              <a:gd name="connsiteY71" fmla="*/ 1509422 h 1592835"/>
              <a:gd name="connsiteX72" fmla="*/ 3565233 w 9662615"/>
              <a:gd name="connsiteY72" fmla="*/ 1515122 h 1592835"/>
              <a:gd name="connsiteX73" fmla="*/ 3560267 w 9662615"/>
              <a:gd name="connsiteY73" fmla="*/ 1516288 h 1592835"/>
              <a:gd name="connsiteX74" fmla="*/ 3540258 w 9662615"/>
              <a:gd name="connsiteY74" fmla="*/ 1516976 h 1592835"/>
              <a:gd name="connsiteX75" fmla="*/ 3534780 w 9662615"/>
              <a:gd name="connsiteY75" fmla="*/ 1522141 h 1592835"/>
              <a:gd name="connsiteX76" fmla="*/ 3504783 w 9662615"/>
              <a:gd name="connsiteY76" fmla="*/ 1526739 h 1592835"/>
              <a:gd name="connsiteX77" fmla="*/ 3430805 w 9662615"/>
              <a:gd name="connsiteY77" fmla="*/ 1542521 h 1592835"/>
              <a:gd name="connsiteX78" fmla="*/ 3292707 w 9662615"/>
              <a:gd name="connsiteY78" fmla="*/ 1520490 h 1592835"/>
              <a:gd name="connsiteX79" fmla="*/ 3187872 w 9662615"/>
              <a:gd name="connsiteY79" fmla="*/ 1519991 h 1592835"/>
              <a:gd name="connsiteX80" fmla="*/ 3148026 w 9662615"/>
              <a:gd name="connsiteY80" fmla="*/ 1524777 h 1592835"/>
              <a:gd name="connsiteX81" fmla="*/ 3092394 w 9662615"/>
              <a:gd name="connsiteY81" fmla="*/ 1528115 h 1592835"/>
              <a:gd name="connsiteX82" fmla="*/ 2994200 w 9662615"/>
              <a:gd name="connsiteY82" fmla="*/ 1537857 h 1592835"/>
              <a:gd name="connsiteX83" fmla="*/ 2862301 w 9662615"/>
              <a:gd name="connsiteY83" fmla="*/ 1544250 h 1592835"/>
              <a:gd name="connsiteX84" fmla="*/ 2766335 w 9662615"/>
              <a:gd name="connsiteY84" fmla="*/ 1527662 h 1592835"/>
              <a:gd name="connsiteX85" fmla="*/ 2757836 w 9662615"/>
              <a:gd name="connsiteY85" fmla="*/ 1531371 h 1592835"/>
              <a:gd name="connsiteX86" fmla="*/ 2691555 w 9662615"/>
              <a:gd name="connsiteY86" fmla="*/ 1530283 h 1592835"/>
              <a:gd name="connsiteX87" fmla="*/ 2491676 w 9662615"/>
              <a:gd name="connsiteY87" fmla="*/ 1500859 h 1592835"/>
              <a:gd name="connsiteX88" fmla="*/ 2378036 w 9662615"/>
              <a:gd name="connsiteY88" fmla="*/ 1520645 h 1592835"/>
              <a:gd name="connsiteX89" fmla="*/ 2284269 w 9662615"/>
              <a:gd name="connsiteY89" fmla="*/ 1503068 h 1592835"/>
              <a:gd name="connsiteX90" fmla="*/ 2207104 w 9662615"/>
              <a:gd name="connsiteY90" fmla="*/ 1508888 h 1592835"/>
              <a:gd name="connsiteX91" fmla="*/ 2149226 w 9662615"/>
              <a:gd name="connsiteY91" fmla="*/ 1523409 h 1592835"/>
              <a:gd name="connsiteX92" fmla="*/ 2084783 w 9662615"/>
              <a:gd name="connsiteY92" fmla="*/ 1524245 h 1592835"/>
              <a:gd name="connsiteX93" fmla="*/ 2070075 w 9662615"/>
              <a:gd name="connsiteY93" fmla="*/ 1511285 h 1592835"/>
              <a:gd name="connsiteX94" fmla="*/ 2001057 w 9662615"/>
              <a:gd name="connsiteY94" fmla="*/ 1516449 h 1592835"/>
              <a:gd name="connsiteX95" fmla="*/ 1896330 w 9662615"/>
              <a:gd name="connsiteY95" fmla="*/ 1525725 h 1592835"/>
              <a:gd name="connsiteX96" fmla="*/ 1835994 w 9662615"/>
              <a:gd name="connsiteY96" fmla="*/ 1527678 h 1592835"/>
              <a:gd name="connsiteX97" fmla="*/ 1671119 w 9662615"/>
              <a:gd name="connsiteY97" fmla="*/ 1536701 h 1592835"/>
              <a:gd name="connsiteX98" fmla="*/ 1601337 w 9662615"/>
              <a:gd name="connsiteY98" fmla="*/ 1548552 h 1592835"/>
              <a:gd name="connsiteX99" fmla="*/ 1407755 w 9662615"/>
              <a:gd name="connsiteY99" fmla="*/ 1571444 h 1592835"/>
              <a:gd name="connsiteX100" fmla="*/ 1271994 w 9662615"/>
              <a:gd name="connsiteY100" fmla="*/ 1579471 h 1592835"/>
              <a:gd name="connsiteX101" fmla="*/ 1249226 w 9662615"/>
              <a:gd name="connsiteY101" fmla="*/ 1583140 h 1592835"/>
              <a:gd name="connsiteX102" fmla="*/ 1217719 w 9662615"/>
              <a:gd name="connsiteY102" fmla="*/ 1580863 h 1592835"/>
              <a:gd name="connsiteX103" fmla="*/ 1091432 w 9662615"/>
              <a:gd name="connsiteY103" fmla="*/ 1571003 h 1592835"/>
              <a:gd name="connsiteX104" fmla="*/ 992039 w 9662615"/>
              <a:gd name="connsiteY104" fmla="*/ 1556662 h 1592835"/>
              <a:gd name="connsiteX105" fmla="*/ 868264 w 9662615"/>
              <a:gd name="connsiteY105" fmla="*/ 1566392 h 1592835"/>
              <a:gd name="connsiteX106" fmla="*/ 792765 w 9662615"/>
              <a:gd name="connsiteY106" fmla="*/ 1563102 h 1592835"/>
              <a:gd name="connsiteX107" fmla="*/ 669055 w 9662615"/>
              <a:gd name="connsiteY107" fmla="*/ 1543638 h 1592835"/>
              <a:gd name="connsiteX108" fmla="*/ 506152 w 9662615"/>
              <a:gd name="connsiteY108" fmla="*/ 1549124 h 1592835"/>
              <a:gd name="connsiteX109" fmla="*/ 472797 w 9662615"/>
              <a:gd name="connsiteY109" fmla="*/ 1568904 h 1592835"/>
              <a:gd name="connsiteX110" fmla="*/ 427864 w 9662615"/>
              <a:gd name="connsiteY110" fmla="*/ 1580848 h 1592835"/>
              <a:gd name="connsiteX111" fmla="*/ 408381 w 9662615"/>
              <a:gd name="connsiteY111" fmla="*/ 1552940 h 1592835"/>
              <a:gd name="connsiteX112" fmla="*/ 267163 w 9662615"/>
              <a:gd name="connsiteY112" fmla="*/ 1531913 h 1592835"/>
              <a:gd name="connsiteX113" fmla="*/ 196644 w 9662615"/>
              <a:gd name="connsiteY113" fmla="*/ 1524565 h 1592835"/>
              <a:gd name="connsiteX114" fmla="*/ 86819 w 9662615"/>
              <a:gd name="connsiteY114" fmla="*/ 1519517 h 1592835"/>
              <a:gd name="connsiteX115" fmla="*/ 53369 w 9662615"/>
              <a:gd name="connsiteY115" fmla="*/ 1516853 h 1592835"/>
              <a:gd name="connsiteX116" fmla="*/ 2359 w 9662615"/>
              <a:gd name="connsiteY116" fmla="*/ 1515247 h 1592835"/>
              <a:gd name="connsiteX117" fmla="*/ 0 w 9662615"/>
              <a:gd name="connsiteY117" fmla="*/ 1514932 h 1592835"/>
              <a:gd name="connsiteX118" fmla="*/ 0 w 9662615"/>
              <a:gd name="connsiteY118" fmla="*/ 0 h 1592835"/>
              <a:gd name="connsiteX0" fmla="*/ 0 w 9662615"/>
              <a:gd name="connsiteY0" fmla="*/ 0 h 1592835"/>
              <a:gd name="connsiteX1" fmla="*/ 9662615 w 9662615"/>
              <a:gd name="connsiteY1" fmla="*/ 0 h 1592835"/>
              <a:gd name="connsiteX2" fmla="*/ 9662615 w 9662615"/>
              <a:gd name="connsiteY2" fmla="*/ 1280346 h 1592835"/>
              <a:gd name="connsiteX3" fmla="*/ 9658420 w 9662615"/>
              <a:gd name="connsiteY3" fmla="*/ 1280106 h 1592835"/>
              <a:gd name="connsiteX4" fmla="*/ 9469546 w 9662615"/>
              <a:gd name="connsiteY4" fmla="*/ 1289837 h 1592835"/>
              <a:gd name="connsiteX5" fmla="*/ 9385895 w 9662615"/>
              <a:gd name="connsiteY5" fmla="*/ 1269203 h 1592835"/>
              <a:gd name="connsiteX6" fmla="*/ 9144767 w 9662615"/>
              <a:gd name="connsiteY6" fmla="*/ 1264120 h 1592835"/>
              <a:gd name="connsiteX7" fmla="*/ 8837252 w 9662615"/>
              <a:gd name="connsiteY7" fmla="*/ 1350515 h 1592835"/>
              <a:gd name="connsiteX8" fmla="*/ 8705466 w 9662615"/>
              <a:gd name="connsiteY8" fmla="*/ 1342419 h 1592835"/>
              <a:gd name="connsiteX9" fmla="*/ 8652221 w 9662615"/>
              <a:gd name="connsiteY9" fmla="*/ 1326906 h 1592835"/>
              <a:gd name="connsiteX10" fmla="*/ 8632312 w 9662615"/>
              <a:gd name="connsiteY10" fmla="*/ 1326025 h 1592835"/>
              <a:gd name="connsiteX11" fmla="*/ 8591582 w 9662615"/>
              <a:gd name="connsiteY11" fmla="*/ 1341666 h 1592835"/>
              <a:gd name="connsiteX12" fmla="*/ 8537336 w 9662615"/>
              <a:gd name="connsiteY12" fmla="*/ 1341684 h 1592835"/>
              <a:gd name="connsiteX13" fmla="*/ 8472508 w 9662615"/>
              <a:gd name="connsiteY13" fmla="*/ 1363109 h 1592835"/>
              <a:gd name="connsiteX14" fmla="*/ 8258477 w 9662615"/>
              <a:gd name="connsiteY14" fmla="*/ 1370666 h 1592835"/>
              <a:gd name="connsiteX15" fmla="*/ 8197961 w 9662615"/>
              <a:gd name="connsiteY15" fmla="*/ 1392804 h 1592835"/>
              <a:gd name="connsiteX16" fmla="*/ 8171196 w 9662615"/>
              <a:gd name="connsiteY16" fmla="*/ 1397216 h 1592835"/>
              <a:gd name="connsiteX17" fmla="*/ 8127667 w 9662615"/>
              <a:gd name="connsiteY17" fmla="*/ 1418254 h 1592835"/>
              <a:gd name="connsiteX18" fmla="*/ 7974579 w 9662615"/>
              <a:gd name="connsiteY18" fmla="*/ 1383439 h 1592835"/>
              <a:gd name="connsiteX19" fmla="*/ 7768351 w 9662615"/>
              <a:gd name="connsiteY19" fmla="*/ 1395051 h 1592835"/>
              <a:gd name="connsiteX20" fmla="*/ 7635985 w 9662615"/>
              <a:gd name="connsiteY20" fmla="*/ 1386363 h 1592835"/>
              <a:gd name="connsiteX21" fmla="*/ 7466069 w 9662615"/>
              <a:gd name="connsiteY21" fmla="*/ 1377654 h 1592835"/>
              <a:gd name="connsiteX22" fmla="*/ 7355642 w 9662615"/>
              <a:gd name="connsiteY22" fmla="*/ 1407761 h 1592835"/>
              <a:gd name="connsiteX23" fmla="*/ 7151610 w 9662615"/>
              <a:gd name="connsiteY23" fmla="*/ 1397856 h 1592835"/>
              <a:gd name="connsiteX24" fmla="*/ 7082147 w 9662615"/>
              <a:gd name="connsiteY24" fmla="*/ 1406113 h 1592835"/>
              <a:gd name="connsiteX25" fmla="*/ 7014958 w 9662615"/>
              <a:gd name="connsiteY25" fmla="*/ 1396883 h 1592835"/>
              <a:gd name="connsiteX26" fmla="*/ 6907567 w 9662615"/>
              <a:gd name="connsiteY26" fmla="*/ 1419149 h 1592835"/>
              <a:gd name="connsiteX27" fmla="*/ 6748428 w 9662615"/>
              <a:gd name="connsiteY27" fmla="*/ 1420308 h 1592835"/>
              <a:gd name="connsiteX28" fmla="*/ 6654257 w 9662615"/>
              <a:gd name="connsiteY28" fmla="*/ 1424143 h 1592835"/>
              <a:gd name="connsiteX29" fmla="*/ 6620123 w 9662615"/>
              <a:gd name="connsiteY29" fmla="*/ 1430535 h 1592835"/>
              <a:gd name="connsiteX30" fmla="*/ 6571355 w 9662615"/>
              <a:gd name="connsiteY30" fmla="*/ 1436144 h 1592835"/>
              <a:gd name="connsiteX31" fmla="*/ 6486557 w 9662615"/>
              <a:gd name="connsiteY31" fmla="*/ 1449861 h 1592835"/>
              <a:gd name="connsiteX32" fmla="*/ 6370419 w 9662615"/>
              <a:gd name="connsiteY32" fmla="*/ 1461649 h 1592835"/>
              <a:gd name="connsiteX33" fmla="*/ 6278839 w 9662615"/>
              <a:gd name="connsiteY33" fmla="*/ 1449160 h 1592835"/>
              <a:gd name="connsiteX34" fmla="*/ 6272455 w 9662615"/>
              <a:gd name="connsiteY34" fmla="*/ 1453191 h 1592835"/>
              <a:gd name="connsiteX35" fmla="*/ 6212659 w 9662615"/>
              <a:gd name="connsiteY35" fmla="*/ 1454850 h 1592835"/>
              <a:gd name="connsiteX36" fmla="*/ 6069317 w 9662615"/>
              <a:gd name="connsiteY36" fmla="*/ 1445838 h 1592835"/>
              <a:gd name="connsiteX37" fmla="*/ 5878477 w 9662615"/>
              <a:gd name="connsiteY37" fmla="*/ 1439180 h 1592835"/>
              <a:gd name="connsiteX38" fmla="*/ 5838387 w 9662615"/>
              <a:gd name="connsiteY38" fmla="*/ 1444679 h 1592835"/>
              <a:gd name="connsiteX39" fmla="*/ 5771136 w 9662615"/>
              <a:gd name="connsiteY39" fmla="*/ 1453639 h 1592835"/>
              <a:gd name="connsiteX40" fmla="*/ 5724081 w 9662615"/>
              <a:gd name="connsiteY40" fmla="*/ 1470431 h 1592835"/>
              <a:gd name="connsiteX41" fmla="*/ 5666577 w 9662615"/>
              <a:gd name="connsiteY41" fmla="*/ 1473921 h 1592835"/>
              <a:gd name="connsiteX42" fmla="*/ 5649068 w 9662615"/>
              <a:gd name="connsiteY42" fmla="*/ 1461676 h 1592835"/>
              <a:gd name="connsiteX43" fmla="*/ 5588902 w 9662615"/>
              <a:gd name="connsiteY43" fmla="*/ 1469647 h 1592835"/>
              <a:gd name="connsiteX44" fmla="*/ 5498090 w 9662615"/>
              <a:gd name="connsiteY44" fmla="*/ 1483173 h 1592835"/>
              <a:gd name="connsiteX45" fmla="*/ 5444641 w 9662615"/>
              <a:gd name="connsiteY45" fmla="*/ 1487602 h 1592835"/>
              <a:gd name="connsiteX46" fmla="*/ 5299812 w 9662615"/>
              <a:gd name="connsiteY46" fmla="*/ 1503362 h 1592835"/>
              <a:gd name="connsiteX47" fmla="*/ 5213947 w 9662615"/>
              <a:gd name="connsiteY47" fmla="*/ 1516637 h 1592835"/>
              <a:gd name="connsiteX48" fmla="*/ 5090342 w 9662615"/>
              <a:gd name="connsiteY48" fmla="*/ 1546680 h 1592835"/>
              <a:gd name="connsiteX49" fmla="*/ 5129812 w 9662615"/>
              <a:gd name="connsiteY49" fmla="*/ 1521277 h 1592835"/>
              <a:gd name="connsiteX50" fmla="*/ 5059484 w 9662615"/>
              <a:gd name="connsiteY50" fmla="*/ 1546802 h 1592835"/>
              <a:gd name="connsiteX51" fmla="*/ 5038524 w 9662615"/>
              <a:gd name="connsiteY51" fmla="*/ 1545675 h 1592835"/>
              <a:gd name="connsiteX52" fmla="*/ 5026564 w 9662615"/>
              <a:gd name="connsiteY52" fmla="*/ 1545376 h 1592835"/>
              <a:gd name="connsiteX53" fmla="*/ 4969433 w 9662615"/>
              <a:gd name="connsiteY53" fmla="*/ 1550865 h 1592835"/>
              <a:gd name="connsiteX54" fmla="*/ 4921303 w 9662615"/>
              <a:gd name="connsiteY54" fmla="*/ 1575379 h 1592835"/>
              <a:gd name="connsiteX55" fmla="*/ 4863775 w 9662615"/>
              <a:gd name="connsiteY55" fmla="*/ 1562633 h 1592835"/>
              <a:gd name="connsiteX56" fmla="*/ 4847242 w 9662615"/>
              <a:gd name="connsiteY56" fmla="*/ 1565435 h 1592835"/>
              <a:gd name="connsiteX57" fmla="*/ 4856839 w 9662615"/>
              <a:gd name="connsiteY57" fmla="*/ 1592835 h 1592835"/>
              <a:gd name="connsiteX58" fmla="*/ 4791466 w 9662615"/>
              <a:gd name="connsiteY58" fmla="*/ 1561324 h 1592835"/>
              <a:gd name="connsiteX59" fmla="*/ 4784247 w 9662615"/>
              <a:gd name="connsiteY59" fmla="*/ 1562342 h 1592835"/>
              <a:gd name="connsiteX60" fmla="*/ 4735334 w 9662615"/>
              <a:gd name="connsiteY60" fmla="*/ 1581778 h 1592835"/>
              <a:gd name="connsiteX61" fmla="*/ 4697562 w 9662615"/>
              <a:gd name="connsiteY61" fmla="*/ 1551206 h 1592835"/>
              <a:gd name="connsiteX62" fmla="*/ 4662664 w 9662615"/>
              <a:gd name="connsiteY62" fmla="*/ 1573162 h 1592835"/>
              <a:gd name="connsiteX63" fmla="*/ 4603028 w 9662615"/>
              <a:gd name="connsiteY63" fmla="*/ 1568821 h 1592835"/>
              <a:gd name="connsiteX64" fmla="*/ 4541612 w 9662615"/>
              <a:gd name="connsiteY64" fmla="*/ 1545262 h 1592835"/>
              <a:gd name="connsiteX65" fmla="*/ 4422155 w 9662615"/>
              <a:gd name="connsiteY65" fmla="*/ 1542059 h 1592835"/>
              <a:gd name="connsiteX66" fmla="*/ 4221826 w 9662615"/>
              <a:gd name="connsiteY66" fmla="*/ 1508923 h 1592835"/>
              <a:gd name="connsiteX67" fmla="*/ 4096601 w 9662615"/>
              <a:gd name="connsiteY67" fmla="*/ 1521563 h 1592835"/>
              <a:gd name="connsiteX68" fmla="*/ 3970635 w 9662615"/>
              <a:gd name="connsiteY68" fmla="*/ 1544815 h 1592835"/>
              <a:gd name="connsiteX69" fmla="*/ 3833906 w 9662615"/>
              <a:gd name="connsiteY69" fmla="*/ 1516637 h 1592835"/>
              <a:gd name="connsiteX70" fmla="*/ 3696258 w 9662615"/>
              <a:gd name="connsiteY70" fmla="*/ 1537563 h 1592835"/>
              <a:gd name="connsiteX71" fmla="*/ 3594070 w 9662615"/>
              <a:gd name="connsiteY71" fmla="*/ 1509422 h 1592835"/>
              <a:gd name="connsiteX72" fmla="*/ 3565233 w 9662615"/>
              <a:gd name="connsiteY72" fmla="*/ 1515122 h 1592835"/>
              <a:gd name="connsiteX73" fmla="*/ 3560267 w 9662615"/>
              <a:gd name="connsiteY73" fmla="*/ 1516288 h 1592835"/>
              <a:gd name="connsiteX74" fmla="*/ 3540258 w 9662615"/>
              <a:gd name="connsiteY74" fmla="*/ 1516976 h 1592835"/>
              <a:gd name="connsiteX75" fmla="*/ 3534780 w 9662615"/>
              <a:gd name="connsiteY75" fmla="*/ 1522141 h 1592835"/>
              <a:gd name="connsiteX76" fmla="*/ 3504783 w 9662615"/>
              <a:gd name="connsiteY76" fmla="*/ 1526739 h 1592835"/>
              <a:gd name="connsiteX77" fmla="*/ 3430805 w 9662615"/>
              <a:gd name="connsiteY77" fmla="*/ 1542521 h 1592835"/>
              <a:gd name="connsiteX78" fmla="*/ 3292707 w 9662615"/>
              <a:gd name="connsiteY78" fmla="*/ 1520490 h 1592835"/>
              <a:gd name="connsiteX79" fmla="*/ 3187872 w 9662615"/>
              <a:gd name="connsiteY79" fmla="*/ 1519991 h 1592835"/>
              <a:gd name="connsiteX80" fmla="*/ 3148026 w 9662615"/>
              <a:gd name="connsiteY80" fmla="*/ 1524777 h 1592835"/>
              <a:gd name="connsiteX81" fmla="*/ 3092394 w 9662615"/>
              <a:gd name="connsiteY81" fmla="*/ 1528115 h 1592835"/>
              <a:gd name="connsiteX82" fmla="*/ 2994200 w 9662615"/>
              <a:gd name="connsiteY82" fmla="*/ 1537857 h 1592835"/>
              <a:gd name="connsiteX83" fmla="*/ 2862301 w 9662615"/>
              <a:gd name="connsiteY83" fmla="*/ 1544250 h 1592835"/>
              <a:gd name="connsiteX84" fmla="*/ 2766335 w 9662615"/>
              <a:gd name="connsiteY84" fmla="*/ 1527662 h 1592835"/>
              <a:gd name="connsiteX85" fmla="*/ 2757836 w 9662615"/>
              <a:gd name="connsiteY85" fmla="*/ 1531371 h 1592835"/>
              <a:gd name="connsiteX86" fmla="*/ 2691555 w 9662615"/>
              <a:gd name="connsiteY86" fmla="*/ 1530283 h 1592835"/>
              <a:gd name="connsiteX87" fmla="*/ 2491676 w 9662615"/>
              <a:gd name="connsiteY87" fmla="*/ 1500859 h 1592835"/>
              <a:gd name="connsiteX88" fmla="*/ 2378036 w 9662615"/>
              <a:gd name="connsiteY88" fmla="*/ 1520645 h 1592835"/>
              <a:gd name="connsiteX89" fmla="*/ 2284269 w 9662615"/>
              <a:gd name="connsiteY89" fmla="*/ 1503068 h 1592835"/>
              <a:gd name="connsiteX90" fmla="*/ 2207104 w 9662615"/>
              <a:gd name="connsiteY90" fmla="*/ 1508888 h 1592835"/>
              <a:gd name="connsiteX91" fmla="*/ 2149226 w 9662615"/>
              <a:gd name="connsiteY91" fmla="*/ 1523409 h 1592835"/>
              <a:gd name="connsiteX92" fmla="*/ 2084783 w 9662615"/>
              <a:gd name="connsiteY92" fmla="*/ 1524245 h 1592835"/>
              <a:gd name="connsiteX93" fmla="*/ 2070075 w 9662615"/>
              <a:gd name="connsiteY93" fmla="*/ 1511285 h 1592835"/>
              <a:gd name="connsiteX94" fmla="*/ 2001057 w 9662615"/>
              <a:gd name="connsiteY94" fmla="*/ 1516449 h 1592835"/>
              <a:gd name="connsiteX95" fmla="*/ 1896330 w 9662615"/>
              <a:gd name="connsiteY95" fmla="*/ 1525725 h 1592835"/>
              <a:gd name="connsiteX96" fmla="*/ 1835994 w 9662615"/>
              <a:gd name="connsiteY96" fmla="*/ 1527678 h 1592835"/>
              <a:gd name="connsiteX97" fmla="*/ 1671119 w 9662615"/>
              <a:gd name="connsiteY97" fmla="*/ 1536701 h 1592835"/>
              <a:gd name="connsiteX98" fmla="*/ 1601337 w 9662615"/>
              <a:gd name="connsiteY98" fmla="*/ 1548552 h 1592835"/>
              <a:gd name="connsiteX99" fmla="*/ 1407755 w 9662615"/>
              <a:gd name="connsiteY99" fmla="*/ 1571444 h 1592835"/>
              <a:gd name="connsiteX100" fmla="*/ 1271994 w 9662615"/>
              <a:gd name="connsiteY100" fmla="*/ 1579471 h 1592835"/>
              <a:gd name="connsiteX101" fmla="*/ 1249226 w 9662615"/>
              <a:gd name="connsiteY101" fmla="*/ 1583140 h 1592835"/>
              <a:gd name="connsiteX102" fmla="*/ 1217719 w 9662615"/>
              <a:gd name="connsiteY102" fmla="*/ 1580863 h 1592835"/>
              <a:gd name="connsiteX103" fmla="*/ 1091432 w 9662615"/>
              <a:gd name="connsiteY103" fmla="*/ 1571003 h 1592835"/>
              <a:gd name="connsiteX104" fmla="*/ 992039 w 9662615"/>
              <a:gd name="connsiteY104" fmla="*/ 1556662 h 1592835"/>
              <a:gd name="connsiteX105" fmla="*/ 868264 w 9662615"/>
              <a:gd name="connsiteY105" fmla="*/ 1566392 h 1592835"/>
              <a:gd name="connsiteX106" fmla="*/ 792765 w 9662615"/>
              <a:gd name="connsiteY106" fmla="*/ 1563102 h 1592835"/>
              <a:gd name="connsiteX107" fmla="*/ 669055 w 9662615"/>
              <a:gd name="connsiteY107" fmla="*/ 1543638 h 1592835"/>
              <a:gd name="connsiteX108" fmla="*/ 506152 w 9662615"/>
              <a:gd name="connsiteY108" fmla="*/ 1549124 h 1592835"/>
              <a:gd name="connsiteX109" fmla="*/ 472797 w 9662615"/>
              <a:gd name="connsiteY109" fmla="*/ 1568904 h 1592835"/>
              <a:gd name="connsiteX110" fmla="*/ 427864 w 9662615"/>
              <a:gd name="connsiteY110" fmla="*/ 1580848 h 1592835"/>
              <a:gd name="connsiteX111" fmla="*/ 408381 w 9662615"/>
              <a:gd name="connsiteY111" fmla="*/ 1552940 h 1592835"/>
              <a:gd name="connsiteX112" fmla="*/ 267163 w 9662615"/>
              <a:gd name="connsiteY112" fmla="*/ 1531913 h 1592835"/>
              <a:gd name="connsiteX113" fmla="*/ 196644 w 9662615"/>
              <a:gd name="connsiteY113" fmla="*/ 1524565 h 1592835"/>
              <a:gd name="connsiteX114" fmla="*/ 86819 w 9662615"/>
              <a:gd name="connsiteY114" fmla="*/ 1519517 h 1592835"/>
              <a:gd name="connsiteX115" fmla="*/ 53369 w 9662615"/>
              <a:gd name="connsiteY115" fmla="*/ 1516853 h 1592835"/>
              <a:gd name="connsiteX116" fmla="*/ 2359 w 9662615"/>
              <a:gd name="connsiteY116" fmla="*/ 1515247 h 1592835"/>
              <a:gd name="connsiteX117" fmla="*/ 0 w 9662615"/>
              <a:gd name="connsiteY117" fmla="*/ 1514932 h 1592835"/>
              <a:gd name="connsiteX118" fmla="*/ 0 w 9662615"/>
              <a:gd name="connsiteY118" fmla="*/ 0 h 1592835"/>
              <a:gd name="connsiteX0" fmla="*/ 0 w 9662615"/>
              <a:gd name="connsiteY0" fmla="*/ 0 h 1692226"/>
              <a:gd name="connsiteX1" fmla="*/ 9662615 w 9662615"/>
              <a:gd name="connsiteY1" fmla="*/ 0 h 1692226"/>
              <a:gd name="connsiteX2" fmla="*/ 9662615 w 9662615"/>
              <a:gd name="connsiteY2" fmla="*/ 1280346 h 1692226"/>
              <a:gd name="connsiteX3" fmla="*/ 9658420 w 9662615"/>
              <a:gd name="connsiteY3" fmla="*/ 1280106 h 1692226"/>
              <a:gd name="connsiteX4" fmla="*/ 9469546 w 9662615"/>
              <a:gd name="connsiteY4" fmla="*/ 1289837 h 1692226"/>
              <a:gd name="connsiteX5" fmla="*/ 9385895 w 9662615"/>
              <a:gd name="connsiteY5" fmla="*/ 1269203 h 1692226"/>
              <a:gd name="connsiteX6" fmla="*/ 9144767 w 9662615"/>
              <a:gd name="connsiteY6" fmla="*/ 1264120 h 1692226"/>
              <a:gd name="connsiteX7" fmla="*/ 8837252 w 9662615"/>
              <a:gd name="connsiteY7" fmla="*/ 1350515 h 1692226"/>
              <a:gd name="connsiteX8" fmla="*/ 8705466 w 9662615"/>
              <a:gd name="connsiteY8" fmla="*/ 1342419 h 1692226"/>
              <a:gd name="connsiteX9" fmla="*/ 8652221 w 9662615"/>
              <a:gd name="connsiteY9" fmla="*/ 1326906 h 1692226"/>
              <a:gd name="connsiteX10" fmla="*/ 8632312 w 9662615"/>
              <a:gd name="connsiteY10" fmla="*/ 1326025 h 1692226"/>
              <a:gd name="connsiteX11" fmla="*/ 8591582 w 9662615"/>
              <a:gd name="connsiteY11" fmla="*/ 1341666 h 1692226"/>
              <a:gd name="connsiteX12" fmla="*/ 8537336 w 9662615"/>
              <a:gd name="connsiteY12" fmla="*/ 1341684 h 1692226"/>
              <a:gd name="connsiteX13" fmla="*/ 8472508 w 9662615"/>
              <a:gd name="connsiteY13" fmla="*/ 1363109 h 1692226"/>
              <a:gd name="connsiteX14" fmla="*/ 8258477 w 9662615"/>
              <a:gd name="connsiteY14" fmla="*/ 1370666 h 1692226"/>
              <a:gd name="connsiteX15" fmla="*/ 8197961 w 9662615"/>
              <a:gd name="connsiteY15" fmla="*/ 1392804 h 1692226"/>
              <a:gd name="connsiteX16" fmla="*/ 8171196 w 9662615"/>
              <a:gd name="connsiteY16" fmla="*/ 1397216 h 1692226"/>
              <a:gd name="connsiteX17" fmla="*/ 8127667 w 9662615"/>
              <a:gd name="connsiteY17" fmla="*/ 1418254 h 1692226"/>
              <a:gd name="connsiteX18" fmla="*/ 7974579 w 9662615"/>
              <a:gd name="connsiteY18" fmla="*/ 1383439 h 1692226"/>
              <a:gd name="connsiteX19" fmla="*/ 7768351 w 9662615"/>
              <a:gd name="connsiteY19" fmla="*/ 1395051 h 1692226"/>
              <a:gd name="connsiteX20" fmla="*/ 7635985 w 9662615"/>
              <a:gd name="connsiteY20" fmla="*/ 1386363 h 1692226"/>
              <a:gd name="connsiteX21" fmla="*/ 7466069 w 9662615"/>
              <a:gd name="connsiteY21" fmla="*/ 1377654 h 1692226"/>
              <a:gd name="connsiteX22" fmla="*/ 7355642 w 9662615"/>
              <a:gd name="connsiteY22" fmla="*/ 1407761 h 1692226"/>
              <a:gd name="connsiteX23" fmla="*/ 7151610 w 9662615"/>
              <a:gd name="connsiteY23" fmla="*/ 1397856 h 1692226"/>
              <a:gd name="connsiteX24" fmla="*/ 7082147 w 9662615"/>
              <a:gd name="connsiteY24" fmla="*/ 1406113 h 1692226"/>
              <a:gd name="connsiteX25" fmla="*/ 7014958 w 9662615"/>
              <a:gd name="connsiteY25" fmla="*/ 1396883 h 1692226"/>
              <a:gd name="connsiteX26" fmla="*/ 6907567 w 9662615"/>
              <a:gd name="connsiteY26" fmla="*/ 1419149 h 1692226"/>
              <a:gd name="connsiteX27" fmla="*/ 6748428 w 9662615"/>
              <a:gd name="connsiteY27" fmla="*/ 1420308 h 1692226"/>
              <a:gd name="connsiteX28" fmla="*/ 6654257 w 9662615"/>
              <a:gd name="connsiteY28" fmla="*/ 1424143 h 1692226"/>
              <a:gd name="connsiteX29" fmla="*/ 6620123 w 9662615"/>
              <a:gd name="connsiteY29" fmla="*/ 1430535 h 1692226"/>
              <a:gd name="connsiteX30" fmla="*/ 6571355 w 9662615"/>
              <a:gd name="connsiteY30" fmla="*/ 1436144 h 1692226"/>
              <a:gd name="connsiteX31" fmla="*/ 6486557 w 9662615"/>
              <a:gd name="connsiteY31" fmla="*/ 1449861 h 1692226"/>
              <a:gd name="connsiteX32" fmla="*/ 6370419 w 9662615"/>
              <a:gd name="connsiteY32" fmla="*/ 1461649 h 1692226"/>
              <a:gd name="connsiteX33" fmla="*/ 6278839 w 9662615"/>
              <a:gd name="connsiteY33" fmla="*/ 1449160 h 1692226"/>
              <a:gd name="connsiteX34" fmla="*/ 6272455 w 9662615"/>
              <a:gd name="connsiteY34" fmla="*/ 1453191 h 1692226"/>
              <a:gd name="connsiteX35" fmla="*/ 6212659 w 9662615"/>
              <a:gd name="connsiteY35" fmla="*/ 1454850 h 1692226"/>
              <a:gd name="connsiteX36" fmla="*/ 6069317 w 9662615"/>
              <a:gd name="connsiteY36" fmla="*/ 1445838 h 1692226"/>
              <a:gd name="connsiteX37" fmla="*/ 5878477 w 9662615"/>
              <a:gd name="connsiteY37" fmla="*/ 1439180 h 1692226"/>
              <a:gd name="connsiteX38" fmla="*/ 5838387 w 9662615"/>
              <a:gd name="connsiteY38" fmla="*/ 1444679 h 1692226"/>
              <a:gd name="connsiteX39" fmla="*/ 5771136 w 9662615"/>
              <a:gd name="connsiteY39" fmla="*/ 1453639 h 1692226"/>
              <a:gd name="connsiteX40" fmla="*/ 5724081 w 9662615"/>
              <a:gd name="connsiteY40" fmla="*/ 1470431 h 1692226"/>
              <a:gd name="connsiteX41" fmla="*/ 5666577 w 9662615"/>
              <a:gd name="connsiteY41" fmla="*/ 1473921 h 1692226"/>
              <a:gd name="connsiteX42" fmla="*/ 5649068 w 9662615"/>
              <a:gd name="connsiteY42" fmla="*/ 1461676 h 1692226"/>
              <a:gd name="connsiteX43" fmla="*/ 5588902 w 9662615"/>
              <a:gd name="connsiteY43" fmla="*/ 1469647 h 1692226"/>
              <a:gd name="connsiteX44" fmla="*/ 5498090 w 9662615"/>
              <a:gd name="connsiteY44" fmla="*/ 1483173 h 1692226"/>
              <a:gd name="connsiteX45" fmla="*/ 5444641 w 9662615"/>
              <a:gd name="connsiteY45" fmla="*/ 1487602 h 1692226"/>
              <a:gd name="connsiteX46" fmla="*/ 5299812 w 9662615"/>
              <a:gd name="connsiteY46" fmla="*/ 1503362 h 1692226"/>
              <a:gd name="connsiteX47" fmla="*/ 5213947 w 9662615"/>
              <a:gd name="connsiteY47" fmla="*/ 1516637 h 1692226"/>
              <a:gd name="connsiteX48" fmla="*/ 5090342 w 9662615"/>
              <a:gd name="connsiteY48" fmla="*/ 1546680 h 1692226"/>
              <a:gd name="connsiteX49" fmla="*/ 5129812 w 9662615"/>
              <a:gd name="connsiteY49" fmla="*/ 1521277 h 1692226"/>
              <a:gd name="connsiteX50" fmla="*/ 5059484 w 9662615"/>
              <a:gd name="connsiteY50" fmla="*/ 1546802 h 1692226"/>
              <a:gd name="connsiteX51" fmla="*/ 5038524 w 9662615"/>
              <a:gd name="connsiteY51" fmla="*/ 1545675 h 1692226"/>
              <a:gd name="connsiteX52" fmla="*/ 5026564 w 9662615"/>
              <a:gd name="connsiteY52" fmla="*/ 1545376 h 1692226"/>
              <a:gd name="connsiteX53" fmla="*/ 4969433 w 9662615"/>
              <a:gd name="connsiteY53" fmla="*/ 1550865 h 1692226"/>
              <a:gd name="connsiteX54" fmla="*/ 4921303 w 9662615"/>
              <a:gd name="connsiteY54" fmla="*/ 1575379 h 1692226"/>
              <a:gd name="connsiteX55" fmla="*/ 4863775 w 9662615"/>
              <a:gd name="connsiteY55" fmla="*/ 1562633 h 1692226"/>
              <a:gd name="connsiteX56" fmla="*/ 4847242 w 9662615"/>
              <a:gd name="connsiteY56" fmla="*/ 1565435 h 1692226"/>
              <a:gd name="connsiteX57" fmla="*/ 4809131 w 9662615"/>
              <a:gd name="connsiteY57" fmla="*/ 1692226 h 1692226"/>
              <a:gd name="connsiteX58" fmla="*/ 4791466 w 9662615"/>
              <a:gd name="connsiteY58" fmla="*/ 1561324 h 1692226"/>
              <a:gd name="connsiteX59" fmla="*/ 4784247 w 9662615"/>
              <a:gd name="connsiteY59" fmla="*/ 1562342 h 1692226"/>
              <a:gd name="connsiteX60" fmla="*/ 4735334 w 9662615"/>
              <a:gd name="connsiteY60" fmla="*/ 1581778 h 1692226"/>
              <a:gd name="connsiteX61" fmla="*/ 4697562 w 9662615"/>
              <a:gd name="connsiteY61" fmla="*/ 1551206 h 1692226"/>
              <a:gd name="connsiteX62" fmla="*/ 4662664 w 9662615"/>
              <a:gd name="connsiteY62" fmla="*/ 1573162 h 1692226"/>
              <a:gd name="connsiteX63" fmla="*/ 4603028 w 9662615"/>
              <a:gd name="connsiteY63" fmla="*/ 1568821 h 1692226"/>
              <a:gd name="connsiteX64" fmla="*/ 4541612 w 9662615"/>
              <a:gd name="connsiteY64" fmla="*/ 1545262 h 1692226"/>
              <a:gd name="connsiteX65" fmla="*/ 4422155 w 9662615"/>
              <a:gd name="connsiteY65" fmla="*/ 1542059 h 1692226"/>
              <a:gd name="connsiteX66" fmla="*/ 4221826 w 9662615"/>
              <a:gd name="connsiteY66" fmla="*/ 1508923 h 1692226"/>
              <a:gd name="connsiteX67" fmla="*/ 4096601 w 9662615"/>
              <a:gd name="connsiteY67" fmla="*/ 1521563 h 1692226"/>
              <a:gd name="connsiteX68" fmla="*/ 3970635 w 9662615"/>
              <a:gd name="connsiteY68" fmla="*/ 1544815 h 1692226"/>
              <a:gd name="connsiteX69" fmla="*/ 3833906 w 9662615"/>
              <a:gd name="connsiteY69" fmla="*/ 1516637 h 1692226"/>
              <a:gd name="connsiteX70" fmla="*/ 3696258 w 9662615"/>
              <a:gd name="connsiteY70" fmla="*/ 1537563 h 1692226"/>
              <a:gd name="connsiteX71" fmla="*/ 3594070 w 9662615"/>
              <a:gd name="connsiteY71" fmla="*/ 1509422 h 1692226"/>
              <a:gd name="connsiteX72" fmla="*/ 3565233 w 9662615"/>
              <a:gd name="connsiteY72" fmla="*/ 1515122 h 1692226"/>
              <a:gd name="connsiteX73" fmla="*/ 3560267 w 9662615"/>
              <a:gd name="connsiteY73" fmla="*/ 1516288 h 1692226"/>
              <a:gd name="connsiteX74" fmla="*/ 3540258 w 9662615"/>
              <a:gd name="connsiteY74" fmla="*/ 1516976 h 1692226"/>
              <a:gd name="connsiteX75" fmla="*/ 3534780 w 9662615"/>
              <a:gd name="connsiteY75" fmla="*/ 1522141 h 1692226"/>
              <a:gd name="connsiteX76" fmla="*/ 3504783 w 9662615"/>
              <a:gd name="connsiteY76" fmla="*/ 1526739 h 1692226"/>
              <a:gd name="connsiteX77" fmla="*/ 3430805 w 9662615"/>
              <a:gd name="connsiteY77" fmla="*/ 1542521 h 1692226"/>
              <a:gd name="connsiteX78" fmla="*/ 3292707 w 9662615"/>
              <a:gd name="connsiteY78" fmla="*/ 1520490 h 1692226"/>
              <a:gd name="connsiteX79" fmla="*/ 3187872 w 9662615"/>
              <a:gd name="connsiteY79" fmla="*/ 1519991 h 1692226"/>
              <a:gd name="connsiteX80" fmla="*/ 3148026 w 9662615"/>
              <a:gd name="connsiteY80" fmla="*/ 1524777 h 1692226"/>
              <a:gd name="connsiteX81" fmla="*/ 3092394 w 9662615"/>
              <a:gd name="connsiteY81" fmla="*/ 1528115 h 1692226"/>
              <a:gd name="connsiteX82" fmla="*/ 2994200 w 9662615"/>
              <a:gd name="connsiteY82" fmla="*/ 1537857 h 1692226"/>
              <a:gd name="connsiteX83" fmla="*/ 2862301 w 9662615"/>
              <a:gd name="connsiteY83" fmla="*/ 1544250 h 1692226"/>
              <a:gd name="connsiteX84" fmla="*/ 2766335 w 9662615"/>
              <a:gd name="connsiteY84" fmla="*/ 1527662 h 1692226"/>
              <a:gd name="connsiteX85" fmla="*/ 2757836 w 9662615"/>
              <a:gd name="connsiteY85" fmla="*/ 1531371 h 1692226"/>
              <a:gd name="connsiteX86" fmla="*/ 2691555 w 9662615"/>
              <a:gd name="connsiteY86" fmla="*/ 1530283 h 1692226"/>
              <a:gd name="connsiteX87" fmla="*/ 2491676 w 9662615"/>
              <a:gd name="connsiteY87" fmla="*/ 1500859 h 1692226"/>
              <a:gd name="connsiteX88" fmla="*/ 2378036 w 9662615"/>
              <a:gd name="connsiteY88" fmla="*/ 1520645 h 1692226"/>
              <a:gd name="connsiteX89" fmla="*/ 2284269 w 9662615"/>
              <a:gd name="connsiteY89" fmla="*/ 1503068 h 1692226"/>
              <a:gd name="connsiteX90" fmla="*/ 2207104 w 9662615"/>
              <a:gd name="connsiteY90" fmla="*/ 1508888 h 1692226"/>
              <a:gd name="connsiteX91" fmla="*/ 2149226 w 9662615"/>
              <a:gd name="connsiteY91" fmla="*/ 1523409 h 1692226"/>
              <a:gd name="connsiteX92" fmla="*/ 2084783 w 9662615"/>
              <a:gd name="connsiteY92" fmla="*/ 1524245 h 1692226"/>
              <a:gd name="connsiteX93" fmla="*/ 2070075 w 9662615"/>
              <a:gd name="connsiteY93" fmla="*/ 1511285 h 1692226"/>
              <a:gd name="connsiteX94" fmla="*/ 2001057 w 9662615"/>
              <a:gd name="connsiteY94" fmla="*/ 1516449 h 1692226"/>
              <a:gd name="connsiteX95" fmla="*/ 1896330 w 9662615"/>
              <a:gd name="connsiteY95" fmla="*/ 1525725 h 1692226"/>
              <a:gd name="connsiteX96" fmla="*/ 1835994 w 9662615"/>
              <a:gd name="connsiteY96" fmla="*/ 1527678 h 1692226"/>
              <a:gd name="connsiteX97" fmla="*/ 1671119 w 9662615"/>
              <a:gd name="connsiteY97" fmla="*/ 1536701 h 1692226"/>
              <a:gd name="connsiteX98" fmla="*/ 1601337 w 9662615"/>
              <a:gd name="connsiteY98" fmla="*/ 1548552 h 1692226"/>
              <a:gd name="connsiteX99" fmla="*/ 1407755 w 9662615"/>
              <a:gd name="connsiteY99" fmla="*/ 1571444 h 1692226"/>
              <a:gd name="connsiteX100" fmla="*/ 1271994 w 9662615"/>
              <a:gd name="connsiteY100" fmla="*/ 1579471 h 1692226"/>
              <a:gd name="connsiteX101" fmla="*/ 1249226 w 9662615"/>
              <a:gd name="connsiteY101" fmla="*/ 1583140 h 1692226"/>
              <a:gd name="connsiteX102" fmla="*/ 1217719 w 9662615"/>
              <a:gd name="connsiteY102" fmla="*/ 1580863 h 1692226"/>
              <a:gd name="connsiteX103" fmla="*/ 1091432 w 9662615"/>
              <a:gd name="connsiteY103" fmla="*/ 1571003 h 1692226"/>
              <a:gd name="connsiteX104" fmla="*/ 992039 w 9662615"/>
              <a:gd name="connsiteY104" fmla="*/ 1556662 h 1692226"/>
              <a:gd name="connsiteX105" fmla="*/ 868264 w 9662615"/>
              <a:gd name="connsiteY105" fmla="*/ 1566392 h 1692226"/>
              <a:gd name="connsiteX106" fmla="*/ 792765 w 9662615"/>
              <a:gd name="connsiteY106" fmla="*/ 1563102 h 1692226"/>
              <a:gd name="connsiteX107" fmla="*/ 669055 w 9662615"/>
              <a:gd name="connsiteY107" fmla="*/ 1543638 h 1692226"/>
              <a:gd name="connsiteX108" fmla="*/ 506152 w 9662615"/>
              <a:gd name="connsiteY108" fmla="*/ 1549124 h 1692226"/>
              <a:gd name="connsiteX109" fmla="*/ 472797 w 9662615"/>
              <a:gd name="connsiteY109" fmla="*/ 1568904 h 1692226"/>
              <a:gd name="connsiteX110" fmla="*/ 427864 w 9662615"/>
              <a:gd name="connsiteY110" fmla="*/ 1580848 h 1692226"/>
              <a:gd name="connsiteX111" fmla="*/ 408381 w 9662615"/>
              <a:gd name="connsiteY111" fmla="*/ 1552940 h 1692226"/>
              <a:gd name="connsiteX112" fmla="*/ 267163 w 9662615"/>
              <a:gd name="connsiteY112" fmla="*/ 1531913 h 1692226"/>
              <a:gd name="connsiteX113" fmla="*/ 196644 w 9662615"/>
              <a:gd name="connsiteY113" fmla="*/ 1524565 h 1692226"/>
              <a:gd name="connsiteX114" fmla="*/ 86819 w 9662615"/>
              <a:gd name="connsiteY114" fmla="*/ 1519517 h 1692226"/>
              <a:gd name="connsiteX115" fmla="*/ 53369 w 9662615"/>
              <a:gd name="connsiteY115" fmla="*/ 1516853 h 1692226"/>
              <a:gd name="connsiteX116" fmla="*/ 2359 w 9662615"/>
              <a:gd name="connsiteY116" fmla="*/ 1515247 h 1692226"/>
              <a:gd name="connsiteX117" fmla="*/ 0 w 9662615"/>
              <a:gd name="connsiteY117" fmla="*/ 1514932 h 1692226"/>
              <a:gd name="connsiteX118" fmla="*/ 0 w 9662615"/>
              <a:gd name="connsiteY118" fmla="*/ 0 h 1692226"/>
              <a:gd name="connsiteX0" fmla="*/ 0 w 9662615"/>
              <a:gd name="connsiteY0" fmla="*/ 0 h 1692226"/>
              <a:gd name="connsiteX1" fmla="*/ 9662615 w 9662615"/>
              <a:gd name="connsiteY1" fmla="*/ 0 h 1692226"/>
              <a:gd name="connsiteX2" fmla="*/ 9662615 w 9662615"/>
              <a:gd name="connsiteY2" fmla="*/ 1280346 h 1692226"/>
              <a:gd name="connsiteX3" fmla="*/ 9658420 w 9662615"/>
              <a:gd name="connsiteY3" fmla="*/ 1280106 h 1692226"/>
              <a:gd name="connsiteX4" fmla="*/ 9469546 w 9662615"/>
              <a:gd name="connsiteY4" fmla="*/ 1289837 h 1692226"/>
              <a:gd name="connsiteX5" fmla="*/ 9385895 w 9662615"/>
              <a:gd name="connsiteY5" fmla="*/ 1269203 h 1692226"/>
              <a:gd name="connsiteX6" fmla="*/ 9144767 w 9662615"/>
              <a:gd name="connsiteY6" fmla="*/ 1264120 h 1692226"/>
              <a:gd name="connsiteX7" fmla="*/ 8837252 w 9662615"/>
              <a:gd name="connsiteY7" fmla="*/ 1350515 h 1692226"/>
              <a:gd name="connsiteX8" fmla="*/ 8705466 w 9662615"/>
              <a:gd name="connsiteY8" fmla="*/ 1342419 h 1692226"/>
              <a:gd name="connsiteX9" fmla="*/ 8652221 w 9662615"/>
              <a:gd name="connsiteY9" fmla="*/ 1326906 h 1692226"/>
              <a:gd name="connsiteX10" fmla="*/ 8632312 w 9662615"/>
              <a:gd name="connsiteY10" fmla="*/ 1326025 h 1692226"/>
              <a:gd name="connsiteX11" fmla="*/ 8591582 w 9662615"/>
              <a:gd name="connsiteY11" fmla="*/ 1341666 h 1692226"/>
              <a:gd name="connsiteX12" fmla="*/ 8537336 w 9662615"/>
              <a:gd name="connsiteY12" fmla="*/ 1341684 h 1692226"/>
              <a:gd name="connsiteX13" fmla="*/ 8472508 w 9662615"/>
              <a:gd name="connsiteY13" fmla="*/ 1363109 h 1692226"/>
              <a:gd name="connsiteX14" fmla="*/ 8258477 w 9662615"/>
              <a:gd name="connsiteY14" fmla="*/ 1370666 h 1692226"/>
              <a:gd name="connsiteX15" fmla="*/ 8197961 w 9662615"/>
              <a:gd name="connsiteY15" fmla="*/ 1392804 h 1692226"/>
              <a:gd name="connsiteX16" fmla="*/ 8171196 w 9662615"/>
              <a:gd name="connsiteY16" fmla="*/ 1397216 h 1692226"/>
              <a:gd name="connsiteX17" fmla="*/ 8127667 w 9662615"/>
              <a:gd name="connsiteY17" fmla="*/ 1418254 h 1692226"/>
              <a:gd name="connsiteX18" fmla="*/ 7974579 w 9662615"/>
              <a:gd name="connsiteY18" fmla="*/ 1383439 h 1692226"/>
              <a:gd name="connsiteX19" fmla="*/ 7768351 w 9662615"/>
              <a:gd name="connsiteY19" fmla="*/ 1395051 h 1692226"/>
              <a:gd name="connsiteX20" fmla="*/ 7635985 w 9662615"/>
              <a:gd name="connsiteY20" fmla="*/ 1386363 h 1692226"/>
              <a:gd name="connsiteX21" fmla="*/ 7466069 w 9662615"/>
              <a:gd name="connsiteY21" fmla="*/ 1377654 h 1692226"/>
              <a:gd name="connsiteX22" fmla="*/ 7355642 w 9662615"/>
              <a:gd name="connsiteY22" fmla="*/ 1407761 h 1692226"/>
              <a:gd name="connsiteX23" fmla="*/ 7151610 w 9662615"/>
              <a:gd name="connsiteY23" fmla="*/ 1397856 h 1692226"/>
              <a:gd name="connsiteX24" fmla="*/ 7082147 w 9662615"/>
              <a:gd name="connsiteY24" fmla="*/ 1406113 h 1692226"/>
              <a:gd name="connsiteX25" fmla="*/ 7014958 w 9662615"/>
              <a:gd name="connsiteY25" fmla="*/ 1396883 h 1692226"/>
              <a:gd name="connsiteX26" fmla="*/ 6907567 w 9662615"/>
              <a:gd name="connsiteY26" fmla="*/ 1419149 h 1692226"/>
              <a:gd name="connsiteX27" fmla="*/ 6748428 w 9662615"/>
              <a:gd name="connsiteY27" fmla="*/ 1420308 h 1692226"/>
              <a:gd name="connsiteX28" fmla="*/ 6654257 w 9662615"/>
              <a:gd name="connsiteY28" fmla="*/ 1424143 h 1692226"/>
              <a:gd name="connsiteX29" fmla="*/ 6620123 w 9662615"/>
              <a:gd name="connsiteY29" fmla="*/ 1430535 h 1692226"/>
              <a:gd name="connsiteX30" fmla="*/ 6571355 w 9662615"/>
              <a:gd name="connsiteY30" fmla="*/ 1436144 h 1692226"/>
              <a:gd name="connsiteX31" fmla="*/ 6486557 w 9662615"/>
              <a:gd name="connsiteY31" fmla="*/ 1449861 h 1692226"/>
              <a:gd name="connsiteX32" fmla="*/ 6370419 w 9662615"/>
              <a:gd name="connsiteY32" fmla="*/ 1461649 h 1692226"/>
              <a:gd name="connsiteX33" fmla="*/ 6278839 w 9662615"/>
              <a:gd name="connsiteY33" fmla="*/ 1449160 h 1692226"/>
              <a:gd name="connsiteX34" fmla="*/ 6272455 w 9662615"/>
              <a:gd name="connsiteY34" fmla="*/ 1453191 h 1692226"/>
              <a:gd name="connsiteX35" fmla="*/ 6212659 w 9662615"/>
              <a:gd name="connsiteY35" fmla="*/ 1454850 h 1692226"/>
              <a:gd name="connsiteX36" fmla="*/ 6069317 w 9662615"/>
              <a:gd name="connsiteY36" fmla="*/ 1445838 h 1692226"/>
              <a:gd name="connsiteX37" fmla="*/ 5878477 w 9662615"/>
              <a:gd name="connsiteY37" fmla="*/ 1439180 h 1692226"/>
              <a:gd name="connsiteX38" fmla="*/ 5838387 w 9662615"/>
              <a:gd name="connsiteY38" fmla="*/ 1444679 h 1692226"/>
              <a:gd name="connsiteX39" fmla="*/ 5771136 w 9662615"/>
              <a:gd name="connsiteY39" fmla="*/ 1453639 h 1692226"/>
              <a:gd name="connsiteX40" fmla="*/ 5724081 w 9662615"/>
              <a:gd name="connsiteY40" fmla="*/ 1470431 h 1692226"/>
              <a:gd name="connsiteX41" fmla="*/ 5666577 w 9662615"/>
              <a:gd name="connsiteY41" fmla="*/ 1473921 h 1692226"/>
              <a:gd name="connsiteX42" fmla="*/ 5649068 w 9662615"/>
              <a:gd name="connsiteY42" fmla="*/ 1461676 h 1692226"/>
              <a:gd name="connsiteX43" fmla="*/ 5588902 w 9662615"/>
              <a:gd name="connsiteY43" fmla="*/ 1469647 h 1692226"/>
              <a:gd name="connsiteX44" fmla="*/ 5498090 w 9662615"/>
              <a:gd name="connsiteY44" fmla="*/ 1483173 h 1692226"/>
              <a:gd name="connsiteX45" fmla="*/ 5444641 w 9662615"/>
              <a:gd name="connsiteY45" fmla="*/ 1487602 h 1692226"/>
              <a:gd name="connsiteX46" fmla="*/ 5299812 w 9662615"/>
              <a:gd name="connsiteY46" fmla="*/ 1503362 h 1692226"/>
              <a:gd name="connsiteX47" fmla="*/ 5213947 w 9662615"/>
              <a:gd name="connsiteY47" fmla="*/ 1516637 h 1692226"/>
              <a:gd name="connsiteX48" fmla="*/ 5090342 w 9662615"/>
              <a:gd name="connsiteY48" fmla="*/ 1546680 h 1692226"/>
              <a:gd name="connsiteX49" fmla="*/ 5129812 w 9662615"/>
              <a:gd name="connsiteY49" fmla="*/ 1521277 h 1692226"/>
              <a:gd name="connsiteX50" fmla="*/ 5059484 w 9662615"/>
              <a:gd name="connsiteY50" fmla="*/ 1546802 h 1692226"/>
              <a:gd name="connsiteX51" fmla="*/ 5038524 w 9662615"/>
              <a:gd name="connsiteY51" fmla="*/ 1545675 h 1692226"/>
              <a:gd name="connsiteX52" fmla="*/ 5026564 w 9662615"/>
              <a:gd name="connsiteY52" fmla="*/ 1545376 h 1692226"/>
              <a:gd name="connsiteX53" fmla="*/ 4969433 w 9662615"/>
              <a:gd name="connsiteY53" fmla="*/ 1550865 h 1692226"/>
              <a:gd name="connsiteX54" fmla="*/ 4921303 w 9662615"/>
              <a:gd name="connsiteY54" fmla="*/ 1575379 h 1692226"/>
              <a:gd name="connsiteX55" fmla="*/ 4863775 w 9662615"/>
              <a:gd name="connsiteY55" fmla="*/ 1562633 h 1692226"/>
              <a:gd name="connsiteX56" fmla="*/ 4847242 w 9662615"/>
              <a:gd name="connsiteY56" fmla="*/ 1664826 h 1692226"/>
              <a:gd name="connsiteX57" fmla="*/ 4809131 w 9662615"/>
              <a:gd name="connsiteY57" fmla="*/ 1692226 h 1692226"/>
              <a:gd name="connsiteX58" fmla="*/ 4791466 w 9662615"/>
              <a:gd name="connsiteY58" fmla="*/ 1561324 h 1692226"/>
              <a:gd name="connsiteX59" fmla="*/ 4784247 w 9662615"/>
              <a:gd name="connsiteY59" fmla="*/ 1562342 h 1692226"/>
              <a:gd name="connsiteX60" fmla="*/ 4735334 w 9662615"/>
              <a:gd name="connsiteY60" fmla="*/ 1581778 h 1692226"/>
              <a:gd name="connsiteX61" fmla="*/ 4697562 w 9662615"/>
              <a:gd name="connsiteY61" fmla="*/ 1551206 h 1692226"/>
              <a:gd name="connsiteX62" fmla="*/ 4662664 w 9662615"/>
              <a:gd name="connsiteY62" fmla="*/ 1573162 h 1692226"/>
              <a:gd name="connsiteX63" fmla="*/ 4603028 w 9662615"/>
              <a:gd name="connsiteY63" fmla="*/ 1568821 h 1692226"/>
              <a:gd name="connsiteX64" fmla="*/ 4541612 w 9662615"/>
              <a:gd name="connsiteY64" fmla="*/ 1545262 h 1692226"/>
              <a:gd name="connsiteX65" fmla="*/ 4422155 w 9662615"/>
              <a:gd name="connsiteY65" fmla="*/ 1542059 h 1692226"/>
              <a:gd name="connsiteX66" fmla="*/ 4221826 w 9662615"/>
              <a:gd name="connsiteY66" fmla="*/ 1508923 h 1692226"/>
              <a:gd name="connsiteX67" fmla="*/ 4096601 w 9662615"/>
              <a:gd name="connsiteY67" fmla="*/ 1521563 h 1692226"/>
              <a:gd name="connsiteX68" fmla="*/ 3970635 w 9662615"/>
              <a:gd name="connsiteY68" fmla="*/ 1544815 h 1692226"/>
              <a:gd name="connsiteX69" fmla="*/ 3833906 w 9662615"/>
              <a:gd name="connsiteY69" fmla="*/ 1516637 h 1692226"/>
              <a:gd name="connsiteX70" fmla="*/ 3696258 w 9662615"/>
              <a:gd name="connsiteY70" fmla="*/ 1537563 h 1692226"/>
              <a:gd name="connsiteX71" fmla="*/ 3594070 w 9662615"/>
              <a:gd name="connsiteY71" fmla="*/ 1509422 h 1692226"/>
              <a:gd name="connsiteX72" fmla="*/ 3565233 w 9662615"/>
              <a:gd name="connsiteY72" fmla="*/ 1515122 h 1692226"/>
              <a:gd name="connsiteX73" fmla="*/ 3560267 w 9662615"/>
              <a:gd name="connsiteY73" fmla="*/ 1516288 h 1692226"/>
              <a:gd name="connsiteX74" fmla="*/ 3540258 w 9662615"/>
              <a:gd name="connsiteY74" fmla="*/ 1516976 h 1692226"/>
              <a:gd name="connsiteX75" fmla="*/ 3534780 w 9662615"/>
              <a:gd name="connsiteY75" fmla="*/ 1522141 h 1692226"/>
              <a:gd name="connsiteX76" fmla="*/ 3504783 w 9662615"/>
              <a:gd name="connsiteY76" fmla="*/ 1526739 h 1692226"/>
              <a:gd name="connsiteX77" fmla="*/ 3430805 w 9662615"/>
              <a:gd name="connsiteY77" fmla="*/ 1542521 h 1692226"/>
              <a:gd name="connsiteX78" fmla="*/ 3292707 w 9662615"/>
              <a:gd name="connsiteY78" fmla="*/ 1520490 h 1692226"/>
              <a:gd name="connsiteX79" fmla="*/ 3187872 w 9662615"/>
              <a:gd name="connsiteY79" fmla="*/ 1519991 h 1692226"/>
              <a:gd name="connsiteX80" fmla="*/ 3148026 w 9662615"/>
              <a:gd name="connsiteY80" fmla="*/ 1524777 h 1692226"/>
              <a:gd name="connsiteX81" fmla="*/ 3092394 w 9662615"/>
              <a:gd name="connsiteY81" fmla="*/ 1528115 h 1692226"/>
              <a:gd name="connsiteX82" fmla="*/ 2994200 w 9662615"/>
              <a:gd name="connsiteY82" fmla="*/ 1537857 h 1692226"/>
              <a:gd name="connsiteX83" fmla="*/ 2862301 w 9662615"/>
              <a:gd name="connsiteY83" fmla="*/ 1544250 h 1692226"/>
              <a:gd name="connsiteX84" fmla="*/ 2766335 w 9662615"/>
              <a:gd name="connsiteY84" fmla="*/ 1527662 h 1692226"/>
              <a:gd name="connsiteX85" fmla="*/ 2757836 w 9662615"/>
              <a:gd name="connsiteY85" fmla="*/ 1531371 h 1692226"/>
              <a:gd name="connsiteX86" fmla="*/ 2691555 w 9662615"/>
              <a:gd name="connsiteY86" fmla="*/ 1530283 h 1692226"/>
              <a:gd name="connsiteX87" fmla="*/ 2491676 w 9662615"/>
              <a:gd name="connsiteY87" fmla="*/ 1500859 h 1692226"/>
              <a:gd name="connsiteX88" fmla="*/ 2378036 w 9662615"/>
              <a:gd name="connsiteY88" fmla="*/ 1520645 h 1692226"/>
              <a:gd name="connsiteX89" fmla="*/ 2284269 w 9662615"/>
              <a:gd name="connsiteY89" fmla="*/ 1503068 h 1692226"/>
              <a:gd name="connsiteX90" fmla="*/ 2207104 w 9662615"/>
              <a:gd name="connsiteY90" fmla="*/ 1508888 h 1692226"/>
              <a:gd name="connsiteX91" fmla="*/ 2149226 w 9662615"/>
              <a:gd name="connsiteY91" fmla="*/ 1523409 h 1692226"/>
              <a:gd name="connsiteX92" fmla="*/ 2084783 w 9662615"/>
              <a:gd name="connsiteY92" fmla="*/ 1524245 h 1692226"/>
              <a:gd name="connsiteX93" fmla="*/ 2070075 w 9662615"/>
              <a:gd name="connsiteY93" fmla="*/ 1511285 h 1692226"/>
              <a:gd name="connsiteX94" fmla="*/ 2001057 w 9662615"/>
              <a:gd name="connsiteY94" fmla="*/ 1516449 h 1692226"/>
              <a:gd name="connsiteX95" fmla="*/ 1896330 w 9662615"/>
              <a:gd name="connsiteY95" fmla="*/ 1525725 h 1692226"/>
              <a:gd name="connsiteX96" fmla="*/ 1835994 w 9662615"/>
              <a:gd name="connsiteY96" fmla="*/ 1527678 h 1692226"/>
              <a:gd name="connsiteX97" fmla="*/ 1671119 w 9662615"/>
              <a:gd name="connsiteY97" fmla="*/ 1536701 h 1692226"/>
              <a:gd name="connsiteX98" fmla="*/ 1601337 w 9662615"/>
              <a:gd name="connsiteY98" fmla="*/ 1548552 h 1692226"/>
              <a:gd name="connsiteX99" fmla="*/ 1407755 w 9662615"/>
              <a:gd name="connsiteY99" fmla="*/ 1571444 h 1692226"/>
              <a:gd name="connsiteX100" fmla="*/ 1271994 w 9662615"/>
              <a:gd name="connsiteY100" fmla="*/ 1579471 h 1692226"/>
              <a:gd name="connsiteX101" fmla="*/ 1249226 w 9662615"/>
              <a:gd name="connsiteY101" fmla="*/ 1583140 h 1692226"/>
              <a:gd name="connsiteX102" fmla="*/ 1217719 w 9662615"/>
              <a:gd name="connsiteY102" fmla="*/ 1580863 h 1692226"/>
              <a:gd name="connsiteX103" fmla="*/ 1091432 w 9662615"/>
              <a:gd name="connsiteY103" fmla="*/ 1571003 h 1692226"/>
              <a:gd name="connsiteX104" fmla="*/ 992039 w 9662615"/>
              <a:gd name="connsiteY104" fmla="*/ 1556662 h 1692226"/>
              <a:gd name="connsiteX105" fmla="*/ 868264 w 9662615"/>
              <a:gd name="connsiteY105" fmla="*/ 1566392 h 1692226"/>
              <a:gd name="connsiteX106" fmla="*/ 792765 w 9662615"/>
              <a:gd name="connsiteY106" fmla="*/ 1563102 h 1692226"/>
              <a:gd name="connsiteX107" fmla="*/ 669055 w 9662615"/>
              <a:gd name="connsiteY107" fmla="*/ 1543638 h 1692226"/>
              <a:gd name="connsiteX108" fmla="*/ 506152 w 9662615"/>
              <a:gd name="connsiteY108" fmla="*/ 1549124 h 1692226"/>
              <a:gd name="connsiteX109" fmla="*/ 472797 w 9662615"/>
              <a:gd name="connsiteY109" fmla="*/ 1568904 h 1692226"/>
              <a:gd name="connsiteX110" fmla="*/ 427864 w 9662615"/>
              <a:gd name="connsiteY110" fmla="*/ 1580848 h 1692226"/>
              <a:gd name="connsiteX111" fmla="*/ 408381 w 9662615"/>
              <a:gd name="connsiteY111" fmla="*/ 1552940 h 1692226"/>
              <a:gd name="connsiteX112" fmla="*/ 267163 w 9662615"/>
              <a:gd name="connsiteY112" fmla="*/ 1531913 h 1692226"/>
              <a:gd name="connsiteX113" fmla="*/ 196644 w 9662615"/>
              <a:gd name="connsiteY113" fmla="*/ 1524565 h 1692226"/>
              <a:gd name="connsiteX114" fmla="*/ 86819 w 9662615"/>
              <a:gd name="connsiteY114" fmla="*/ 1519517 h 1692226"/>
              <a:gd name="connsiteX115" fmla="*/ 53369 w 9662615"/>
              <a:gd name="connsiteY115" fmla="*/ 1516853 h 1692226"/>
              <a:gd name="connsiteX116" fmla="*/ 2359 w 9662615"/>
              <a:gd name="connsiteY116" fmla="*/ 1515247 h 1692226"/>
              <a:gd name="connsiteX117" fmla="*/ 0 w 9662615"/>
              <a:gd name="connsiteY117" fmla="*/ 1514932 h 1692226"/>
              <a:gd name="connsiteX118" fmla="*/ 0 w 9662615"/>
              <a:gd name="connsiteY118" fmla="*/ 0 h 1692226"/>
              <a:gd name="connsiteX0" fmla="*/ 0 w 9662615"/>
              <a:gd name="connsiteY0" fmla="*/ 0 h 1692226"/>
              <a:gd name="connsiteX1" fmla="*/ 9662615 w 9662615"/>
              <a:gd name="connsiteY1" fmla="*/ 0 h 1692226"/>
              <a:gd name="connsiteX2" fmla="*/ 9662615 w 9662615"/>
              <a:gd name="connsiteY2" fmla="*/ 1280346 h 1692226"/>
              <a:gd name="connsiteX3" fmla="*/ 9658420 w 9662615"/>
              <a:gd name="connsiteY3" fmla="*/ 1280106 h 1692226"/>
              <a:gd name="connsiteX4" fmla="*/ 9469546 w 9662615"/>
              <a:gd name="connsiteY4" fmla="*/ 1289837 h 1692226"/>
              <a:gd name="connsiteX5" fmla="*/ 9385895 w 9662615"/>
              <a:gd name="connsiteY5" fmla="*/ 1269203 h 1692226"/>
              <a:gd name="connsiteX6" fmla="*/ 9144767 w 9662615"/>
              <a:gd name="connsiteY6" fmla="*/ 1264120 h 1692226"/>
              <a:gd name="connsiteX7" fmla="*/ 8837252 w 9662615"/>
              <a:gd name="connsiteY7" fmla="*/ 1350515 h 1692226"/>
              <a:gd name="connsiteX8" fmla="*/ 8705466 w 9662615"/>
              <a:gd name="connsiteY8" fmla="*/ 1342419 h 1692226"/>
              <a:gd name="connsiteX9" fmla="*/ 8652221 w 9662615"/>
              <a:gd name="connsiteY9" fmla="*/ 1326906 h 1692226"/>
              <a:gd name="connsiteX10" fmla="*/ 8632312 w 9662615"/>
              <a:gd name="connsiteY10" fmla="*/ 1326025 h 1692226"/>
              <a:gd name="connsiteX11" fmla="*/ 8591582 w 9662615"/>
              <a:gd name="connsiteY11" fmla="*/ 1341666 h 1692226"/>
              <a:gd name="connsiteX12" fmla="*/ 8537336 w 9662615"/>
              <a:gd name="connsiteY12" fmla="*/ 1341684 h 1692226"/>
              <a:gd name="connsiteX13" fmla="*/ 8472508 w 9662615"/>
              <a:gd name="connsiteY13" fmla="*/ 1363109 h 1692226"/>
              <a:gd name="connsiteX14" fmla="*/ 8258477 w 9662615"/>
              <a:gd name="connsiteY14" fmla="*/ 1370666 h 1692226"/>
              <a:gd name="connsiteX15" fmla="*/ 8197961 w 9662615"/>
              <a:gd name="connsiteY15" fmla="*/ 1392804 h 1692226"/>
              <a:gd name="connsiteX16" fmla="*/ 8171196 w 9662615"/>
              <a:gd name="connsiteY16" fmla="*/ 1397216 h 1692226"/>
              <a:gd name="connsiteX17" fmla="*/ 8127667 w 9662615"/>
              <a:gd name="connsiteY17" fmla="*/ 1418254 h 1692226"/>
              <a:gd name="connsiteX18" fmla="*/ 7974579 w 9662615"/>
              <a:gd name="connsiteY18" fmla="*/ 1383439 h 1692226"/>
              <a:gd name="connsiteX19" fmla="*/ 7768351 w 9662615"/>
              <a:gd name="connsiteY19" fmla="*/ 1395051 h 1692226"/>
              <a:gd name="connsiteX20" fmla="*/ 7635985 w 9662615"/>
              <a:gd name="connsiteY20" fmla="*/ 1386363 h 1692226"/>
              <a:gd name="connsiteX21" fmla="*/ 7466069 w 9662615"/>
              <a:gd name="connsiteY21" fmla="*/ 1377654 h 1692226"/>
              <a:gd name="connsiteX22" fmla="*/ 7355642 w 9662615"/>
              <a:gd name="connsiteY22" fmla="*/ 1407761 h 1692226"/>
              <a:gd name="connsiteX23" fmla="*/ 7151610 w 9662615"/>
              <a:gd name="connsiteY23" fmla="*/ 1397856 h 1692226"/>
              <a:gd name="connsiteX24" fmla="*/ 7082147 w 9662615"/>
              <a:gd name="connsiteY24" fmla="*/ 1406113 h 1692226"/>
              <a:gd name="connsiteX25" fmla="*/ 7014958 w 9662615"/>
              <a:gd name="connsiteY25" fmla="*/ 1396883 h 1692226"/>
              <a:gd name="connsiteX26" fmla="*/ 6907567 w 9662615"/>
              <a:gd name="connsiteY26" fmla="*/ 1419149 h 1692226"/>
              <a:gd name="connsiteX27" fmla="*/ 6748428 w 9662615"/>
              <a:gd name="connsiteY27" fmla="*/ 1420308 h 1692226"/>
              <a:gd name="connsiteX28" fmla="*/ 6654257 w 9662615"/>
              <a:gd name="connsiteY28" fmla="*/ 1424143 h 1692226"/>
              <a:gd name="connsiteX29" fmla="*/ 6620123 w 9662615"/>
              <a:gd name="connsiteY29" fmla="*/ 1430535 h 1692226"/>
              <a:gd name="connsiteX30" fmla="*/ 6571355 w 9662615"/>
              <a:gd name="connsiteY30" fmla="*/ 1436144 h 1692226"/>
              <a:gd name="connsiteX31" fmla="*/ 6486557 w 9662615"/>
              <a:gd name="connsiteY31" fmla="*/ 1449861 h 1692226"/>
              <a:gd name="connsiteX32" fmla="*/ 6370419 w 9662615"/>
              <a:gd name="connsiteY32" fmla="*/ 1461649 h 1692226"/>
              <a:gd name="connsiteX33" fmla="*/ 6278839 w 9662615"/>
              <a:gd name="connsiteY33" fmla="*/ 1449160 h 1692226"/>
              <a:gd name="connsiteX34" fmla="*/ 6272455 w 9662615"/>
              <a:gd name="connsiteY34" fmla="*/ 1453191 h 1692226"/>
              <a:gd name="connsiteX35" fmla="*/ 6212659 w 9662615"/>
              <a:gd name="connsiteY35" fmla="*/ 1454850 h 1692226"/>
              <a:gd name="connsiteX36" fmla="*/ 6069317 w 9662615"/>
              <a:gd name="connsiteY36" fmla="*/ 1445838 h 1692226"/>
              <a:gd name="connsiteX37" fmla="*/ 5878477 w 9662615"/>
              <a:gd name="connsiteY37" fmla="*/ 1439180 h 1692226"/>
              <a:gd name="connsiteX38" fmla="*/ 5838387 w 9662615"/>
              <a:gd name="connsiteY38" fmla="*/ 1444679 h 1692226"/>
              <a:gd name="connsiteX39" fmla="*/ 5771136 w 9662615"/>
              <a:gd name="connsiteY39" fmla="*/ 1453639 h 1692226"/>
              <a:gd name="connsiteX40" fmla="*/ 5724081 w 9662615"/>
              <a:gd name="connsiteY40" fmla="*/ 1470431 h 1692226"/>
              <a:gd name="connsiteX41" fmla="*/ 5666577 w 9662615"/>
              <a:gd name="connsiteY41" fmla="*/ 1473921 h 1692226"/>
              <a:gd name="connsiteX42" fmla="*/ 5649068 w 9662615"/>
              <a:gd name="connsiteY42" fmla="*/ 1461676 h 1692226"/>
              <a:gd name="connsiteX43" fmla="*/ 5588902 w 9662615"/>
              <a:gd name="connsiteY43" fmla="*/ 1469647 h 1692226"/>
              <a:gd name="connsiteX44" fmla="*/ 5498090 w 9662615"/>
              <a:gd name="connsiteY44" fmla="*/ 1483173 h 1692226"/>
              <a:gd name="connsiteX45" fmla="*/ 5444641 w 9662615"/>
              <a:gd name="connsiteY45" fmla="*/ 1487602 h 1692226"/>
              <a:gd name="connsiteX46" fmla="*/ 5299812 w 9662615"/>
              <a:gd name="connsiteY46" fmla="*/ 1503362 h 1692226"/>
              <a:gd name="connsiteX47" fmla="*/ 5213947 w 9662615"/>
              <a:gd name="connsiteY47" fmla="*/ 1516637 h 1692226"/>
              <a:gd name="connsiteX48" fmla="*/ 5090342 w 9662615"/>
              <a:gd name="connsiteY48" fmla="*/ 1546680 h 1692226"/>
              <a:gd name="connsiteX49" fmla="*/ 5129812 w 9662615"/>
              <a:gd name="connsiteY49" fmla="*/ 1521277 h 1692226"/>
              <a:gd name="connsiteX50" fmla="*/ 5059484 w 9662615"/>
              <a:gd name="connsiteY50" fmla="*/ 1546802 h 1692226"/>
              <a:gd name="connsiteX51" fmla="*/ 5038524 w 9662615"/>
              <a:gd name="connsiteY51" fmla="*/ 1545675 h 1692226"/>
              <a:gd name="connsiteX52" fmla="*/ 5026564 w 9662615"/>
              <a:gd name="connsiteY52" fmla="*/ 1545376 h 1692226"/>
              <a:gd name="connsiteX53" fmla="*/ 4969433 w 9662615"/>
              <a:gd name="connsiteY53" fmla="*/ 1550865 h 1692226"/>
              <a:gd name="connsiteX54" fmla="*/ 4921303 w 9662615"/>
              <a:gd name="connsiteY54" fmla="*/ 1575379 h 1692226"/>
              <a:gd name="connsiteX55" fmla="*/ 4871726 w 9662615"/>
              <a:gd name="connsiteY55" fmla="*/ 1570584 h 1692226"/>
              <a:gd name="connsiteX56" fmla="*/ 4847242 w 9662615"/>
              <a:gd name="connsiteY56" fmla="*/ 1664826 h 1692226"/>
              <a:gd name="connsiteX57" fmla="*/ 4809131 w 9662615"/>
              <a:gd name="connsiteY57" fmla="*/ 1692226 h 1692226"/>
              <a:gd name="connsiteX58" fmla="*/ 4791466 w 9662615"/>
              <a:gd name="connsiteY58" fmla="*/ 1561324 h 1692226"/>
              <a:gd name="connsiteX59" fmla="*/ 4784247 w 9662615"/>
              <a:gd name="connsiteY59" fmla="*/ 1562342 h 1692226"/>
              <a:gd name="connsiteX60" fmla="*/ 4735334 w 9662615"/>
              <a:gd name="connsiteY60" fmla="*/ 1581778 h 1692226"/>
              <a:gd name="connsiteX61" fmla="*/ 4697562 w 9662615"/>
              <a:gd name="connsiteY61" fmla="*/ 1551206 h 1692226"/>
              <a:gd name="connsiteX62" fmla="*/ 4662664 w 9662615"/>
              <a:gd name="connsiteY62" fmla="*/ 1573162 h 1692226"/>
              <a:gd name="connsiteX63" fmla="*/ 4603028 w 9662615"/>
              <a:gd name="connsiteY63" fmla="*/ 1568821 h 1692226"/>
              <a:gd name="connsiteX64" fmla="*/ 4541612 w 9662615"/>
              <a:gd name="connsiteY64" fmla="*/ 1545262 h 1692226"/>
              <a:gd name="connsiteX65" fmla="*/ 4422155 w 9662615"/>
              <a:gd name="connsiteY65" fmla="*/ 1542059 h 1692226"/>
              <a:gd name="connsiteX66" fmla="*/ 4221826 w 9662615"/>
              <a:gd name="connsiteY66" fmla="*/ 1508923 h 1692226"/>
              <a:gd name="connsiteX67" fmla="*/ 4096601 w 9662615"/>
              <a:gd name="connsiteY67" fmla="*/ 1521563 h 1692226"/>
              <a:gd name="connsiteX68" fmla="*/ 3970635 w 9662615"/>
              <a:gd name="connsiteY68" fmla="*/ 1544815 h 1692226"/>
              <a:gd name="connsiteX69" fmla="*/ 3833906 w 9662615"/>
              <a:gd name="connsiteY69" fmla="*/ 1516637 h 1692226"/>
              <a:gd name="connsiteX70" fmla="*/ 3696258 w 9662615"/>
              <a:gd name="connsiteY70" fmla="*/ 1537563 h 1692226"/>
              <a:gd name="connsiteX71" fmla="*/ 3594070 w 9662615"/>
              <a:gd name="connsiteY71" fmla="*/ 1509422 h 1692226"/>
              <a:gd name="connsiteX72" fmla="*/ 3565233 w 9662615"/>
              <a:gd name="connsiteY72" fmla="*/ 1515122 h 1692226"/>
              <a:gd name="connsiteX73" fmla="*/ 3560267 w 9662615"/>
              <a:gd name="connsiteY73" fmla="*/ 1516288 h 1692226"/>
              <a:gd name="connsiteX74" fmla="*/ 3540258 w 9662615"/>
              <a:gd name="connsiteY74" fmla="*/ 1516976 h 1692226"/>
              <a:gd name="connsiteX75" fmla="*/ 3534780 w 9662615"/>
              <a:gd name="connsiteY75" fmla="*/ 1522141 h 1692226"/>
              <a:gd name="connsiteX76" fmla="*/ 3504783 w 9662615"/>
              <a:gd name="connsiteY76" fmla="*/ 1526739 h 1692226"/>
              <a:gd name="connsiteX77" fmla="*/ 3430805 w 9662615"/>
              <a:gd name="connsiteY77" fmla="*/ 1542521 h 1692226"/>
              <a:gd name="connsiteX78" fmla="*/ 3292707 w 9662615"/>
              <a:gd name="connsiteY78" fmla="*/ 1520490 h 1692226"/>
              <a:gd name="connsiteX79" fmla="*/ 3187872 w 9662615"/>
              <a:gd name="connsiteY79" fmla="*/ 1519991 h 1692226"/>
              <a:gd name="connsiteX80" fmla="*/ 3148026 w 9662615"/>
              <a:gd name="connsiteY80" fmla="*/ 1524777 h 1692226"/>
              <a:gd name="connsiteX81" fmla="*/ 3092394 w 9662615"/>
              <a:gd name="connsiteY81" fmla="*/ 1528115 h 1692226"/>
              <a:gd name="connsiteX82" fmla="*/ 2994200 w 9662615"/>
              <a:gd name="connsiteY82" fmla="*/ 1537857 h 1692226"/>
              <a:gd name="connsiteX83" fmla="*/ 2862301 w 9662615"/>
              <a:gd name="connsiteY83" fmla="*/ 1544250 h 1692226"/>
              <a:gd name="connsiteX84" fmla="*/ 2766335 w 9662615"/>
              <a:gd name="connsiteY84" fmla="*/ 1527662 h 1692226"/>
              <a:gd name="connsiteX85" fmla="*/ 2757836 w 9662615"/>
              <a:gd name="connsiteY85" fmla="*/ 1531371 h 1692226"/>
              <a:gd name="connsiteX86" fmla="*/ 2691555 w 9662615"/>
              <a:gd name="connsiteY86" fmla="*/ 1530283 h 1692226"/>
              <a:gd name="connsiteX87" fmla="*/ 2491676 w 9662615"/>
              <a:gd name="connsiteY87" fmla="*/ 1500859 h 1692226"/>
              <a:gd name="connsiteX88" fmla="*/ 2378036 w 9662615"/>
              <a:gd name="connsiteY88" fmla="*/ 1520645 h 1692226"/>
              <a:gd name="connsiteX89" fmla="*/ 2284269 w 9662615"/>
              <a:gd name="connsiteY89" fmla="*/ 1503068 h 1692226"/>
              <a:gd name="connsiteX90" fmla="*/ 2207104 w 9662615"/>
              <a:gd name="connsiteY90" fmla="*/ 1508888 h 1692226"/>
              <a:gd name="connsiteX91" fmla="*/ 2149226 w 9662615"/>
              <a:gd name="connsiteY91" fmla="*/ 1523409 h 1692226"/>
              <a:gd name="connsiteX92" fmla="*/ 2084783 w 9662615"/>
              <a:gd name="connsiteY92" fmla="*/ 1524245 h 1692226"/>
              <a:gd name="connsiteX93" fmla="*/ 2070075 w 9662615"/>
              <a:gd name="connsiteY93" fmla="*/ 1511285 h 1692226"/>
              <a:gd name="connsiteX94" fmla="*/ 2001057 w 9662615"/>
              <a:gd name="connsiteY94" fmla="*/ 1516449 h 1692226"/>
              <a:gd name="connsiteX95" fmla="*/ 1896330 w 9662615"/>
              <a:gd name="connsiteY95" fmla="*/ 1525725 h 1692226"/>
              <a:gd name="connsiteX96" fmla="*/ 1835994 w 9662615"/>
              <a:gd name="connsiteY96" fmla="*/ 1527678 h 1692226"/>
              <a:gd name="connsiteX97" fmla="*/ 1671119 w 9662615"/>
              <a:gd name="connsiteY97" fmla="*/ 1536701 h 1692226"/>
              <a:gd name="connsiteX98" fmla="*/ 1601337 w 9662615"/>
              <a:gd name="connsiteY98" fmla="*/ 1548552 h 1692226"/>
              <a:gd name="connsiteX99" fmla="*/ 1407755 w 9662615"/>
              <a:gd name="connsiteY99" fmla="*/ 1571444 h 1692226"/>
              <a:gd name="connsiteX100" fmla="*/ 1271994 w 9662615"/>
              <a:gd name="connsiteY100" fmla="*/ 1579471 h 1692226"/>
              <a:gd name="connsiteX101" fmla="*/ 1249226 w 9662615"/>
              <a:gd name="connsiteY101" fmla="*/ 1583140 h 1692226"/>
              <a:gd name="connsiteX102" fmla="*/ 1217719 w 9662615"/>
              <a:gd name="connsiteY102" fmla="*/ 1580863 h 1692226"/>
              <a:gd name="connsiteX103" fmla="*/ 1091432 w 9662615"/>
              <a:gd name="connsiteY103" fmla="*/ 1571003 h 1692226"/>
              <a:gd name="connsiteX104" fmla="*/ 992039 w 9662615"/>
              <a:gd name="connsiteY104" fmla="*/ 1556662 h 1692226"/>
              <a:gd name="connsiteX105" fmla="*/ 868264 w 9662615"/>
              <a:gd name="connsiteY105" fmla="*/ 1566392 h 1692226"/>
              <a:gd name="connsiteX106" fmla="*/ 792765 w 9662615"/>
              <a:gd name="connsiteY106" fmla="*/ 1563102 h 1692226"/>
              <a:gd name="connsiteX107" fmla="*/ 669055 w 9662615"/>
              <a:gd name="connsiteY107" fmla="*/ 1543638 h 1692226"/>
              <a:gd name="connsiteX108" fmla="*/ 506152 w 9662615"/>
              <a:gd name="connsiteY108" fmla="*/ 1549124 h 1692226"/>
              <a:gd name="connsiteX109" fmla="*/ 472797 w 9662615"/>
              <a:gd name="connsiteY109" fmla="*/ 1568904 h 1692226"/>
              <a:gd name="connsiteX110" fmla="*/ 427864 w 9662615"/>
              <a:gd name="connsiteY110" fmla="*/ 1580848 h 1692226"/>
              <a:gd name="connsiteX111" fmla="*/ 408381 w 9662615"/>
              <a:gd name="connsiteY111" fmla="*/ 1552940 h 1692226"/>
              <a:gd name="connsiteX112" fmla="*/ 267163 w 9662615"/>
              <a:gd name="connsiteY112" fmla="*/ 1531913 h 1692226"/>
              <a:gd name="connsiteX113" fmla="*/ 196644 w 9662615"/>
              <a:gd name="connsiteY113" fmla="*/ 1524565 h 1692226"/>
              <a:gd name="connsiteX114" fmla="*/ 86819 w 9662615"/>
              <a:gd name="connsiteY114" fmla="*/ 1519517 h 1692226"/>
              <a:gd name="connsiteX115" fmla="*/ 53369 w 9662615"/>
              <a:gd name="connsiteY115" fmla="*/ 1516853 h 1692226"/>
              <a:gd name="connsiteX116" fmla="*/ 2359 w 9662615"/>
              <a:gd name="connsiteY116" fmla="*/ 1515247 h 1692226"/>
              <a:gd name="connsiteX117" fmla="*/ 0 w 9662615"/>
              <a:gd name="connsiteY117" fmla="*/ 1514932 h 1692226"/>
              <a:gd name="connsiteX118" fmla="*/ 0 w 9662615"/>
              <a:gd name="connsiteY118" fmla="*/ 0 h 1692226"/>
              <a:gd name="connsiteX0" fmla="*/ 0 w 9662615"/>
              <a:gd name="connsiteY0" fmla="*/ 0 h 1692226"/>
              <a:gd name="connsiteX1" fmla="*/ 9662615 w 9662615"/>
              <a:gd name="connsiteY1" fmla="*/ 0 h 1692226"/>
              <a:gd name="connsiteX2" fmla="*/ 9662615 w 9662615"/>
              <a:gd name="connsiteY2" fmla="*/ 1280346 h 1692226"/>
              <a:gd name="connsiteX3" fmla="*/ 9658420 w 9662615"/>
              <a:gd name="connsiteY3" fmla="*/ 1280106 h 1692226"/>
              <a:gd name="connsiteX4" fmla="*/ 9469546 w 9662615"/>
              <a:gd name="connsiteY4" fmla="*/ 1289837 h 1692226"/>
              <a:gd name="connsiteX5" fmla="*/ 9385895 w 9662615"/>
              <a:gd name="connsiteY5" fmla="*/ 1269203 h 1692226"/>
              <a:gd name="connsiteX6" fmla="*/ 9144767 w 9662615"/>
              <a:gd name="connsiteY6" fmla="*/ 1264120 h 1692226"/>
              <a:gd name="connsiteX7" fmla="*/ 8837252 w 9662615"/>
              <a:gd name="connsiteY7" fmla="*/ 1350515 h 1692226"/>
              <a:gd name="connsiteX8" fmla="*/ 8705466 w 9662615"/>
              <a:gd name="connsiteY8" fmla="*/ 1342419 h 1692226"/>
              <a:gd name="connsiteX9" fmla="*/ 8652221 w 9662615"/>
              <a:gd name="connsiteY9" fmla="*/ 1326906 h 1692226"/>
              <a:gd name="connsiteX10" fmla="*/ 8632312 w 9662615"/>
              <a:gd name="connsiteY10" fmla="*/ 1326025 h 1692226"/>
              <a:gd name="connsiteX11" fmla="*/ 8591582 w 9662615"/>
              <a:gd name="connsiteY11" fmla="*/ 1341666 h 1692226"/>
              <a:gd name="connsiteX12" fmla="*/ 8537336 w 9662615"/>
              <a:gd name="connsiteY12" fmla="*/ 1341684 h 1692226"/>
              <a:gd name="connsiteX13" fmla="*/ 8472508 w 9662615"/>
              <a:gd name="connsiteY13" fmla="*/ 1363109 h 1692226"/>
              <a:gd name="connsiteX14" fmla="*/ 8258477 w 9662615"/>
              <a:gd name="connsiteY14" fmla="*/ 1370666 h 1692226"/>
              <a:gd name="connsiteX15" fmla="*/ 8197961 w 9662615"/>
              <a:gd name="connsiteY15" fmla="*/ 1392804 h 1692226"/>
              <a:gd name="connsiteX16" fmla="*/ 8171196 w 9662615"/>
              <a:gd name="connsiteY16" fmla="*/ 1397216 h 1692226"/>
              <a:gd name="connsiteX17" fmla="*/ 8127667 w 9662615"/>
              <a:gd name="connsiteY17" fmla="*/ 1418254 h 1692226"/>
              <a:gd name="connsiteX18" fmla="*/ 7974579 w 9662615"/>
              <a:gd name="connsiteY18" fmla="*/ 1383439 h 1692226"/>
              <a:gd name="connsiteX19" fmla="*/ 7768351 w 9662615"/>
              <a:gd name="connsiteY19" fmla="*/ 1395051 h 1692226"/>
              <a:gd name="connsiteX20" fmla="*/ 7635985 w 9662615"/>
              <a:gd name="connsiteY20" fmla="*/ 1386363 h 1692226"/>
              <a:gd name="connsiteX21" fmla="*/ 7466069 w 9662615"/>
              <a:gd name="connsiteY21" fmla="*/ 1377654 h 1692226"/>
              <a:gd name="connsiteX22" fmla="*/ 7355642 w 9662615"/>
              <a:gd name="connsiteY22" fmla="*/ 1407761 h 1692226"/>
              <a:gd name="connsiteX23" fmla="*/ 7151610 w 9662615"/>
              <a:gd name="connsiteY23" fmla="*/ 1397856 h 1692226"/>
              <a:gd name="connsiteX24" fmla="*/ 7082147 w 9662615"/>
              <a:gd name="connsiteY24" fmla="*/ 1406113 h 1692226"/>
              <a:gd name="connsiteX25" fmla="*/ 7014958 w 9662615"/>
              <a:gd name="connsiteY25" fmla="*/ 1396883 h 1692226"/>
              <a:gd name="connsiteX26" fmla="*/ 6907567 w 9662615"/>
              <a:gd name="connsiteY26" fmla="*/ 1419149 h 1692226"/>
              <a:gd name="connsiteX27" fmla="*/ 6748428 w 9662615"/>
              <a:gd name="connsiteY27" fmla="*/ 1420308 h 1692226"/>
              <a:gd name="connsiteX28" fmla="*/ 6654257 w 9662615"/>
              <a:gd name="connsiteY28" fmla="*/ 1424143 h 1692226"/>
              <a:gd name="connsiteX29" fmla="*/ 6620123 w 9662615"/>
              <a:gd name="connsiteY29" fmla="*/ 1430535 h 1692226"/>
              <a:gd name="connsiteX30" fmla="*/ 6571355 w 9662615"/>
              <a:gd name="connsiteY30" fmla="*/ 1436144 h 1692226"/>
              <a:gd name="connsiteX31" fmla="*/ 6486557 w 9662615"/>
              <a:gd name="connsiteY31" fmla="*/ 1449861 h 1692226"/>
              <a:gd name="connsiteX32" fmla="*/ 6370419 w 9662615"/>
              <a:gd name="connsiteY32" fmla="*/ 1461649 h 1692226"/>
              <a:gd name="connsiteX33" fmla="*/ 6278839 w 9662615"/>
              <a:gd name="connsiteY33" fmla="*/ 1449160 h 1692226"/>
              <a:gd name="connsiteX34" fmla="*/ 6272455 w 9662615"/>
              <a:gd name="connsiteY34" fmla="*/ 1453191 h 1692226"/>
              <a:gd name="connsiteX35" fmla="*/ 6212659 w 9662615"/>
              <a:gd name="connsiteY35" fmla="*/ 1454850 h 1692226"/>
              <a:gd name="connsiteX36" fmla="*/ 6069317 w 9662615"/>
              <a:gd name="connsiteY36" fmla="*/ 1445838 h 1692226"/>
              <a:gd name="connsiteX37" fmla="*/ 5878477 w 9662615"/>
              <a:gd name="connsiteY37" fmla="*/ 1439180 h 1692226"/>
              <a:gd name="connsiteX38" fmla="*/ 5838387 w 9662615"/>
              <a:gd name="connsiteY38" fmla="*/ 1444679 h 1692226"/>
              <a:gd name="connsiteX39" fmla="*/ 5771136 w 9662615"/>
              <a:gd name="connsiteY39" fmla="*/ 1453639 h 1692226"/>
              <a:gd name="connsiteX40" fmla="*/ 5724081 w 9662615"/>
              <a:gd name="connsiteY40" fmla="*/ 1470431 h 1692226"/>
              <a:gd name="connsiteX41" fmla="*/ 5666577 w 9662615"/>
              <a:gd name="connsiteY41" fmla="*/ 1473921 h 1692226"/>
              <a:gd name="connsiteX42" fmla="*/ 5649068 w 9662615"/>
              <a:gd name="connsiteY42" fmla="*/ 1461676 h 1692226"/>
              <a:gd name="connsiteX43" fmla="*/ 5588902 w 9662615"/>
              <a:gd name="connsiteY43" fmla="*/ 1469647 h 1692226"/>
              <a:gd name="connsiteX44" fmla="*/ 5498090 w 9662615"/>
              <a:gd name="connsiteY44" fmla="*/ 1483173 h 1692226"/>
              <a:gd name="connsiteX45" fmla="*/ 5444641 w 9662615"/>
              <a:gd name="connsiteY45" fmla="*/ 1487602 h 1692226"/>
              <a:gd name="connsiteX46" fmla="*/ 5299812 w 9662615"/>
              <a:gd name="connsiteY46" fmla="*/ 1503362 h 1692226"/>
              <a:gd name="connsiteX47" fmla="*/ 5213947 w 9662615"/>
              <a:gd name="connsiteY47" fmla="*/ 1516637 h 1692226"/>
              <a:gd name="connsiteX48" fmla="*/ 5090342 w 9662615"/>
              <a:gd name="connsiteY48" fmla="*/ 1546680 h 1692226"/>
              <a:gd name="connsiteX49" fmla="*/ 5129812 w 9662615"/>
              <a:gd name="connsiteY49" fmla="*/ 1521277 h 1692226"/>
              <a:gd name="connsiteX50" fmla="*/ 5059484 w 9662615"/>
              <a:gd name="connsiteY50" fmla="*/ 1546802 h 1692226"/>
              <a:gd name="connsiteX51" fmla="*/ 5038524 w 9662615"/>
              <a:gd name="connsiteY51" fmla="*/ 1545675 h 1692226"/>
              <a:gd name="connsiteX52" fmla="*/ 5026564 w 9662615"/>
              <a:gd name="connsiteY52" fmla="*/ 1545376 h 1692226"/>
              <a:gd name="connsiteX53" fmla="*/ 4969433 w 9662615"/>
              <a:gd name="connsiteY53" fmla="*/ 1550865 h 1692226"/>
              <a:gd name="connsiteX54" fmla="*/ 4921303 w 9662615"/>
              <a:gd name="connsiteY54" fmla="*/ 1575379 h 1692226"/>
              <a:gd name="connsiteX55" fmla="*/ 4871726 w 9662615"/>
              <a:gd name="connsiteY55" fmla="*/ 1570584 h 1692226"/>
              <a:gd name="connsiteX56" fmla="*/ 4847242 w 9662615"/>
              <a:gd name="connsiteY56" fmla="*/ 1621094 h 1692226"/>
              <a:gd name="connsiteX57" fmla="*/ 4809131 w 9662615"/>
              <a:gd name="connsiteY57" fmla="*/ 1692226 h 1692226"/>
              <a:gd name="connsiteX58" fmla="*/ 4791466 w 9662615"/>
              <a:gd name="connsiteY58" fmla="*/ 1561324 h 1692226"/>
              <a:gd name="connsiteX59" fmla="*/ 4784247 w 9662615"/>
              <a:gd name="connsiteY59" fmla="*/ 1562342 h 1692226"/>
              <a:gd name="connsiteX60" fmla="*/ 4735334 w 9662615"/>
              <a:gd name="connsiteY60" fmla="*/ 1581778 h 1692226"/>
              <a:gd name="connsiteX61" fmla="*/ 4697562 w 9662615"/>
              <a:gd name="connsiteY61" fmla="*/ 1551206 h 1692226"/>
              <a:gd name="connsiteX62" fmla="*/ 4662664 w 9662615"/>
              <a:gd name="connsiteY62" fmla="*/ 1573162 h 1692226"/>
              <a:gd name="connsiteX63" fmla="*/ 4603028 w 9662615"/>
              <a:gd name="connsiteY63" fmla="*/ 1568821 h 1692226"/>
              <a:gd name="connsiteX64" fmla="*/ 4541612 w 9662615"/>
              <a:gd name="connsiteY64" fmla="*/ 1545262 h 1692226"/>
              <a:gd name="connsiteX65" fmla="*/ 4422155 w 9662615"/>
              <a:gd name="connsiteY65" fmla="*/ 1542059 h 1692226"/>
              <a:gd name="connsiteX66" fmla="*/ 4221826 w 9662615"/>
              <a:gd name="connsiteY66" fmla="*/ 1508923 h 1692226"/>
              <a:gd name="connsiteX67" fmla="*/ 4096601 w 9662615"/>
              <a:gd name="connsiteY67" fmla="*/ 1521563 h 1692226"/>
              <a:gd name="connsiteX68" fmla="*/ 3970635 w 9662615"/>
              <a:gd name="connsiteY68" fmla="*/ 1544815 h 1692226"/>
              <a:gd name="connsiteX69" fmla="*/ 3833906 w 9662615"/>
              <a:gd name="connsiteY69" fmla="*/ 1516637 h 1692226"/>
              <a:gd name="connsiteX70" fmla="*/ 3696258 w 9662615"/>
              <a:gd name="connsiteY70" fmla="*/ 1537563 h 1692226"/>
              <a:gd name="connsiteX71" fmla="*/ 3594070 w 9662615"/>
              <a:gd name="connsiteY71" fmla="*/ 1509422 h 1692226"/>
              <a:gd name="connsiteX72" fmla="*/ 3565233 w 9662615"/>
              <a:gd name="connsiteY72" fmla="*/ 1515122 h 1692226"/>
              <a:gd name="connsiteX73" fmla="*/ 3560267 w 9662615"/>
              <a:gd name="connsiteY73" fmla="*/ 1516288 h 1692226"/>
              <a:gd name="connsiteX74" fmla="*/ 3540258 w 9662615"/>
              <a:gd name="connsiteY74" fmla="*/ 1516976 h 1692226"/>
              <a:gd name="connsiteX75" fmla="*/ 3534780 w 9662615"/>
              <a:gd name="connsiteY75" fmla="*/ 1522141 h 1692226"/>
              <a:gd name="connsiteX76" fmla="*/ 3504783 w 9662615"/>
              <a:gd name="connsiteY76" fmla="*/ 1526739 h 1692226"/>
              <a:gd name="connsiteX77" fmla="*/ 3430805 w 9662615"/>
              <a:gd name="connsiteY77" fmla="*/ 1542521 h 1692226"/>
              <a:gd name="connsiteX78" fmla="*/ 3292707 w 9662615"/>
              <a:gd name="connsiteY78" fmla="*/ 1520490 h 1692226"/>
              <a:gd name="connsiteX79" fmla="*/ 3187872 w 9662615"/>
              <a:gd name="connsiteY79" fmla="*/ 1519991 h 1692226"/>
              <a:gd name="connsiteX80" fmla="*/ 3148026 w 9662615"/>
              <a:gd name="connsiteY80" fmla="*/ 1524777 h 1692226"/>
              <a:gd name="connsiteX81" fmla="*/ 3092394 w 9662615"/>
              <a:gd name="connsiteY81" fmla="*/ 1528115 h 1692226"/>
              <a:gd name="connsiteX82" fmla="*/ 2994200 w 9662615"/>
              <a:gd name="connsiteY82" fmla="*/ 1537857 h 1692226"/>
              <a:gd name="connsiteX83" fmla="*/ 2862301 w 9662615"/>
              <a:gd name="connsiteY83" fmla="*/ 1544250 h 1692226"/>
              <a:gd name="connsiteX84" fmla="*/ 2766335 w 9662615"/>
              <a:gd name="connsiteY84" fmla="*/ 1527662 h 1692226"/>
              <a:gd name="connsiteX85" fmla="*/ 2757836 w 9662615"/>
              <a:gd name="connsiteY85" fmla="*/ 1531371 h 1692226"/>
              <a:gd name="connsiteX86" fmla="*/ 2691555 w 9662615"/>
              <a:gd name="connsiteY86" fmla="*/ 1530283 h 1692226"/>
              <a:gd name="connsiteX87" fmla="*/ 2491676 w 9662615"/>
              <a:gd name="connsiteY87" fmla="*/ 1500859 h 1692226"/>
              <a:gd name="connsiteX88" fmla="*/ 2378036 w 9662615"/>
              <a:gd name="connsiteY88" fmla="*/ 1520645 h 1692226"/>
              <a:gd name="connsiteX89" fmla="*/ 2284269 w 9662615"/>
              <a:gd name="connsiteY89" fmla="*/ 1503068 h 1692226"/>
              <a:gd name="connsiteX90" fmla="*/ 2207104 w 9662615"/>
              <a:gd name="connsiteY90" fmla="*/ 1508888 h 1692226"/>
              <a:gd name="connsiteX91" fmla="*/ 2149226 w 9662615"/>
              <a:gd name="connsiteY91" fmla="*/ 1523409 h 1692226"/>
              <a:gd name="connsiteX92" fmla="*/ 2084783 w 9662615"/>
              <a:gd name="connsiteY92" fmla="*/ 1524245 h 1692226"/>
              <a:gd name="connsiteX93" fmla="*/ 2070075 w 9662615"/>
              <a:gd name="connsiteY93" fmla="*/ 1511285 h 1692226"/>
              <a:gd name="connsiteX94" fmla="*/ 2001057 w 9662615"/>
              <a:gd name="connsiteY94" fmla="*/ 1516449 h 1692226"/>
              <a:gd name="connsiteX95" fmla="*/ 1896330 w 9662615"/>
              <a:gd name="connsiteY95" fmla="*/ 1525725 h 1692226"/>
              <a:gd name="connsiteX96" fmla="*/ 1835994 w 9662615"/>
              <a:gd name="connsiteY96" fmla="*/ 1527678 h 1692226"/>
              <a:gd name="connsiteX97" fmla="*/ 1671119 w 9662615"/>
              <a:gd name="connsiteY97" fmla="*/ 1536701 h 1692226"/>
              <a:gd name="connsiteX98" fmla="*/ 1601337 w 9662615"/>
              <a:gd name="connsiteY98" fmla="*/ 1548552 h 1692226"/>
              <a:gd name="connsiteX99" fmla="*/ 1407755 w 9662615"/>
              <a:gd name="connsiteY99" fmla="*/ 1571444 h 1692226"/>
              <a:gd name="connsiteX100" fmla="*/ 1271994 w 9662615"/>
              <a:gd name="connsiteY100" fmla="*/ 1579471 h 1692226"/>
              <a:gd name="connsiteX101" fmla="*/ 1249226 w 9662615"/>
              <a:gd name="connsiteY101" fmla="*/ 1583140 h 1692226"/>
              <a:gd name="connsiteX102" fmla="*/ 1217719 w 9662615"/>
              <a:gd name="connsiteY102" fmla="*/ 1580863 h 1692226"/>
              <a:gd name="connsiteX103" fmla="*/ 1091432 w 9662615"/>
              <a:gd name="connsiteY103" fmla="*/ 1571003 h 1692226"/>
              <a:gd name="connsiteX104" fmla="*/ 992039 w 9662615"/>
              <a:gd name="connsiteY104" fmla="*/ 1556662 h 1692226"/>
              <a:gd name="connsiteX105" fmla="*/ 868264 w 9662615"/>
              <a:gd name="connsiteY105" fmla="*/ 1566392 h 1692226"/>
              <a:gd name="connsiteX106" fmla="*/ 792765 w 9662615"/>
              <a:gd name="connsiteY106" fmla="*/ 1563102 h 1692226"/>
              <a:gd name="connsiteX107" fmla="*/ 669055 w 9662615"/>
              <a:gd name="connsiteY107" fmla="*/ 1543638 h 1692226"/>
              <a:gd name="connsiteX108" fmla="*/ 506152 w 9662615"/>
              <a:gd name="connsiteY108" fmla="*/ 1549124 h 1692226"/>
              <a:gd name="connsiteX109" fmla="*/ 472797 w 9662615"/>
              <a:gd name="connsiteY109" fmla="*/ 1568904 h 1692226"/>
              <a:gd name="connsiteX110" fmla="*/ 427864 w 9662615"/>
              <a:gd name="connsiteY110" fmla="*/ 1580848 h 1692226"/>
              <a:gd name="connsiteX111" fmla="*/ 408381 w 9662615"/>
              <a:gd name="connsiteY111" fmla="*/ 1552940 h 1692226"/>
              <a:gd name="connsiteX112" fmla="*/ 267163 w 9662615"/>
              <a:gd name="connsiteY112" fmla="*/ 1531913 h 1692226"/>
              <a:gd name="connsiteX113" fmla="*/ 196644 w 9662615"/>
              <a:gd name="connsiteY113" fmla="*/ 1524565 h 1692226"/>
              <a:gd name="connsiteX114" fmla="*/ 86819 w 9662615"/>
              <a:gd name="connsiteY114" fmla="*/ 1519517 h 1692226"/>
              <a:gd name="connsiteX115" fmla="*/ 53369 w 9662615"/>
              <a:gd name="connsiteY115" fmla="*/ 1516853 h 1692226"/>
              <a:gd name="connsiteX116" fmla="*/ 2359 w 9662615"/>
              <a:gd name="connsiteY116" fmla="*/ 1515247 h 1692226"/>
              <a:gd name="connsiteX117" fmla="*/ 0 w 9662615"/>
              <a:gd name="connsiteY117" fmla="*/ 1514932 h 1692226"/>
              <a:gd name="connsiteX118" fmla="*/ 0 w 9662615"/>
              <a:gd name="connsiteY118" fmla="*/ 0 h 1692226"/>
              <a:gd name="connsiteX0" fmla="*/ 0 w 9662615"/>
              <a:gd name="connsiteY0" fmla="*/ 0 h 1621094"/>
              <a:gd name="connsiteX1" fmla="*/ 9662615 w 9662615"/>
              <a:gd name="connsiteY1" fmla="*/ 0 h 1621094"/>
              <a:gd name="connsiteX2" fmla="*/ 9662615 w 9662615"/>
              <a:gd name="connsiteY2" fmla="*/ 1280346 h 1621094"/>
              <a:gd name="connsiteX3" fmla="*/ 9658420 w 9662615"/>
              <a:gd name="connsiteY3" fmla="*/ 1280106 h 1621094"/>
              <a:gd name="connsiteX4" fmla="*/ 9469546 w 9662615"/>
              <a:gd name="connsiteY4" fmla="*/ 1289837 h 1621094"/>
              <a:gd name="connsiteX5" fmla="*/ 9385895 w 9662615"/>
              <a:gd name="connsiteY5" fmla="*/ 1269203 h 1621094"/>
              <a:gd name="connsiteX6" fmla="*/ 9144767 w 9662615"/>
              <a:gd name="connsiteY6" fmla="*/ 1264120 h 1621094"/>
              <a:gd name="connsiteX7" fmla="*/ 8837252 w 9662615"/>
              <a:gd name="connsiteY7" fmla="*/ 1350515 h 1621094"/>
              <a:gd name="connsiteX8" fmla="*/ 8705466 w 9662615"/>
              <a:gd name="connsiteY8" fmla="*/ 1342419 h 1621094"/>
              <a:gd name="connsiteX9" fmla="*/ 8652221 w 9662615"/>
              <a:gd name="connsiteY9" fmla="*/ 1326906 h 1621094"/>
              <a:gd name="connsiteX10" fmla="*/ 8632312 w 9662615"/>
              <a:gd name="connsiteY10" fmla="*/ 1326025 h 1621094"/>
              <a:gd name="connsiteX11" fmla="*/ 8591582 w 9662615"/>
              <a:gd name="connsiteY11" fmla="*/ 1341666 h 1621094"/>
              <a:gd name="connsiteX12" fmla="*/ 8537336 w 9662615"/>
              <a:gd name="connsiteY12" fmla="*/ 1341684 h 1621094"/>
              <a:gd name="connsiteX13" fmla="*/ 8472508 w 9662615"/>
              <a:gd name="connsiteY13" fmla="*/ 1363109 h 1621094"/>
              <a:gd name="connsiteX14" fmla="*/ 8258477 w 9662615"/>
              <a:gd name="connsiteY14" fmla="*/ 1370666 h 1621094"/>
              <a:gd name="connsiteX15" fmla="*/ 8197961 w 9662615"/>
              <a:gd name="connsiteY15" fmla="*/ 1392804 h 1621094"/>
              <a:gd name="connsiteX16" fmla="*/ 8171196 w 9662615"/>
              <a:gd name="connsiteY16" fmla="*/ 1397216 h 1621094"/>
              <a:gd name="connsiteX17" fmla="*/ 8127667 w 9662615"/>
              <a:gd name="connsiteY17" fmla="*/ 1418254 h 1621094"/>
              <a:gd name="connsiteX18" fmla="*/ 7974579 w 9662615"/>
              <a:gd name="connsiteY18" fmla="*/ 1383439 h 1621094"/>
              <a:gd name="connsiteX19" fmla="*/ 7768351 w 9662615"/>
              <a:gd name="connsiteY19" fmla="*/ 1395051 h 1621094"/>
              <a:gd name="connsiteX20" fmla="*/ 7635985 w 9662615"/>
              <a:gd name="connsiteY20" fmla="*/ 1386363 h 1621094"/>
              <a:gd name="connsiteX21" fmla="*/ 7466069 w 9662615"/>
              <a:gd name="connsiteY21" fmla="*/ 1377654 h 1621094"/>
              <a:gd name="connsiteX22" fmla="*/ 7355642 w 9662615"/>
              <a:gd name="connsiteY22" fmla="*/ 1407761 h 1621094"/>
              <a:gd name="connsiteX23" fmla="*/ 7151610 w 9662615"/>
              <a:gd name="connsiteY23" fmla="*/ 1397856 h 1621094"/>
              <a:gd name="connsiteX24" fmla="*/ 7082147 w 9662615"/>
              <a:gd name="connsiteY24" fmla="*/ 1406113 h 1621094"/>
              <a:gd name="connsiteX25" fmla="*/ 7014958 w 9662615"/>
              <a:gd name="connsiteY25" fmla="*/ 1396883 h 1621094"/>
              <a:gd name="connsiteX26" fmla="*/ 6907567 w 9662615"/>
              <a:gd name="connsiteY26" fmla="*/ 1419149 h 1621094"/>
              <a:gd name="connsiteX27" fmla="*/ 6748428 w 9662615"/>
              <a:gd name="connsiteY27" fmla="*/ 1420308 h 1621094"/>
              <a:gd name="connsiteX28" fmla="*/ 6654257 w 9662615"/>
              <a:gd name="connsiteY28" fmla="*/ 1424143 h 1621094"/>
              <a:gd name="connsiteX29" fmla="*/ 6620123 w 9662615"/>
              <a:gd name="connsiteY29" fmla="*/ 1430535 h 1621094"/>
              <a:gd name="connsiteX30" fmla="*/ 6571355 w 9662615"/>
              <a:gd name="connsiteY30" fmla="*/ 1436144 h 1621094"/>
              <a:gd name="connsiteX31" fmla="*/ 6486557 w 9662615"/>
              <a:gd name="connsiteY31" fmla="*/ 1449861 h 1621094"/>
              <a:gd name="connsiteX32" fmla="*/ 6370419 w 9662615"/>
              <a:gd name="connsiteY32" fmla="*/ 1461649 h 1621094"/>
              <a:gd name="connsiteX33" fmla="*/ 6278839 w 9662615"/>
              <a:gd name="connsiteY33" fmla="*/ 1449160 h 1621094"/>
              <a:gd name="connsiteX34" fmla="*/ 6272455 w 9662615"/>
              <a:gd name="connsiteY34" fmla="*/ 1453191 h 1621094"/>
              <a:gd name="connsiteX35" fmla="*/ 6212659 w 9662615"/>
              <a:gd name="connsiteY35" fmla="*/ 1454850 h 1621094"/>
              <a:gd name="connsiteX36" fmla="*/ 6069317 w 9662615"/>
              <a:gd name="connsiteY36" fmla="*/ 1445838 h 1621094"/>
              <a:gd name="connsiteX37" fmla="*/ 5878477 w 9662615"/>
              <a:gd name="connsiteY37" fmla="*/ 1439180 h 1621094"/>
              <a:gd name="connsiteX38" fmla="*/ 5838387 w 9662615"/>
              <a:gd name="connsiteY38" fmla="*/ 1444679 h 1621094"/>
              <a:gd name="connsiteX39" fmla="*/ 5771136 w 9662615"/>
              <a:gd name="connsiteY39" fmla="*/ 1453639 h 1621094"/>
              <a:gd name="connsiteX40" fmla="*/ 5724081 w 9662615"/>
              <a:gd name="connsiteY40" fmla="*/ 1470431 h 1621094"/>
              <a:gd name="connsiteX41" fmla="*/ 5666577 w 9662615"/>
              <a:gd name="connsiteY41" fmla="*/ 1473921 h 1621094"/>
              <a:gd name="connsiteX42" fmla="*/ 5649068 w 9662615"/>
              <a:gd name="connsiteY42" fmla="*/ 1461676 h 1621094"/>
              <a:gd name="connsiteX43" fmla="*/ 5588902 w 9662615"/>
              <a:gd name="connsiteY43" fmla="*/ 1469647 h 1621094"/>
              <a:gd name="connsiteX44" fmla="*/ 5498090 w 9662615"/>
              <a:gd name="connsiteY44" fmla="*/ 1483173 h 1621094"/>
              <a:gd name="connsiteX45" fmla="*/ 5444641 w 9662615"/>
              <a:gd name="connsiteY45" fmla="*/ 1487602 h 1621094"/>
              <a:gd name="connsiteX46" fmla="*/ 5299812 w 9662615"/>
              <a:gd name="connsiteY46" fmla="*/ 1503362 h 1621094"/>
              <a:gd name="connsiteX47" fmla="*/ 5213947 w 9662615"/>
              <a:gd name="connsiteY47" fmla="*/ 1516637 h 1621094"/>
              <a:gd name="connsiteX48" fmla="*/ 5090342 w 9662615"/>
              <a:gd name="connsiteY48" fmla="*/ 1546680 h 1621094"/>
              <a:gd name="connsiteX49" fmla="*/ 5129812 w 9662615"/>
              <a:gd name="connsiteY49" fmla="*/ 1521277 h 1621094"/>
              <a:gd name="connsiteX50" fmla="*/ 5059484 w 9662615"/>
              <a:gd name="connsiteY50" fmla="*/ 1546802 h 1621094"/>
              <a:gd name="connsiteX51" fmla="*/ 5038524 w 9662615"/>
              <a:gd name="connsiteY51" fmla="*/ 1545675 h 1621094"/>
              <a:gd name="connsiteX52" fmla="*/ 5026564 w 9662615"/>
              <a:gd name="connsiteY52" fmla="*/ 1545376 h 1621094"/>
              <a:gd name="connsiteX53" fmla="*/ 4969433 w 9662615"/>
              <a:gd name="connsiteY53" fmla="*/ 1550865 h 1621094"/>
              <a:gd name="connsiteX54" fmla="*/ 4921303 w 9662615"/>
              <a:gd name="connsiteY54" fmla="*/ 1575379 h 1621094"/>
              <a:gd name="connsiteX55" fmla="*/ 4871726 w 9662615"/>
              <a:gd name="connsiteY55" fmla="*/ 1570584 h 1621094"/>
              <a:gd name="connsiteX56" fmla="*/ 4847242 w 9662615"/>
              <a:gd name="connsiteY56" fmla="*/ 1621094 h 1621094"/>
              <a:gd name="connsiteX57" fmla="*/ 4821058 w 9662615"/>
              <a:gd name="connsiteY57" fmla="*/ 1553078 h 1621094"/>
              <a:gd name="connsiteX58" fmla="*/ 4791466 w 9662615"/>
              <a:gd name="connsiteY58" fmla="*/ 1561324 h 1621094"/>
              <a:gd name="connsiteX59" fmla="*/ 4784247 w 9662615"/>
              <a:gd name="connsiteY59" fmla="*/ 1562342 h 1621094"/>
              <a:gd name="connsiteX60" fmla="*/ 4735334 w 9662615"/>
              <a:gd name="connsiteY60" fmla="*/ 1581778 h 1621094"/>
              <a:gd name="connsiteX61" fmla="*/ 4697562 w 9662615"/>
              <a:gd name="connsiteY61" fmla="*/ 1551206 h 1621094"/>
              <a:gd name="connsiteX62" fmla="*/ 4662664 w 9662615"/>
              <a:gd name="connsiteY62" fmla="*/ 1573162 h 1621094"/>
              <a:gd name="connsiteX63" fmla="*/ 4603028 w 9662615"/>
              <a:gd name="connsiteY63" fmla="*/ 1568821 h 1621094"/>
              <a:gd name="connsiteX64" fmla="*/ 4541612 w 9662615"/>
              <a:gd name="connsiteY64" fmla="*/ 1545262 h 1621094"/>
              <a:gd name="connsiteX65" fmla="*/ 4422155 w 9662615"/>
              <a:gd name="connsiteY65" fmla="*/ 1542059 h 1621094"/>
              <a:gd name="connsiteX66" fmla="*/ 4221826 w 9662615"/>
              <a:gd name="connsiteY66" fmla="*/ 1508923 h 1621094"/>
              <a:gd name="connsiteX67" fmla="*/ 4096601 w 9662615"/>
              <a:gd name="connsiteY67" fmla="*/ 1521563 h 1621094"/>
              <a:gd name="connsiteX68" fmla="*/ 3970635 w 9662615"/>
              <a:gd name="connsiteY68" fmla="*/ 1544815 h 1621094"/>
              <a:gd name="connsiteX69" fmla="*/ 3833906 w 9662615"/>
              <a:gd name="connsiteY69" fmla="*/ 1516637 h 1621094"/>
              <a:gd name="connsiteX70" fmla="*/ 3696258 w 9662615"/>
              <a:gd name="connsiteY70" fmla="*/ 1537563 h 1621094"/>
              <a:gd name="connsiteX71" fmla="*/ 3594070 w 9662615"/>
              <a:gd name="connsiteY71" fmla="*/ 1509422 h 1621094"/>
              <a:gd name="connsiteX72" fmla="*/ 3565233 w 9662615"/>
              <a:gd name="connsiteY72" fmla="*/ 1515122 h 1621094"/>
              <a:gd name="connsiteX73" fmla="*/ 3560267 w 9662615"/>
              <a:gd name="connsiteY73" fmla="*/ 1516288 h 1621094"/>
              <a:gd name="connsiteX74" fmla="*/ 3540258 w 9662615"/>
              <a:gd name="connsiteY74" fmla="*/ 1516976 h 1621094"/>
              <a:gd name="connsiteX75" fmla="*/ 3534780 w 9662615"/>
              <a:gd name="connsiteY75" fmla="*/ 1522141 h 1621094"/>
              <a:gd name="connsiteX76" fmla="*/ 3504783 w 9662615"/>
              <a:gd name="connsiteY76" fmla="*/ 1526739 h 1621094"/>
              <a:gd name="connsiteX77" fmla="*/ 3430805 w 9662615"/>
              <a:gd name="connsiteY77" fmla="*/ 1542521 h 1621094"/>
              <a:gd name="connsiteX78" fmla="*/ 3292707 w 9662615"/>
              <a:gd name="connsiteY78" fmla="*/ 1520490 h 1621094"/>
              <a:gd name="connsiteX79" fmla="*/ 3187872 w 9662615"/>
              <a:gd name="connsiteY79" fmla="*/ 1519991 h 1621094"/>
              <a:gd name="connsiteX80" fmla="*/ 3148026 w 9662615"/>
              <a:gd name="connsiteY80" fmla="*/ 1524777 h 1621094"/>
              <a:gd name="connsiteX81" fmla="*/ 3092394 w 9662615"/>
              <a:gd name="connsiteY81" fmla="*/ 1528115 h 1621094"/>
              <a:gd name="connsiteX82" fmla="*/ 2994200 w 9662615"/>
              <a:gd name="connsiteY82" fmla="*/ 1537857 h 1621094"/>
              <a:gd name="connsiteX83" fmla="*/ 2862301 w 9662615"/>
              <a:gd name="connsiteY83" fmla="*/ 1544250 h 1621094"/>
              <a:gd name="connsiteX84" fmla="*/ 2766335 w 9662615"/>
              <a:gd name="connsiteY84" fmla="*/ 1527662 h 1621094"/>
              <a:gd name="connsiteX85" fmla="*/ 2757836 w 9662615"/>
              <a:gd name="connsiteY85" fmla="*/ 1531371 h 1621094"/>
              <a:gd name="connsiteX86" fmla="*/ 2691555 w 9662615"/>
              <a:gd name="connsiteY86" fmla="*/ 1530283 h 1621094"/>
              <a:gd name="connsiteX87" fmla="*/ 2491676 w 9662615"/>
              <a:gd name="connsiteY87" fmla="*/ 1500859 h 1621094"/>
              <a:gd name="connsiteX88" fmla="*/ 2378036 w 9662615"/>
              <a:gd name="connsiteY88" fmla="*/ 1520645 h 1621094"/>
              <a:gd name="connsiteX89" fmla="*/ 2284269 w 9662615"/>
              <a:gd name="connsiteY89" fmla="*/ 1503068 h 1621094"/>
              <a:gd name="connsiteX90" fmla="*/ 2207104 w 9662615"/>
              <a:gd name="connsiteY90" fmla="*/ 1508888 h 1621094"/>
              <a:gd name="connsiteX91" fmla="*/ 2149226 w 9662615"/>
              <a:gd name="connsiteY91" fmla="*/ 1523409 h 1621094"/>
              <a:gd name="connsiteX92" fmla="*/ 2084783 w 9662615"/>
              <a:gd name="connsiteY92" fmla="*/ 1524245 h 1621094"/>
              <a:gd name="connsiteX93" fmla="*/ 2070075 w 9662615"/>
              <a:gd name="connsiteY93" fmla="*/ 1511285 h 1621094"/>
              <a:gd name="connsiteX94" fmla="*/ 2001057 w 9662615"/>
              <a:gd name="connsiteY94" fmla="*/ 1516449 h 1621094"/>
              <a:gd name="connsiteX95" fmla="*/ 1896330 w 9662615"/>
              <a:gd name="connsiteY95" fmla="*/ 1525725 h 1621094"/>
              <a:gd name="connsiteX96" fmla="*/ 1835994 w 9662615"/>
              <a:gd name="connsiteY96" fmla="*/ 1527678 h 1621094"/>
              <a:gd name="connsiteX97" fmla="*/ 1671119 w 9662615"/>
              <a:gd name="connsiteY97" fmla="*/ 1536701 h 1621094"/>
              <a:gd name="connsiteX98" fmla="*/ 1601337 w 9662615"/>
              <a:gd name="connsiteY98" fmla="*/ 1548552 h 1621094"/>
              <a:gd name="connsiteX99" fmla="*/ 1407755 w 9662615"/>
              <a:gd name="connsiteY99" fmla="*/ 1571444 h 1621094"/>
              <a:gd name="connsiteX100" fmla="*/ 1271994 w 9662615"/>
              <a:gd name="connsiteY100" fmla="*/ 1579471 h 1621094"/>
              <a:gd name="connsiteX101" fmla="*/ 1249226 w 9662615"/>
              <a:gd name="connsiteY101" fmla="*/ 1583140 h 1621094"/>
              <a:gd name="connsiteX102" fmla="*/ 1217719 w 9662615"/>
              <a:gd name="connsiteY102" fmla="*/ 1580863 h 1621094"/>
              <a:gd name="connsiteX103" fmla="*/ 1091432 w 9662615"/>
              <a:gd name="connsiteY103" fmla="*/ 1571003 h 1621094"/>
              <a:gd name="connsiteX104" fmla="*/ 992039 w 9662615"/>
              <a:gd name="connsiteY104" fmla="*/ 1556662 h 1621094"/>
              <a:gd name="connsiteX105" fmla="*/ 868264 w 9662615"/>
              <a:gd name="connsiteY105" fmla="*/ 1566392 h 1621094"/>
              <a:gd name="connsiteX106" fmla="*/ 792765 w 9662615"/>
              <a:gd name="connsiteY106" fmla="*/ 1563102 h 1621094"/>
              <a:gd name="connsiteX107" fmla="*/ 669055 w 9662615"/>
              <a:gd name="connsiteY107" fmla="*/ 1543638 h 1621094"/>
              <a:gd name="connsiteX108" fmla="*/ 506152 w 9662615"/>
              <a:gd name="connsiteY108" fmla="*/ 1549124 h 1621094"/>
              <a:gd name="connsiteX109" fmla="*/ 472797 w 9662615"/>
              <a:gd name="connsiteY109" fmla="*/ 1568904 h 1621094"/>
              <a:gd name="connsiteX110" fmla="*/ 427864 w 9662615"/>
              <a:gd name="connsiteY110" fmla="*/ 1580848 h 1621094"/>
              <a:gd name="connsiteX111" fmla="*/ 408381 w 9662615"/>
              <a:gd name="connsiteY111" fmla="*/ 1552940 h 1621094"/>
              <a:gd name="connsiteX112" fmla="*/ 267163 w 9662615"/>
              <a:gd name="connsiteY112" fmla="*/ 1531913 h 1621094"/>
              <a:gd name="connsiteX113" fmla="*/ 196644 w 9662615"/>
              <a:gd name="connsiteY113" fmla="*/ 1524565 h 1621094"/>
              <a:gd name="connsiteX114" fmla="*/ 86819 w 9662615"/>
              <a:gd name="connsiteY114" fmla="*/ 1519517 h 1621094"/>
              <a:gd name="connsiteX115" fmla="*/ 53369 w 9662615"/>
              <a:gd name="connsiteY115" fmla="*/ 1516853 h 1621094"/>
              <a:gd name="connsiteX116" fmla="*/ 2359 w 9662615"/>
              <a:gd name="connsiteY116" fmla="*/ 1515247 h 1621094"/>
              <a:gd name="connsiteX117" fmla="*/ 0 w 9662615"/>
              <a:gd name="connsiteY117" fmla="*/ 1514932 h 1621094"/>
              <a:gd name="connsiteX118" fmla="*/ 0 w 9662615"/>
              <a:gd name="connsiteY118" fmla="*/ 0 h 1621094"/>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1303 w 9662615"/>
              <a:gd name="connsiteY54" fmla="*/ 1575379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5334 w 9662615"/>
              <a:gd name="connsiteY60" fmla="*/ 158177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41612 w 9662615"/>
              <a:gd name="connsiteY64" fmla="*/ 1545262 h 1583140"/>
              <a:gd name="connsiteX65" fmla="*/ 4422155 w 9662615"/>
              <a:gd name="connsiteY65" fmla="*/ 1542059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5334 w 9662615"/>
              <a:gd name="connsiteY60" fmla="*/ 158177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41612 w 9662615"/>
              <a:gd name="connsiteY64" fmla="*/ 1545262 h 1583140"/>
              <a:gd name="connsiteX65" fmla="*/ 4422155 w 9662615"/>
              <a:gd name="connsiteY65" fmla="*/ 1542059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97680"/>
              <a:gd name="connsiteX1" fmla="*/ 9662615 w 9662615"/>
              <a:gd name="connsiteY1" fmla="*/ 0 h 1597680"/>
              <a:gd name="connsiteX2" fmla="*/ 9662615 w 9662615"/>
              <a:gd name="connsiteY2" fmla="*/ 1280346 h 1597680"/>
              <a:gd name="connsiteX3" fmla="*/ 9658420 w 9662615"/>
              <a:gd name="connsiteY3" fmla="*/ 1280106 h 1597680"/>
              <a:gd name="connsiteX4" fmla="*/ 9469546 w 9662615"/>
              <a:gd name="connsiteY4" fmla="*/ 1289837 h 1597680"/>
              <a:gd name="connsiteX5" fmla="*/ 9385895 w 9662615"/>
              <a:gd name="connsiteY5" fmla="*/ 1269203 h 1597680"/>
              <a:gd name="connsiteX6" fmla="*/ 9144767 w 9662615"/>
              <a:gd name="connsiteY6" fmla="*/ 1264120 h 1597680"/>
              <a:gd name="connsiteX7" fmla="*/ 8837252 w 9662615"/>
              <a:gd name="connsiteY7" fmla="*/ 1350515 h 1597680"/>
              <a:gd name="connsiteX8" fmla="*/ 8705466 w 9662615"/>
              <a:gd name="connsiteY8" fmla="*/ 1342419 h 1597680"/>
              <a:gd name="connsiteX9" fmla="*/ 8652221 w 9662615"/>
              <a:gd name="connsiteY9" fmla="*/ 1326906 h 1597680"/>
              <a:gd name="connsiteX10" fmla="*/ 8632312 w 9662615"/>
              <a:gd name="connsiteY10" fmla="*/ 1326025 h 1597680"/>
              <a:gd name="connsiteX11" fmla="*/ 8591582 w 9662615"/>
              <a:gd name="connsiteY11" fmla="*/ 1341666 h 1597680"/>
              <a:gd name="connsiteX12" fmla="*/ 8537336 w 9662615"/>
              <a:gd name="connsiteY12" fmla="*/ 1341684 h 1597680"/>
              <a:gd name="connsiteX13" fmla="*/ 8472508 w 9662615"/>
              <a:gd name="connsiteY13" fmla="*/ 1363109 h 1597680"/>
              <a:gd name="connsiteX14" fmla="*/ 8258477 w 9662615"/>
              <a:gd name="connsiteY14" fmla="*/ 1370666 h 1597680"/>
              <a:gd name="connsiteX15" fmla="*/ 8197961 w 9662615"/>
              <a:gd name="connsiteY15" fmla="*/ 1392804 h 1597680"/>
              <a:gd name="connsiteX16" fmla="*/ 8171196 w 9662615"/>
              <a:gd name="connsiteY16" fmla="*/ 1397216 h 1597680"/>
              <a:gd name="connsiteX17" fmla="*/ 8127667 w 9662615"/>
              <a:gd name="connsiteY17" fmla="*/ 1418254 h 1597680"/>
              <a:gd name="connsiteX18" fmla="*/ 7974579 w 9662615"/>
              <a:gd name="connsiteY18" fmla="*/ 1383439 h 1597680"/>
              <a:gd name="connsiteX19" fmla="*/ 7768351 w 9662615"/>
              <a:gd name="connsiteY19" fmla="*/ 1395051 h 1597680"/>
              <a:gd name="connsiteX20" fmla="*/ 7635985 w 9662615"/>
              <a:gd name="connsiteY20" fmla="*/ 1386363 h 1597680"/>
              <a:gd name="connsiteX21" fmla="*/ 7466069 w 9662615"/>
              <a:gd name="connsiteY21" fmla="*/ 1377654 h 1597680"/>
              <a:gd name="connsiteX22" fmla="*/ 7355642 w 9662615"/>
              <a:gd name="connsiteY22" fmla="*/ 1407761 h 1597680"/>
              <a:gd name="connsiteX23" fmla="*/ 7151610 w 9662615"/>
              <a:gd name="connsiteY23" fmla="*/ 1397856 h 1597680"/>
              <a:gd name="connsiteX24" fmla="*/ 7082147 w 9662615"/>
              <a:gd name="connsiteY24" fmla="*/ 1406113 h 1597680"/>
              <a:gd name="connsiteX25" fmla="*/ 7014958 w 9662615"/>
              <a:gd name="connsiteY25" fmla="*/ 1396883 h 1597680"/>
              <a:gd name="connsiteX26" fmla="*/ 6907567 w 9662615"/>
              <a:gd name="connsiteY26" fmla="*/ 1419149 h 1597680"/>
              <a:gd name="connsiteX27" fmla="*/ 6748428 w 9662615"/>
              <a:gd name="connsiteY27" fmla="*/ 1420308 h 1597680"/>
              <a:gd name="connsiteX28" fmla="*/ 6654257 w 9662615"/>
              <a:gd name="connsiteY28" fmla="*/ 1424143 h 1597680"/>
              <a:gd name="connsiteX29" fmla="*/ 6620123 w 9662615"/>
              <a:gd name="connsiteY29" fmla="*/ 1430535 h 1597680"/>
              <a:gd name="connsiteX30" fmla="*/ 6571355 w 9662615"/>
              <a:gd name="connsiteY30" fmla="*/ 1436144 h 1597680"/>
              <a:gd name="connsiteX31" fmla="*/ 6486557 w 9662615"/>
              <a:gd name="connsiteY31" fmla="*/ 1449861 h 1597680"/>
              <a:gd name="connsiteX32" fmla="*/ 6370419 w 9662615"/>
              <a:gd name="connsiteY32" fmla="*/ 1461649 h 1597680"/>
              <a:gd name="connsiteX33" fmla="*/ 6278839 w 9662615"/>
              <a:gd name="connsiteY33" fmla="*/ 1449160 h 1597680"/>
              <a:gd name="connsiteX34" fmla="*/ 6272455 w 9662615"/>
              <a:gd name="connsiteY34" fmla="*/ 1453191 h 1597680"/>
              <a:gd name="connsiteX35" fmla="*/ 6212659 w 9662615"/>
              <a:gd name="connsiteY35" fmla="*/ 1454850 h 1597680"/>
              <a:gd name="connsiteX36" fmla="*/ 6069317 w 9662615"/>
              <a:gd name="connsiteY36" fmla="*/ 1445838 h 1597680"/>
              <a:gd name="connsiteX37" fmla="*/ 5878477 w 9662615"/>
              <a:gd name="connsiteY37" fmla="*/ 1439180 h 1597680"/>
              <a:gd name="connsiteX38" fmla="*/ 5838387 w 9662615"/>
              <a:gd name="connsiteY38" fmla="*/ 1444679 h 1597680"/>
              <a:gd name="connsiteX39" fmla="*/ 5771136 w 9662615"/>
              <a:gd name="connsiteY39" fmla="*/ 1453639 h 1597680"/>
              <a:gd name="connsiteX40" fmla="*/ 5724081 w 9662615"/>
              <a:gd name="connsiteY40" fmla="*/ 1470431 h 1597680"/>
              <a:gd name="connsiteX41" fmla="*/ 5666577 w 9662615"/>
              <a:gd name="connsiteY41" fmla="*/ 1473921 h 1597680"/>
              <a:gd name="connsiteX42" fmla="*/ 5649068 w 9662615"/>
              <a:gd name="connsiteY42" fmla="*/ 1461676 h 1597680"/>
              <a:gd name="connsiteX43" fmla="*/ 5588902 w 9662615"/>
              <a:gd name="connsiteY43" fmla="*/ 1469647 h 1597680"/>
              <a:gd name="connsiteX44" fmla="*/ 5498090 w 9662615"/>
              <a:gd name="connsiteY44" fmla="*/ 1483173 h 1597680"/>
              <a:gd name="connsiteX45" fmla="*/ 5444641 w 9662615"/>
              <a:gd name="connsiteY45" fmla="*/ 1487602 h 1597680"/>
              <a:gd name="connsiteX46" fmla="*/ 5299812 w 9662615"/>
              <a:gd name="connsiteY46" fmla="*/ 1503362 h 1597680"/>
              <a:gd name="connsiteX47" fmla="*/ 5213947 w 9662615"/>
              <a:gd name="connsiteY47" fmla="*/ 1516637 h 1597680"/>
              <a:gd name="connsiteX48" fmla="*/ 5090342 w 9662615"/>
              <a:gd name="connsiteY48" fmla="*/ 1546680 h 1597680"/>
              <a:gd name="connsiteX49" fmla="*/ 5129812 w 9662615"/>
              <a:gd name="connsiteY49" fmla="*/ 1521277 h 1597680"/>
              <a:gd name="connsiteX50" fmla="*/ 5059484 w 9662615"/>
              <a:gd name="connsiteY50" fmla="*/ 1546802 h 1597680"/>
              <a:gd name="connsiteX51" fmla="*/ 5038524 w 9662615"/>
              <a:gd name="connsiteY51" fmla="*/ 1545675 h 1597680"/>
              <a:gd name="connsiteX52" fmla="*/ 5026564 w 9662615"/>
              <a:gd name="connsiteY52" fmla="*/ 1545376 h 1597680"/>
              <a:gd name="connsiteX53" fmla="*/ 4969433 w 9662615"/>
              <a:gd name="connsiteY53" fmla="*/ 1550865 h 1597680"/>
              <a:gd name="connsiteX54" fmla="*/ 4929254 w 9662615"/>
              <a:gd name="connsiteY54" fmla="*/ 1563452 h 1597680"/>
              <a:gd name="connsiteX55" fmla="*/ 4871726 w 9662615"/>
              <a:gd name="connsiteY55" fmla="*/ 1570584 h 1597680"/>
              <a:gd name="connsiteX56" fmla="*/ 4843267 w 9662615"/>
              <a:gd name="connsiteY56" fmla="*/ 1561459 h 1597680"/>
              <a:gd name="connsiteX57" fmla="*/ 4821058 w 9662615"/>
              <a:gd name="connsiteY57" fmla="*/ 1553078 h 1597680"/>
              <a:gd name="connsiteX58" fmla="*/ 4791466 w 9662615"/>
              <a:gd name="connsiteY58" fmla="*/ 1561324 h 1597680"/>
              <a:gd name="connsiteX59" fmla="*/ 4784247 w 9662615"/>
              <a:gd name="connsiteY59" fmla="*/ 1562342 h 1597680"/>
              <a:gd name="connsiteX60" fmla="*/ 4743285 w 9662615"/>
              <a:gd name="connsiteY60" fmla="*/ 1597680 h 1597680"/>
              <a:gd name="connsiteX61" fmla="*/ 4697562 w 9662615"/>
              <a:gd name="connsiteY61" fmla="*/ 1551206 h 1597680"/>
              <a:gd name="connsiteX62" fmla="*/ 4662664 w 9662615"/>
              <a:gd name="connsiteY62" fmla="*/ 1573162 h 1597680"/>
              <a:gd name="connsiteX63" fmla="*/ 4603028 w 9662615"/>
              <a:gd name="connsiteY63" fmla="*/ 1568821 h 1597680"/>
              <a:gd name="connsiteX64" fmla="*/ 4541612 w 9662615"/>
              <a:gd name="connsiteY64" fmla="*/ 1545262 h 1597680"/>
              <a:gd name="connsiteX65" fmla="*/ 4422155 w 9662615"/>
              <a:gd name="connsiteY65" fmla="*/ 1542059 h 1597680"/>
              <a:gd name="connsiteX66" fmla="*/ 4221826 w 9662615"/>
              <a:gd name="connsiteY66" fmla="*/ 1508923 h 1597680"/>
              <a:gd name="connsiteX67" fmla="*/ 4096601 w 9662615"/>
              <a:gd name="connsiteY67" fmla="*/ 1521563 h 1597680"/>
              <a:gd name="connsiteX68" fmla="*/ 3970635 w 9662615"/>
              <a:gd name="connsiteY68" fmla="*/ 1544815 h 1597680"/>
              <a:gd name="connsiteX69" fmla="*/ 3833906 w 9662615"/>
              <a:gd name="connsiteY69" fmla="*/ 1516637 h 1597680"/>
              <a:gd name="connsiteX70" fmla="*/ 3696258 w 9662615"/>
              <a:gd name="connsiteY70" fmla="*/ 1537563 h 1597680"/>
              <a:gd name="connsiteX71" fmla="*/ 3594070 w 9662615"/>
              <a:gd name="connsiteY71" fmla="*/ 1509422 h 1597680"/>
              <a:gd name="connsiteX72" fmla="*/ 3565233 w 9662615"/>
              <a:gd name="connsiteY72" fmla="*/ 1515122 h 1597680"/>
              <a:gd name="connsiteX73" fmla="*/ 3560267 w 9662615"/>
              <a:gd name="connsiteY73" fmla="*/ 1516288 h 1597680"/>
              <a:gd name="connsiteX74" fmla="*/ 3540258 w 9662615"/>
              <a:gd name="connsiteY74" fmla="*/ 1516976 h 1597680"/>
              <a:gd name="connsiteX75" fmla="*/ 3534780 w 9662615"/>
              <a:gd name="connsiteY75" fmla="*/ 1522141 h 1597680"/>
              <a:gd name="connsiteX76" fmla="*/ 3504783 w 9662615"/>
              <a:gd name="connsiteY76" fmla="*/ 1526739 h 1597680"/>
              <a:gd name="connsiteX77" fmla="*/ 3430805 w 9662615"/>
              <a:gd name="connsiteY77" fmla="*/ 1542521 h 1597680"/>
              <a:gd name="connsiteX78" fmla="*/ 3292707 w 9662615"/>
              <a:gd name="connsiteY78" fmla="*/ 1520490 h 1597680"/>
              <a:gd name="connsiteX79" fmla="*/ 3187872 w 9662615"/>
              <a:gd name="connsiteY79" fmla="*/ 1519991 h 1597680"/>
              <a:gd name="connsiteX80" fmla="*/ 3148026 w 9662615"/>
              <a:gd name="connsiteY80" fmla="*/ 1524777 h 1597680"/>
              <a:gd name="connsiteX81" fmla="*/ 3092394 w 9662615"/>
              <a:gd name="connsiteY81" fmla="*/ 1528115 h 1597680"/>
              <a:gd name="connsiteX82" fmla="*/ 2994200 w 9662615"/>
              <a:gd name="connsiteY82" fmla="*/ 1537857 h 1597680"/>
              <a:gd name="connsiteX83" fmla="*/ 2862301 w 9662615"/>
              <a:gd name="connsiteY83" fmla="*/ 1544250 h 1597680"/>
              <a:gd name="connsiteX84" fmla="*/ 2766335 w 9662615"/>
              <a:gd name="connsiteY84" fmla="*/ 1527662 h 1597680"/>
              <a:gd name="connsiteX85" fmla="*/ 2757836 w 9662615"/>
              <a:gd name="connsiteY85" fmla="*/ 1531371 h 1597680"/>
              <a:gd name="connsiteX86" fmla="*/ 2691555 w 9662615"/>
              <a:gd name="connsiteY86" fmla="*/ 1530283 h 1597680"/>
              <a:gd name="connsiteX87" fmla="*/ 2491676 w 9662615"/>
              <a:gd name="connsiteY87" fmla="*/ 1500859 h 1597680"/>
              <a:gd name="connsiteX88" fmla="*/ 2378036 w 9662615"/>
              <a:gd name="connsiteY88" fmla="*/ 1520645 h 1597680"/>
              <a:gd name="connsiteX89" fmla="*/ 2284269 w 9662615"/>
              <a:gd name="connsiteY89" fmla="*/ 1503068 h 1597680"/>
              <a:gd name="connsiteX90" fmla="*/ 2207104 w 9662615"/>
              <a:gd name="connsiteY90" fmla="*/ 1508888 h 1597680"/>
              <a:gd name="connsiteX91" fmla="*/ 2149226 w 9662615"/>
              <a:gd name="connsiteY91" fmla="*/ 1523409 h 1597680"/>
              <a:gd name="connsiteX92" fmla="*/ 2084783 w 9662615"/>
              <a:gd name="connsiteY92" fmla="*/ 1524245 h 1597680"/>
              <a:gd name="connsiteX93" fmla="*/ 2070075 w 9662615"/>
              <a:gd name="connsiteY93" fmla="*/ 1511285 h 1597680"/>
              <a:gd name="connsiteX94" fmla="*/ 2001057 w 9662615"/>
              <a:gd name="connsiteY94" fmla="*/ 1516449 h 1597680"/>
              <a:gd name="connsiteX95" fmla="*/ 1896330 w 9662615"/>
              <a:gd name="connsiteY95" fmla="*/ 1525725 h 1597680"/>
              <a:gd name="connsiteX96" fmla="*/ 1835994 w 9662615"/>
              <a:gd name="connsiteY96" fmla="*/ 1527678 h 1597680"/>
              <a:gd name="connsiteX97" fmla="*/ 1671119 w 9662615"/>
              <a:gd name="connsiteY97" fmla="*/ 1536701 h 1597680"/>
              <a:gd name="connsiteX98" fmla="*/ 1601337 w 9662615"/>
              <a:gd name="connsiteY98" fmla="*/ 1548552 h 1597680"/>
              <a:gd name="connsiteX99" fmla="*/ 1407755 w 9662615"/>
              <a:gd name="connsiteY99" fmla="*/ 1571444 h 1597680"/>
              <a:gd name="connsiteX100" fmla="*/ 1271994 w 9662615"/>
              <a:gd name="connsiteY100" fmla="*/ 1579471 h 1597680"/>
              <a:gd name="connsiteX101" fmla="*/ 1249226 w 9662615"/>
              <a:gd name="connsiteY101" fmla="*/ 1583140 h 1597680"/>
              <a:gd name="connsiteX102" fmla="*/ 1217719 w 9662615"/>
              <a:gd name="connsiteY102" fmla="*/ 1580863 h 1597680"/>
              <a:gd name="connsiteX103" fmla="*/ 1091432 w 9662615"/>
              <a:gd name="connsiteY103" fmla="*/ 1571003 h 1597680"/>
              <a:gd name="connsiteX104" fmla="*/ 992039 w 9662615"/>
              <a:gd name="connsiteY104" fmla="*/ 1556662 h 1597680"/>
              <a:gd name="connsiteX105" fmla="*/ 868264 w 9662615"/>
              <a:gd name="connsiteY105" fmla="*/ 1566392 h 1597680"/>
              <a:gd name="connsiteX106" fmla="*/ 792765 w 9662615"/>
              <a:gd name="connsiteY106" fmla="*/ 1563102 h 1597680"/>
              <a:gd name="connsiteX107" fmla="*/ 669055 w 9662615"/>
              <a:gd name="connsiteY107" fmla="*/ 1543638 h 1597680"/>
              <a:gd name="connsiteX108" fmla="*/ 506152 w 9662615"/>
              <a:gd name="connsiteY108" fmla="*/ 1549124 h 1597680"/>
              <a:gd name="connsiteX109" fmla="*/ 472797 w 9662615"/>
              <a:gd name="connsiteY109" fmla="*/ 1568904 h 1597680"/>
              <a:gd name="connsiteX110" fmla="*/ 427864 w 9662615"/>
              <a:gd name="connsiteY110" fmla="*/ 1580848 h 1597680"/>
              <a:gd name="connsiteX111" fmla="*/ 408381 w 9662615"/>
              <a:gd name="connsiteY111" fmla="*/ 1552940 h 1597680"/>
              <a:gd name="connsiteX112" fmla="*/ 267163 w 9662615"/>
              <a:gd name="connsiteY112" fmla="*/ 1531913 h 1597680"/>
              <a:gd name="connsiteX113" fmla="*/ 196644 w 9662615"/>
              <a:gd name="connsiteY113" fmla="*/ 1524565 h 1597680"/>
              <a:gd name="connsiteX114" fmla="*/ 86819 w 9662615"/>
              <a:gd name="connsiteY114" fmla="*/ 1519517 h 1597680"/>
              <a:gd name="connsiteX115" fmla="*/ 53369 w 9662615"/>
              <a:gd name="connsiteY115" fmla="*/ 1516853 h 1597680"/>
              <a:gd name="connsiteX116" fmla="*/ 2359 w 9662615"/>
              <a:gd name="connsiteY116" fmla="*/ 1515247 h 1597680"/>
              <a:gd name="connsiteX117" fmla="*/ 0 w 9662615"/>
              <a:gd name="connsiteY117" fmla="*/ 1514932 h 1597680"/>
              <a:gd name="connsiteX118" fmla="*/ 0 w 9662615"/>
              <a:gd name="connsiteY118" fmla="*/ 0 h 1597680"/>
              <a:gd name="connsiteX0" fmla="*/ 0 w 9662615"/>
              <a:gd name="connsiteY0" fmla="*/ 0 h 1603753"/>
              <a:gd name="connsiteX1" fmla="*/ 9662615 w 9662615"/>
              <a:gd name="connsiteY1" fmla="*/ 0 h 1603753"/>
              <a:gd name="connsiteX2" fmla="*/ 9662615 w 9662615"/>
              <a:gd name="connsiteY2" fmla="*/ 1280346 h 1603753"/>
              <a:gd name="connsiteX3" fmla="*/ 9658420 w 9662615"/>
              <a:gd name="connsiteY3" fmla="*/ 1280106 h 1603753"/>
              <a:gd name="connsiteX4" fmla="*/ 9469546 w 9662615"/>
              <a:gd name="connsiteY4" fmla="*/ 1289837 h 1603753"/>
              <a:gd name="connsiteX5" fmla="*/ 9385895 w 9662615"/>
              <a:gd name="connsiteY5" fmla="*/ 1269203 h 1603753"/>
              <a:gd name="connsiteX6" fmla="*/ 9144767 w 9662615"/>
              <a:gd name="connsiteY6" fmla="*/ 1264120 h 1603753"/>
              <a:gd name="connsiteX7" fmla="*/ 8837252 w 9662615"/>
              <a:gd name="connsiteY7" fmla="*/ 1350515 h 1603753"/>
              <a:gd name="connsiteX8" fmla="*/ 8705466 w 9662615"/>
              <a:gd name="connsiteY8" fmla="*/ 1342419 h 1603753"/>
              <a:gd name="connsiteX9" fmla="*/ 8652221 w 9662615"/>
              <a:gd name="connsiteY9" fmla="*/ 1326906 h 1603753"/>
              <a:gd name="connsiteX10" fmla="*/ 8632312 w 9662615"/>
              <a:gd name="connsiteY10" fmla="*/ 1326025 h 1603753"/>
              <a:gd name="connsiteX11" fmla="*/ 8591582 w 9662615"/>
              <a:gd name="connsiteY11" fmla="*/ 1341666 h 1603753"/>
              <a:gd name="connsiteX12" fmla="*/ 8537336 w 9662615"/>
              <a:gd name="connsiteY12" fmla="*/ 1341684 h 1603753"/>
              <a:gd name="connsiteX13" fmla="*/ 8472508 w 9662615"/>
              <a:gd name="connsiteY13" fmla="*/ 1363109 h 1603753"/>
              <a:gd name="connsiteX14" fmla="*/ 8258477 w 9662615"/>
              <a:gd name="connsiteY14" fmla="*/ 1370666 h 1603753"/>
              <a:gd name="connsiteX15" fmla="*/ 8197961 w 9662615"/>
              <a:gd name="connsiteY15" fmla="*/ 1392804 h 1603753"/>
              <a:gd name="connsiteX16" fmla="*/ 8171196 w 9662615"/>
              <a:gd name="connsiteY16" fmla="*/ 1397216 h 1603753"/>
              <a:gd name="connsiteX17" fmla="*/ 8127667 w 9662615"/>
              <a:gd name="connsiteY17" fmla="*/ 1418254 h 1603753"/>
              <a:gd name="connsiteX18" fmla="*/ 7974579 w 9662615"/>
              <a:gd name="connsiteY18" fmla="*/ 1383439 h 1603753"/>
              <a:gd name="connsiteX19" fmla="*/ 7768351 w 9662615"/>
              <a:gd name="connsiteY19" fmla="*/ 1395051 h 1603753"/>
              <a:gd name="connsiteX20" fmla="*/ 7635985 w 9662615"/>
              <a:gd name="connsiteY20" fmla="*/ 1386363 h 1603753"/>
              <a:gd name="connsiteX21" fmla="*/ 7466069 w 9662615"/>
              <a:gd name="connsiteY21" fmla="*/ 1377654 h 1603753"/>
              <a:gd name="connsiteX22" fmla="*/ 7355642 w 9662615"/>
              <a:gd name="connsiteY22" fmla="*/ 1407761 h 1603753"/>
              <a:gd name="connsiteX23" fmla="*/ 7151610 w 9662615"/>
              <a:gd name="connsiteY23" fmla="*/ 1397856 h 1603753"/>
              <a:gd name="connsiteX24" fmla="*/ 7082147 w 9662615"/>
              <a:gd name="connsiteY24" fmla="*/ 1406113 h 1603753"/>
              <a:gd name="connsiteX25" fmla="*/ 7014958 w 9662615"/>
              <a:gd name="connsiteY25" fmla="*/ 1396883 h 1603753"/>
              <a:gd name="connsiteX26" fmla="*/ 6907567 w 9662615"/>
              <a:gd name="connsiteY26" fmla="*/ 1419149 h 1603753"/>
              <a:gd name="connsiteX27" fmla="*/ 6748428 w 9662615"/>
              <a:gd name="connsiteY27" fmla="*/ 1420308 h 1603753"/>
              <a:gd name="connsiteX28" fmla="*/ 6654257 w 9662615"/>
              <a:gd name="connsiteY28" fmla="*/ 1424143 h 1603753"/>
              <a:gd name="connsiteX29" fmla="*/ 6620123 w 9662615"/>
              <a:gd name="connsiteY29" fmla="*/ 1430535 h 1603753"/>
              <a:gd name="connsiteX30" fmla="*/ 6571355 w 9662615"/>
              <a:gd name="connsiteY30" fmla="*/ 1436144 h 1603753"/>
              <a:gd name="connsiteX31" fmla="*/ 6486557 w 9662615"/>
              <a:gd name="connsiteY31" fmla="*/ 1449861 h 1603753"/>
              <a:gd name="connsiteX32" fmla="*/ 6370419 w 9662615"/>
              <a:gd name="connsiteY32" fmla="*/ 1461649 h 1603753"/>
              <a:gd name="connsiteX33" fmla="*/ 6278839 w 9662615"/>
              <a:gd name="connsiteY33" fmla="*/ 1449160 h 1603753"/>
              <a:gd name="connsiteX34" fmla="*/ 6272455 w 9662615"/>
              <a:gd name="connsiteY34" fmla="*/ 1453191 h 1603753"/>
              <a:gd name="connsiteX35" fmla="*/ 6212659 w 9662615"/>
              <a:gd name="connsiteY35" fmla="*/ 1454850 h 1603753"/>
              <a:gd name="connsiteX36" fmla="*/ 6069317 w 9662615"/>
              <a:gd name="connsiteY36" fmla="*/ 1445838 h 1603753"/>
              <a:gd name="connsiteX37" fmla="*/ 5878477 w 9662615"/>
              <a:gd name="connsiteY37" fmla="*/ 1439180 h 1603753"/>
              <a:gd name="connsiteX38" fmla="*/ 5838387 w 9662615"/>
              <a:gd name="connsiteY38" fmla="*/ 1444679 h 1603753"/>
              <a:gd name="connsiteX39" fmla="*/ 5771136 w 9662615"/>
              <a:gd name="connsiteY39" fmla="*/ 1453639 h 1603753"/>
              <a:gd name="connsiteX40" fmla="*/ 5724081 w 9662615"/>
              <a:gd name="connsiteY40" fmla="*/ 1470431 h 1603753"/>
              <a:gd name="connsiteX41" fmla="*/ 5666577 w 9662615"/>
              <a:gd name="connsiteY41" fmla="*/ 1473921 h 1603753"/>
              <a:gd name="connsiteX42" fmla="*/ 5649068 w 9662615"/>
              <a:gd name="connsiteY42" fmla="*/ 1461676 h 1603753"/>
              <a:gd name="connsiteX43" fmla="*/ 5588902 w 9662615"/>
              <a:gd name="connsiteY43" fmla="*/ 1469647 h 1603753"/>
              <a:gd name="connsiteX44" fmla="*/ 5498090 w 9662615"/>
              <a:gd name="connsiteY44" fmla="*/ 1483173 h 1603753"/>
              <a:gd name="connsiteX45" fmla="*/ 5444641 w 9662615"/>
              <a:gd name="connsiteY45" fmla="*/ 1487602 h 1603753"/>
              <a:gd name="connsiteX46" fmla="*/ 5299812 w 9662615"/>
              <a:gd name="connsiteY46" fmla="*/ 1503362 h 1603753"/>
              <a:gd name="connsiteX47" fmla="*/ 5213947 w 9662615"/>
              <a:gd name="connsiteY47" fmla="*/ 1516637 h 1603753"/>
              <a:gd name="connsiteX48" fmla="*/ 5090342 w 9662615"/>
              <a:gd name="connsiteY48" fmla="*/ 1546680 h 1603753"/>
              <a:gd name="connsiteX49" fmla="*/ 5129812 w 9662615"/>
              <a:gd name="connsiteY49" fmla="*/ 1521277 h 1603753"/>
              <a:gd name="connsiteX50" fmla="*/ 5059484 w 9662615"/>
              <a:gd name="connsiteY50" fmla="*/ 1546802 h 1603753"/>
              <a:gd name="connsiteX51" fmla="*/ 5038524 w 9662615"/>
              <a:gd name="connsiteY51" fmla="*/ 1545675 h 1603753"/>
              <a:gd name="connsiteX52" fmla="*/ 5026564 w 9662615"/>
              <a:gd name="connsiteY52" fmla="*/ 1545376 h 1603753"/>
              <a:gd name="connsiteX53" fmla="*/ 4969433 w 9662615"/>
              <a:gd name="connsiteY53" fmla="*/ 1550865 h 1603753"/>
              <a:gd name="connsiteX54" fmla="*/ 4929254 w 9662615"/>
              <a:gd name="connsiteY54" fmla="*/ 1563452 h 1603753"/>
              <a:gd name="connsiteX55" fmla="*/ 4871726 w 9662615"/>
              <a:gd name="connsiteY55" fmla="*/ 1570584 h 1603753"/>
              <a:gd name="connsiteX56" fmla="*/ 4843267 w 9662615"/>
              <a:gd name="connsiteY56" fmla="*/ 1561459 h 1603753"/>
              <a:gd name="connsiteX57" fmla="*/ 4821058 w 9662615"/>
              <a:gd name="connsiteY57" fmla="*/ 1553078 h 1603753"/>
              <a:gd name="connsiteX58" fmla="*/ 4791466 w 9662615"/>
              <a:gd name="connsiteY58" fmla="*/ 1561324 h 1603753"/>
              <a:gd name="connsiteX59" fmla="*/ 4784247 w 9662615"/>
              <a:gd name="connsiteY59" fmla="*/ 1562342 h 1603753"/>
              <a:gd name="connsiteX60" fmla="*/ 4743285 w 9662615"/>
              <a:gd name="connsiteY60" fmla="*/ 1597680 h 1603753"/>
              <a:gd name="connsiteX61" fmla="*/ 4697562 w 9662615"/>
              <a:gd name="connsiteY61" fmla="*/ 1551206 h 1603753"/>
              <a:gd name="connsiteX62" fmla="*/ 4662664 w 9662615"/>
              <a:gd name="connsiteY62" fmla="*/ 1573162 h 1603753"/>
              <a:gd name="connsiteX63" fmla="*/ 4603028 w 9662615"/>
              <a:gd name="connsiteY63" fmla="*/ 1568821 h 1603753"/>
              <a:gd name="connsiteX64" fmla="*/ 4541612 w 9662615"/>
              <a:gd name="connsiteY64" fmla="*/ 1545262 h 1603753"/>
              <a:gd name="connsiteX65" fmla="*/ 4422155 w 9662615"/>
              <a:gd name="connsiteY65" fmla="*/ 1542059 h 1603753"/>
              <a:gd name="connsiteX66" fmla="*/ 4221826 w 9662615"/>
              <a:gd name="connsiteY66" fmla="*/ 1508923 h 1603753"/>
              <a:gd name="connsiteX67" fmla="*/ 4096601 w 9662615"/>
              <a:gd name="connsiteY67" fmla="*/ 1521563 h 1603753"/>
              <a:gd name="connsiteX68" fmla="*/ 3970635 w 9662615"/>
              <a:gd name="connsiteY68" fmla="*/ 1544815 h 1603753"/>
              <a:gd name="connsiteX69" fmla="*/ 3833906 w 9662615"/>
              <a:gd name="connsiteY69" fmla="*/ 1516637 h 1603753"/>
              <a:gd name="connsiteX70" fmla="*/ 3696258 w 9662615"/>
              <a:gd name="connsiteY70" fmla="*/ 1537563 h 1603753"/>
              <a:gd name="connsiteX71" fmla="*/ 3594070 w 9662615"/>
              <a:gd name="connsiteY71" fmla="*/ 1509422 h 1603753"/>
              <a:gd name="connsiteX72" fmla="*/ 3565233 w 9662615"/>
              <a:gd name="connsiteY72" fmla="*/ 1515122 h 1603753"/>
              <a:gd name="connsiteX73" fmla="*/ 3560267 w 9662615"/>
              <a:gd name="connsiteY73" fmla="*/ 1516288 h 1603753"/>
              <a:gd name="connsiteX74" fmla="*/ 3540258 w 9662615"/>
              <a:gd name="connsiteY74" fmla="*/ 1516976 h 1603753"/>
              <a:gd name="connsiteX75" fmla="*/ 3534780 w 9662615"/>
              <a:gd name="connsiteY75" fmla="*/ 1522141 h 1603753"/>
              <a:gd name="connsiteX76" fmla="*/ 3504783 w 9662615"/>
              <a:gd name="connsiteY76" fmla="*/ 1526739 h 1603753"/>
              <a:gd name="connsiteX77" fmla="*/ 3430805 w 9662615"/>
              <a:gd name="connsiteY77" fmla="*/ 1542521 h 1603753"/>
              <a:gd name="connsiteX78" fmla="*/ 3292707 w 9662615"/>
              <a:gd name="connsiteY78" fmla="*/ 1520490 h 1603753"/>
              <a:gd name="connsiteX79" fmla="*/ 3187872 w 9662615"/>
              <a:gd name="connsiteY79" fmla="*/ 1519991 h 1603753"/>
              <a:gd name="connsiteX80" fmla="*/ 3148026 w 9662615"/>
              <a:gd name="connsiteY80" fmla="*/ 1524777 h 1603753"/>
              <a:gd name="connsiteX81" fmla="*/ 3092394 w 9662615"/>
              <a:gd name="connsiteY81" fmla="*/ 1528115 h 1603753"/>
              <a:gd name="connsiteX82" fmla="*/ 2994200 w 9662615"/>
              <a:gd name="connsiteY82" fmla="*/ 1537857 h 1603753"/>
              <a:gd name="connsiteX83" fmla="*/ 2862301 w 9662615"/>
              <a:gd name="connsiteY83" fmla="*/ 1544250 h 1603753"/>
              <a:gd name="connsiteX84" fmla="*/ 2766335 w 9662615"/>
              <a:gd name="connsiteY84" fmla="*/ 1527662 h 1603753"/>
              <a:gd name="connsiteX85" fmla="*/ 2757836 w 9662615"/>
              <a:gd name="connsiteY85" fmla="*/ 1531371 h 1603753"/>
              <a:gd name="connsiteX86" fmla="*/ 2691555 w 9662615"/>
              <a:gd name="connsiteY86" fmla="*/ 1530283 h 1603753"/>
              <a:gd name="connsiteX87" fmla="*/ 2491676 w 9662615"/>
              <a:gd name="connsiteY87" fmla="*/ 1500859 h 1603753"/>
              <a:gd name="connsiteX88" fmla="*/ 2378036 w 9662615"/>
              <a:gd name="connsiteY88" fmla="*/ 1520645 h 1603753"/>
              <a:gd name="connsiteX89" fmla="*/ 2284269 w 9662615"/>
              <a:gd name="connsiteY89" fmla="*/ 1503068 h 1603753"/>
              <a:gd name="connsiteX90" fmla="*/ 2207104 w 9662615"/>
              <a:gd name="connsiteY90" fmla="*/ 1508888 h 1603753"/>
              <a:gd name="connsiteX91" fmla="*/ 2149226 w 9662615"/>
              <a:gd name="connsiteY91" fmla="*/ 1523409 h 1603753"/>
              <a:gd name="connsiteX92" fmla="*/ 2084783 w 9662615"/>
              <a:gd name="connsiteY92" fmla="*/ 1524245 h 1603753"/>
              <a:gd name="connsiteX93" fmla="*/ 2070075 w 9662615"/>
              <a:gd name="connsiteY93" fmla="*/ 1511285 h 1603753"/>
              <a:gd name="connsiteX94" fmla="*/ 2001057 w 9662615"/>
              <a:gd name="connsiteY94" fmla="*/ 1516449 h 1603753"/>
              <a:gd name="connsiteX95" fmla="*/ 1896330 w 9662615"/>
              <a:gd name="connsiteY95" fmla="*/ 1525725 h 1603753"/>
              <a:gd name="connsiteX96" fmla="*/ 1835994 w 9662615"/>
              <a:gd name="connsiteY96" fmla="*/ 1527678 h 1603753"/>
              <a:gd name="connsiteX97" fmla="*/ 1671119 w 9662615"/>
              <a:gd name="connsiteY97" fmla="*/ 1536701 h 1603753"/>
              <a:gd name="connsiteX98" fmla="*/ 1601337 w 9662615"/>
              <a:gd name="connsiteY98" fmla="*/ 1548552 h 1603753"/>
              <a:gd name="connsiteX99" fmla="*/ 1407755 w 9662615"/>
              <a:gd name="connsiteY99" fmla="*/ 1571444 h 1603753"/>
              <a:gd name="connsiteX100" fmla="*/ 1271994 w 9662615"/>
              <a:gd name="connsiteY100" fmla="*/ 1579471 h 1603753"/>
              <a:gd name="connsiteX101" fmla="*/ 1249226 w 9662615"/>
              <a:gd name="connsiteY101" fmla="*/ 1583140 h 1603753"/>
              <a:gd name="connsiteX102" fmla="*/ 1217719 w 9662615"/>
              <a:gd name="connsiteY102" fmla="*/ 1580863 h 1603753"/>
              <a:gd name="connsiteX103" fmla="*/ 1091432 w 9662615"/>
              <a:gd name="connsiteY103" fmla="*/ 1571003 h 1603753"/>
              <a:gd name="connsiteX104" fmla="*/ 992039 w 9662615"/>
              <a:gd name="connsiteY104" fmla="*/ 1556662 h 1603753"/>
              <a:gd name="connsiteX105" fmla="*/ 868264 w 9662615"/>
              <a:gd name="connsiteY105" fmla="*/ 1566392 h 1603753"/>
              <a:gd name="connsiteX106" fmla="*/ 792765 w 9662615"/>
              <a:gd name="connsiteY106" fmla="*/ 1563102 h 1603753"/>
              <a:gd name="connsiteX107" fmla="*/ 669055 w 9662615"/>
              <a:gd name="connsiteY107" fmla="*/ 1543638 h 1603753"/>
              <a:gd name="connsiteX108" fmla="*/ 506152 w 9662615"/>
              <a:gd name="connsiteY108" fmla="*/ 1549124 h 1603753"/>
              <a:gd name="connsiteX109" fmla="*/ 472797 w 9662615"/>
              <a:gd name="connsiteY109" fmla="*/ 1568904 h 1603753"/>
              <a:gd name="connsiteX110" fmla="*/ 427864 w 9662615"/>
              <a:gd name="connsiteY110" fmla="*/ 1580848 h 1603753"/>
              <a:gd name="connsiteX111" fmla="*/ 408381 w 9662615"/>
              <a:gd name="connsiteY111" fmla="*/ 1552940 h 1603753"/>
              <a:gd name="connsiteX112" fmla="*/ 267163 w 9662615"/>
              <a:gd name="connsiteY112" fmla="*/ 1531913 h 1603753"/>
              <a:gd name="connsiteX113" fmla="*/ 196644 w 9662615"/>
              <a:gd name="connsiteY113" fmla="*/ 1524565 h 1603753"/>
              <a:gd name="connsiteX114" fmla="*/ 86819 w 9662615"/>
              <a:gd name="connsiteY114" fmla="*/ 1519517 h 1603753"/>
              <a:gd name="connsiteX115" fmla="*/ 53369 w 9662615"/>
              <a:gd name="connsiteY115" fmla="*/ 1516853 h 1603753"/>
              <a:gd name="connsiteX116" fmla="*/ 2359 w 9662615"/>
              <a:gd name="connsiteY116" fmla="*/ 1515247 h 1603753"/>
              <a:gd name="connsiteX117" fmla="*/ 0 w 9662615"/>
              <a:gd name="connsiteY117" fmla="*/ 1514932 h 1603753"/>
              <a:gd name="connsiteX118" fmla="*/ 0 w 9662615"/>
              <a:gd name="connsiteY118" fmla="*/ 0 h 1603753"/>
              <a:gd name="connsiteX0" fmla="*/ 0 w 9662615"/>
              <a:gd name="connsiteY0" fmla="*/ 0 h 1603753"/>
              <a:gd name="connsiteX1" fmla="*/ 9662615 w 9662615"/>
              <a:gd name="connsiteY1" fmla="*/ 0 h 1603753"/>
              <a:gd name="connsiteX2" fmla="*/ 9662615 w 9662615"/>
              <a:gd name="connsiteY2" fmla="*/ 1280346 h 1603753"/>
              <a:gd name="connsiteX3" fmla="*/ 9658420 w 9662615"/>
              <a:gd name="connsiteY3" fmla="*/ 1280106 h 1603753"/>
              <a:gd name="connsiteX4" fmla="*/ 9469546 w 9662615"/>
              <a:gd name="connsiteY4" fmla="*/ 1289837 h 1603753"/>
              <a:gd name="connsiteX5" fmla="*/ 9385895 w 9662615"/>
              <a:gd name="connsiteY5" fmla="*/ 1269203 h 1603753"/>
              <a:gd name="connsiteX6" fmla="*/ 9144767 w 9662615"/>
              <a:gd name="connsiteY6" fmla="*/ 1264120 h 1603753"/>
              <a:gd name="connsiteX7" fmla="*/ 8837252 w 9662615"/>
              <a:gd name="connsiteY7" fmla="*/ 1350515 h 1603753"/>
              <a:gd name="connsiteX8" fmla="*/ 8705466 w 9662615"/>
              <a:gd name="connsiteY8" fmla="*/ 1342419 h 1603753"/>
              <a:gd name="connsiteX9" fmla="*/ 8652221 w 9662615"/>
              <a:gd name="connsiteY9" fmla="*/ 1326906 h 1603753"/>
              <a:gd name="connsiteX10" fmla="*/ 8632312 w 9662615"/>
              <a:gd name="connsiteY10" fmla="*/ 1326025 h 1603753"/>
              <a:gd name="connsiteX11" fmla="*/ 8591582 w 9662615"/>
              <a:gd name="connsiteY11" fmla="*/ 1341666 h 1603753"/>
              <a:gd name="connsiteX12" fmla="*/ 8537336 w 9662615"/>
              <a:gd name="connsiteY12" fmla="*/ 1341684 h 1603753"/>
              <a:gd name="connsiteX13" fmla="*/ 8472508 w 9662615"/>
              <a:gd name="connsiteY13" fmla="*/ 1363109 h 1603753"/>
              <a:gd name="connsiteX14" fmla="*/ 8258477 w 9662615"/>
              <a:gd name="connsiteY14" fmla="*/ 1370666 h 1603753"/>
              <a:gd name="connsiteX15" fmla="*/ 8197961 w 9662615"/>
              <a:gd name="connsiteY15" fmla="*/ 1392804 h 1603753"/>
              <a:gd name="connsiteX16" fmla="*/ 8171196 w 9662615"/>
              <a:gd name="connsiteY16" fmla="*/ 1397216 h 1603753"/>
              <a:gd name="connsiteX17" fmla="*/ 8127667 w 9662615"/>
              <a:gd name="connsiteY17" fmla="*/ 1418254 h 1603753"/>
              <a:gd name="connsiteX18" fmla="*/ 7974579 w 9662615"/>
              <a:gd name="connsiteY18" fmla="*/ 1383439 h 1603753"/>
              <a:gd name="connsiteX19" fmla="*/ 7768351 w 9662615"/>
              <a:gd name="connsiteY19" fmla="*/ 1395051 h 1603753"/>
              <a:gd name="connsiteX20" fmla="*/ 7635985 w 9662615"/>
              <a:gd name="connsiteY20" fmla="*/ 1386363 h 1603753"/>
              <a:gd name="connsiteX21" fmla="*/ 7466069 w 9662615"/>
              <a:gd name="connsiteY21" fmla="*/ 1377654 h 1603753"/>
              <a:gd name="connsiteX22" fmla="*/ 7355642 w 9662615"/>
              <a:gd name="connsiteY22" fmla="*/ 1407761 h 1603753"/>
              <a:gd name="connsiteX23" fmla="*/ 7151610 w 9662615"/>
              <a:gd name="connsiteY23" fmla="*/ 1397856 h 1603753"/>
              <a:gd name="connsiteX24" fmla="*/ 7082147 w 9662615"/>
              <a:gd name="connsiteY24" fmla="*/ 1406113 h 1603753"/>
              <a:gd name="connsiteX25" fmla="*/ 7014958 w 9662615"/>
              <a:gd name="connsiteY25" fmla="*/ 1396883 h 1603753"/>
              <a:gd name="connsiteX26" fmla="*/ 6907567 w 9662615"/>
              <a:gd name="connsiteY26" fmla="*/ 1419149 h 1603753"/>
              <a:gd name="connsiteX27" fmla="*/ 6748428 w 9662615"/>
              <a:gd name="connsiteY27" fmla="*/ 1420308 h 1603753"/>
              <a:gd name="connsiteX28" fmla="*/ 6654257 w 9662615"/>
              <a:gd name="connsiteY28" fmla="*/ 1424143 h 1603753"/>
              <a:gd name="connsiteX29" fmla="*/ 6620123 w 9662615"/>
              <a:gd name="connsiteY29" fmla="*/ 1430535 h 1603753"/>
              <a:gd name="connsiteX30" fmla="*/ 6571355 w 9662615"/>
              <a:gd name="connsiteY30" fmla="*/ 1436144 h 1603753"/>
              <a:gd name="connsiteX31" fmla="*/ 6486557 w 9662615"/>
              <a:gd name="connsiteY31" fmla="*/ 1449861 h 1603753"/>
              <a:gd name="connsiteX32" fmla="*/ 6370419 w 9662615"/>
              <a:gd name="connsiteY32" fmla="*/ 1461649 h 1603753"/>
              <a:gd name="connsiteX33" fmla="*/ 6278839 w 9662615"/>
              <a:gd name="connsiteY33" fmla="*/ 1449160 h 1603753"/>
              <a:gd name="connsiteX34" fmla="*/ 6272455 w 9662615"/>
              <a:gd name="connsiteY34" fmla="*/ 1453191 h 1603753"/>
              <a:gd name="connsiteX35" fmla="*/ 6212659 w 9662615"/>
              <a:gd name="connsiteY35" fmla="*/ 1454850 h 1603753"/>
              <a:gd name="connsiteX36" fmla="*/ 6069317 w 9662615"/>
              <a:gd name="connsiteY36" fmla="*/ 1445838 h 1603753"/>
              <a:gd name="connsiteX37" fmla="*/ 5878477 w 9662615"/>
              <a:gd name="connsiteY37" fmla="*/ 1439180 h 1603753"/>
              <a:gd name="connsiteX38" fmla="*/ 5838387 w 9662615"/>
              <a:gd name="connsiteY38" fmla="*/ 1444679 h 1603753"/>
              <a:gd name="connsiteX39" fmla="*/ 5771136 w 9662615"/>
              <a:gd name="connsiteY39" fmla="*/ 1453639 h 1603753"/>
              <a:gd name="connsiteX40" fmla="*/ 5724081 w 9662615"/>
              <a:gd name="connsiteY40" fmla="*/ 1470431 h 1603753"/>
              <a:gd name="connsiteX41" fmla="*/ 5666577 w 9662615"/>
              <a:gd name="connsiteY41" fmla="*/ 1473921 h 1603753"/>
              <a:gd name="connsiteX42" fmla="*/ 5649068 w 9662615"/>
              <a:gd name="connsiteY42" fmla="*/ 1461676 h 1603753"/>
              <a:gd name="connsiteX43" fmla="*/ 5588902 w 9662615"/>
              <a:gd name="connsiteY43" fmla="*/ 1469647 h 1603753"/>
              <a:gd name="connsiteX44" fmla="*/ 5498090 w 9662615"/>
              <a:gd name="connsiteY44" fmla="*/ 1483173 h 1603753"/>
              <a:gd name="connsiteX45" fmla="*/ 5444641 w 9662615"/>
              <a:gd name="connsiteY45" fmla="*/ 1487602 h 1603753"/>
              <a:gd name="connsiteX46" fmla="*/ 5299812 w 9662615"/>
              <a:gd name="connsiteY46" fmla="*/ 1503362 h 1603753"/>
              <a:gd name="connsiteX47" fmla="*/ 5213947 w 9662615"/>
              <a:gd name="connsiteY47" fmla="*/ 1516637 h 1603753"/>
              <a:gd name="connsiteX48" fmla="*/ 5090342 w 9662615"/>
              <a:gd name="connsiteY48" fmla="*/ 1546680 h 1603753"/>
              <a:gd name="connsiteX49" fmla="*/ 5129812 w 9662615"/>
              <a:gd name="connsiteY49" fmla="*/ 1521277 h 1603753"/>
              <a:gd name="connsiteX50" fmla="*/ 5059484 w 9662615"/>
              <a:gd name="connsiteY50" fmla="*/ 1546802 h 1603753"/>
              <a:gd name="connsiteX51" fmla="*/ 5038524 w 9662615"/>
              <a:gd name="connsiteY51" fmla="*/ 1545675 h 1603753"/>
              <a:gd name="connsiteX52" fmla="*/ 5026564 w 9662615"/>
              <a:gd name="connsiteY52" fmla="*/ 1545376 h 1603753"/>
              <a:gd name="connsiteX53" fmla="*/ 4969433 w 9662615"/>
              <a:gd name="connsiteY53" fmla="*/ 1550865 h 1603753"/>
              <a:gd name="connsiteX54" fmla="*/ 4929254 w 9662615"/>
              <a:gd name="connsiteY54" fmla="*/ 1563452 h 1603753"/>
              <a:gd name="connsiteX55" fmla="*/ 4871726 w 9662615"/>
              <a:gd name="connsiteY55" fmla="*/ 1570584 h 1603753"/>
              <a:gd name="connsiteX56" fmla="*/ 4843267 w 9662615"/>
              <a:gd name="connsiteY56" fmla="*/ 1561459 h 1603753"/>
              <a:gd name="connsiteX57" fmla="*/ 4821058 w 9662615"/>
              <a:gd name="connsiteY57" fmla="*/ 1553078 h 1603753"/>
              <a:gd name="connsiteX58" fmla="*/ 4791466 w 9662615"/>
              <a:gd name="connsiteY58" fmla="*/ 1561324 h 1603753"/>
              <a:gd name="connsiteX59" fmla="*/ 4784247 w 9662615"/>
              <a:gd name="connsiteY59" fmla="*/ 1562342 h 1603753"/>
              <a:gd name="connsiteX60" fmla="*/ 4743285 w 9662615"/>
              <a:gd name="connsiteY60" fmla="*/ 1597680 h 1603753"/>
              <a:gd name="connsiteX61" fmla="*/ 4697562 w 9662615"/>
              <a:gd name="connsiteY61" fmla="*/ 1551206 h 1603753"/>
              <a:gd name="connsiteX62" fmla="*/ 4662664 w 9662615"/>
              <a:gd name="connsiteY62" fmla="*/ 1573162 h 1603753"/>
              <a:gd name="connsiteX63" fmla="*/ 4603028 w 9662615"/>
              <a:gd name="connsiteY63" fmla="*/ 1568821 h 1603753"/>
              <a:gd name="connsiteX64" fmla="*/ 4541612 w 9662615"/>
              <a:gd name="connsiteY64" fmla="*/ 1545262 h 1603753"/>
              <a:gd name="connsiteX65" fmla="*/ 4422155 w 9662615"/>
              <a:gd name="connsiteY65" fmla="*/ 1542059 h 1603753"/>
              <a:gd name="connsiteX66" fmla="*/ 4221826 w 9662615"/>
              <a:gd name="connsiteY66" fmla="*/ 1508923 h 1603753"/>
              <a:gd name="connsiteX67" fmla="*/ 4096601 w 9662615"/>
              <a:gd name="connsiteY67" fmla="*/ 1521563 h 1603753"/>
              <a:gd name="connsiteX68" fmla="*/ 3970635 w 9662615"/>
              <a:gd name="connsiteY68" fmla="*/ 1544815 h 1603753"/>
              <a:gd name="connsiteX69" fmla="*/ 3833906 w 9662615"/>
              <a:gd name="connsiteY69" fmla="*/ 1516637 h 1603753"/>
              <a:gd name="connsiteX70" fmla="*/ 3696258 w 9662615"/>
              <a:gd name="connsiteY70" fmla="*/ 1537563 h 1603753"/>
              <a:gd name="connsiteX71" fmla="*/ 3594070 w 9662615"/>
              <a:gd name="connsiteY71" fmla="*/ 1509422 h 1603753"/>
              <a:gd name="connsiteX72" fmla="*/ 3565233 w 9662615"/>
              <a:gd name="connsiteY72" fmla="*/ 1515122 h 1603753"/>
              <a:gd name="connsiteX73" fmla="*/ 3560267 w 9662615"/>
              <a:gd name="connsiteY73" fmla="*/ 1516288 h 1603753"/>
              <a:gd name="connsiteX74" fmla="*/ 3540258 w 9662615"/>
              <a:gd name="connsiteY74" fmla="*/ 1516976 h 1603753"/>
              <a:gd name="connsiteX75" fmla="*/ 3534780 w 9662615"/>
              <a:gd name="connsiteY75" fmla="*/ 1522141 h 1603753"/>
              <a:gd name="connsiteX76" fmla="*/ 3504783 w 9662615"/>
              <a:gd name="connsiteY76" fmla="*/ 1526739 h 1603753"/>
              <a:gd name="connsiteX77" fmla="*/ 3430805 w 9662615"/>
              <a:gd name="connsiteY77" fmla="*/ 1542521 h 1603753"/>
              <a:gd name="connsiteX78" fmla="*/ 3292707 w 9662615"/>
              <a:gd name="connsiteY78" fmla="*/ 1520490 h 1603753"/>
              <a:gd name="connsiteX79" fmla="*/ 3187872 w 9662615"/>
              <a:gd name="connsiteY79" fmla="*/ 1519991 h 1603753"/>
              <a:gd name="connsiteX80" fmla="*/ 3148026 w 9662615"/>
              <a:gd name="connsiteY80" fmla="*/ 1524777 h 1603753"/>
              <a:gd name="connsiteX81" fmla="*/ 3092394 w 9662615"/>
              <a:gd name="connsiteY81" fmla="*/ 1528115 h 1603753"/>
              <a:gd name="connsiteX82" fmla="*/ 2994200 w 9662615"/>
              <a:gd name="connsiteY82" fmla="*/ 1537857 h 1603753"/>
              <a:gd name="connsiteX83" fmla="*/ 2862301 w 9662615"/>
              <a:gd name="connsiteY83" fmla="*/ 1544250 h 1603753"/>
              <a:gd name="connsiteX84" fmla="*/ 2766335 w 9662615"/>
              <a:gd name="connsiteY84" fmla="*/ 1527662 h 1603753"/>
              <a:gd name="connsiteX85" fmla="*/ 2757836 w 9662615"/>
              <a:gd name="connsiteY85" fmla="*/ 1531371 h 1603753"/>
              <a:gd name="connsiteX86" fmla="*/ 2691555 w 9662615"/>
              <a:gd name="connsiteY86" fmla="*/ 1530283 h 1603753"/>
              <a:gd name="connsiteX87" fmla="*/ 2491676 w 9662615"/>
              <a:gd name="connsiteY87" fmla="*/ 1500859 h 1603753"/>
              <a:gd name="connsiteX88" fmla="*/ 2378036 w 9662615"/>
              <a:gd name="connsiteY88" fmla="*/ 1520645 h 1603753"/>
              <a:gd name="connsiteX89" fmla="*/ 2284269 w 9662615"/>
              <a:gd name="connsiteY89" fmla="*/ 1503068 h 1603753"/>
              <a:gd name="connsiteX90" fmla="*/ 2207104 w 9662615"/>
              <a:gd name="connsiteY90" fmla="*/ 1508888 h 1603753"/>
              <a:gd name="connsiteX91" fmla="*/ 2149226 w 9662615"/>
              <a:gd name="connsiteY91" fmla="*/ 1523409 h 1603753"/>
              <a:gd name="connsiteX92" fmla="*/ 2084783 w 9662615"/>
              <a:gd name="connsiteY92" fmla="*/ 1524245 h 1603753"/>
              <a:gd name="connsiteX93" fmla="*/ 2070075 w 9662615"/>
              <a:gd name="connsiteY93" fmla="*/ 1511285 h 1603753"/>
              <a:gd name="connsiteX94" fmla="*/ 2001057 w 9662615"/>
              <a:gd name="connsiteY94" fmla="*/ 1516449 h 1603753"/>
              <a:gd name="connsiteX95" fmla="*/ 1896330 w 9662615"/>
              <a:gd name="connsiteY95" fmla="*/ 1525725 h 1603753"/>
              <a:gd name="connsiteX96" fmla="*/ 1835994 w 9662615"/>
              <a:gd name="connsiteY96" fmla="*/ 1527678 h 1603753"/>
              <a:gd name="connsiteX97" fmla="*/ 1671119 w 9662615"/>
              <a:gd name="connsiteY97" fmla="*/ 1536701 h 1603753"/>
              <a:gd name="connsiteX98" fmla="*/ 1601337 w 9662615"/>
              <a:gd name="connsiteY98" fmla="*/ 1548552 h 1603753"/>
              <a:gd name="connsiteX99" fmla="*/ 1407755 w 9662615"/>
              <a:gd name="connsiteY99" fmla="*/ 1571444 h 1603753"/>
              <a:gd name="connsiteX100" fmla="*/ 1271994 w 9662615"/>
              <a:gd name="connsiteY100" fmla="*/ 1579471 h 1603753"/>
              <a:gd name="connsiteX101" fmla="*/ 1249226 w 9662615"/>
              <a:gd name="connsiteY101" fmla="*/ 1583140 h 1603753"/>
              <a:gd name="connsiteX102" fmla="*/ 1217719 w 9662615"/>
              <a:gd name="connsiteY102" fmla="*/ 1580863 h 1603753"/>
              <a:gd name="connsiteX103" fmla="*/ 1091432 w 9662615"/>
              <a:gd name="connsiteY103" fmla="*/ 1571003 h 1603753"/>
              <a:gd name="connsiteX104" fmla="*/ 992039 w 9662615"/>
              <a:gd name="connsiteY104" fmla="*/ 1556662 h 1603753"/>
              <a:gd name="connsiteX105" fmla="*/ 868264 w 9662615"/>
              <a:gd name="connsiteY105" fmla="*/ 1566392 h 1603753"/>
              <a:gd name="connsiteX106" fmla="*/ 792765 w 9662615"/>
              <a:gd name="connsiteY106" fmla="*/ 1563102 h 1603753"/>
              <a:gd name="connsiteX107" fmla="*/ 669055 w 9662615"/>
              <a:gd name="connsiteY107" fmla="*/ 1543638 h 1603753"/>
              <a:gd name="connsiteX108" fmla="*/ 506152 w 9662615"/>
              <a:gd name="connsiteY108" fmla="*/ 1549124 h 1603753"/>
              <a:gd name="connsiteX109" fmla="*/ 472797 w 9662615"/>
              <a:gd name="connsiteY109" fmla="*/ 1568904 h 1603753"/>
              <a:gd name="connsiteX110" fmla="*/ 427864 w 9662615"/>
              <a:gd name="connsiteY110" fmla="*/ 1580848 h 1603753"/>
              <a:gd name="connsiteX111" fmla="*/ 408381 w 9662615"/>
              <a:gd name="connsiteY111" fmla="*/ 1552940 h 1603753"/>
              <a:gd name="connsiteX112" fmla="*/ 267163 w 9662615"/>
              <a:gd name="connsiteY112" fmla="*/ 1531913 h 1603753"/>
              <a:gd name="connsiteX113" fmla="*/ 196644 w 9662615"/>
              <a:gd name="connsiteY113" fmla="*/ 1524565 h 1603753"/>
              <a:gd name="connsiteX114" fmla="*/ 86819 w 9662615"/>
              <a:gd name="connsiteY114" fmla="*/ 1519517 h 1603753"/>
              <a:gd name="connsiteX115" fmla="*/ 53369 w 9662615"/>
              <a:gd name="connsiteY115" fmla="*/ 1516853 h 1603753"/>
              <a:gd name="connsiteX116" fmla="*/ 2359 w 9662615"/>
              <a:gd name="connsiteY116" fmla="*/ 1515247 h 1603753"/>
              <a:gd name="connsiteX117" fmla="*/ 0 w 9662615"/>
              <a:gd name="connsiteY117" fmla="*/ 1514932 h 1603753"/>
              <a:gd name="connsiteX118" fmla="*/ 0 w 9662615"/>
              <a:gd name="connsiteY118" fmla="*/ 0 h 1603753"/>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41612 w 9662615"/>
              <a:gd name="connsiteY64" fmla="*/ 1545262 h 1583140"/>
              <a:gd name="connsiteX65" fmla="*/ 4422155 w 9662615"/>
              <a:gd name="connsiteY65" fmla="*/ 1542059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41612 w 9662615"/>
              <a:gd name="connsiteY64" fmla="*/ 1545262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595077 w 9662615"/>
              <a:gd name="connsiteY63" fmla="*/ 1552918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595077 w 9662615"/>
              <a:gd name="connsiteY63" fmla="*/ 1552918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3966659 w 9662615"/>
              <a:gd name="connsiteY68" fmla="*/ 1528913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96499"/>
              <a:gd name="connsiteX1" fmla="*/ 9662615 w 9662615"/>
              <a:gd name="connsiteY1" fmla="*/ 0 h 1596499"/>
              <a:gd name="connsiteX2" fmla="*/ 9662615 w 9662615"/>
              <a:gd name="connsiteY2" fmla="*/ 1280346 h 1596499"/>
              <a:gd name="connsiteX3" fmla="*/ 9658420 w 9662615"/>
              <a:gd name="connsiteY3" fmla="*/ 1280106 h 1596499"/>
              <a:gd name="connsiteX4" fmla="*/ 9469546 w 9662615"/>
              <a:gd name="connsiteY4" fmla="*/ 1289837 h 1596499"/>
              <a:gd name="connsiteX5" fmla="*/ 9385895 w 9662615"/>
              <a:gd name="connsiteY5" fmla="*/ 1269203 h 1596499"/>
              <a:gd name="connsiteX6" fmla="*/ 9144767 w 9662615"/>
              <a:gd name="connsiteY6" fmla="*/ 1264120 h 1596499"/>
              <a:gd name="connsiteX7" fmla="*/ 8837252 w 9662615"/>
              <a:gd name="connsiteY7" fmla="*/ 1350515 h 1596499"/>
              <a:gd name="connsiteX8" fmla="*/ 8705466 w 9662615"/>
              <a:gd name="connsiteY8" fmla="*/ 1342419 h 1596499"/>
              <a:gd name="connsiteX9" fmla="*/ 8652221 w 9662615"/>
              <a:gd name="connsiteY9" fmla="*/ 1326906 h 1596499"/>
              <a:gd name="connsiteX10" fmla="*/ 8632312 w 9662615"/>
              <a:gd name="connsiteY10" fmla="*/ 1326025 h 1596499"/>
              <a:gd name="connsiteX11" fmla="*/ 8591582 w 9662615"/>
              <a:gd name="connsiteY11" fmla="*/ 1341666 h 1596499"/>
              <a:gd name="connsiteX12" fmla="*/ 8537336 w 9662615"/>
              <a:gd name="connsiteY12" fmla="*/ 1341684 h 1596499"/>
              <a:gd name="connsiteX13" fmla="*/ 8472508 w 9662615"/>
              <a:gd name="connsiteY13" fmla="*/ 1363109 h 1596499"/>
              <a:gd name="connsiteX14" fmla="*/ 8258477 w 9662615"/>
              <a:gd name="connsiteY14" fmla="*/ 1370666 h 1596499"/>
              <a:gd name="connsiteX15" fmla="*/ 8197961 w 9662615"/>
              <a:gd name="connsiteY15" fmla="*/ 1392804 h 1596499"/>
              <a:gd name="connsiteX16" fmla="*/ 8171196 w 9662615"/>
              <a:gd name="connsiteY16" fmla="*/ 1397216 h 1596499"/>
              <a:gd name="connsiteX17" fmla="*/ 8127667 w 9662615"/>
              <a:gd name="connsiteY17" fmla="*/ 1418254 h 1596499"/>
              <a:gd name="connsiteX18" fmla="*/ 7974579 w 9662615"/>
              <a:gd name="connsiteY18" fmla="*/ 1383439 h 1596499"/>
              <a:gd name="connsiteX19" fmla="*/ 7768351 w 9662615"/>
              <a:gd name="connsiteY19" fmla="*/ 1395051 h 1596499"/>
              <a:gd name="connsiteX20" fmla="*/ 7635985 w 9662615"/>
              <a:gd name="connsiteY20" fmla="*/ 1386363 h 1596499"/>
              <a:gd name="connsiteX21" fmla="*/ 7466069 w 9662615"/>
              <a:gd name="connsiteY21" fmla="*/ 1377654 h 1596499"/>
              <a:gd name="connsiteX22" fmla="*/ 7355642 w 9662615"/>
              <a:gd name="connsiteY22" fmla="*/ 1407761 h 1596499"/>
              <a:gd name="connsiteX23" fmla="*/ 7151610 w 9662615"/>
              <a:gd name="connsiteY23" fmla="*/ 1397856 h 1596499"/>
              <a:gd name="connsiteX24" fmla="*/ 7082147 w 9662615"/>
              <a:gd name="connsiteY24" fmla="*/ 1406113 h 1596499"/>
              <a:gd name="connsiteX25" fmla="*/ 7014958 w 9662615"/>
              <a:gd name="connsiteY25" fmla="*/ 1396883 h 1596499"/>
              <a:gd name="connsiteX26" fmla="*/ 6907567 w 9662615"/>
              <a:gd name="connsiteY26" fmla="*/ 1419149 h 1596499"/>
              <a:gd name="connsiteX27" fmla="*/ 6748428 w 9662615"/>
              <a:gd name="connsiteY27" fmla="*/ 1420308 h 1596499"/>
              <a:gd name="connsiteX28" fmla="*/ 6654257 w 9662615"/>
              <a:gd name="connsiteY28" fmla="*/ 1424143 h 1596499"/>
              <a:gd name="connsiteX29" fmla="*/ 6620123 w 9662615"/>
              <a:gd name="connsiteY29" fmla="*/ 1430535 h 1596499"/>
              <a:gd name="connsiteX30" fmla="*/ 6571355 w 9662615"/>
              <a:gd name="connsiteY30" fmla="*/ 1436144 h 1596499"/>
              <a:gd name="connsiteX31" fmla="*/ 6486557 w 9662615"/>
              <a:gd name="connsiteY31" fmla="*/ 1449861 h 1596499"/>
              <a:gd name="connsiteX32" fmla="*/ 6370419 w 9662615"/>
              <a:gd name="connsiteY32" fmla="*/ 1461649 h 1596499"/>
              <a:gd name="connsiteX33" fmla="*/ 6278839 w 9662615"/>
              <a:gd name="connsiteY33" fmla="*/ 1449160 h 1596499"/>
              <a:gd name="connsiteX34" fmla="*/ 6272455 w 9662615"/>
              <a:gd name="connsiteY34" fmla="*/ 1453191 h 1596499"/>
              <a:gd name="connsiteX35" fmla="*/ 6212659 w 9662615"/>
              <a:gd name="connsiteY35" fmla="*/ 1454850 h 1596499"/>
              <a:gd name="connsiteX36" fmla="*/ 6069317 w 9662615"/>
              <a:gd name="connsiteY36" fmla="*/ 1445838 h 1596499"/>
              <a:gd name="connsiteX37" fmla="*/ 5878477 w 9662615"/>
              <a:gd name="connsiteY37" fmla="*/ 1439180 h 1596499"/>
              <a:gd name="connsiteX38" fmla="*/ 5838387 w 9662615"/>
              <a:gd name="connsiteY38" fmla="*/ 1444679 h 1596499"/>
              <a:gd name="connsiteX39" fmla="*/ 5771136 w 9662615"/>
              <a:gd name="connsiteY39" fmla="*/ 1453639 h 1596499"/>
              <a:gd name="connsiteX40" fmla="*/ 5724081 w 9662615"/>
              <a:gd name="connsiteY40" fmla="*/ 1470431 h 1596499"/>
              <a:gd name="connsiteX41" fmla="*/ 5666577 w 9662615"/>
              <a:gd name="connsiteY41" fmla="*/ 1473921 h 1596499"/>
              <a:gd name="connsiteX42" fmla="*/ 5649068 w 9662615"/>
              <a:gd name="connsiteY42" fmla="*/ 1461676 h 1596499"/>
              <a:gd name="connsiteX43" fmla="*/ 5588902 w 9662615"/>
              <a:gd name="connsiteY43" fmla="*/ 1469647 h 1596499"/>
              <a:gd name="connsiteX44" fmla="*/ 5498090 w 9662615"/>
              <a:gd name="connsiteY44" fmla="*/ 1483173 h 1596499"/>
              <a:gd name="connsiteX45" fmla="*/ 5444641 w 9662615"/>
              <a:gd name="connsiteY45" fmla="*/ 1487602 h 1596499"/>
              <a:gd name="connsiteX46" fmla="*/ 5299812 w 9662615"/>
              <a:gd name="connsiteY46" fmla="*/ 1503362 h 1596499"/>
              <a:gd name="connsiteX47" fmla="*/ 5213947 w 9662615"/>
              <a:gd name="connsiteY47" fmla="*/ 1516637 h 1596499"/>
              <a:gd name="connsiteX48" fmla="*/ 5090342 w 9662615"/>
              <a:gd name="connsiteY48" fmla="*/ 1546680 h 1596499"/>
              <a:gd name="connsiteX49" fmla="*/ 5129812 w 9662615"/>
              <a:gd name="connsiteY49" fmla="*/ 1521277 h 1596499"/>
              <a:gd name="connsiteX50" fmla="*/ 5059484 w 9662615"/>
              <a:gd name="connsiteY50" fmla="*/ 1546802 h 1596499"/>
              <a:gd name="connsiteX51" fmla="*/ 5038524 w 9662615"/>
              <a:gd name="connsiteY51" fmla="*/ 1545675 h 1596499"/>
              <a:gd name="connsiteX52" fmla="*/ 5026564 w 9662615"/>
              <a:gd name="connsiteY52" fmla="*/ 1545376 h 1596499"/>
              <a:gd name="connsiteX53" fmla="*/ 4969433 w 9662615"/>
              <a:gd name="connsiteY53" fmla="*/ 1550865 h 1596499"/>
              <a:gd name="connsiteX54" fmla="*/ 4929254 w 9662615"/>
              <a:gd name="connsiteY54" fmla="*/ 1563452 h 1596499"/>
              <a:gd name="connsiteX55" fmla="*/ 4871726 w 9662615"/>
              <a:gd name="connsiteY55" fmla="*/ 1570584 h 1596499"/>
              <a:gd name="connsiteX56" fmla="*/ 4843267 w 9662615"/>
              <a:gd name="connsiteY56" fmla="*/ 1561459 h 1596499"/>
              <a:gd name="connsiteX57" fmla="*/ 4821058 w 9662615"/>
              <a:gd name="connsiteY57" fmla="*/ 1553078 h 1596499"/>
              <a:gd name="connsiteX58" fmla="*/ 4791466 w 9662615"/>
              <a:gd name="connsiteY58" fmla="*/ 1561324 h 1596499"/>
              <a:gd name="connsiteX59" fmla="*/ 4784247 w 9662615"/>
              <a:gd name="connsiteY59" fmla="*/ 1562342 h 1596499"/>
              <a:gd name="connsiteX60" fmla="*/ 4739309 w 9662615"/>
              <a:gd name="connsiteY60" fmla="*/ 1553948 h 1596499"/>
              <a:gd name="connsiteX61" fmla="*/ 4697562 w 9662615"/>
              <a:gd name="connsiteY61" fmla="*/ 1551206 h 1596499"/>
              <a:gd name="connsiteX62" fmla="*/ 4650737 w 9662615"/>
              <a:gd name="connsiteY62" fmla="*/ 1537381 h 1596499"/>
              <a:gd name="connsiteX63" fmla="*/ 4583150 w 9662615"/>
              <a:gd name="connsiteY63" fmla="*/ 1529064 h 1596499"/>
              <a:gd name="connsiteX64" fmla="*/ 4521734 w 9662615"/>
              <a:gd name="connsiteY64" fmla="*/ 1529359 h 1596499"/>
              <a:gd name="connsiteX65" fmla="*/ 4382398 w 9662615"/>
              <a:gd name="connsiteY65" fmla="*/ 1534108 h 1596499"/>
              <a:gd name="connsiteX66" fmla="*/ 4221826 w 9662615"/>
              <a:gd name="connsiteY66" fmla="*/ 1500972 h 1596499"/>
              <a:gd name="connsiteX67" fmla="*/ 4096601 w 9662615"/>
              <a:gd name="connsiteY67" fmla="*/ 1521563 h 1596499"/>
              <a:gd name="connsiteX68" fmla="*/ 3978586 w 9662615"/>
              <a:gd name="connsiteY68" fmla="*/ 1596499 h 1596499"/>
              <a:gd name="connsiteX69" fmla="*/ 3833906 w 9662615"/>
              <a:gd name="connsiteY69" fmla="*/ 1516637 h 1596499"/>
              <a:gd name="connsiteX70" fmla="*/ 3696258 w 9662615"/>
              <a:gd name="connsiteY70" fmla="*/ 1537563 h 1596499"/>
              <a:gd name="connsiteX71" fmla="*/ 3594070 w 9662615"/>
              <a:gd name="connsiteY71" fmla="*/ 1509422 h 1596499"/>
              <a:gd name="connsiteX72" fmla="*/ 3565233 w 9662615"/>
              <a:gd name="connsiteY72" fmla="*/ 1515122 h 1596499"/>
              <a:gd name="connsiteX73" fmla="*/ 3560267 w 9662615"/>
              <a:gd name="connsiteY73" fmla="*/ 1516288 h 1596499"/>
              <a:gd name="connsiteX74" fmla="*/ 3540258 w 9662615"/>
              <a:gd name="connsiteY74" fmla="*/ 1516976 h 1596499"/>
              <a:gd name="connsiteX75" fmla="*/ 3534780 w 9662615"/>
              <a:gd name="connsiteY75" fmla="*/ 1522141 h 1596499"/>
              <a:gd name="connsiteX76" fmla="*/ 3504783 w 9662615"/>
              <a:gd name="connsiteY76" fmla="*/ 1526739 h 1596499"/>
              <a:gd name="connsiteX77" fmla="*/ 3430805 w 9662615"/>
              <a:gd name="connsiteY77" fmla="*/ 1542521 h 1596499"/>
              <a:gd name="connsiteX78" fmla="*/ 3292707 w 9662615"/>
              <a:gd name="connsiteY78" fmla="*/ 1520490 h 1596499"/>
              <a:gd name="connsiteX79" fmla="*/ 3187872 w 9662615"/>
              <a:gd name="connsiteY79" fmla="*/ 1519991 h 1596499"/>
              <a:gd name="connsiteX80" fmla="*/ 3148026 w 9662615"/>
              <a:gd name="connsiteY80" fmla="*/ 1524777 h 1596499"/>
              <a:gd name="connsiteX81" fmla="*/ 3092394 w 9662615"/>
              <a:gd name="connsiteY81" fmla="*/ 1528115 h 1596499"/>
              <a:gd name="connsiteX82" fmla="*/ 2994200 w 9662615"/>
              <a:gd name="connsiteY82" fmla="*/ 1537857 h 1596499"/>
              <a:gd name="connsiteX83" fmla="*/ 2862301 w 9662615"/>
              <a:gd name="connsiteY83" fmla="*/ 1544250 h 1596499"/>
              <a:gd name="connsiteX84" fmla="*/ 2766335 w 9662615"/>
              <a:gd name="connsiteY84" fmla="*/ 1527662 h 1596499"/>
              <a:gd name="connsiteX85" fmla="*/ 2757836 w 9662615"/>
              <a:gd name="connsiteY85" fmla="*/ 1531371 h 1596499"/>
              <a:gd name="connsiteX86" fmla="*/ 2691555 w 9662615"/>
              <a:gd name="connsiteY86" fmla="*/ 1530283 h 1596499"/>
              <a:gd name="connsiteX87" fmla="*/ 2491676 w 9662615"/>
              <a:gd name="connsiteY87" fmla="*/ 1500859 h 1596499"/>
              <a:gd name="connsiteX88" fmla="*/ 2378036 w 9662615"/>
              <a:gd name="connsiteY88" fmla="*/ 1520645 h 1596499"/>
              <a:gd name="connsiteX89" fmla="*/ 2284269 w 9662615"/>
              <a:gd name="connsiteY89" fmla="*/ 1503068 h 1596499"/>
              <a:gd name="connsiteX90" fmla="*/ 2207104 w 9662615"/>
              <a:gd name="connsiteY90" fmla="*/ 1508888 h 1596499"/>
              <a:gd name="connsiteX91" fmla="*/ 2149226 w 9662615"/>
              <a:gd name="connsiteY91" fmla="*/ 1523409 h 1596499"/>
              <a:gd name="connsiteX92" fmla="*/ 2084783 w 9662615"/>
              <a:gd name="connsiteY92" fmla="*/ 1524245 h 1596499"/>
              <a:gd name="connsiteX93" fmla="*/ 2070075 w 9662615"/>
              <a:gd name="connsiteY93" fmla="*/ 1511285 h 1596499"/>
              <a:gd name="connsiteX94" fmla="*/ 2001057 w 9662615"/>
              <a:gd name="connsiteY94" fmla="*/ 1516449 h 1596499"/>
              <a:gd name="connsiteX95" fmla="*/ 1896330 w 9662615"/>
              <a:gd name="connsiteY95" fmla="*/ 1525725 h 1596499"/>
              <a:gd name="connsiteX96" fmla="*/ 1835994 w 9662615"/>
              <a:gd name="connsiteY96" fmla="*/ 1527678 h 1596499"/>
              <a:gd name="connsiteX97" fmla="*/ 1671119 w 9662615"/>
              <a:gd name="connsiteY97" fmla="*/ 1536701 h 1596499"/>
              <a:gd name="connsiteX98" fmla="*/ 1601337 w 9662615"/>
              <a:gd name="connsiteY98" fmla="*/ 1548552 h 1596499"/>
              <a:gd name="connsiteX99" fmla="*/ 1407755 w 9662615"/>
              <a:gd name="connsiteY99" fmla="*/ 1571444 h 1596499"/>
              <a:gd name="connsiteX100" fmla="*/ 1271994 w 9662615"/>
              <a:gd name="connsiteY100" fmla="*/ 1579471 h 1596499"/>
              <a:gd name="connsiteX101" fmla="*/ 1249226 w 9662615"/>
              <a:gd name="connsiteY101" fmla="*/ 1583140 h 1596499"/>
              <a:gd name="connsiteX102" fmla="*/ 1217719 w 9662615"/>
              <a:gd name="connsiteY102" fmla="*/ 1580863 h 1596499"/>
              <a:gd name="connsiteX103" fmla="*/ 1091432 w 9662615"/>
              <a:gd name="connsiteY103" fmla="*/ 1571003 h 1596499"/>
              <a:gd name="connsiteX104" fmla="*/ 992039 w 9662615"/>
              <a:gd name="connsiteY104" fmla="*/ 1556662 h 1596499"/>
              <a:gd name="connsiteX105" fmla="*/ 868264 w 9662615"/>
              <a:gd name="connsiteY105" fmla="*/ 1566392 h 1596499"/>
              <a:gd name="connsiteX106" fmla="*/ 792765 w 9662615"/>
              <a:gd name="connsiteY106" fmla="*/ 1563102 h 1596499"/>
              <a:gd name="connsiteX107" fmla="*/ 669055 w 9662615"/>
              <a:gd name="connsiteY107" fmla="*/ 1543638 h 1596499"/>
              <a:gd name="connsiteX108" fmla="*/ 506152 w 9662615"/>
              <a:gd name="connsiteY108" fmla="*/ 1549124 h 1596499"/>
              <a:gd name="connsiteX109" fmla="*/ 472797 w 9662615"/>
              <a:gd name="connsiteY109" fmla="*/ 1568904 h 1596499"/>
              <a:gd name="connsiteX110" fmla="*/ 427864 w 9662615"/>
              <a:gd name="connsiteY110" fmla="*/ 1580848 h 1596499"/>
              <a:gd name="connsiteX111" fmla="*/ 408381 w 9662615"/>
              <a:gd name="connsiteY111" fmla="*/ 1552940 h 1596499"/>
              <a:gd name="connsiteX112" fmla="*/ 267163 w 9662615"/>
              <a:gd name="connsiteY112" fmla="*/ 1531913 h 1596499"/>
              <a:gd name="connsiteX113" fmla="*/ 196644 w 9662615"/>
              <a:gd name="connsiteY113" fmla="*/ 1524565 h 1596499"/>
              <a:gd name="connsiteX114" fmla="*/ 86819 w 9662615"/>
              <a:gd name="connsiteY114" fmla="*/ 1519517 h 1596499"/>
              <a:gd name="connsiteX115" fmla="*/ 53369 w 9662615"/>
              <a:gd name="connsiteY115" fmla="*/ 1516853 h 1596499"/>
              <a:gd name="connsiteX116" fmla="*/ 2359 w 9662615"/>
              <a:gd name="connsiteY116" fmla="*/ 1515247 h 1596499"/>
              <a:gd name="connsiteX117" fmla="*/ 0 w 9662615"/>
              <a:gd name="connsiteY117" fmla="*/ 1514932 h 1596499"/>
              <a:gd name="connsiteX118" fmla="*/ 0 w 9662615"/>
              <a:gd name="connsiteY118" fmla="*/ 0 h 1596499"/>
              <a:gd name="connsiteX0" fmla="*/ 0 w 9662615"/>
              <a:gd name="connsiteY0" fmla="*/ 0 h 1600474"/>
              <a:gd name="connsiteX1" fmla="*/ 9662615 w 9662615"/>
              <a:gd name="connsiteY1" fmla="*/ 0 h 1600474"/>
              <a:gd name="connsiteX2" fmla="*/ 9662615 w 9662615"/>
              <a:gd name="connsiteY2" fmla="*/ 1280346 h 1600474"/>
              <a:gd name="connsiteX3" fmla="*/ 9658420 w 9662615"/>
              <a:gd name="connsiteY3" fmla="*/ 1280106 h 1600474"/>
              <a:gd name="connsiteX4" fmla="*/ 9469546 w 9662615"/>
              <a:gd name="connsiteY4" fmla="*/ 1289837 h 1600474"/>
              <a:gd name="connsiteX5" fmla="*/ 9385895 w 9662615"/>
              <a:gd name="connsiteY5" fmla="*/ 1269203 h 1600474"/>
              <a:gd name="connsiteX6" fmla="*/ 9144767 w 9662615"/>
              <a:gd name="connsiteY6" fmla="*/ 1264120 h 1600474"/>
              <a:gd name="connsiteX7" fmla="*/ 8837252 w 9662615"/>
              <a:gd name="connsiteY7" fmla="*/ 1350515 h 1600474"/>
              <a:gd name="connsiteX8" fmla="*/ 8705466 w 9662615"/>
              <a:gd name="connsiteY8" fmla="*/ 1342419 h 1600474"/>
              <a:gd name="connsiteX9" fmla="*/ 8652221 w 9662615"/>
              <a:gd name="connsiteY9" fmla="*/ 1326906 h 1600474"/>
              <a:gd name="connsiteX10" fmla="*/ 8632312 w 9662615"/>
              <a:gd name="connsiteY10" fmla="*/ 1326025 h 1600474"/>
              <a:gd name="connsiteX11" fmla="*/ 8591582 w 9662615"/>
              <a:gd name="connsiteY11" fmla="*/ 1341666 h 1600474"/>
              <a:gd name="connsiteX12" fmla="*/ 8537336 w 9662615"/>
              <a:gd name="connsiteY12" fmla="*/ 1341684 h 1600474"/>
              <a:gd name="connsiteX13" fmla="*/ 8472508 w 9662615"/>
              <a:gd name="connsiteY13" fmla="*/ 1363109 h 1600474"/>
              <a:gd name="connsiteX14" fmla="*/ 8258477 w 9662615"/>
              <a:gd name="connsiteY14" fmla="*/ 1370666 h 1600474"/>
              <a:gd name="connsiteX15" fmla="*/ 8197961 w 9662615"/>
              <a:gd name="connsiteY15" fmla="*/ 1392804 h 1600474"/>
              <a:gd name="connsiteX16" fmla="*/ 8171196 w 9662615"/>
              <a:gd name="connsiteY16" fmla="*/ 1397216 h 1600474"/>
              <a:gd name="connsiteX17" fmla="*/ 8127667 w 9662615"/>
              <a:gd name="connsiteY17" fmla="*/ 1418254 h 1600474"/>
              <a:gd name="connsiteX18" fmla="*/ 7974579 w 9662615"/>
              <a:gd name="connsiteY18" fmla="*/ 1383439 h 1600474"/>
              <a:gd name="connsiteX19" fmla="*/ 7768351 w 9662615"/>
              <a:gd name="connsiteY19" fmla="*/ 1395051 h 1600474"/>
              <a:gd name="connsiteX20" fmla="*/ 7635985 w 9662615"/>
              <a:gd name="connsiteY20" fmla="*/ 1386363 h 1600474"/>
              <a:gd name="connsiteX21" fmla="*/ 7466069 w 9662615"/>
              <a:gd name="connsiteY21" fmla="*/ 1377654 h 1600474"/>
              <a:gd name="connsiteX22" fmla="*/ 7355642 w 9662615"/>
              <a:gd name="connsiteY22" fmla="*/ 1407761 h 1600474"/>
              <a:gd name="connsiteX23" fmla="*/ 7151610 w 9662615"/>
              <a:gd name="connsiteY23" fmla="*/ 1397856 h 1600474"/>
              <a:gd name="connsiteX24" fmla="*/ 7082147 w 9662615"/>
              <a:gd name="connsiteY24" fmla="*/ 1406113 h 1600474"/>
              <a:gd name="connsiteX25" fmla="*/ 7014958 w 9662615"/>
              <a:gd name="connsiteY25" fmla="*/ 1396883 h 1600474"/>
              <a:gd name="connsiteX26" fmla="*/ 6907567 w 9662615"/>
              <a:gd name="connsiteY26" fmla="*/ 1419149 h 1600474"/>
              <a:gd name="connsiteX27" fmla="*/ 6748428 w 9662615"/>
              <a:gd name="connsiteY27" fmla="*/ 1420308 h 1600474"/>
              <a:gd name="connsiteX28" fmla="*/ 6654257 w 9662615"/>
              <a:gd name="connsiteY28" fmla="*/ 1424143 h 1600474"/>
              <a:gd name="connsiteX29" fmla="*/ 6620123 w 9662615"/>
              <a:gd name="connsiteY29" fmla="*/ 1430535 h 1600474"/>
              <a:gd name="connsiteX30" fmla="*/ 6571355 w 9662615"/>
              <a:gd name="connsiteY30" fmla="*/ 1436144 h 1600474"/>
              <a:gd name="connsiteX31" fmla="*/ 6486557 w 9662615"/>
              <a:gd name="connsiteY31" fmla="*/ 1449861 h 1600474"/>
              <a:gd name="connsiteX32" fmla="*/ 6370419 w 9662615"/>
              <a:gd name="connsiteY32" fmla="*/ 1461649 h 1600474"/>
              <a:gd name="connsiteX33" fmla="*/ 6278839 w 9662615"/>
              <a:gd name="connsiteY33" fmla="*/ 1449160 h 1600474"/>
              <a:gd name="connsiteX34" fmla="*/ 6272455 w 9662615"/>
              <a:gd name="connsiteY34" fmla="*/ 1453191 h 1600474"/>
              <a:gd name="connsiteX35" fmla="*/ 6212659 w 9662615"/>
              <a:gd name="connsiteY35" fmla="*/ 1454850 h 1600474"/>
              <a:gd name="connsiteX36" fmla="*/ 6069317 w 9662615"/>
              <a:gd name="connsiteY36" fmla="*/ 1445838 h 1600474"/>
              <a:gd name="connsiteX37" fmla="*/ 5878477 w 9662615"/>
              <a:gd name="connsiteY37" fmla="*/ 1439180 h 1600474"/>
              <a:gd name="connsiteX38" fmla="*/ 5838387 w 9662615"/>
              <a:gd name="connsiteY38" fmla="*/ 1444679 h 1600474"/>
              <a:gd name="connsiteX39" fmla="*/ 5771136 w 9662615"/>
              <a:gd name="connsiteY39" fmla="*/ 1453639 h 1600474"/>
              <a:gd name="connsiteX40" fmla="*/ 5724081 w 9662615"/>
              <a:gd name="connsiteY40" fmla="*/ 1470431 h 1600474"/>
              <a:gd name="connsiteX41" fmla="*/ 5666577 w 9662615"/>
              <a:gd name="connsiteY41" fmla="*/ 1473921 h 1600474"/>
              <a:gd name="connsiteX42" fmla="*/ 5649068 w 9662615"/>
              <a:gd name="connsiteY42" fmla="*/ 1461676 h 1600474"/>
              <a:gd name="connsiteX43" fmla="*/ 5588902 w 9662615"/>
              <a:gd name="connsiteY43" fmla="*/ 1469647 h 1600474"/>
              <a:gd name="connsiteX44" fmla="*/ 5498090 w 9662615"/>
              <a:gd name="connsiteY44" fmla="*/ 1483173 h 1600474"/>
              <a:gd name="connsiteX45" fmla="*/ 5444641 w 9662615"/>
              <a:gd name="connsiteY45" fmla="*/ 1487602 h 1600474"/>
              <a:gd name="connsiteX46" fmla="*/ 5299812 w 9662615"/>
              <a:gd name="connsiteY46" fmla="*/ 1503362 h 1600474"/>
              <a:gd name="connsiteX47" fmla="*/ 5213947 w 9662615"/>
              <a:gd name="connsiteY47" fmla="*/ 1516637 h 1600474"/>
              <a:gd name="connsiteX48" fmla="*/ 5090342 w 9662615"/>
              <a:gd name="connsiteY48" fmla="*/ 1546680 h 1600474"/>
              <a:gd name="connsiteX49" fmla="*/ 5129812 w 9662615"/>
              <a:gd name="connsiteY49" fmla="*/ 1521277 h 1600474"/>
              <a:gd name="connsiteX50" fmla="*/ 5059484 w 9662615"/>
              <a:gd name="connsiteY50" fmla="*/ 1546802 h 1600474"/>
              <a:gd name="connsiteX51" fmla="*/ 5038524 w 9662615"/>
              <a:gd name="connsiteY51" fmla="*/ 1545675 h 1600474"/>
              <a:gd name="connsiteX52" fmla="*/ 5026564 w 9662615"/>
              <a:gd name="connsiteY52" fmla="*/ 1545376 h 1600474"/>
              <a:gd name="connsiteX53" fmla="*/ 4969433 w 9662615"/>
              <a:gd name="connsiteY53" fmla="*/ 1550865 h 1600474"/>
              <a:gd name="connsiteX54" fmla="*/ 4929254 w 9662615"/>
              <a:gd name="connsiteY54" fmla="*/ 1563452 h 1600474"/>
              <a:gd name="connsiteX55" fmla="*/ 4871726 w 9662615"/>
              <a:gd name="connsiteY55" fmla="*/ 1570584 h 1600474"/>
              <a:gd name="connsiteX56" fmla="*/ 4843267 w 9662615"/>
              <a:gd name="connsiteY56" fmla="*/ 1561459 h 1600474"/>
              <a:gd name="connsiteX57" fmla="*/ 4821058 w 9662615"/>
              <a:gd name="connsiteY57" fmla="*/ 1553078 h 1600474"/>
              <a:gd name="connsiteX58" fmla="*/ 4791466 w 9662615"/>
              <a:gd name="connsiteY58" fmla="*/ 1561324 h 1600474"/>
              <a:gd name="connsiteX59" fmla="*/ 4784247 w 9662615"/>
              <a:gd name="connsiteY59" fmla="*/ 1562342 h 1600474"/>
              <a:gd name="connsiteX60" fmla="*/ 4739309 w 9662615"/>
              <a:gd name="connsiteY60" fmla="*/ 1553948 h 1600474"/>
              <a:gd name="connsiteX61" fmla="*/ 4697562 w 9662615"/>
              <a:gd name="connsiteY61" fmla="*/ 1551206 h 1600474"/>
              <a:gd name="connsiteX62" fmla="*/ 4650737 w 9662615"/>
              <a:gd name="connsiteY62" fmla="*/ 1537381 h 1600474"/>
              <a:gd name="connsiteX63" fmla="*/ 4583150 w 9662615"/>
              <a:gd name="connsiteY63" fmla="*/ 1529064 h 1600474"/>
              <a:gd name="connsiteX64" fmla="*/ 4521734 w 9662615"/>
              <a:gd name="connsiteY64" fmla="*/ 1529359 h 1600474"/>
              <a:gd name="connsiteX65" fmla="*/ 4382398 w 9662615"/>
              <a:gd name="connsiteY65" fmla="*/ 1534108 h 1600474"/>
              <a:gd name="connsiteX66" fmla="*/ 4221826 w 9662615"/>
              <a:gd name="connsiteY66" fmla="*/ 1500972 h 1600474"/>
              <a:gd name="connsiteX67" fmla="*/ 4096601 w 9662615"/>
              <a:gd name="connsiteY67" fmla="*/ 1521563 h 1600474"/>
              <a:gd name="connsiteX68" fmla="*/ 4046172 w 9662615"/>
              <a:gd name="connsiteY68" fmla="*/ 1600474 h 1600474"/>
              <a:gd name="connsiteX69" fmla="*/ 3833906 w 9662615"/>
              <a:gd name="connsiteY69" fmla="*/ 1516637 h 1600474"/>
              <a:gd name="connsiteX70" fmla="*/ 3696258 w 9662615"/>
              <a:gd name="connsiteY70" fmla="*/ 1537563 h 1600474"/>
              <a:gd name="connsiteX71" fmla="*/ 3594070 w 9662615"/>
              <a:gd name="connsiteY71" fmla="*/ 1509422 h 1600474"/>
              <a:gd name="connsiteX72" fmla="*/ 3565233 w 9662615"/>
              <a:gd name="connsiteY72" fmla="*/ 1515122 h 1600474"/>
              <a:gd name="connsiteX73" fmla="*/ 3560267 w 9662615"/>
              <a:gd name="connsiteY73" fmla="*/ 1516288 h 1600474"/>
              <a:gd name="connsiteX74" fmla="*/ 3540258 w 9662615"/>
              <a:gd name="connsiteY74" fmla="*/ 1516976 h 1600474"/>
              <a:gd name="connsiteX75" fmla="*/ 3534780 w 9662615"/>
              <a:gd name="connsiteY75" fmla="*/ 1522141 h 1600474"/>
              <a:gd name="connsiteX76" fmla="*/ 3504783 w 9662615"/>
              <a:gd name="connsiteY76" fmla="*/ 1526739 h 1600474"/>
              <a:gd name="connsiteX77" fmla="*/ 3430805 w 9662615"/>
              <a:gd name="connsiteY77" fmla="*/ 1542521 h 1600474"/>
              <a:gd name="connsiteX78" fmla="*/ 3292707 w 9662615"/>
              <a:gd name="connsiteY78" fmla="*/ 1520490 h 1600474"/>
              <a:gd name="connsiteX79" fmla="*/ 3187872 w 9662615"/>
              <a:gd name="connsiteY79" fmla="*/ 1519991 h 1600474"/>
              <a:gd name="connsiteX80" fmla="*/ 3148026 w 9662615"/>
              <a:gd name="connsiteY80" fmla="*/ 1524777 h 1600474"/>
              <a:gd name="connsiteX81" fmla="*/ 3092394 w 9662615"/>
              <a:gd name="connsiteY81" fmla="*/ 1528115 h 1600474"/>
              <a:gd name="connsiteX82" fmla="*/ 2994200 w 9662615"/>
              <a:gd name="connsiteY82" fmla="*/ 1537857 h 1600474"/>
              <a:gd name="connsiteX83" fmla="*/ 2862301 w 9662615"/>
              <a:gd name="connsiteY83" fmla="*/ 1544250 h 1600474"/>
              <a:gd name="connsiteX84" fmla="*/ 2766335 w 9662615"/>
              <a:gd name="connsiteY84" fmla="*/ 1527662 h 1600474"/>
              <a:gd name="connsiteX85" fmla="*/ 2757836 w 9662615"/>
              <a:gd name="connsiteY85" fmla="*/ 1531371 h 1600474"/>
              <a:gd name="connsiteX86" fmla="*/ 2691555 w 9662615"/>
              <a:gd name="connsiteY86" fmla="*/ 1530283 h 1600474"/>
              <a:gd name="connsiteX87" fmla="*/ 2491676 w 9662615"/>
              <a:gd name="connsiteY87" fmla="*/ 1500859 h 1600474"/>
              <a:gd name="connsiteX88" fmla="*/ 2378036 w 9662615"/>
              <a:gd name="connsiteY88" fmla="*/ 1520645 h 1600474"/>
              <a:gd name="connsiteX89" fmla="*/ 2284269 w 9662615"/>
              <a:gd name="connsiteY89" fmla="*/ 1503068 h 1600474"/>
              <a:gd name="connsiteX90" fmla="*/ 2207104 w 9662615"/>
              <a:gd name="connsiteY90" fmla="*/ 1508888 h 1600474"/>
              <a:gd name="connsiteX91" fmla="*/ 2149226 w 9662615"/>
              <a:gd name="connsiteY91" fmla="*/ 1523409 h 1600474"/>
              <a:gd name="connsiteX92" fmla="*/ 2084783 w 9662615"/>
              <a:gd name="connsiteY92" fmla="*/ 1524245 h 1600474"/>
              <a:gd name="connsiteX93" fmla="*/ 2070075 w 9662615"/>
              <a:gd name="connsiteY93" fmla="*/ 1511285 h 1600474"/>
              <a:gd name="connsiteX94" fmla="*/ 2001057 w 9662615"/>
              <a:gd name="connsiteY94" fmla="*/ 1516449 h 1600474"/>
              <a:gd name="connsiteX95" fmla="*/ 1896330 w 9662615"/>
              <a:gd name="connsiteY95" fmla="*/ 1525725 h 1600474"/>
              <a:gd name="connsiteX96" fmla="*/ 1835994 w 9662615"/>
              <a:gd name="connsiteY96" fmla="*/ 1527678 h 1600474"/>
              <a:gd name="connsiteX97" fmla="*/ 1671119 w 9662615"/>
              <a:gd name="connsiteY97" fmla="*/ 1536701 h 1600474"/>
              <a:gd name="connsiteX98" fmla="*/ 1601337 w 9662615"/>
              <a:gd name="connsiteY98" fmla="*/ 1548552 h 1600474"/>
              <a:gd name="connsiteX99" fmla="*/ 1407755 w 9662615"/>
              <a:gd name="connsiteY99" fmla="*/ 1571444 h 1600474"/>
              <a:gd name="connsiteX100" fmla="*/ 1271994 w 9662615"/>
              <a:gd name="connsiteY100" fmla="*/ 1579471 h 1600474"/>
              <a:gd name="connsiteX101" fmla="*/ 1249226 w 9662615"/>
              <a:gd name="connsiteY101" fmla="*/ 1583140 h 1600474"/>
              <a:gd name="connsiteX102" fmla="*/ 1217719 w 9662615"/>
              <a:gd name="connsiteY102" fmla="*/ 1580863 h 1600474"/>
              <a:gd name="connsiteX103" fmla="*/ 1091432 w 9662615"/>
              <a:gd name="connsiteY103" fmla="*/ 1571003 h 1600474"/>
              <a:gd name="connsiteX104" fmla="*/ 992039 w 9662615"/>
              <a:gd name="connsiteY104" fmla="*/ 1556662 h 1600474"/>
              <a:gd name="connsiteX105" fmla="*/ 868264 w 9662615"/>
              <a:gd name="connsiteY105" fmla="*/ 1566392 h 1600474"/>
              <a:gd name="connsiteX106" fmla="*/ 792765 w 9662615"/>
              <a:gd name="connsiteY106" fmla="*/ 1563102 h 1600474"/>
              <a:gd name="connsiteX107" fmla="*/ 669055 w 9662615"/>
              <a:gd name="connsiteY107" fmla="*/ 1543638 h 1600474"/>
              <a:gd name="connsiteX108" fmla="*/ 506152 w 9662615"/>
              <a:gd name="connsiteY108" fmla="*/ 1549124 h 1600474"/>
              <a:gd name="connsiteX109" fmla="*/ 472797 w 9662615"/>
              <a:gd name="connsiteY109" fmla="*/ 1568904 h 1600474"/>
              <a:gd name="connsiteX110" fmla="*/ 427864 w 9662615"/>
              <a:gd name="connsiteY110" fmla="*/ 1580848 h 1600474"/>
              <a:gd name="connsiteX111" fmla="*/ 408381 w 9662615"/>
              <a:gd name="connsiteY111" fmla="*/ 1552940 h 1600474"/>
              <a:gd name="connsiteX112" fmla="*/ 267163 w 9662615"/>
              <a:gd name="connsiteY112" fmla="*/ 1531913 h 1600474"/>
              <a:gd name="connsiteX113" fmla="*/ 196644 w 9662615"/>
              <a:gd name="connsiteY113" fmla="*/ 1524565 h 1600474"/>
              <a:gd name="connsiteX114" fmla="*/ 86819 w 9662615"/>
              <a:gd name="connsiteY114" fmla="*/ 1519517 h 1600474"/>
              <a:gd name="connsiteX115" fmla="*/ 53369 w 9662615"/>
              <a:gd name="connsiteY115" fmla="*/ 1516853 h 1600474"/>
              <a:gd name="connsiteX116" fmla="*/ 2359 w 9662615"/>
              <a:gd name="connsiteY116" fmla="*/ 1515247 h 1600474"/>
              <a:gd name="connsiteX117" fmla="*/ 0 w 9662615"/>
              <a:gd name="connsiteY117" fmla="*/ 1514932 h 1600474"/>
              <a:gd name="connsiteX118" fmla="*/ 0 w 9662615"/>
              <a:gd name="connsiteY118" fmla="*/ 0 h 1600474"/>
              <a:gd name="connsiteX0" fmla="*/ 0 w 9662615"/>
              <a:gd name="connsiteY0" fmla="*/ 0 h 1679987"/>
              <a:gd name="connsiteX1" fmla="*/ 9662615 w 9662615"/>
              <a:gd name="connsiteY1" fmla="*/ 0 h 1679987"/>
              <a:gd name="connsiteX2" fmla="*/ 9662615 w 9662615"/>
              <a:gd name="connsiteY2" fmla="*/ 1280346 h 1679987"/>
              <a:gd name="connsiteX3" fmla="*/ 9658420 w 9662615"/>
              <a:gd name="connsiteY3" fmla="*/ 1280106 h 1679987"/>
              <a:gd name="connsiteX4" fmla="*/ 9469546 w 9662615"/>
              <a:gd name="connsiteY4" fmla="*/ 1289837 h 1679987"/>
              <a:gd name="connsiteX5" fmla="*/ 9385895 w 9662615"/>
              <a:gd name="connsiteY5" fmla="*/ 1269203 h 1679987"/>
              <a:gd name="connsiteX6" fmla="*/ 9144767 w 9662615"/>
              <a:gd name="connsiteY6" fmla="*/ 1264120 h 1679987"/>
              <a:gd name="connsiteX7" fmla="*/ 8837252 w 9662615"/>
              <a:gd name="connsiteY7" fmla="*/ 1350515 h 1679987"/>
              <a:gd name="connsiteX8" fmla="*/ 8705466 w 9662615"/>
              <a:gd name="connsiteY8" fmla="*/ 1342419 h 1679987"/>
              <a:gd name="connsiteX9" fmla="*/ 8652221 w 9662615"/>
              <a:gd name="connsiteY9" fmla="*/ 1326906 h 1679987"/>
              <a:gd name="connsiteX10" fmla="*/ 8632312 w 9662615"/>
              <a:gd name="connsiteY10" fmla="*/ 1326025 h 1679987"/>
              <a:gd name="connsiteX11" fmla="*/ 8591582 w 9662615"/>
              <a:gd name="connsiteY11" fmla="*/ 1341666 h 1679987"/>
              <a:gd name="connsiteX12" fmla="*/ 8537336 w 9662615"/>
              <a:gd name="connsiteY12" fmla="*/ 1341684 h 1679987"/>
              <a:gd name="connsiteX13" fmla="*/ 8472508 w 9662615"/>
              <a:gd name="connsiteY13" fmla="*/ 1363109 h 1679987"/>
              <a:gd name="connsiteX14" fmla="*/ 8258477 w 9662615"/>
              <a:gd name="connsiteY14" fmla="*/ 1370666 h 1679987"/>
              <a:gd name="connsiteX15" fmla="*/ 8197961 w 9662615"/>
              <a:gd name="connsiteY15" fmla="*/ 1392804 h 1679987"/>
              <a:gd name="connsiteX16" fmla="*/ 8171196 w 9662615"/>
              <a:gd name="connsiteY16" fmla="*/ 1397216 h 1679987"/>
              <a:gd name="connsiteX17" fmla="*/ 8127667 w 9662615"/>
              <a:gd name="connsiteY17" fmla="*/ 1418254 h 1679987"/>
              <a:gd name="connsiteX18" fmla="*/ 7974579 w 9662615"/>
              <a:gd name="connsiteY18" fmla="*/ 1383439 h 1679987"/>
              <a:gd name="connsiteX19" fmla="*/ 7768351 w 9662615"/>
              <a:gd name="connsiteY19" fmla="*/ 1395051 h 1679987"/>
              <a:gd name="connsiteX20" fmla="*/ 7635985 w 9662615"/>
              <a:gd name="connsiteY20" fmla="*/ 1386363 h 1679987"/>
              <a:gd name="connsiteX21" fmla="*/ 7466069 w 9662615"/>
              <a:gd name="connsiteY21" fmla="*/ 1377654 h 1679987"/>
              <a:gd name="connsiteX22" fmla="*/ 7355642 w 9662615"/>
              <a:gd name="connsiteY22" fmla="*/ 1407761 h 1679987"/>
              <a:gd name="connsiteX23" fmla="*/ 7151610 w 9662615"/>
              <a:gd name="connsiteY23" fmla="*/ 1397856 h 1679987"/>
              <a:gd name="connsiteX24" fmla="*/ 7082147 w 9662615"/>
              <a:gd name="connsiteY24" fmla="*/ 1406113 h 1679987"/>
              <a:gd name="connsiteX25" fmla="*/ 7014958 w 9662615"/>
              <a:gd name="connsiteY25" fmla="*/ 1396883 h 1679987"/>
              <a:gd name="connsiteX26" fmla="*/ 6907567 w 9662615"/>
              <a:gd name="connsiteY26" fmla="*/ 1419149 h 1679987"/>
              <a:gd name="connsiteX27" fmla="*/ 6748428 w 9662615"/>
              <a:gd name="connsiteY27" fmla="*/ 1420308 h 1679987"/>
              <a:gd name="connsiteX28" fmla="*/ 6654257 w 9662615"/>
              <a:gd name="connsiteY28" fmla="*/ 1424143 h 1679987"/>
              <a:gd name="connsiteX29" fmla="*/ 6620123 w 9662615"/>
              <a:gd name="connsiteY29" fmla="*/ 1430535 h 1679987"/>
              <a:gd name="connsiteX30" fmla="*/ 6571355 w 9662615"/>
              <a:gd name="connsiteY30" fmla="*/ 1436144 h 1679987"/>
              <a:gd name="connsiteX31" fmla="*/ 6486557 w 9662615"/>
              <a:gd name="connsiteY31" fmla="*/ 1449861 h 1679987"/>
              <a:gd name="connsiteX32" fmla="*/ 6370419 w 9662615"/>
              <a:gd name="connsiteY32" fmla="*/ 1461649 h 1679987"/>
              <a:gd name="connsiteX33" fmla="*/ 6278839 w 9662615"/>
              <a:gd name="connsiteY33" fmla="*/ 1449160 h 1679987"/>
              <a:gd name="connsiteX34" fmla="*/ 6272455 w 9662615"/>
              <a:gd name="connsiteY34" fmla="*/ 1453191 h 1679987"/>
              <a:gd name="connsiteX35" fmla="*/ 6212659 w 9662615"/>
              <a:gd name="connsiteY35" fmla="*/ 1454850 h 1679987"/>
              <a:gd name="connsiteX36" fmla="*/ 6069317 w 9662615"/>
              <a:gd name="connsiteY36" fmla="*/ 1445838 h 1679987"/>
              <a:gd name="connsiteX37" fmla="*/ 5878477 w 9662615"/>
              <a:gd name="connsiteY37" fmla="*/ 1439180 h 1679987"/>
              <a:gd name="connsiteX38" fmla="*/ 5838387 w 9662615"/>
              <a:gd name="connsiteY38" fmla="*/ 1444679 h 1679987"/>
              <a:gd name="connsiteX39" fmla="*/ 5771136 w 9662615"/>
              <a:gd name="connsiteY39" fmla="*/ 1453639 h 1679987"/>
              <a:gd name="connsiteX40" fmla="*/ 5724081 w 9662615"/>
              <a:gd name="connsiteY40" fmla="*/ 1470431 h 1679987"/>
              <a:gd name="connsiteX41" fmla="*/ 5666577 w 9662615"/>
              <a:gd name="connsiteY41" fmla="*/ 1473921 h 1679987"/>
              <a:gd name="connsiteX42" fmla="*/ 5649068 w 9662615"/>
              <a:gd name="connsiteY42" fmla="*/ 1461676 h 1679987"/>
              <a:gd name="connsiteX43" fmla="*/ 5588902 w 9662615"/>
              <a:gd name="connsiteY43" fmla="*/ 1469647 h 1679987"/>
              <a:gd name="connsiteX44" fmla="*/ 5498090 w 9662615"/>
              <a:gd name="connsiteY44" fmla="*/ 1483173 h 1679987"/>
              <a:gd name="connsiteX45" fmla="*/ 5444641 w 9662615"/>
              <a:gd name="connsiteY45" fmla="*/ 1487602 h 1679987"/>
              <a:gd name="connsiteX46" fmla="*/ 5299812 w 9662615"/>
              <a:gd name="connsiteY46" fmla="*/ 1503362 h 1679987"/>
              <a:gd name="connsiteX47" fmla="*/ 5213947 w 9662615"/>
              <a:gd name="connsiteY47" fmla="*/ 1516637 h 1679987"/>
              <a:gd name="connsiteX48" fmla="*/ 5090342 w 9662615"/>
              <a:gd name="connsiteY48" fmla="*/ 1546680 h 1679987"/>
              <a:gd name="connsiteX49" fmla="*/ 5129812 w 9662615"/>
              <a:gd name="connsiteY49" fmla="*/ 1521277 h 1679987"/>
              <a:gd name="connsiteX50" fmla="*/ 5059484 w 9662615"/>
              <a:gd name="connsiteY50" fmla="*/ 1546802 h 1679987"/>
              <a:gd name="connsiteX51" fmla="*/ 5038524 w 9662615"/>
              <a:gd name="connsiteY51" fmla="*/ 1545675 h 1679987"/>
              <a:gd name="connsiteX52" fmla="*/ 5026564 w 9662615"/>
              <a:gd name="connsiteY52" fmla="*/ 1545376 h 1679987"/>
              <a:gd name="connsiteX53" fmla="*/ 4969433 w 9662615"/>
              <a:gd name="connsiteY53" fmla="*/ 1550865 h 1679987"/>
              <a:gd name="connsiteX54" fmla="*/ 4929254 w 9662615"/>
              <a:gd name="connsiteY54" fmla="*/ 1563452 h 1679987"/>
              <a:gd name="connsiteX55" fmla="*/ 4871726 w 9662615"/>
              <a:gd name="connsiteY55" fmla="*/ 1570584 h 1679987"/>
              <a:gd name="connsiteX56" fmla="*/ 4843267 w 9662615"/>
              <a:gd name="connsiteY56" fmla="*/ 1561459 h 1679987"/>
              <a:gd name="connsiteX57" fmla="*/ 4821058 w 9662615"/>
              <a:gd name="connsiteY57" fmla="*/ 1553078 h 1679987"/>
              <a:gd name="connsiteX58" fmla="*/ 4791466 w 9662615"/>
              <a:gd name="connsiteY58" fmla="*/ 1561324 h 1679987"/>
              <a:gd name="connsiteX59" fmla="*/ 4784247 w 9662615"/>
              <a:gd name="connsiteY59" fmla="*/ 1562342 h 1679987"/>
              <a:gd name="connsiteX60" fmla="*/ 4739309 w 9662615"/>
              <a:gd name="connsiteY60" fmla="*/ 1553948 h 1679987"/>
              <a:gd name="connsiteX61" fmla="*/ 4697562 w 9662615"/>
              <a:gd name="connsiteY61" fmla="*/ 1551206 h 1679987"/>
              <a:gd name="connsiteX62" fmla="*/ 4650737 w 9662615"/>
              <a:gd name="connsiteY62" fmla="*/ 1537381 h 1679987"/>
              <a:gd name="connsiteX63" fmla="*/ 4583150 w 9662615"/>
              <a:gd name="connsiteY63" fmla="*/ 1529064 h 1679987"/>
              <a:gd name="connsiteX64" fmla="*/ 4521734 w 9662615"/>
              <a:gd name="connsiteY64" fmla="*/ 1529359 h 1679987"/>
              <a:gd name="connsiteX65" fmla="*/ 4382398 w 9662615"/>
              <a:gd name="connsiteY65" fmla="*/ 1534108 h 1679987"/>
              <a:gd name="connsiteX66" fmla="*/ 4221826 w 9662615"/>
              <a:gd name="connsiteY66" fmla="*/ 1500972 h 1679987"/>
              <a:gd name="connsiteX67" fmla="*/ 4096601 w 9662615"/>
              <a:gd name="connsiteY67" fmla="*/ 1521563 h 1679987"/>
              <a:gd name="connsiteX68" fmla="*/ 3879195 w 9662615"/>
              <a:gd name="connsiteY68" fmla="*/ 1679987 h 1679987"/>
              <a:gd name="connsiteX69" fmla="*/ 3833906 w 9662615"/>
              <a:gd name="connsiteY69" fmla="*/ 1516637 h 1679987"/>
              <a:gd name="connsiteX70" fmla="*/ 3696258 w 9662615"/>
              <a:gd name="connsiteY70" fmla="*/ 1537563 h 1679987"/>
              <a:gd name="connsiteX71" fmla="*/ 3594070 w 9662615"/>
              <a:gd name="connsiteY71" fmla="*/ 1509422 h 1679987"/>
              <a:gd name="connsiteX72" fmla="*/ 3565233 w 9662615"/>
              <a:gd name="connsiteY72" fmla="*/ 1515122 h 1679987"/>
              <a:gd name="connsiteX73" fmla="*/ 3560267 w 9662615"/>
              <a:gd name="connsiteY73" fmla="*/ 1516288 h 1679987"/>
              <a:gd name="connsiteX74" fmla="*/ 3540258 w 9662615"/>
              <a:gd name="connsiteY74" fmla="*/ 1516976 h 1679987"/>
              <a:gd name="connsiteX75" fmla="*/ 3534780 w 9662615"/>
              <a:gd name="connsiteY75" fmla="*/ 1522141 h 1679987"/>
              <a:gd name="connsiteX76" fmla="*/ 3504783 w 9662615"/>
              <a:gd name="connsiteY76" fmla="*/ 1526739 h 1679987"/>
              <a:gd name="connsiteX77" fmla="*/ 3430805 w 9662615"/>
              <a:gd name="connsiteY77" fmla="*/ 1542521 h 1679987"/>
              <a:gd name="connsiteX78" fmla="*/ 3292707 w 9662615"/>
              <a:gd name="connsiteY78" fmla="*/ 1520490 h 1679987"/>
              <a:gd name="connsiteX79" fmla="*/ 3187872 w 9662615"/>
              <a:gd name="connsiteY79" fmla="*/ 1519991 h 1679987"/>
              <a:gd name="connsiteX80" fmla="*/ 3148026 w 9662615"/>
              <a:gd name="connsiteY80" fmla="*/ 1524777 h 1679987"/>
              <a:gd name="connsiteX81" fmla="*/ 3092394 w 9662615"/>
              <a:gd name="connsiteY81" fmla="*/ 1528115 h 1679987"/>
              <a:gd name="connsiteX82" fmla="*/ 2994200 w 9662615"/>
              <a:gd name="connsiteY82" fmla="*/ 1537857 h 1679987"/>
              <a:gd name="connsiteX83" fmla="*/ 2862301 w 9662615"/>
              <a:gd name="connsiteY83" fmla="*/ 1544250 h 1679987"/>
              <a:gd name="connsiteX84" fmla="*/ 2766335 w 9662615"/>
              <a:gd name="connsiteY84" fmla="*/ 1527662 h 1679987"/>
              <a:gd name="connsiteX85" fmla="*/ 2757836 w 9662615"/>
              <a:gd name="connsiteY85" fmla="*/ 1531371 h 1679987"/>
              <a:gd name="connsiteX86" fmla="*/ 2691555 w 9662615"/>
              <a:gd name="connsiteY86" fmla="*/ 1530283 h 1679987"/>
              <a:gd name="connsiteX87" fmla="*/ 2491676 w 9662615"/>
              <a:gd name="connsiteY87" fmla="*/ 1500859 h 1679987"/>
              <a:gd name="connsiteX88" fmla="*/ 2378036 w 9662615"/>
              <a:gd name="connsiteY88" fmla="*/ 1520645 h 1679987"/>
              <a:gd name="connsiteX89" fmla="*/ 2284269 w 9662615"/>
              <a:gd name="connsiteY89" fmla="*/ 1503068 h 1679987"/>
              <a:gd name="connsiteX90" fmla="*/ 2207104 w 9662615"/>
              <a:gd name="connsiteY90" fmla="*/ 1508888 h 1679987"/>
              <a:gd name="connsiteX91" fmla="*/ 2149226 w 9662615"/>
              <a:gd name="connsiteY91" fmla="*/ 1523409 h 1679987"/>
              <a:gd name="connsiteX92" fmla="*/ 2084783 w 9662615"/>
              <a:gd name="connsiteY92" fmla="*/ 1524245 h 1679987"/>
              <a:gd name="connsiteX93" fmla="*/ 2070075 w 9662615"/>
              <a:gd name="connsiteY93" fmla="*/ 1511285 h 1679987"/>
              <a:gd name="connsiteX94" fmla="*/ 2001057 w 9662615"/>
              <a:gd name="connsiteY94" fmla="*/ 1516449 h 1679987"/>
              <a:gd name="connsiteX95" fmla="*/ 1896330 w 9662615"/>
              <a:gd name="connsiteY95" fmla="*/ 1525725 h 1679987"/>
              <a:gd name="connsiteX96" fmla="*/ 1835994 w 9662615"/>
              <a:gd name="connsiteY96" fmla="*/ 1527678 h 1679987"/>
              <a:gd name="connsiteX97" fmla="*/ 1671119 w 9662615"/>
              <a:gd name="connsiteY97" fmla="*/ 1536701 h 1679987"/>
              <a:gd name="connsiteX98" fmla="*/ 1601337 w 9662615"/>
              <a:gd name="connsiteY98" fmla="*/ 1548552 h 1679987"/>
              <a:gd name="connsiteX99" fmla="*/ 1407755 w 9662615"/>
              <a:gd name="connsiteY99" fmla="*/ 1571444 h 1679987"/>
              <a:gd name="connsiteX100" fmla="*/ 1271994 w 9662615"/>
              <a:gd name="connsiteY100" fmla="*/ 1579471 h 1679987"/>
              <a:gd name="connsiteX101" fmla="*/ 1249226 w 9662615"/>
              <a:gd name="connsiteY101" fmla="*/ 1583140 h 1679987"/>
              <a:gd name="connsiteX102" fmla="*/ 1217719 w 9662615"/>
              <a:gd name="connsiteY102" fmla="*/ 1580863 h 1679987"/>
              <a:gd name="connsiteX103" fmla="*/ 1091432 w 9662615"/>
              <a:gd name="connsiteY103" fmla="*/ 1571003 h 1679987"/>
              <a:gd name="connsiteX104" fmla="*/ 992039 w 9662615"/>
              <a:gd name="connsiteY104" fmla="*/ 1556662 h 1679987"/>
              <a:gd name="connsiteX105" fmla="*/ 868264 w 9662615"/>
              <a:gd name="connsiteY105" fmla="*/ 1566392 h 1679987"/>
              <a:gd name="connsiteX106" fmla="*/ 792765 w 9662615"/>
              <a:gd name="connsiteY106" fmla="*/ 1563102 h 1679987"/>
              <a:gd name="connsiteX107" fmla="*/ 669055 w 9662615"/>
              <a:gd name="connsiteY107" fmla="*/ 1543638 h 1679987"/>
              <a:gd name="connsiteX108" fmla="*/ 506152 w 9662615"/>
              <a:gd name="connsiteY108" fmla="*/ 1549124 h 1679987"/>
              <a:gd name="connsiteX109" fmla="*/ 472797 w 9662615"/>
              <a:gd name="connsiteY109" fmla="*/ 1568904 h 1679987"/>
              <a:gd name="connsiteX110" fmla="*/ 427864 w 9662615"/>
              <a:gd name="connsiteY110" fmla="*/ 1580848 h 1679987"/>
              <a:gd name="connsiteX111" fmla="*/ 408381 w 9662615"/>
              <a:gd name="connsiteY111" fmla="*/ 1552940 h 1679987"/>
              <a:gd name="connsiteX112" fmla="*/ 267163 w 9662615"/>
              <a:gd name="connsiteY112" fmla="*/ 1531913 h 1679987"/>
              <a:gd name="connsiteX113" fmla="*/ 196644 w 9662615"/>
              <a:gd name="connsiteY113" fmla="*/ 1524565 h 1679987"/>
              <a:gd name="connsiteX114" fmla="*/ 86819 w 9662615"/>
              <a:gd name="connsiteY114" fmla="*/ 1519517 h 1679987"/>
              <a:gd name="connsiteX115" fmla="*/ 53369 w 9662615"/>
              <a:gd name="connsiteY115" fmla="*/ 1516853 h 1679987"/>
              <a:gd name="connsiteX116" fmla="*/ 2359 w 9662615"/>
              <a:gd name="connsiteY116" fmla="*/ 1515247 h 1679987"/>
              <a:gd name="connsiteX117" fmla="*/ 0 w 9662615"/>
              <a:gd name="connsiteY117" fmla="*/ 1514932 h 1679987"/>
              <a:gd name="connsiteX118" fmla="*/ 0 w 9662615"/>
              <a:gd name="connsiteY118" fmla="*/ 0 h 1679987"/>
              <a:gd name="connsiteX0" fmla="*/ 0 w 9662615"/>
              <a:gd name="connsiteY0" fmla="*/ 0 h 1648182"/>
              <a:gd name="connsiteX1" fmla="*/ 9662615 w 9662615"/>
              <a:gd name="connsiteY1" fmla="*/ 0 h 1648182"/>
              <a:gd name="connsiteX2" fmla="*/ 9662615 w 9662615"/>
              <a:gd name="connsiteY2" fmla="*/ 1280346 h 1648182"/>
              <a:gd name="connsiteX3" fmla="*/ 9658420 w 9662615"/>
              <a:gd name="connsiteY3" fmla="*/ 1280106 h 1648182"/>
              <a:gd name="connsiteX4" fmla="*/ 9469546 w 9662615"/>
              <a:gd name="connsiteY4" fmla="*/ 1289837 h 1648182"/>
              <a:gd name="connsiteX5" fmla="*/ 9385895 w 9662615"/>
              <a:gd name="connsiteY5" fmla="*/ 1269203 h 1648182"/>
              <a:gd name="connsiteX6" fmla="*/ 9144767 w 9662615"/>
              <a:gd name="connsiteY6" fmla="*/ 1264120 h 1648182"/>
              <a:gd name="connsiteX7" fmla="*/ 8837252 w 9662615"/>
              <a:gd name="connsiteY7" fmla="*/ 1350515 h 1648182"/>
              <a:gd name="connsiteX8" fmla="*/ 8705466 w 9662615"/>
              <a:gd name="connsiteY8" fmla="*/ 1342419 h 1648182"/>
              <a:gd name="connsiteX9" fmla="*/ 8652221 w 9662615"/>
              <a:gd name="connsiteY9" fmla="*/ 1326906 h 1648182"/>
              <a:gd name="connsiteX10" fmla="*/ 8632312 w 9662615"/>
              <a:gd name="connsiteY10" fmla="*/ 1326025 h 1648182"/>
              <a:gd name="connsiteX11" fmla="*/ 8591582 w 9662615"/>
              <a:gd name="connsiteY11" fmla="*/ 1341666 h 1648182"/>
              <a:gd name="connsiteX12" fmla="*/ 8537336 w 9662615"/>
              <a:gd name="connsiteY12" fmla="*/ 1341684 h 1648182"/>
              <a:gd name="connsiteX13" fmla="*/ 8472508 w 9662615"/>
              <a:gd name="connsiteY13" fmla="*/ 1363109 h 1648182"/>
              <a:gd name="connsiteX14" fmla="*/ 8258477 w 9662615"/>
              <a:gd name="connsiteY14" fmla="*/ 1370666 h 1648182"/>
              <a:gd name="connsiteX15" fmla="*/ 8197961 w 9662615"/>
              <a:gd name="connsiteY15" fmla="*/ 1392804 h 1648182"/>
              <a:gd name="connsiteX16" fmla="*/ 8171196 w 9662615"/>
              <a:gd name="connsiteY16" fmla="*/ 1397216 h 1648182"/>
              <a:gd name="connsiteX17" fmla="*/ 8127667 w 9662615"/>
              <a:gd name="connsiteY17" fmla="*/ 1418254 h 1648182"/>
              <a:gd name="connsiteX18" fmla="*/ 7974579 w 9662615"/>
              <a:gd name="connsiteY18" fmla="*/ 1383439 h 1648182"/>
              <a:gd name="connsiteX19" fmla="*/ 7768351 w 9662615"/>
              <a:gd name="connsiteY19" fmla="*/ 1395051 h 1648182"/>
              <a:gd name="connsiteX20" fmla="*/ 7635985 w 9662615"/>
              <a:gd name="connsiteY20" fmla="*/ 1386363 h 1648182"/>
              <a:gd name="connsiteX21" fmla="*/ 7466069 w 9662615"/>
              <a:gd name="connsiteY21" fmla="*/ 1377654 h 1648182"/>
              <a:gd name="connsiteX22" fmla="*/ 7355642 w 9662615"/>
              <a:gd name="connsiteY22" fmla="*/ 1407761 h 1648182"/>
              <a:gd name="connsiteX23" fmla="*/ 7151610 w 9662615"/>
              <a:gd name="connsiteY23" fmla="*/ 1397856 h 1648182"/>
              <a:gd name="connsiteX24" fmla="*/ 7082147 w 9662615"/>
              <a:gd name="connsiteY24" fmla="*/ 1406113 h 1648182"/>
              <a:gd name="connsiteX25" fmla="*/ 7014958 w 9662615"/>
              <a:gd name="connsiteY25" fmla="*/ 1396883 h 1648182"/>
              <a:gd name="connsiteX26" fmla="*/ 6907567 w 9662615"/>
              <a:gd name="connsiteY26" fmla="*/ 1419149 h 1648182"/>
              <a:gd name="connsiteX27" fmla="*/ 6748428 w 9662615"/>
              <a:gd name="connsiteY27" fmla="*/ 1420308 h 1648182"/>
              <a:gd name="connsiteX28" fmla="*/ 6654257 w 9662615"/>
              <a:gd name="connsiteY28" fmla="*/ 1424143 h 1648182"/>
              <a:gd name="connsiteX29" fmla="*/ 6620123 w 9662615"/>
              <a:gd name="connsiteY29" fmla="*/ 1430535 h 1648182"/>
              <a:gd name="connsiteX30" fmla="*/ 6571355 w 9662615"/>
              <a:gd name="connsiteY30" fmla="*/ 1436144 h 1648182"/>
              <a:gd name="connsiteX31" fmla="*/ 6486557 w 9662615"/>
              <a:gd name="connsiteY31" fmla="*/ 1449861 h 1648182"/>
              <a:gd name="connsiteX32" fmla="*/ 6370419 w 9662615"/>
              <a:gd name="connsiteY32" fmla="*/ 1461649 h 1648182"/>
              <a:gd name="connsiteX33" fmla="*/ 6278839 w 9662615"/>
              <a:gd name="connsiteY33" fmla="*/ 1449160 h 1648182"/>
              <a:gd name="connsiteX34" fmla="*/ 6272455 w 9662615"/>
              <a:gd name="connsiteY34" fmla="*/ 1453191 h 1648182"/>
              <a:gd name="connsiteX35" fmla="*/ 6212659 w 9662615"/>
              <a:gd name="connsiteY35" fmla="*/ 1454850 h 1648182"/>
              <a:gd name="connsiteX36" fmla="*/ 6069317 w 9662615"/>
              <a:gd name="connsiteY36" fmla="*/ 1445838 h 1648182"/>
              <a:gd name="connsiteX37" fmla="*/ 5878477 w 9662615"/>
              <a:gd name="connsiteY37" fmla="*/ 1439180 h 1648182"/>
              <a:gd name="connsiteX38" fmla="*/ 5838387 w 9662615"/>
              <a:gd name="connsiteY38" fmla="*/ 1444679 h 1648182"/>
              <a:gd name="connsiteX39" fmla="*/ 5771136 w 9662615"/>
              <a:gd name="connsiteY39" fmla="*/ 1453639 h 1648182"/>
              <a:gd name="connsiteX40" fmla="*/ 5724081 w 9662615"/>
              <a:gd name="connsiteY40" fmla="*/ 1470431 h 1648182"/>
              <a:gd name="connsiteX41" fmla="*/ 5666577 w 9662615"/>
              <a:gd name="connsiteY41" fmla="*/ 1473921 h 1648182"/>
              <a:gd name="connsiteX42" fmla="*/ 5649068 w 9662615"/>
              <a:gd name="connsiteY42" fmla="*/ 1461676 h 1648182"/>
              <a:gd name="connsiteX43" fmla="*/ 5588902 w 9662615"/>
              <a:gd name="connsiteY43" fmla="*/ 1469647 h 1648182"/>
              <a:gd name="connsiteX44" fmla="*/ 5498090 w 9662615"/>
              <a:gd name="connsiteY44" fmla="*/ 1483173 h 1648182"/>
              <a:gd name="connsiteX45" fmla="*/ 5444641 w 9662615"/>
              <a:gd name="connsiteY45" fmla="*/ 1487602 h 1648182"/>
              <a:gd name="connsiteX46" fmla="*/ 5299812 w 9662615"/>
              <a:gd name="connsiteY46" fmla="*/ 1503362 h 1648182"/>
              <a:gd name="connsiteX47" fmla="*/ 5213947 w 9662615"/>
              <a:gd name="connsiteY47" fmla="*/ 1516637 h 1648182"/>
              <a:gd name="connsiteX48" fmla="*/ 5090342 w 9662615"/>
              <a:gd name="connsiteY48" fmla="*/ 1546680 h 1648182"/>
              <a:gd name="connsiteX49" fmla="*/ 5129812 w 9662615"/>
              <a:gd name="connsiteY49" fmla="*/ 1521277 h 1648182"/>
              <a:gd name="connsiteX50" fmla="*/ 5059484 w 9662615"/>
              <a:gd name="connsiteY50" fmla="*/ 1546802 h 1648182"/>
              <a:gd name="connsiteX51" fmla="*/ 5038524 w 9662615"/>
              <a:gd name="connsiteY51" fmla="*/ 1545675 h 1648182"/>
              <a:gd name="connsiteX52" fmla="*/ 5026564 w 9662615"/>
              <a:gd name="connsiteY52" fmla="*/ 1545376 h 1648182"/>
              <a:gd name="connsiteX53" fmla="*/ 4969433 w 9662615"/>
              <a:gd name="connsiteY53" fmla="*/ 1550865 h 1648182"/>
              <a:gd name="connsiteX54" fmla="*/ 4929254 w 9662615"/>
              <a:gd name="connsiteY54" fmla="*/ 1563452 h 1648182"/>
              <a:gd name="connsiteX55" fmla="*/ 4871726 w 9662615"/>
              <a:gd name="connsiteY55" fmla="*/ 1570584 h 1648182"/>
              <a:gd name="connsiteX56" fmla="*/ 4843267 w 9662615"/>
              <a:gd name="connsiteY56" fmla="*/ 1561459 h 1648182"/>
              <a:gd name="connsiteX57" fmla="*/ 4821058 w 9662615"/>
              <a:gd name="connsiteY57" fmla="*/ 1553078 h 1648182"/>
              <a:gd name="connsiteX58" fmla="*/ 4791466 w 9662615"/>
              <a:gd name="connsiteY58" fmla="*/ 1561324 h 1648182"/>
              <a:gd name="connsiteX59" fmla="*/ 4784247 w 9662615"/>
              <a:gd name="connsiteY59" fmla="*/ 1562342 h 1648182"/>
              <a:gd name="connsiteX60" fmla="*/ 4739309 w 9662615"/>
              <a:gd name="connsiteY60" fmla="*/ 1553948 h 1648182"/>
              <a:gd name="connsiteX61" fmla="*/ 4697562 w 9662615"/>
              <a:gd name="connsiteY61" fmla="*/ 1551206 h 1648182"/>
              <a:gd name="connsiteX62" fmla="*/ 4650737 w 9662615"/>
              <a:gd name="connsiteY62" fmla="*/ 1537381 h 1648182"/>
              <a:gd name="connsiteX63" fmla="*/ 4583150 w 9662615"/>
              <a:gd name="connsiteY63" fmla="*/ 1529064 h 1648182"/>
              <a:gd name="connsiteX64" fmla="*/ 4521734 w 9662615"/>
              <a:gd name="connsiteY64" fmla="*/ 1529359 h 1648182"/>
              <a:gd name="connsiteX65" fmla="*/ 4382398 w 9662615"/>
              <a:gd name="connsiteY65" fmla="*/ 1534108 h 1648182"/>
              <a:gd name="connsiteX66" fmla="*/ 4221826 w 9662615"/>
              <a:gd name="connsiteY66" fmla="*/ 1500972 h 1648182"/>
              <a:gd name="connsiteX67" fmla="*/ 4096601 w 9662615"/>
              <a:gd name="connsiteY67" fmla="*/ 1521563 h 1648182"/>
              <a:gd name="connsiteX68" fmla="*/ 4058099 w 9662615"/>
              <a:gd name="connsiteY68" fmla="*/ 1648182 h 1648182"/>
              <a:gd name="connsiteX69" fmla="*/ 3833906 w 9662615"/>
              <a:gd name="connsiteY69" fmla="*/ 1516637 h 1648182"/>
              <a:gd name="connsiteX70" fmla="*/ 3696258 w 9662615"/>
              <a:gd name="connsiteY70" fmla="*/ 1537563 h 1648182"/>
              <a:gd name="connsiteX71" fmla="*/ 3594070 w 9662615"/>
              <a:gd name="connsiteY71" fmla="*/ 1509422 h 1648182"/>
              <a:gd name="connsiteX72" fmla="*/ 3565233 w 9662615"/>
              <a:gd name="connsiteY72" fmla="*/ 1515122 h 1648182"/>
              <a:gd name="connsiteX73" fmla="*/ 3560267 w 9662615"/>
              <a:gd name="connsiteY73" fmla="*/ 1516288 h 1648182"/>
              <a:gd name="connsiteX74" fmla="*/ 3540258 w 9662615"/>
              <a:gd name="connsiteY74" fmla="*/ 1516976 h 1648182"/>
              <a:gd name="connsiteX75" fmla="*/ 3534780 w 9662615"/>
              <a:gd name="connsiteY75" fmla="*/ 1522141 h 1648182"/>
              <a:gd name="connsiteX76" fmla="*/ 3504783 w 9662615"/>
              <a:gd name="connsiteY76" fmla="*/ 1526739 h 1648182"/>
              <a:gd name="connsiteX77" fmla="*/ 3430805 w 9662615"/>
              <a:gd name="connsiteY77" fmla="*/ 1542521 h 1648182"/>
              <a:gd name="connsiteX78" fmla="*/ 3292707 w 9662615"/>
              <a:gd name="connsiteY78" fmla="*/ 1520490 h 1648182"/>
              <a:gd name="connsiteX79" fmla="*/ 3187872 w 9662615"/>
              <a:gd name="connsiteY79" fmla="*/ 1519991 h 1648182"/>
              <a:gd name="connsiteX80" fmla="*/ 3148026 w 9662615"/>
              <a:gd name="connsiteY80" fmla="*/ 1524777 h 1648182"/>
              <a:gd name="connsiteX81" fmla="*/ 3092394 w 9662615"/>
              <a:gd name="connsiteY81" fmla="*/ 1528115 h 1648182"/>
              <a:gd name="connsiteX82" fmla="*/ 2994200 w 9662615"/>
              <a:gd name="connsiteY82" fmla="*/ 1537857 h 1648182"/>
              <a:gd name="connsiteX83" fmla="*/ 2862301 w 9662615"/>
              <a:gd name="connsiteY83" fmla="*/ 1544250 h 1648182"/>
              <a:gd name="connsiteX84" fmla="*/ 2766335 w 9662615"/>
              <a:gd name="connsiteY84" fmla="*/ 1527662 h 1648182"/>
              <a:gd name="connsiteX85" fmla="*/ 2757836 w 9662615"/>
              <a:gd name="connsiteY85" fmla="*/ 1531371 h 1648182"/>
              <a:gd name="connsiteX86" fmla="*/ 2691555 w 9662615"/>
              <a:gd name="connsiteY86" fmla="*/ 1530283 h 1648182"/>
              <a:gd name="connsiteX87" fmla="*/ 2491676 w 9662615"/>
              <a:gd name="connsiteY87" fmla="*/ 1500859 h 1648182"/>
              <a:gd name="connsiteX88" fmla="*/ 2378036 w 9662615"/>
              <a:gd name="connsiteY88" fmla="*/ 1520645 h 1648182"/>
              <a:gd name="connsiteX89" fmla="*/ 2284269 w 9662615"/>
              <a:gd name="connsiteY89" fmla="*/ 1503068 h 1648182"/>
              <a:gd name="connsiteX90" fmla="*/ 2207104 w 9662615"/>
              <a:gd name="connsiteY90" fmla="*/ 1508888 h 1648182"/>
              <a:gd name="connsiteX91" fmla="*/ 2149226 w 9662615"/>
              <a:gd name="connsiteY91" fmla="*/ 1523409 h 1648182"/>
              <a:gd name="connsiteX92" fmla="*/ 2084783 w 9662615"/>
              <a:gd name="connsiteY92" fmla="*/ 1524245 h 1648182"/>
              <a:gd name="connsiteX93" fmla="*/ 2070075 w 9662615"/>
              <a:gd name="connsiteY93" fmla="*/ 1511285 h 1648182"/>
              <a:gd name="connsiteX94" fmla="*/ 2001057 w 9662615"/>
              <a:gd name="connsiteY94" fmla="*/ 1516449 h 1648182"/>
              <a:gd name="connsiteX95" fmla="*/ 1896330 w 9662615"/>
              <a:gd name="connsiteY95" fmla="*/ 1525725 h 1648182"/>
              <a:gd name="connsiteX96" fmla="*/ 1835994 w 9662615"/>
              <a:gd name="connsiteY96" fmla="*/ 1527678 h 1648182"/>
              <a:gd name="connsiteX97" fmla="*/ 1671119 w 9662615"/>
              <a:gd name="connsiteY97" fmla="*/ 1536701 h 1648182"/>
              <a:gd name="connsiteX98" fmla="*/ 1601337 w 9662615"/>
              <a:gd name="connsiteY98" fmla="*/ 1548552 h 1648182"/>
              <a:gd name="connsiteX99" fmla="*/ 1407755 w 9662615"/>
              <a:gd name="connsiteY99" fmla="*/ 1571444 h 1648182"/>
              <a:gd name="connsiteX100" fmla="*/ 1271994 w 9662615"/>
              <a:gd name="connsiteY100" fmla="*/ 1579471 h 1648182"/>
              <a:gd name="connsiteX101" fmla="*/ 1249226 w 9662615"/>
              <a:gd name="connsiteY101" fmla="*/ 1583140 h 1648182"/>
              <a:gd name="connsiteX102" fmla="*/ 1217719 w 9662615"/>
              <a:gd name="connsiteY102" fmla="*/ 1580863 h 1648182"/>
              <a:gd name="connsiteX103" fmla="*/ 1091432 w 9662615"/>
              <a:gd name="connsiteY103" fmla="*/ 1571003 h 1648182"/>
              <a:gd name="connsiteX104" fmla="*/ 992039 w 9662615"/>
              <a:gd name="connsiteY104" fmla="*/ 1556662 h 1648182"/>
              <a:gd name="connsiteX105" fmla="*/ 868264 w 9662615"/>
              <a:gd name="connsiteY105" fmla="*/ 1566392 h 1648182"/>
              <a:gd name="connsiteX106" fmla="*/ 792765 w 9662615"/>
              <a:gd name="connsiteY106" fmla="*/ 1563102 h 1648182"/>
              <a:gd name="connsiteX107" fmla="*/ 669055 w 9662615"/>
              <a:gd name="connsiteY107" fmla="*/ 1543638 h 1648182"/>
              <a:gd name="connsiteX108" fmla="*/ 506152 w 9662615"/>
              <a:gd name="connsiteY108" fmla="*/ 1549124 h 1648182"/>
              <a:gd name="connsiteX109" fmla="*/ 472797 w 9662615"/>
              <a:gd name="connsiteY109" fmla="*/ 1568904 h 1648182"/>
              <a:gd name="connsiteX110" fmla="*/ 427864 w 9662615"/>
              <a:gd name="connsiteY110" fmla="*/ 1580848 h 1648182"/>
              <a:gd name="connsiteX111" fmla="*/ 408381 w 9662615"/>
              <a:gd name="connsiteY111" fmla="*/ 1552940 h 1648182"/>
              <a:gd name="connsiteX112" fmla="*/ 267163 w 9662615"/>
              <a:gd name="connsiteY112" fmla="*/ 1531913 h 1648182"/>
              <a:gd name="connsiteX113" fmla="*/ 196644 w 9662615"/>
              <a:gd name="connsiteY113" fmla="*/ 1524565 h 1648182"/>
              <a:gd name="connsiteX114" fmla="*/ 86819 w 9662615"/>
              <a:gd name="connsiteY114" fmla="*/ 1519517 h 1648182"/>
              <a:gd name="connsiteX115" fmla="*/ 53369 w 9662615"/>
              <a:gd name="connsiteY115" fmla="*/ 1516853 h 1648182"/>
              <a:gd name="connsiteX116" fmla="*/ 2359 w 9662615"/>
              <a:gd name="connsiteY116" fmla="*/ 1515247 h 1648182"/>
              <a:gd name="connsiteX117" fmla="*/ 0 w 9662615"/>
              <a:gd name="connsiteY117" fmla="*/ 1514932 h 1648182"/>
              <a:gd name="connsiteX118" fmla="*/ 0 w 9662615"/>
              <a:gd name="connsiteY118" fmla="*/ 0 h 1648182"/>
              <a:gd name="connsiteX0" fmla="*/ 0 w 9662615"/>
              <a:gd name="connsiteY0" fmla="*/ 0 h 1648182"/>
              <a:gd name="connsiteX1" fmla="*/ 9662615 w 9662615"/>
              <a:gd name="connsiteY1" fmla="*/ 0 h 1648182"/>
              <a:gd name="connsiteX2" fmla="*/ 9662615 w 9662615"/>
              <a:gd name="connsiteY2" fmla="*/ 1280346 h 1648182"/>
              <a:gd name="connsiteX3" fmla="*/ 9658420 w 9662615"/>
              <a:gd name="connsiteY3" fmla="*/ 1280106 h 1648182"/>
              <a:gd name="connsiteX4" fmla="*/ 9469546 w 9662615"/>
              <a:gd name="connsiteY4" fmla="*/ 1289837 h 1648182"/>
              <a:gd name="connsiteX5" fmla="*/ 9385895 w 9662615"/>
              <a:gd name="connsiteY5" fmla="*/ 1269203 h 1648182"/>
              <a:gd name="connsiteX6" fmla="*/ 9144767 w 9662615"/>
              <a:gd name="connsiteY6" fmla="*/ 1264120 h 1648182"/>
              <a:gd name="connsiteX7" fmla="*/ 8837252 w 9662615"/>
              <a:gd name="connsiteY7" fmla="*/ 1350515 h 1648182"/>
              <a:gd name="connsiteX8" fmla="*/ 8705466 w 9662615"/>
              <a:gd name="connsiteY8" fmla="*/ 1342419 h 1648182"/>
              <a:gd name="connsiteX9" fmla="*/ 8652221 w 9662615"/>
              <a:gd name="connsiteY9" fmla="*/ 1326906 h 1648182"/>
              <a:gd name="connsiteX10" fmla="*/ 8632312 w 9662615"/>
              <a:gd name="connsiteY10" fmla="*/ 1326025 h 1648182"/>
              <a:gd name="connsiteX11" fmla="*/ 8591582 w 9662615"/>
              <a:gd name="connsiteY11" fmla="*/ 1341666 h 1648182"/>
              <a:gd name="connsiteX12" fmla="*/ 8537336 w 9662615"/>
              <a:gd name="connsiteY12" fmla="*/ 1341684 h 1648182"/>
              <a:gd name="connsiteX13" fmla="*/ 8472508 w 9662615"/>
              <a:gd name="connsiteY13" fmla="*/ 1363109 h 1648182"/>
              <a:gd name="connsiteX14" fmla="*/ 8258477 w 9662615"/>
              <a:gd name="connsiteY14" fmla="*/ 1370666 h 1648182"/>
              <a:gd name="connsiteX15" fmla="*/ 8197961 w 9662615"/>
              <a:gd name="connsiteY15" fmla="*/ 1392804 h 1648182"/>
              <a:gd name="connsiteX16" fmla="*/ 8171196 w 9662615"/>
              <a:gd name="connsiteY16" fmla="*/ 1397216 h 1648182"/>
              <a:gd name="connsiteX17" fmla="*/ 8127667 w 9662615"/>
              <a:gd name="connsiteY17" fmla="*/ 1418254 h 1648182"/>
              <a:gd name="connsiteX18" fmla="*/ 7974579 w 9662615"/>
              <a:gd name="connsiteY18" fmla="*/ 1383439 h 1648182"/>
              <a:gd name="connsiteX19" fmla="*/ 7768351 w 9662615"/>
              <a:gd name="connsiteY19" fmla="*/ 1395051 h 1648182"/>
              <a:gd name="connsiteX20" fmla="*/ 7635985 w 9662615"/>
              <a:gd name="connsiteY20" fmla="*/ 1386363 h 1648182"/>
              <a:gd name="connsiteX21" fmla="*/ 7466069 w 9662615"/>
              <a:gd name="connsiteY21" fmla="*/ 1377654 h 1648182"/>
              <a:gd name="connsiteX22" fmla="*/ 7355642 w 9662615"/>
              <a:gd name="connsiteY22" fmla="*/ 1407761 h 1648182"/>
              <a:gd name="connsiteX23" fmla="*/ 7151610 w 9662615"/>
              <a:gd name="connsiteY23" fmla="*/ 1397856 h 1648182"/>
              <a:gd name="connsiteX24" fmla="*/ 7082147 w 9662615"/>
              <a:gd name="connsiteY24" fmla="*/ 1406113 h 1648182"/>
              <a:gd name="connsiteX25" fmla="*/ 7014958 w 9662615"/>
              <a:gd name="connsiteY25" fmla="*/ 1396883 h 1648182"/>
              <a:gd name="connsiteX26" fmla="*/ 6907567 w 9662615"/>
              <a:gd name="connsiteY26" fmla="*/ 1419149 h 1648182"/>
              <a:gd name="connsiteX27" fmla="*/ 6748428 w 9662615"/>
              <a:gd name="connsiteY27" fmla="*/ 1420308 h 1648182"/>
              <a:gd name="connsiteX28" fmla="*/ 6654257 w 9662615"/>
              <a:gd name="connsiteY28" fmla="*/ 1424143 h 1648182"/>
              <a:gd name="connsiteX29" fmla="*/ 6620123 w 9662615"/>
              <a:gd name="connsiteY29" fmla="*/ 1430535 h 1648182"/>
              <a:gd name="connsiteX30" fmla="*/ 6571355 w 9662615"/>
              <a:gd name="connsiteY30" fmla="*/ 1436144 h 1648182"/>
              <a:gd name="connsiteX31" fmla="*/ 6486557 w 9662615"/>
              <a:gd name="connsiteY31" fmla="*/ 1449861 h 1648182"/>
              <a:gd name="connsiteX32" fmla="*/ 6370419 w 9662615"/>
              <a:gd name="connsiteY32" fmla="*/ 1461649 h 1648182"/>
              <a:gd name="connsiteX33" fmla="*/ 6278839 w 9662615"/>
              <a:gd name="connsiteY33" fmla="*/ 1449160 h 1648182"/>
              <a:gd name="connsiteX34" fmla="*/ 6272455 w 9662615"/>
              <a:gd name="connsiteY34" fmla="*/ 1453191 h 1648182"/>
              <a:gd name="connsiteX35" fmla="*/ 6212659 w 9662615"/>
              <a:gd name="connsiteY35" fmla="*/ 1454850 h 1648182"/>
              <a:gd name="connsiteX36" fmla="*/ 6069317 w 9662615"/>
              <a:gd name="connsiteY36" fmla="*/ 1445838 h 1648182"/>
              <a:gd name="connsiteX37" fmla="*/ 5878477 w 9662615"/>
              <a:gd name="connsiteY37" fmla="*/ 1439180 h 1648182"/>
              <a:gd name="connsiteX38" fmla="*/ 5838387 w 9662615"/>
              <a:gd name="connsiteY38" fmla="*/ 1444679 h 1648182"/>
              <a:gd name="connsiteX39" fmla="*/ 5771136 w 9662615"/>
              <a:gd name="connsiteY39" fmla="*/ 1453639 h 1648182"/>
              <a:gd name="connsiteX40" fmla="*/ 5724081 w 9662615"/>
              <a:gd name="connsiteY40" fmla="*/ 1470431 h 1648182"/>
              <a:gd name="connsiteX41" fmla="*/ 5666577 w 9662615"/>
              <a:gd name="connsiteY41" fmla="*/ 1473921 h 1648182"/>
              <a:gd name="connsiteX42" fmla="*/ 5649068 w 9662615"/>
              <a:gd name="connsiteY42" fmla="*/ 1461676 h 1648182"/>
              <a:gd name="connsiteX43" fmla="*/ 5588902 w 9662615"/>
              <a:gd name="connsiteY43" fmla="*/ 1469647 h 1648182"/>
              <a:gd name="connsiteX44" fmla="*/ 5498090 w 9662615"/>
              <a:gd name="connsiteY44" fmla="*/ 1483173 h 1648182"/>
              <a:gd name="connsiteX45" fmla="*/ 5444641 w 9662615"/>
              <a:gd name="connsiteY45" fmla="*/ 1487602 h 1648182"/>
              <a:gd name="connsiteX46" fmla="*/ 5299812 w 9662615"/>
              <a:gd name="connsiteY46" fmla="*/ 1503362 h 1648182"/>
              <a:gd name="connsiteX47" fmla="*/ 5213947 w 9662615"/>
              <a:gd name="connsiteY47" fmla="*/ 1516637 h 1648182"/>
              <a:gd name="connsiteX48" fmla="*/ 5090342 w 9662615"/>
              <a:gd name="connsiteY48" fmla="*/ 1546680 h 1648182"/>
              <a:gd name="connsiteX49" fmla="*/ 5129812 w 9662615"/>
              <a:gd name="connsiteY49" fmla="*/ 1521277 h 1648182"/>
              <a:gd name="connsiteX50" fmla="*/ 5059484 w 9662615"/>
              <a:gd name="connsiteY50" fmla="*/ 1546802 h 1648182"/>
              <a:gd name="connsiteX51" fmla="*/ 5038524 w 9662615"/>
              <a:gd name="connsiteY51" fmla="*/ 1545675 h 1648182"/>
              <a:gd name="connsiteX52" fmla="*/ 5026564 w 9662615"/>
              <a:gd name="connsiteY52" fmla="*/ 1545376 h 1648182"/>
              <a:gd name="connsiteX53" fmla="*/ 4969433 w 9662615"/>
              <a:gd name="connsiteY53" fmla="*/ 1550865 h 1648182"/>
              <a:gd name="connsiteX54" fmla="*/ 4929254 w 9662615"/>
              <a:gd name="connsiteY54" fmla="*/ 1563452 h 1648182"/>
              <a:gd name="connsiteX55" fmla="*/ 4871726 w 9662615"/>
              <a:gd name="connsiteY55" fmla="*/ 1570584 h 1648182"/>
              <a:gd name="connsiteX56" fmla="*/ 4843267 w 9662615"/>
              <a:gd name="connsiteY56" fmla="*/ 1561459 h 1648182"/>
              <a:gd name="connsiteX57" fmla="*/ 4821058 w 9662615"/>
              <a:gd name="connsiteY57" fmla="*/ 1553078 h 1648182"/>
              <a:gd name="connsiteX58" fmla="*/ 4791466 w 9662615"/>
              <a:gd name="connsiteY58" fmla="*/ 1561324 h 1648182"/>
              <a:gd name="connsiteX59" fmla="*/ 4784247 w 9662615"/>
              <a:gd name="connsiteY59" fmla="*/ 1562342 h 1648182"/>
              <a:gd name="connsiteX60" fmla="*/ 4739309 w 9662615"/>
              <a:gd name="connsiteY60" fmla="*/ 1553948 h 1648182"/>
              <a:gd name="connsiteX61" fmla="*/ 4697562 w 9662615"/>
              <a:gd name="connsiteY61" fmla="*/ 1551206 h 1648182"/>
              <a:gd name="connsiteX62" fmla="*/ 4650737 w 9662615"/>
              <a:gd name="connsiteY62" fmla="*/ 1537381 h 1648182"/>
              <a:gd name="connsiteX63" fmla="*/ 4583150 w 9662615"/>
              <a:gd name="connsiteY63" fmla="*/ 1529064 h 1648182"/>
              <a:gd name="connsiteX64" fmla="*/ 4521734 w 9662615"/>
              <a:gd name="connsiteY64" fmla="*/ 1529359 h 1648182"/>
              <a:gd name="connsiteX65" fmla="*/ 4382398 w 9662615"/>
              <a:gd name="connsiteY65" fmla="*/ 1534108 h 1648182"/>
              <a:gd name="connsiteX66" fmla="*/ 4221826 w 9662615"/>
              <a:gd name="connsiteY66" fmla="*/ 1500972 h 1648182"/>
              <a:gd name="connsiteX67" fmla="*/ 4096601 w 9662615"/>
              <a:gd name="connsiteY67" fmla="*/ 1521563 h 1648182"/>
              <a:gd name="connsiteX68" fmla="*/ 4058099 w 9662615"/>
              <a:gd name="connsiteY68" fmla="*/ 1648182 h 1648182"/>
              <a:gd name="connsiteX69" fmla="*/ 3833906 w 9662615"/>
              <a:gd name="connsiteY69" fmla="*/ 1516637 h 1648182"/>
              <a:gd name="connsiteX70" fmla="*/ 3696258 w 9662615"/>
              <a:gd name="connsiteY70" fmla="*/ 1537563 h 1648182"/>
              <a:gd name="connsiteX71" fmla="*/ 3594070 w 9662615"/>
              <a:gd name="connsiteY71" fmla="*/ 1509422 h 1648182"/>
              <a:gd name="connsiteX72" fmla="*/ 3565233 w 9662615"/>
              <a:gd name="connsiteY72" fmla="*/ 1515122 h 1648182"/>
              <a:gd name="connsiteX73" fmla="*/ 3560267 w 9662615"/>
              <a:gd name="connsiteY73" fmla="*/ 1516288 h 1648182"/>
              <a:gd name="connsiteX74" fmla="*/ 3540258 w 9662615"/>
              <a:gd name="connsiteY74" fmla="*/ 1516976 h 1648182"/>
              <a:gd name="connsiteX75" fmla="*/ 3534780 w 9662615"/>
              <a:gd name="connsiteY75" fmla="*/ 1522141 h 1648182"/>
              <a:gd name="connsiteX76" fmla="*/ 3504783 w 9662615"/>
              <a:gd name="connsiteY76" fmla="*/ 1526739 h 1648182"/>
              <a:gd name="connsiteX77" fmla="*/ 3430805 w 9662615"/>
              <a:gd name="connsiteY77" fmla="*/ 1542521 h 1648182"/>
              <a:gd name="connsiteX78" fmla="*/ 3292707 w 9662615"/>
              <a:gd name="connsiteY78" fmla="*/ 1520490 h 1648182"/>
              <a:gd name="connsiteX79" fmla="*/ 3187872 w 9662615"/>
              <a:gd name="connsiteY79" fmla="*/ 1519991 h 1648182"/>
              <a:gd name="connsiteX80" fmla="*/ 3148026 w 9662615"/>
              <a:gd name="connsiteY80" fmla="*/ 1524777 h 1648182"/>
              <a:gd name="connsiteX81" fmla="*/ 3092394 w 9662615"/>
              <a:gd name="connsiteY81" fmla="*/ 1528115 h 1648182"/>
              <a:gd name="connsiteX82" fmla="*/ 2994200 w 9662615"/>
              <a:gd name="connsiteY82" fmla="*/ 1537857 h 1648182"/>
              <a:gd name="connsiteX83" fmla="*/ 2862301 w 9662615"/>
              <a:gd name="connsiteY83" fmla="*/ 1544250 h 1648182"/>
              <a:gd name="connsiteX84" fmla="*/ 2766335 w 9662615"/>
              <a:gd name="connsiteY84" fmla="*/ 1527662 h 1648182"/>
              <a:gd name="connsiteX85" fmla="*/ 2757836 w 9662615"/>
              <a:gd name="connsiteY85" fmla="*/ 1531371 h 1648182"/>
              <a:gd name="connsiteX86" fmla="*/ 2691555 w 9662615"/>
              <a:gd name="connsiteY86" fmla="*/ 1530283 h 1648182"/>
              <a:gd name="connsiteX87" fmla="*/ 2491676 w 9662615"/>
              <a:gd name="connsiteY87" fmla="*/ 1500859 h 1648182"/>
              <a:gd name="connsiteX88" fmla="*/ 2378036 w 9662615"/>
              <a:gd name="connsiteY88" fmla="*/ 1520645 h 1648182"/>
              <a:gd name="connsiteX89" fmla="*/ 2284269 w 9662615"/>
              <a:gd name="connsiteY89" fmla="*/ 1503068 h 1648182"/>
              <a:gd name="connsiteX90" fmla="*/ 2207104 w 9662615"/>
              <a:gd name="connsiteY90" fmla="*/ 1508888 h 1648182"/>
              <a:gd name="connsiteX91" fmla="*/ 2149226 w 9662615"/>
              <a:gd name="connsiteY91" fmla="*/ 1523409 h 1648182"/>
              <a:gd name="connsiteX92" fmla="*/ 2084783 w 9662615"/>
              <a:gd name="connsiteY92" fmla="*/ 1524245 h 1648182"/>
              <a:gd name="connsiteX93" fmla="*/ 2070075 w 9662615"/>
              <a:gd name="connsiteY93" fmla="*/ 1511285 h 1648182"/>
              <a:gd name="connsiteX94" fmla="*/ 2001057 w 9662615"/>
              <a:gd name="connsiteY94" fmla="*/ 1516449 h 1648182"/>
              <a:gd name="connsiteX95" fmla="*/ 1896330 w 9662615"/>
              <a:gd name="connsiteY95" fmla="*/ 1525725 h 1648182"/>
              <a:gd name="connsiteX96" fmla="*/ 1835994 w 9662615"/>
              <a:gd name="connsiteY96" fmla="*/ 1527678 h 1648182"/>
              <a:gd name="connsiteX97" fmla="*/ 1671119 w 9662615"/>
              <a:gd name="connsiteY97" fmla="*/ 1536701 h 1648182"/>
              <a:gd name="connsiteX98" fmla="*/ 1601337 w 9662615"/>
              <a:gd name="connsiteY98" fmla="*/ 1548552 h 1648182"/>
              <a:gd name="connsiteX99" fmla="*/ 1407755 w 9662615"/>
              <a:gd name="connsiteY99" fmla="*/ 1571444 h 1648182"/>
              <a:gd name="connsiteX100" fmla="*/ 1271994 w 9662615"/>
              <a:gd name="connsiteY100" fmla="*/ 1579471 h 1648182"/>
              <a:gd name="connsiteX101" fmla="*/ 1249226 w 9662615"/>
              <a:gd name="connsiteY101" fmla="*/ 1583140 h 1648182"/>
              <a:gd name="connsiteX102" fmla="*/ 1217719 w 9662615"/>
              <a:gd name="connsiteY102" fmla="*/ 1580863 h 1648182"/>
              <a:gd name="connsiteX103" fmla="*/ 1091432 w 9662615"/>
              <a:gd name="connsiteY103" fmla="*/ 1571003 h 1648182"/>
              <a:gd name="connsiteX104" fmla="*/ 992039 w 9662615"/>
              <a:gd name="connsiteY104" fmla="*/ 1556662 h 1648182"/>
              <a:gd name="connsiteX105" fmla="*/ 868264 w 9662615"/>
              <a:gd name="connsiteY105" fmla="*/ 1566392 h 1648182"/>
              <a:gd name="connsiteX106" fmla="*/ 792765 w 9662615"/>
              <a:gd name="connsiteY106" fmla="*/ 1563102 h 1648182"/>
              <a:gd name="connsiteX107" fmla="*/ 669055 w 9662615"/>
              <a:gd name="connsiteY107" fmla="*/ 1543638 h 1648182"/>
              <a:gd name="connsiteX108" fmla="*/ 506152 w 9662615"/>
              <a:gd name="connsiteY108" fmla="*/ 1549124 h 1648182"/>
              <a:gd name="connsiteX109" fmla="*/ 472797 w 9662615"/>
              <a:gd name="connsiteY109" fmla="*/ 1568904 h 1648182"/>
              <a:gd name="connsiteX110" fmla="*/ 427864 w 9662615"/>
              <a:gd name="connsiteY110" fmla="*/ 1580848 h 1648182"/>
              <a:gd name="connsiteX111" fmla="*/ 408381 w 9662615"/>
              <a:gd name="connsiteY111" fmla="*/ 1552940 h 1648182"/>
              <a:gd name="connsiteX112" fmla="*/ 267163 w 9662615"/>
              <a:gd name="connsiteY112" fmla="*/ 1531913 h 1648182"/>
              <a:gd name="connsiteX113" fmla="*/ 196644 w 9662615"/>
              <a:gd name="connsiteY113" fmla="*/ 1524565 h 1648182"/>
              <a:gd name="connsiteX114" fmla="*/ 86819 w 9662615"/>
              <a:gd name="connsiteY114" fmla="*/ 1519517 h 1648182"/>
              <a:gd name="connsiteX115" fmla="*/ 53369 w 9662615"/>
              <a:gd name="connsiteY115" fmla="*/ 1516853 h 1648182"/>
              <a:gd name="connsiteX116" fmla="*/ 2359 w 9662615"/>
              <a:gd name="connsiteY116" fmla="*/ 1515247 h 1648182"/>
              <a:gd name="connsiteX117" fmla="*/ 0 w 9662615"/>
              <a:gd name="connsiteY117" fmla="*/ 1514932 h 1648182"/>
              <a:gd name="connsiteX118" fmla="*/ 0 w 9662615"/>
              <a:gd name="connsiteY118" fmla="*/ 0 h 1648182"/>
              <a:gd name="connsiteX0" fmla="*/ 0 w 9662615"/>
              <a:gd name="connsiteY0" fmla="*/ 0 h 1723719"/>
              <a:gd name="connsiteX1" fmla="*/ 9662615 w 9662615"/>
              <a:gd name="connsiteY1" fmla="*/ 0 h 1723719"/>
              <a:gd name="connsiteX2" fmla="*/ 9662615 w 9662615"/>
              <a:gd name="connsiteY2" fmla="*/ 1280346 h 1723719"/>
              <a:gd name="connsiteX3" fmla="*/ 9658420 w 9662615"/>
              <a:gd name="connsiteY3" fmla="*/ 1280106 h 1723719"/>
              <a:gd name="connsiteX4" fmla="*/ 9469546 w 9662615"/>
              <a:gd name="connsiteY4" fmla="*/ 1289837 h 1723719"/>
              <a:gd name="connsiteX5" fmla="*/ 9385895 w 9662615"/>
              <a:gd name="connsiteY5" fmla="*/ 1269203 h 1723719"/>
              <a:gd name="connsiteX6" fmla="*/ 9144767 w 9662615"/>
              <a:gd name="connsiteY6" fmla="*/ 1264120 h 1723719"/>
              <a:gd name="connsiteX7" fmla="*/ 8837252 w 9662615"/>
              <a:gd name="connsiteY7" fmla="*/ 1350515 h 1723719"/>
              <a:gd name="connsiteX8" fmla="*/ 8705466 w 9662615"/>
              <a:gd name="connsiteY8" fmla="*/ 1342419 h 1723719"/>
              <a:gd name="connsiteX9" fmla="*/ 8652221 w 9662615"/>
              <a:gd name="connsiteY9" fmla="*/ 1326906 h 1723719"/>
              <a:gd name="connsiteX10" fmla="*/ 8632312 w 9662615"/>
              <a:gd name="connsiteY10" fmla="*/ 1326025 h 1723719"/>
              <a:gd name="connsiteX11" fmla="*/ 8591582 w 9662615"/>
              <a:gd name="connsiteY11" fmla="*/ 1341666 h 1723719"/>
              <a:gd name="connsiteX12" fmla="*/ 8537336 w 9662615"/>
              <a:gd name="connsiteY12" fmla="*/ 1341684 h 1723719"/>
              <a:gd name="connsiteX13" fmla="*/ 8472508 w 9662615"/>
              <a:gd name="connsiteY13" fmla="*/ 1363109 h 1723719"/>
              <a:gd name="connsiteX14" fmla="*/ 8258477 w 9662615"/>
              <a:gd name="connsiteY14" fmla="*/ 1370666 h 1723719"/>
              <a:gd name="connsiteX15" fmla="*/ 8197961 w 9662615"/>
              <a:gd name="connsiteY15" fmla="*/ 1392804 h 1723719"/>
              <a:gd name="connsiteX16" fmla="*/ 8171196 w 9662615"/>
              <a:gd name="connsiteY16" fmla="*/ 1397216 h 1723719"/>
              <a:gd name="connsiteX17" fmla="*/ 8127667 w 9662615"/>
              <a:gd name="connsiteY17" fmla="*/ 1418254 h 1723719"/>
              <a:gd name="connsiteX18" fmla="*/ 7974579 w 9662615"/>
              <a:gd name="connsiteY18" fmla="*/ 1383439 h 1723719"/>
              <a:gd name="connsiteX19" fmla="*/ 7768351 w 9662615"/>
              <a:gd name="connsiteY19" fmla="*/ 1395051 h 1723719"/>
              <a:gd name="connsiteX20" fmla="*/ 7635985 w 9662615"/>
              <a:gd name="connsiteY20" fmla="*/ 1386363 h 1723719"/>
              <a:gd name="connsiteX21" fmla="*/ 7466069 w 9662615"/>
              <a:gd name="connsiteY21" fmla="*/ 1377654 h 1723719"/>
              <a:gd name="connsiteX22" fmla="*/ 7355642 w 9662615"/>
              <a:gd name="connsiteY22" fmla="*/ 1407761 h 1723719"/>
              <a:gd name="connsiteX23" fmla="*/ 7151610 w 9662615"/>
              <a:gd name="connsiteY23" fmla="*/ 1397856 h 1723719"/>
              <a:gd name="connsiteX24" fmla="*/ 7082147 w 9662615"/>
              <a:gd name="connsiteY24" fmla="*/ 1406113 h 1723719"/>
              <a:gd name="connsiteX25" fmla="*/ 7014958 w 9662615"/>
              <a:gd name="connsiteY25" fmla="*/ 1396883 h 1723719"/>
              <a:gd name="connsiteX26" fmla="*/ 6907567 w 9662615"/>
              <a:gd name="connsiteY26" fmla="*/ 1419149 h 1723719"/>
              <a:gd name="connsiteX27" fmla="*/ 6748428 w 9662615"/>
              <a:gd name="connsiteY27" fmla="*/ 1420308 h 1723719"/>
              <a:gd name="connsiteX28" fmla="*/ 6654257 w 9662615"/>
              <a:gd name="connsiteY28" fmla="*/ 1424143 h 1723719"/>
              <a:gd name="connsiteX29" fmla="*/ 6620123 w 9662615"/>
              <a:gd name="connsiteY29" fmla="*/ 1430535 h 1723719"/>
              <a:gd name="connsiteX30" fmla="*/ 6571355 w 9662615"/>
              <a:gd name="connsiteY30" fmla="*/ 1436144 h 1723719"/>
              <a:gd name="connsiteX31" fmla="*/ 6486557 w 9662615"/>
              <a:gd name="connsiteY31" fmla="*/ 1449861 h 1723719"/>
              <a:gd name="connsiteX32" fmla="*/ 6370419 w 9662615"/>
              <a:gd name="connsiteY32" fmla="*/ 1461649 h 1723719"/>
              <a:gd name="connsiteX33" fmla="*/ 6278839 w 9662615"/>
              <a:gd name="connsiteY33" fmla="*/ 1449160 h 1723719"/>
              <a:gd name="connsiteX34" fmla="*/ 6272455 w 9662615"/>
              <a:gd name="connsiteY34" fmla="*/ 1453191 h 1723719"/>
              <a:gd name="connsiteX35" fmla="*/ 6212659 w 9662615"/>
              <a:gd name="connsiteY35" fmla="*/ 1454850 h 1723719"/>
              <a:gd name="connsiteX36" fmla="*/ 6069317 w 9662615"/>
              <a:gd name="connsiteY36" fmla="*/ 1445838 h 1723719"/>
              <a:gd name="connsiteX37" fmla="*/ 5878477 w 9662615"/>
              <a:gd name="connsiteY37" fmla="*/ 1439180 h 1723719"/>
              <a:gd name="connsiteX38" fmla="*/ 5838387 w 9662615"/>
              <a:gd name="connsiteY38" fmla="*/ 1444679 h 1723719"/>
              <a:gd name="connsiteX39" fmla="*/ 5771136 w 9662615"/>
              <a:gd name="connsiteY39" fmla="*/ 1453639 h 1723719"/>
              <a:gd name="connsiteX40" fmla="*/ 5724081 w 9662615"/>
              <a:gd name="connsiteY40" fmla="*/ 1470431 h 1723719"/>
              <a:gd name="connsiteX41" fmla="*/ 5666577 w 9662615"/>
              <a:gd name="connsiteY41" fmla="*/ 1473921 h 1723719"/>
              <a:gd name="connsiteX42" fmla="*/ 5649068 w 9662615"/>
              <a:gd name="connsiteY42" fmla="*/ 1461676 h 1723719"/>
              <a:gd name="connsiteX43" fmla="*/ 5588902 w 9662615"/>
              <a:gd name="connsiteY43" fmla="*/ 1469647 h 1723719"/>
              <a:gd name="connsiteX44" fmla="*/ 5498090 w 9662615"/>
              <a:gd name="connsiteY44" fmla="*/ 1483173 h 1723719"/>
              <a:gd name="connsiteX45" fmla="*/ 5444641 w 9662615"/>
              <a:gd name="connsiteY45" fmla="*/ 1487602 h 1723719"/>
              <a:gd name="connsiteX46" fmla="*/ 5299812 w 9662615"/>
              <a:gd name="connsiteY46" fmla="*/ 1503362 h 1723719"/>
              <a:gd name="connsiteX47" fmla="*/ 5213947 w 9662615"/>
              <a:gd name="connsiteY47" fmla="*/ 1516637 h 1723719"/>
              <a:gd name="connsiteX48" fmla="*/ 5090342 w 9662615"/>
              <a:gd name="connsiteY48" fmla="*/ 1546680 h 1723719"/>
              <a:gd name="connsiteX49" fmla="*/ 5129812 w 9662615"/>
              <a:gd name="connsiteY49" fmla="*/ 1521277 h 1723719"/>
              <a:gd name="connsiteX50" fmla="*/ 5059484 w 9662615"/>
              <a:gd name="connsiteY50" fmla="*/ 1546802 h 1723719"/>
              <a:gd name="connsiteX51" fmla="*/ 5038524 w 9662615"/>
              <a:gd name="connsiteY51" fmla="*/ 1545675 h 1723719"/>
              <a:gd name="connsiteX52" fmla="*/ 5026564 w 9662615"/>
              <a:gd name="connsiteY52" fmla="*/ 1545376 h 1723719"/>
              <a:gd name="connsiteX53" fmla="*/ 4969433 w 9662615"/>
              <a:gd name="connsiteY53" fmla="*/ 1550865 h 1723719"/>
              <a:gd name="connsiteX54" fmla="*/ 4929254 w 9662615"/>
              <a:gd name="connsiteY54" fmla="*/ 1563452 h 1723719"/>
              <a:gd name="connsiteX55" fmla="*/ 4871726 w 9662615"/>
              <a:gd name="connsiteY55" fmla="*/ 1570584 h 1723719"/>
              <a:gd name="connsiteX56" fmla="*/ 4843267 w 9662615"/>
              <a:gd name="connsiteY56" fmla="*/ 1561459 h 1723719"/>
              <a:gd name="connsiteX57" fmla="*/ 4821058 w 9662615"/>
              <a:gd name="connsiteY57" fmla="*/ 1553078 h 1723719"/>
              <a:gd name="connsiteX58" fmla="*/ 4791466 w 9662615"/>
              <a:gd name="connsiteY58" fmla="*/ 1561324 h 1723719"/>
              <a:gd name="connsiteX59" fmla="*/ 4784247 w 9662615"/>
              <a:gd name="connsiteY59" fmla="*/ 1562342 h 1723719"/>
              <a:gd name="connsiteX60" fmla="*/ 4739309 w 9662615"/>
              <a:gd name="connsiteY60" fmla="*/ 1553948 h 1723719"/>
              <a:gd name="connsiteX61" fmla="*/ 4697562 w 9662615"/>
              <a:gd name="connsiteY61" fmla="*/ 1551206 h 1723719"/>
              <a:gd name="connsiteX62" fmla="*/ 4650737 w 9662615"/>
              <a:gd name="connsiteY62" fmla="*/ 1537381 h 1723719"/>
              <a:gd name="connsiteX63" fmla="*/ 4583150 w 9662615"/>
              <a:gd name="connsiteY63" fmla="*/ 1529064 h 1723719"/>
              <a:gd name="connsiteX64" fmla="*/ 4521734 w 9662615"/>
              <a:gd name="connsiteY64" fmla="*/ 1529359 h 1723719"/>
              <a:gd name="connsiteX65" fmla="*/ 4382398 w 9662615"/>
              <a:gd name="connsiteY65" fmla="*/ 1534108 h 1723719"/>
              <a:gd name="connsiteX66" fmla="*/ 4221826 w 9662615"/>
              <a:gd name="connsiteY66" fmla="*/ 1500972 h 1723719"/>
              <a:gd name="connsiteX67" fmla="*/ 4096601 w 9662615"/>
              <a:gd name="connsiteY67" fmla="*/ 1521563 h 1723719"/>
              <a:gd name="connsiteX68" fmla="*/ 3970635 w 9662615"/>
              <a:gd name="connsiteY68" fmla="*/ 1723719 h 1723719"/>
              <a:gd name="connsiteX69" fmla="*/ 3833906 w 9662615"/>
              <a:gd name="connsiteY69" fmla="*/ 1516637 h 1723719"/>
              <a:gd name="connsiteX70" fmla="*/ 3696258 w 9662615"/>
              <a:gd name="connsiteY70" fmla="*/ 1537563 h 1723719"/>
              <a:gd name="connsiteX71" fmla="*/ 3594070 w 9662615"/>
              <a:gd name="connsiteY71" fmla="*/ 1509422 h 1723719"/>
              <a:gd name="connsiteX72" fmla="*/ 3565233 w 9662615"/>
              <a:gd name="connsiteY72" fmla="*/ 1515122 h 1723719"/>
              <a:gd name="connsiteX73" fmla="*/ 3560267 w 9662615"/>
              <a:gd name="connsiteY73" fmla="*/ 1516288 h 1723719"/>
              <a:gd name="connsiteX74" fmla="*/ 3540258 w 9662615"/>
              <a:gd name="connsiteY74" fmla="*/ 1516976 h 1723719"/>
              <a:gd name="connsiteX75" fmla="*/ 3534780 w 9662615"/>
              <a:gd name="connsiteY75" fmla="*/ 1522141 h 1723719"/>
              <a:gd name="connsiteX76" fmla="*/ 3504783 w 9662615"/>
              <a:gd name="connsiteY76" fmla="*/ 1526739 h 1723719"/>
              <a:gd name="connsiteX77" fmla="*/ 3430805 w 9662615"/>
              <a:gd name="connsiteY77" fmla="*/ 1542521 h 1723719"/>
              <a:gd name="connsiteX78" fmla="*/ 3292707 w 9662615"/>
              <a:gd name="connsiteY78" fmla="*/ 1520490 h 1723719"/>
              <a:gd name="connsiteX79" fmla="*/ 3187872 w 9662615"/>
              <a:gd name="connsiteY79" fmla="*/ 1519991 h 1723719"/>
              <a:gd name="connsiteX80" fmla="*/ 3148026 w 9662615"/>
              <a:gd name="connsiteY80" fmla="*/ 1524777 h 1723719"/>
              <a:gd name="connsiteX81" fmla="*/ 3092394 w 9662615"/>
              <a:gd name="connsiteY81" fmla="*/ 1528115 h 1723719"/>
              <a:gd name="connsiteX82" fmla="*/ 2994200 w 9662615"/>
              <a:gd name="connsiteY82" fmla="*/ 1537857 h 1723719"/>
              <a:gd name="connsiteX83" fmla="*/ 2862301 w 9662615"/>
              <a:gd name="connsiteY83" fmla="*/ 1544250 h 1723719"/>
              <a:gd name="connsiteX84" fmla="*/ 2766335 w 9662615"/>
              <a:gd name="connsiteY84" fmla="*/ 1527662 h 1723719"/>
              <a:gd name="connsiteX85" fmla="*/ 2757836 w 9662615"/>
              <a:gd name="connsiteY85" fmla="*/ 1531371 h 1723719"/>
              <a:gd name="connsiteX86" fmla="*/ 2691555 w 9662615"/>
              <a:gd name="connsiteY86" fmla="*/ 1530283 h 1723719"/>
              <a:gd name="connsiteX87" fmla="*/ 2491676 w 9662615"/>
              <a:gd name="connsiteY87" fmla="*/ 1500859 h 1723719"/>
              <a:gd name="connsiteX88" fmla="*/ 2378036 w 9662615"/>
              <a:gd name="connsiteY88" fmla="*/ 1520645 h 1723719"/>
              <a:gd name="connsiteX89" fmla="*/ 2284269 w 9662615"/>
              <a:gd name="connsiteY89" fmla="*/ 1503068 h 1723719"/>
              <a:gd name="connsiteX90" fmla="*/ 2207104 w 9662615"/>
              <a:gd name="connsiteY90" fmla="*/ 1508888 h 1723719"/>
              <a:gd name="connsiteX91" fmla="*/ 2149226 w 9662615"/>
              <a:gd name="connsiteY91" fmla="*/ 1523409 h 1723719"/>
              <a:gd name="connsiteX92" fmla="*/ 2084783 w 9662615"/>
              <a:gd name="connsiteY92" fmla="*/ 1524245 h 1723719"/>
              <a:gd name="connsiteX93" fmla="*/ 2070075 w 9662615"/>
              <a:gd name="connsiteY93" fmla="*/ 1511285 h 1723719"/>
              <a:gd name="connsiteX94" fmla="*/ 2001057 w 9662615"/>
              <a:gd name="connsiteY94" fmla="*/ 1516449 h 1723719"/>
              <a:gd name="connsiteX95" fmla="*/ 1896330 w 9662615"/>
              <a:gd name="connsiteY95" fmla="*/ 1525725 h 1723719"/>
              <a:gd name="connsiteX96" fmla="*/ 1835994 w 9662615"/>
              <a:gd name="connsiteY96" fmla="*/ 1527678 h 1723719"/>
              <a:gd name="connsiteX97" fmla="*/ 1671119 w 9662615"/>
              <a:gd name="connsiteY97" fmla="*/ 1536701 h 1723719"/>
              <a:gd name="connsiteX98" fmla="*/ 1601337 w 9662615"/>
              <a:gd name="connsiteY98" fmla="*/ 1548552 h 1723719"/>
              <a:gd name="connsiteX99" fmla="*/ 1407755 w 9662615"/>
              <a:gd name="connsiteY99" fmla="*/ 1571444 h 1723719"/>
              <a:gd name="connsiteX100" fmla="*/ 1271994 w 9662615"/>
              <a:gd name="connsiteY100" fmla="*/ 1579471 h 1723719"/>
              <a:gd name="connsiteX101" fmla="*/ 1249226 w 9662615"/>
              <a:gd name="connsiteY101" fmla="*/ 1583140 h 1723719"/>
              <a:gd name="connsiteX102" fmla="*/ 1217719 w 9662615"/>
              <a:gd name="connsiteY102" fmla="*/ 1580863 h 1723719"/>
              <a:gd name="connsiteX103" fmla="*/ 1091432 w 9662615"/>
              <a:gd name="connsiteY103" fmla="*/ 1571003 h 1723719"/>
              <a:gd name="connsiteX104" fmla="*/ 992039 w 9662615"/>
              <a:gd name="connsiteY104" fmla="*/ 1556662 h 1723719"/>
              <a:gd name="connsiteX105" fmla="*/ 868264 w 9662615"/>
              <a:gd name="connsiteY105" fmla="*/ 1566392 h 1723719"/>
              <a:gd name="connsiteX106" fmla="*/ 792765 w 9662615"/>
              <a:gd name="connsiteY106" fmla="*/ 1563102 h 1723719"/>
              <a:gd name="connsiteX107" fmla="*/ 669055 w 9662615"/>
              <a:gd name="connsiteY107" fmla="*/ 1543638 h 1723719"/>
              <a:gd name="connsiteX108" fmla="*/ 506152 w 9662615"/>
              <a:gd name="connsiteY108" fmla="*/ 1549124 h 1723719"/>
              <a:gd name="connsiteX109" fmla="*/ 472797 w 9662615"/>
              <a:gd name="connsiteY109" fmla="*/ 1568904 h 1723719"/>
              <a:gd name="connsiteX110" fmla="*/ 427864 w 9662615"/>
              <a:gd name="connsiteY110" fmla="*/ 1580848 h 1723719"/>
              <a:gd name="connsiteX111" fmla="*/ 408381 w 9662615"/>
              <a:gd name="connsiteY111" fmla="*/ 1552940 h 1723719"/>
              <a:gd name="connsiteX112" fmla="*/ 267163 w 9662615"/>
              <a:gd name="connsiteY112" fmla="*/ 1531913 h 1723719"/>
              <a:gd name="connsiteX113" fmla="*/ 196644 w 9662615"/>
              <a:gd name="connsiteY113" fmla="*/ 1524565 h 1723719"/>
              <a:gd name="connsiteX114" fmla="*/ 86819 w 9662615"/>
              <a:gd name="connsiteY114" fmla="*/ 1519517 h 1723719"/>
              <a:gd name="connsiteX115" fmla="*/ 53369 w 9662615"/>
              <a:gd name="connsiteY115" fmla="*/ 1516853 h 1723719"/>
              <a:gd name="connsiteX116" fmla="*/ 2359 w 9662615"/>
              <a:gd name="connsiteY116" fmla="*/ 1515247 h 1723719"/>
              <a:gd name="connsiteX117" fmla="*/ 0 w 9662615"/>
              <a:gd name="connsiteY117" fmla="*/ 1514932 h 1723719"/>
              <a:gd name="connsiteX118" fmla="*/ 0 w 9662615"/>
              <a:gd name="connsiteY118" fmla="*/ 0 h 1723719"/>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37764 w 9662615"/>
              <a:gd name="connsiteY49" fmla="*/ 1481521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177807 w 9662615"/>
              <a:gd name="connsiteY48" fmla="*/ 1526802 h 1583140"/>
              <a:gd name="connsiteX49" fmla="*/ 5137764 w 9662615"/>
              <a:gd name="connsiteY49" fmla="*/ 1481521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95953 w 9662615"/>
              <a:gd name="connsiteY9" fmla="*/ 1346784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18664 w 9662615"/>
              <a:gd name="connsiteY3" fmla="*/ 1331789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92039 w 9662615"/>
              <a:gd name="connsiteY103" fmla="*/ 1556662 h 1583140"/>
              <a:gd name="connsiteX104" fmla="*/ 868264 w 9662615"/>
              <a:gd name="connsiteY104" fmla="*/ 1566392 h 1583140"/>
              <a:gd name="connsiteX105" fmla="*/ 792765 w 9662615"/>
              <a:gd name="connsiteY105" fmla="*/ 1563102 h 1583140"/>
              <a:gd name="connsiteX106" fmla="*/ 669055 w 9662615"/>
              <a:gd name="connsiteY106" fmla="*/ 1543638 h 1583140"/>
              <a:gd name="connsiteX107" fmla="*/ 506152 w 9662615"/>
              <a:gd name="connsiteY107" fmla="*/ 1549124 h 1583140"/>
              <a:gd name="connsiteX108" fmla="*/ 472797 w 9662615"/>
              <a:gd name="connsiteY108" fmla="*/ 1568904 h 1583140"/>
              <a:gd name="connsiteX109" fmla="*/ 427864 w 9662615"/>
              <a:gd name="connsiteY109" fmla="*/ 1580848 h 1583140"/>
              <a:gd name="connsiteX110" fmla="*/ 408381 w 9662615"/>
              <a:gd name="connsiteY110" fmla="*/ 1552940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92039 w 9662615"/>
              <a:gd name="connsiteY103" fmla="*/ 1556662 h 1583140"/>
              <a:gd name="connsiteX104" fmla="*/ 868264 w 9662615"/>
              <a:gd name="connsiteY104" fmla="*/ 1566392 h 1583140"/>
              <a:gd name="connsiteX105" fmla="*/ 792765 w 9662615"/>
              <a:gd name="connsiteY105" fmla="*/ 1563102 h 1583140"/>
              <a:gd name="connsiteX106" fmla="*/ 669055 w 9662615"/>
              <a:gd name="connsiteY106" fmla="*/ 1543638 h 1583140"/>
              <a:gd name="connsiteX107" fmla="*/ 506152 w 9662615"/>
              <a:gd name="connsiteY107" fmla="*/ 1549124 h 1583140"/>
              <a:gd name="connsiteX108" fmla="*/ 472797 w 9662615"/>
              <a:gd name="connsiteY108" fmla="*/ 1568904 h 1583140"/>
              <a:gd name="connsiteX109" fmla="*/ 427864 w 9662615"/>
              <a:gd name="connsiteY109" fmla="*/ 1580848 h 1583140"/>
              <a:gd name="connsiteX110" fmla="*/ 336819 w 9662615"/>
              <a:gd name="connsiteY110" fmla="*/ 1560892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92039 w 9662615"/>
              <a:gd name="connsiteY103" fmla="*/ 1556662 h 1583140"/>
              <a:gd name="connsiteX104" fmla="*/ 868264 w 9662615"/>
              <a:gd name="connsiteY104" fmla="*/ 1566392 h 1583140"/>
              <a:gd name="connsiteX105" fmla="*/ 792765 w 9662615"/>
              <a:gd name="connsiteY105" fmla="*/ 1563102 h 1583140"/>
              <a:gd name="connsiteX106" fmla="*/ 669055 w 9662615"/>
              <a:gd name="connsiteY106" fmla="*/ 1543638 h 1583140"/>
              <a:gd name="connsiteX107" fmla="*/ 506152 w 9662615"/>
              <a:gd name="connsiteY107" fmla="*/ 1549124 h 1583140"/>
              <a:gd name="connsiteX108" fmla="*/ 472797 w 9662615"/>
              <a:gd name="connsiteY108" fmla="*/ 1568904 h 1583140"/>
              <a:gd name="connsiteX109" fmla="*/ 396059 w 9662615"/>
              <a:gd name="connsiteY109" fmla="*/ 1560970 h 1583140"/>
              <a:gd name="connsiteX110" fmla="*/ 336819 w 9662615"/>
              <a:gd name="connsiteY110" fmla="*/ 1560892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92039 w 9662615"/>
              <a:gd name="connsiteY103" fmla="*/ 1556662 h 1583140"/>
              <a:gd name="connsiteX104" fmla="*/ 868264 w 9662615"/>
              <a:gd name="connsiteY104" fmla="*/ 1566392 h 1583140"/>
              <a:gd name="connsiteX105" fmla="*/ 792765 w 9662615"/>
              <a:gd name="connsiteY105" fmla="*/ 1563102 h 1583140"/>
              <a:gd name="connsiteX106" fmla="*/ 669055 w 9662615"/>
              <a:gd name="connsiteY106" fmla="*/ 1543638 h 1583140"/>
              <a:gd name="connsiteX107" fmla="*/ 541933 w 9662615"/>
              <a:gd name="connsiteY107" fmla="*/ 1561051 h 1583140"/>
              <a:gd name="connsiteX108" fmla="*/ 472797 w 9662615"/>
              <a:gd name="connsiteY108" fmla="*/ 1568904 h 1583140"/>
              <a:gd name="connsiteX109" fmla="*/ 396059 w 9662615"/>
              <a:gd name="connsiteY109" fmla="*/ 1560970 h 1583140"/>
              <a:gd name="connsiteX110" fmla="*/ 336819 w 9662615"/>
              <a:gd name="connsiteY110" fmla="*/ 1560892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92039 w 9662615"/>
              <a:gd name="connsiteY103" fmla="*/ 1556662 h 1583140"/>
              <a:gd name="connsiteX104" fmla="*/ 868264 w 9662615"/>
              <a:gd name="connsiteY104" fmla="*/ 1566392 h 1583140"/>
              <a:gd name="connsiteX105" fmla="*/ 792765 w 9662615"/>
              <a:gd name="connsiteY105" fmla="*/ 1563102 h 1583140"/>
              <a:gd name="connsiteX106" fmla="*/ 653153 w 9662615"/>
              <a:gd name="connsiteY106" fmla="*/ 1563516 h 1583140"/>
              <a:gd name="connsiteX107" fmla="*/ 541933 w 9662615"/>
              <a:gd name="connsiteY107" fmla="*/ 1561051 h 1583140"/>
              <a:gd name="connsiteX108" fmla="*/ 472797 w 9662615"/>
              <a:gd name="connsiteY108" fmla="*/ 1568904 h 1583140"/>
              <a:gd name="connsiteX109" fmla="*/ 396059 w 9662615"/>
              <a:gd name="connsiteY109" fmla="*/ 1560970 h 1583140"/>
              <a:gd name="connsiteX110" fmla="*/ 336819 w 9662615"/>
              <a:gd name="connsiteY110" fmla="*/ 1560892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40355 w 9662615"/>
              <a:gd name="connsiteY103" fmla="*/ 1560638 h 1583140"/>
              <a:gd name="connsiteX104" fmla="*/ 868264 w 9662615"/>
              <a:gd name="connsiteY104" fmla="*/ 1566392 h 1583140"/>
              <a:gd name="connsiteX105" fmla="*/ 792765 w 9662615"/>
              <a:gd name="connsiteY105" fmla="*/ 1563102 h 1583140"/>
              <a:gd name="connsiteX106" fmla="*/ 653153 w 9662615"/>
              <a:gd name="connsiteY106" fmla="*/ 1563516 h 1583140"/>
              <a:gd name="connsiteX107" fmla="*/ 541933 w 9662615"/>
              <a:gd name="connsiteY107" fmla="*/ 1561051 h 1583140"/>
              <a:gd name="connsiteX108" fmla="*/ 472797 w 9662615"/>
              <a:gd name="connsiteY108" fmla="*/ 1568904 h 1583140"/>
              <a:gd name="connsiteX109" fmla="*/ 396059 w 9662615"/>
              <a:gd name="connsiteY109" fmla="*/ 1560970 h 1583140"/>
              <a:gd name="connsiteX110" fmla="*/ 336819 w 9662615"/>
              <a:gd name="connsiteY110" fmla="*/ 1560892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92811"/>
              <a:gd name="connsiteX1" fmla="*/ 9662615 w 9662615"/>
              <a:gd name="connsiteY1" fmla="*/ 0 h 1592811"/>
              <a:gd name="connsiteX2" fmla="*/ 9662615 w 9662615"/>
              <a:gd name="connsiteY2" fmla="*/ 1280346 h 1592811"/>
              <a:gd name="connsiteX3" fmla="*/ 9551077 w 9662615"/>
              <a:gd name="connsiteY3" fmla="*/ 1292033 h 1592811"/>
              <a:gd name="connsiteX4" fmla="*/ 9469546 w 9662615"/>
              <a:gd name="connsiteY4" fmla="*/ 1289837 h 1592811"/>
              <a:gd name="connsiteX5" fmla="*/ 9326260 w 9662615"/>
              <a:gd name="connsiteY5" fmla="*/ 1277155 h 1592811"/>
              <a:gd name="connsiteX6" fmla="*/ 9144767 w 9662615"/>
              <a:gd name="connsiteY6" fmla="*/ 1264120 h 1592811"/>
              <a:gd name="connsiteX7" fmla="*/ 8976400 w 9662615"/>
              <a:gd name="connsiteY7" fmla="*/ 1326661 h 1592811"/>
              <a:gd name="connsiteX8" fmla="*/ 8828711 w 9662615"/>
              <a:gd name="connsiteY8" fmla="*/ 1346394 h 1592811"/>
              <a:gd name="connsiteX9" fmla="*/ 8695953 w 9662615"/>
              <a:gd name="connsiteY9" fmla="*/ 1346784 h 1592811"/>
              <a:gd name="connsiteX10" fmla="*/ 8652191 w 9662615"/>
              <a:gd name="connsiteY10" fmla="*/ 1345903 h 1592811"/>
              <a:gd name="connsiteX11" fmla="*/ 8591582 w 9662615"/>
              <a:gd name="connsiteY11" fmla="*/ 1341666 h 1592811"/>
              <a:gd name="connsiteX12" fmla="*/ 8537336 w 9662615"/>
              <a:gd name="connsiteY12" fmla="*/ 1341684 h 1592811"/>
              <a:gd name="connsiteX13" fmla="*/ 8416849 w 9662615"/>
              <a:gd name="connsiteY13" fmla="*/ 1367085 h 1592811"/>
              <a:gd name="connsiteX14" fmla="*/ 8278355 w 9662615"/>
              <a:gd name="connsiteY14" fmla="*/ 1386569 h 1592811"/>
              <a:gd name="connsiteX15" fmla="*/ 8197961 w 9662615"/>
              <a:gd name="connsiteY15" fmla="*/ 1392804 h 1592811"/>
              <a:gd name="connsiteX16" fmla="*/ 8171196 w 9662615"/>
              <a:gd name="connsiteY16" fmla="*/ 1397216 h 1592811"/>
              <a:gd name="connsiteX17" fmla="*/ 8087910 w 9662615"/>
              <a:gd name="connsiteY17" fmla="*/ 1386449 h 1592811"/>
              <a:gd name="connsiteX18" fmla="*/ 7974579 w 9662615"/>
              <a:gd name="connsiteY18" fmla="*/ 1383439 h 1592811"/>
              <a:gd name="connsiteX19" fmla="*/ 7768351 w 9662615"/>
              <a:gd name="connsiteY19" fmla="*/ 1395051 h 1592811"/>
              <a:gd name="connsiteX20" fmla="*/ 7635985 w 9662615"/>
              <a:gd name="connsiteY20" fmla="*/ 1386363 h 1592811"/>
              <a:gd name="connsiteX21" fmla="*/ 7466069 w 9662615"/>
              <a:gd name="connsiteY21" fmla="*/ 1377654 h 1592811"/>
              <a:gd name="connsiteX22" fmla="*/ 7355642 w 9662615"/>
              <a:gd name="connsiteY22" fmla="*/ 1407761 h 1592811"/>
              <a:gd name="connsiteX23" fmla="*/ 7215220 w 9662615"/>
              <a:gd name="connsiteY23" fmla="*/ 1397856 h 1592811"/>
              <a:gd name="connsiteX24" fmla="*/ 7082147 w 9662615"/>
              <a:gd name="connsiteY24" fmla="*/ 1406113 h 1592811"/>
              <a:gd name="connsiteX25" fmla="*/ 6987129 w 9662615"/>
              <a:gd name="connsiteY25" fmla="*/ 1404834 h 1592811"/>
              <a:gd name="connsiteX26" fmla="*/ 6907567 w 9662615"/>
              <a:gd name="connsiteY26" fmla="*/ 1419149 h 1592811"/>
              <a:gd name="connsiteX27" fmla="*/ 6748428 w 9662615"/>
              <a:gd name="connsiteY27" fmla="*/ 1420308 h 1592811"/>
              <a:gd name="connsiteX28" fmla="*/ 6654257 w 9662615"/>
              <a:gd name="connsiteY28" fmla="*/ 1424143 h 1592811"/>
              <a:gd name="connsiteX29" fmla="*/ 6620123 w 9662615"/>
              <a:gd name="connsiteY29" fmla="*/ 1430535 h 1592811"/>
              <a:gd name="connsiteX30" fmla="*/ 6571355 w 9662615"/>
              <a:gd name="connsiteY30" fmla="*/ 1436144 h 1592811"/>
              <a:gd name="connsiteX31" fmla="*/ 6486557 w 9662615"/>
              <a:gd name="connsiteY31" fmla="*/ 1449861 h 1592811"/>
              <a:gd name="connsiteX32" fmla="*/ 6370419 w 9662615"/>
              <a:gd name="connsiteY32" fmla="*/ 1461649 h 1592811"/>
              <a:gd name="connsiteX33" fmla="*/ 6278839 w 9662615"/>
              <a:gd name="connsiteY33" fmla="*/ 1449160 h 1592811"/>
              <a:gd name="connsiteX34" fmla="*/ 6272455 w 9662615"/>
              <a:gd name="connsiteY34" fmla="*/ 1453191 h 1592811"/>
              <a:gd name="connsiteX35" fmla="*/ 6212659 w 9662615"/>
              <a:gd name="connsiteY35" fmla="*/ 1454850 h 1592811"/>
              <a:gd name="connsiteX36" fmla="*/ 6069317 w 9662615"/>
              <a:gd name="connsiteY36" fmla="*/ 1445838 h 1592811"/>
              <a:gd name="connsiteX37" fmla="*/ 5878477 w 9662615"/>
              <a:gd name="connsiteY37" fmla="*/ 1439180 h 1592811"/>
              <a:gd name="connsiteX38" fmla="*/ 5838387 w 9662615"/>
              <a:gd name="connsiteY38" fmla="*/ 1444679 h 1592811"/>
              <a:gd name="connsiteX39" fmla="*/ 5771136 w 9662615"/>
              <a:gd name="connsiteY39" fmla="*/ 1453639 h 1592811"/>
              <a:gd name="connsiteX40" fmla="*/ 5724081 w 9662615"/>
              <a:gd name="connsiteY40" fmla="*/ 1470431 h 1592811"/>
              <a:gd name="connsiteX41" fmla="*/ 5666577 w 9662615"/>
              <a:gd name="connsiteY41" fmla="*/ 1473921 h 1592811"/>
              <a:gd name="connsiteX42" fmla="*/ 5649068 w 9662615"/>
              <a:gd name="connsiteY42" fmla="*/ 1461676 h 1592811"/>
              <a:gd name="connsiteX43" fmla="*/ 5588902 w 9662615"/>
              <a:gd name="connsiteY43" fmla="*/ 1469647 h 1592811"/>
              <a:gd name="connsiteX44" fmla="*/ 5498090 w 9662615"/>
              <a:gd name="connsiteY44" fmla="*/ 1483173 h 1592811"/>
              <a:gd name="connsiteX45" fmla="*/ 5444641 w 9662615"/>
              <a:gd name="connsiteY45" fmla="*/ 1487602 h 1592811"/>
              <a:gd name="connsiteX46" fmla="*/ 5299812 w 9662615"/>
              <a:gd name="connsiteY46" fmla="*/ 1503362 h 1592811"/>
              <a:gd name="connsiteX47" fmla="*/ 5245752 w 9662615"/>
              <a:gd name="connsiteY47" fmla="*/ 1520612 h 1592811"/>
              <a:gd name="connsiteX48" fmla="*/ 5177807 w 9662615"/>
              <a:gd name="connsiteY48" fmla="*/ 1526802 h 1592811"/>
              <a:gd name="connsiteX49" fmla="*/ 5113910 w 9662615"/>
              <a:gd name="connsiteY49" fmla="*/ 1533205 h 1592811"/>
              <a:gd name="connsiteX50" fmla="*/ 5059484 w 9662615"/>
              <a:gd name="connsiteY50" fmla="*/ 1546802 h 1592811"/>
              <a:gd name="connsiteX51" fmla="*/ 5038524 w 9662615"/>
              <a:gd name="connsiteY51" fmla="*/ 1545675 h 1592811"/>
              <a:gd name="connsiteX52" fmla="*/ 5026564 w 9662615"/>
              <a:gd name="connsiteY52" fmla="*/ 1545376 h 1592811"/>
              <a:gd name="connsiteX53" fmla="*/ 4969433 w 9662615"/>
              <a:gd name="connsiteY53" fmla="*/ 1550865 h 1592811"/>
              <a:gd name="connsiteX54" fmla="*/ 4871726 w 9662615"/>
              <a:gd name="connsiteY54" fmla="*/ 1570584 h 1592811"/>
              <a:gd name="connsiteX55" fmla="*/ 4843267 w 9662615"/>
              <a:gd name="connsiteY55" fmla="*/ 1561459 h 1592811"/>
              <a:gd name="connsiteX56" fmla="*/ 4821058 w 9662615"/>
              <a:gd name="connsiteY56" fmla="*/ 1553078 h 1592811"/>
              <a:gd name="connsiteX57" fmla="*/ 4791466 w 9662615"/>
              <a:gd name="connsiteY57" fmla="*/ 1561324 h 1592811"/>
              <a:gd name="connsiteX58" fmla="*/ 4784247 w 9662615"/>
              <a:gd name="connsiteY58" fmla="*/ 1562342 h 1592811"/>
              <a:gd name="connsiteX59" fmla="*/ 4739309 w 9662615"/>
              <a:gd name="connsiteY59" fmla="*/ 1553948 h 1592811"/>
              <a:gd name="connsiteX60" fmla="*/ 4697562 w 9662615"/>
              <a:gd name="connsiteY60" fmla="*/ 1551206 h 1592811"/>
              <a:gd name="connsiteX61" fmla="*/ 4650737 w 9662615"/>
              <a:gd name="connsiteY61" fmla="*/ 1537381 h 1592811"/>
              <a:gd name="connsiteX62" fmla="*/ 4583150 w 9662615"/>
              <a:gd name="connsiteY62" fmla="*/ 1529064 h 1592811"/>
              <a:gd name="connsiteX63" fmla="*/ 4521734 w 9662615"/>
              <a:gd name="connsiteY63" fmla="*/ 1529359 h 1592811"/>
              <a:gd name="connsiteX64" fmla="*/ 4382398 w 9662615"/>
              <a:gd name="connsiteY64" fmla="*/ 1534108 h 1592811"/>
              <a:gd name="connsiteX65" fmla="*/ 4221826 w 9662615"/>
              <a:gd name="connsiteY65" fmla="*/ 1500972 h 1592811"/>
              <a:gd name="connsiteX66" fmla="*/ 4096601 w 9662615"/>
              <a:gd name="connsiteY66" fmla="*/ 1521563 h 1592811"/>
              <a:gd name="connsiteX67" fmla="*/ 4002441 w 9662615"/>
              <a:gd name="connsiteY67" fmla="*/ 1528912 h 1592811"/>
              <a:gd name="connsiteX68" fmla="*/ 3833906 w 9662615"/>
              <a:gd name="connsiteY68" fmla="*/ 1516637 h 1592811"/>
              <a:gd name="connsiteX69" fmla="*/ 3763845 w 9662615"/>
              <a:gd name="connsiteY69" fmla="*/ 1501782 h 1592811"/>
              <a:gd name="connsiteX70" fmla="*/ 3641778 w 9662615"/>
              <a:gd name="connsiteY70" fmla="*/ 1505446 h 1592811"/>
              <a:gd name="connsiteX71" fmla="*/ 3565233 w 9662615"/>
              <a:gd name="connsiteY71" fmla="*/ 1515122 h 1592811"/>
              <a:gd name="connsiteX72" fmla="*/ 3560267 w 9662615"/>
              <a:gd name="connsiteY72" fmla="*/ 1516288 h 1592811"/>
              <a:gd name="connsiteX73" fmla="*/ 3540258 w 9662615"/>
              <a:gd name="connsiteY73" fmla="*/ 1516976 h 1592811"/>
              <a:gd name="connsiteX74" fmla="*/ 3534780 w 9662615"/>
              <a:gd name="connsiteY74" fmla="*/ 1522141 h 1592811"/>
              <a:gd name="connsiteX75" fmla="*/ 3504783 w 9662615"/>
              <a:gd name="connsiteY75" fmla="*/ 1526739 h 1592811"/>
              <a:gd name="connsiteX76" fmla="*/ 3430805 w 9662615"/>
              <a:gd name="connsiteY76" fmla="*/ 1542521 h 1592811"/>
              <a:gd name="connsiteX77" fmla="*/ 3292707 w 9662615"/>
              <a:gd name="connsiteY77" fmla="*/ 1520490 h 1592811"/>
              <a:gd name="connsiteX78" fmla="*/ 3187872 w 9662615"/>
              <a:gd name="connsiteY78" fmla="*/ 1519991 h 1592811"/>
              <a:gd name="connsiteX79" fmla="*/ 3148026 w 9662615"/>
              <a:gd name="connsiteY79" fmla="*/ 1524777 h 1592811"/>
              <a:gd name="connsiteX80" fmla="*/ 3092394 w 9662615"/>
              <a:gd name="connsiteY80" fmla="*/ 1528115 h 1592811"/>
              <a:gd name="connsiteX81" fmla="*/ 2994200 w 9662615"/>
              <a:gd name="connsiteY81" fmla="*/ 1537857 h 1592811"/>
              <a:gd name="connsiteX82" fmla="*/ 2862301 w 9662615"/>
              <a:gd name="connsiteY82" fmla="*/ 1544250 h 1592811"/>
              <a:gd name="connsiteX83" fmla="*/ 2766335 w 9662615"/>
              <a:gd name="connsiteY83" fmla="*/ 1527662 h 1592811"/>
              <a:gd name="connsiteX84" fmla="*/ 2757836 w 9662615"/>
              <a:gd name="connsiteY84" fmla="*/ 1531371 h 1592811"/>
              <a:gd name="connsiteX85" fmla="*/ 2691555 w 9662615"/>
              <a:gd name="connsiteY85" fmla="*/ 1530283 h 1592811"/>
              <a:gd name="connsiteX86" fmla="*/ 2491676 w 9662615"/>
              <a:gd name="connsiteY86" fmla="*/ 1500859 h 1592811"/>
              <a:gd name="connsiteX87" fmla="*/ 2378036 w 9662615"/>
              <a:gd name="connsiteY87" fmla="*/ 1520645 h 1592811"/>
              <a:gd name="connsiteX88" fmla="*/ 2284269 w 9662615"/>
              <a:gd name="connsiteY88" fmla="*/ 1503068 h 1592811"/>
              <a:gd name="connsiteX89" fmla="*/ 2207104 w 9662615"/>
              <a:gd name="connsiteY89" fmla="*/ 1508888 h 1592811"/>
              <a:gd name="connsiteX90" fmla="*/ 2149226 w 9662615"/>
              <a:gd name="connsiteY90" fmla="*/ 1523409 h 1592811"/>
              <a:gd name="connsiteX91" fmla="*/ 2084783 w 9662615"/>
              <a:gd name="connsiteY91" fmla="*/ 1524245 h 1592811"/>
              <a:gd name="connsiteX92" fmla="*/ 2070075 w 9662615"/>
              <a:gd name="connsiteY92" fmla="*/ 1511285 h 1592811"/>
              <a:gd name="connsiteX93" fmla="*/ 2001057 w 9662615"/>
              <a:gd name="connsiteY93" fmla="*/ 1516449 h 1592811"/>
              <a:gd name="connsiteX94" fmla="*/ 1896330 w 9662615"/>
              <a:gd name="connsiteY94" fmla="*/ 1525725 h 1592811"/>
              <a:gd name="connsiteX95" fmla="*/ 1835994 w 9662615"/>
              <a:gd name="connsiteY95" fmla="*/ 1527678 h 1592811"/>
              <a:gd name="connsiteX96" fmla="*/ 1671119 w 9662615"/>
              <a:gd name="connsiteY96" fmla="*/ 1536701 h 1592811"/>
              <a:gd name="connsiteX97" fmla="*/ 1601337 w 9662615"/>
              <a:gd name="connsiteY97" fmla="*/ 1548552 h 1592811"/>
              <a:gd name="connsiteX98" fmla="*/ 1407755 w 9662615"/>
              <a:gd name="connsiteY98" fmla="*/ 1571444 h 1592811"/>
              <a:gd name="connsiteX99" fmla="*/ 1271994 w 9662615"/>
              <a:gd name="connsiteY99" fmla="*/ 1579471 h 1592811"/>
              <a:gd name="connsiteX100" fmla="*/ 1249226 w 9662615"/>
              <a:gd name="connsiteY100" fmla="*/ 1583140 h 1592811"/>
              <a:gd name="connsiteX101" fmla="*/ 1181938 w 9662615"/>
              <a:gd name="connsiteY101" fmla="*/ 1592789 h 1592811"/>
              <a:gd name="connsiteX102" fmla="*/ 1091432 w 9662615"/>
              <a:gd name="connsiteY102" fmla="*/ 1571003 h 1592811"/>
              <a:gd name="connsiteX103" fmla="*/ 940355 w 9662615"/>
              <a:gd name="connsiteY103" fmla="*/ 1560638 h 1592811"/>
              <a:gd name="connsiteX104" fmla="*/ 868264 w 9662615"/>
              <a:gd name="connsiteY104" fmla="*/ 1566392 h 1592811"/>
              <a:gd name="connsiteX105" fmla="*/ 792765 w 9662615"/>
              <a:gd name="connsiteY105" fmla="*/ 1563102 h 1592811"/>
              <a:gd name="connsiteX106" fmla="*/ 653153 w 9662615"/>
              <a:gd name="connsiteY106" fmla="*/ 1563516 h 1592811"/>
              <a:gd name="connsiteX107" fmla="*/ 541933 w 9662615"/>
              <a:gd name="connsiteY107" fmla="*/ 1561051 h 1592811"/>
              <a:gd name="connsiteX108" fmla="*/ 472797 w 9662615"/>
              <a:gd name="connsiteY108" fmla="*/ 1568904 h 1592811"/>
              <a:gd name="connsiteX109" fmla="*/ 396059 w 9662615"/>
              <a:gd name="connsiteY109" fmla="*/ 1560970 h 1592811"/>
              <a:gd name="connsiteX110" fmla="*/ 336819 w 9662615"/>
              <a:gd name="connsiteY110" fmla="*/ 1560892 h 1592811"/>
              <a:gd name="connsiteX111" fmla="*/ 267163 w 9662615"/>
              <a:gd name="connsiteY111" fmla="*/ 1531913 h 1592811"/>
              <a:gd name="connsiteX112" fmla="*/ 196644 w 9662615"/>
              <a:gd name="connsiteY112" fmla="*/ 1524565 h 1592811"/>
              <a:gd name="connsiteX113" fmla="*/ 86819 w 9662615"/>
              <a:gd name="connsiteY113" fmla="*/ 1519517 h 1592811"/>
              <a:gd name="connsiteX114" fmla="*/ 53369 w 9662615"/>
              <a:gd name="connsiteY114" fmla="*/ 1516853 h 1592811"/>
              <a:gd name="connsiteX115" fmla="*/ 2359 w 9662615"/>
              <a:gd name="connsiteY115" fmla="*/ 1515247 h 1592811"/>
              <a:gd name="connsiteX116" fmla="*/ 0 w 9662615"/>
              <a:gd name="connsiteY116" fmla="*/ 1514932 h 1592811"/>
              <a:gd name="connsiteX117" fmla="*/ 0 w 9662615"/>
              <a:gd name="connsiteY117" fmla="*/ 0 h 1592811"/>
              <a:gd name="connsiteX0" fmla="*/ 0 w 9662615"/>
              <a:gd name="connsiteY0" fmla="*/ 0 h 1592811"/>
              <a:gd name="connsiteX1" fmla="*/ 9662615 w 9662615"/>
              <a:gd name="connsiteY1" fmla="*/ 0 h 1592811"/>
              <a:gd name="connsiteX2" fmla="*/ 9662615 w 9662615"/>
              <a:gd name="connsiteY2" fmla="*/ 1280346 h 1592811"/>
              <a:gd name="connsiteX3" fmla="*/ 9551077 w 9662615"/>
              <a:gd name="connsiteY3" fmla="*/ 1292033 h 1592811"/>
              <a:gd name="connsiteX4" fmla="*/ 9469546 w 9662615"/>
              <a:gd name="connsiteY4" fmla="*/ 1289837 h 1592811"/>
              <a:gd name="connsiteX5" fmla="*/ 9326260 w 9662615"/>
              <a:gd name="connsiteY5" fmla="*/ 1277155 h 1592811"/>
              <a:gd name="connsiteX6" fmla="*/ 9144767 w 9662615"/>
              <a:gd name="connsiteY6" fmla="*/ 1264120 h 1592811"/>
              <a:gd name="connsiteX7" fmla="*/ 8976400 w 9662615"/>
              <a:gd name="connsiteY7" fmla="*/ 1326661 h 1592811"/>
              <a:gd name="connsiteX8" fmla="*/ 8828711 w 9662615"/>
              <a:gd name="connsiteY8" fmla="*/ 1346394 h 1592811"/>
              <a:gd name="connsiteX9" fmla="*/ 8695953 w 9662615"/>
              <a:gd name="connsiteY9" fmla="*/ 1346784 h 1592811"/>
              <a:gd name="connsiteX10" fmla="*/ 8652191 w 9662615"/>
              <a:gd name="connsiteY10" fmla="*/ 1345903 h 1592811"/>
              <a:gd name="connsiteX11" fmla="*/ 8591582 w 9662615"/>
              <a:gd name="connsiteY11" fmla="*/ 1341666 h 1592811"/>
              <a:gd name="connsiteX12" fmla="*/ 8537336 w 9662615"/>
              <a:gd name="connsiteY12" fmla="*/ 1341684 h 1592811"/>
              <a:gd name="connsiteX13" fmla="*/ 8416849 w 9662615"/>
              <a:gd name="connsiteY13" fmla="*/ 1367085 h 1592811"/>
              <a:gd name="connsiteX14" fmla="*/ 8278355 w 9662615"/>
              <a:gd name="connsiteY14" fmla="*/ 1386569 h 1592811"/>
              <a:gd name="connsiteX15" fmla="*/ 8197961 w 9662615"/>
              <a:gd name="connsiteY15" fmla="*/ 1392804 h 1592811"/>
              <a:gd name="connsiteX16" fmla="*/ 8171196 w 9662615"/>
              <a:gd name="connsiteY16" fmla="*/ 1397216 h 1592811"/>
              <a:gd name="connsiteX17" fmla="*/ 8087910 w 9662615"/>
              <a:gd name="connsiteY17" fmla="*/ 1386449 h 1592811"/>
              <a:gd name="connsiteX18" fmla="*/ 7974579 w 9662615"/>
              <a:gd name="connsiteY18" fmla="*/ 1383439 h 1592811"/>
              <a:gd name="connsiteX19" fmla="*/ 7768351 w 9662615"/>
              <a:gd name="connsiteY19" fmla="*/ 1395051 h 1592811"/>
              <a:gd name="connsiteX20" fmla="*/ 7635985 w 9662615"/>
              <a:gd name="connsiteY20" fmla="*/ 1386363 h 1592811"/>
              <a:gd name="connsiteX21" fmla="*/ 7466069 w 9662615"/>
              <a:gd name="connsiteY21" fmla="*/ 1377654 h 1592811"/>
              <a:gd name="connsiteX22" fmla="*/ 7355642 w 9662615"/>
              <a:gd name="connsiteY22" fmla="*/ 1407761 h 1592811"/>
              <a:gd name="connsiteX23" fmla="*/ 7215220 w 9662615"/>
              <a:gd name="connsiteY23" fmla="*/ 1397856 h 1592811"/>
              <a:gd name="connsiteX24" fmla="*/ 7082147 w 9662615"/>
              <a:gd name="connsiteY24" fmla="*/ 1406113 h 1592811"/>
              <a:gd name="connsiteX25" fmla="*/ 6987129 w 9662615"/>
              <a:gd name="connsiteY25" fmla="*/ 1404834 h 1592811"/>
              <a:gd name="connsiteX26" fmla="*/ 6907567 w 9662615"/>
              <a:gd name="connsiteY26" fmla="*/ 1419149 h 1592811"/>
              <a:gd name="connsiteX27" fmla="*/ 6748428 w 9662615"/>
              <a:gd name="connsiteY27" fmla="*/ 1420308 h 1592811"/>
              <a:gd name="connsiteX28" fmla="*/ 6654257 w 9662615"/>
              <a:gd name="connsiteY28" fmla="*/ 1424143 h 1592811"/>
              <a:gd name="connsiteX29" fmla="*/ 6620123 w 9662615"/>
              <a:gd name="connsiteY29" fmla="*/ 1430535 h 1592811"/>
              <a:gd name="connsiteX30" fmla="*/ 6571355 w 9662615"/>
              <a:gd name="connsiteY30" fmla="*/ 1436144 h 1592811"/>
              <a:gd name="connsiteX31" fmla="*/ 6486557 w 9662615"/>
              <a:gd name="connsiteY31" fmla="*/ 1449861 h 1592811"/>
              <a:gd name="connsiteX32" fmla="*/ 6370419 w 9662615"/>
              <a:gd name="connsiteY32" fmla="*/ 1461649 h 1592811"/>
              <a:gd name="connsiteX33" fmla="*/ 6278839 w 9662615"/>
              <a:gd name="connsiteY33" fmla="*/ 1449160 h 1592811"/>
              <a:gd name="connsiteX34" fmla="*/ 6272455 w 9662615"/>
              <a:gd name="connsiteY34" fmla="*/ 1453191 h 1592811"/>
              <a:gd name="connsiteX35" fmla="*/ 6212659 w 9662615"/>
              <a:gd name="connsiteY35" fmla="*/ 1454850 h 1592811"/>
              <a:gd name="connsiteX36" fmla="*/ 6069317 w 9662615"/>
              <a:gd name="connsiteY36" fmla="*/ 1445838 h 1592811"/>
              <a:gd name="connsiteX37" fmla="*/ 5878477 w 9662615"/>
              <a:gd name="connsiteY37" fmla="*/ 1439180 h 1592811"/>
              <a:gd name="connsiteX38" fmla="*/ 5838387 w 9662615"/>
              <a:gd name="connsiteY38" fmla="*/ 1444679 h 1592811"/>
              <a:gd name="connsiteX39" fmla="*/ 5771136 w 9662615"/>
              <a:gd name="connsiteY39" fmla="*/ 1453639 h 1592811"/>
              <a:gd name="connsiteX40" fmla="*/ 5724081 w 9662615"/>
              <a:gd name="connsiteY40" fmla="*/ 1470431 h 1592811"/>
              <a:gd name="connsiteX41" fmla="*/ 5666577 w 9662615"/>
              <a:gd name="connsiteY41" fmla="*/ 1473921 h 1592811"/>
              <a:gd name="connsiteX42" fmla="*/ 5649068 w 9662615"/>
              <a:gd name="connsiteY42" fmla="*/ 1461676 h 1592811"/>
              <a:gd name="connsiteX43" fmla="*/ 5588902 w 9662615"/>
              <a:gd name="connsiteY43" fmla="*/ 1469647 h 1592811"/>
              <a:gd name="connsiteX44" fmla="*/ 5498090 w 9662615"/>
              <a:gd name="connsiteY44" fmla="*/ 1483173 h 1592811"/>
              <a:gd name="connsiteX45" fmla="*/ 5444641 w 9662615"/>
              <a:gd name="connsiteY45" fmla="*/ 1487602 h 1592811"/>
              <a:gd name="connsiteX46" fmla="*/ 5299812 w 9662615"/>
              <a:gd name="connsiteY46" fmla="*/ 1503362 h 1592811"/>
              <a:gd name="connsiteX47" fmla="*/ 5245752 w 9662615"/>
              <a:gd name="connsiteY47" fmla="*/ 1520612 h 1592811"/>
              <a:gd name="connsiteX48" fmla="*/ 5177807 w 9662615"/>
              <a:gd name="connsiteY48" fmla="*/ 1526802 h 1592811"/>
              <a:gd name="connsiteX49" fmla="*/ 5113910 w 9662615"/>
              <a:gd name="connsiteY49" fmla="*/ 1533205 h 1592811"/>
              <a:gd name="connsiteX50" fmla="*/ 5059484 w 9662615"/>
              <a:gd name="connsiteY50" fmla="*/ 1546802 h 1592811"/>
              <a:gd name="connsiteX51" fmla="*/ 5038524 w 9662615"/>
              <a:gd name="connsiteY51" fmla="*/ 1545675 h 1592811"/>
              <a:gd name="connsiteX52" fmla="*/ 5026564 w 9662615"/>
              <a:gd name="connsiteY52" fmla="*/ 1545376 h 1592811"/>
              <a:gd name="connsiteX53" fmla="*/ 4969433 w 9662615"/>
              <a:gd name="connsiteY53" fmla="*/ 1550865 h 1592811"/>
              <a:gd name="connsiteX54" fmla="*/ 4871726 w 9662615"/>
              <a:gd name="connsiteY54" fmla="*/ 1570584 h 1592811"/>
              <a:gd name="connsiteX55" fmla="*/ 4843267 w 9662615"/>
              <a:gd name="connsiteY55" fmla="*/ 1561459 h 1592811"/>
              <a:gd name="connsiteX56" fmla="*/ 4821058 w 9662615"/>
              <a:gd name="connsiteY56" fmla="*/ 1553078 h 1592811"/>
              <a:gd name="connsiteX57" fmla="*/ 4791466 w 9662615"/>
              <a:gd name="connsiteY57" fmla="*/ 1561324 h 1592811"/>
              <a:gd name="connsiteX58" fmla="*/ 4784247 w 9662615"/>
              <a:gd name="connsiteY58" fmla="*/ 1562342 h 1592811"/>
              <a:gd name="connsiteX59" fmla="*/ 4739309 w 9662615"/>
              <a:gd name="connsiteY59" fmla="*/ 1553948 h 1592811"/>
              <a:gd name="connsiteX60" fmla="*/ 4697562 w 9662615"/>
              <a:gd name="connsiteY60" fmla="*/ 1551206 h 1592811"/>
              <a:gd name="connsiteX61" fmla="*/ 4650737 w 9662615"/>
              <a:gd name="connsiteY61" fmla="*/ 1537381 h 1592811"/>
              <a:gd name="connsiteX62" fmla="*/ 4583150 w 9662615"/>
              <a:gd name="connsiteY62" fmla="*/ 1529064 h 1592811"/>
              <a:gd name="connsiteX63" fmla="*/ 4521734 w 9662615"/>
              <a:gd name="connsiteY63" fmla="*/ 1529359 h 1592811"/>
              <a:gd name="connsiteX64" fmla="*/ 4382398 w 9662615"/>
              <a:gd name="connsiteY64" fmla="*/ 1534108 h 1592811"/>
              <a:gd name="connsiteX65" fmla="*/ 4221826 w 9662615"/>
              <a:gd name="connsiteY65" fmla="*/ 1500972 h 1592811"/>
              <a:gd name="connsiteX66" fmla="*/ 4096601 w 9662615"/>
              <a:gd name="connsiteY66" fmla="*/ 1521563 h 1592811"/>
              <a:gd name="connsiteX67" fmla="*/ 4002441 w 9662615"/>
              <a:gd name="connsiteY67" fmla="*/ 1528912 h 1592811"/>
              <a:gd name="connsiteX68" fmla="*/ 3833906 w 9662615"/>
              <a:gd name="connsiteY68" fmla="*/ 1516637 h 1592811"/>
              <a:gd name="connsiteX69" fmla="*/ 3763845 w 9662615"/>
              <a:gd name="connsiteY69" fmla="*/ 1501782 h 1592811"/>
              <a:gd name="connsiteX70" fmla="*/ 3641778 w 9662615"/>
              <a:gd name="connsiteY70" fmla="*/ 1505446 h 1592811"/>
              <a:gd name="connsiteX71" fmla="*/ 3565233 w 9662615"/>
              <a:gd name="connsiteY71" fmla="*/ 1515122 h 1592811"/>
              <a:gd name="connsiteX72" fmla="*/ 3560267 w 9662615"/>
              <a:gd name="connsiteY72" fmla="*/ 1516288 h 1592811"/>
              <a:gd name="connsiteX73" fmla="*/ 3540258 w 9662615"/>
              <a:gd name="connsiteY73" fmla="*/ 1516976 h 1592811"/>
              <a:gd name="connsiteX74" fmla="*/ 3534780 w 9662615"/>
              <a:gd name="connsiteY74" fmla="*/ 1522141 h 1592811"/>
              <a:gd name="connsiteX75" fmla="*/ 3504783 w 9662615"/>
              <a:gd name="connsiteY75" fmla="*/ 1526739 h 1592811"/>
              <a:gd name="connsiteX76" fmla="*/ 3430805 w 9662615"/>
              <a:gd name="connsiteY76" fmla="*/ 1542521 h 1592811"/>
              <a:gd name="connsiteX77" fmla="*/ 3292707 w 9662615"/>
              <a:gd name="connsiteY77" fmla="*/ 1520490 h 1592811"/>
              <a:gd name="connsiteX78" fmla="*/ 3187872 w 9662615"/>
              <a:gd name="connsiteY78" fmla="*/ 1519991 h 1592811"/>
              <a:gd name="connsiteX79" fmla="*/ 3148026 w 9662615"/>
              <a:gd name="connsiteY79" fmla="*/ 1524777 h 1592811"/>
              <a:gd name="connsiteX80" fmla="*/ 3092394 w 9662615"/>
              <a:gd name="connsiteY80" fmla="*/ 1528115 h 1592811"/>
              <a:gd name="connsiteX81" fmla="*/ 2994200 w 9662615"/>
              <a:gd name="connsiteY81" fmla="*/ 1537857 h 1592811"/>
              <a:gd name="connsiteX82" fmla="*/ 2862301 w 9662615"/>
              <a:gd name="connsiteY82" fmla="*/ 1544250 h 1592811"/>
              <a:gd name="connsiteX83" fmla="*/ 2766335 w 9662615"/>
              <a:gd name="connsiteY83" fmla="*/ 1527662 h 1592811"/>
              <a:gd name="connsiteX84" fmla="*/ 2757836 w 9662615"/>
              <a:gd name="connsiteY84" fmla="*/ 1531371 h 1592811"/>
              <a:gd name="connsiteX85" fmla="*/ 2691555 w 9662615"/>
              <a:gd name="connsiteY85" fmla="*/ 1530283 h 1592811"/>
              <a:gd name="connsiteX86" fmla="*/ 2491676 w 9662615"/>
              <a:gd name="connsiteY86" fmla="*/ 1500859 h 1592811"/>
              <a:gd name="connsiteX87" fmla="*/ 2378036 w 9662615"/>
              <a:gd name="connsiteY87" fmla="*/ 1520645 h 1592811"/>
              <a:gd name="connsiteX88" fmla="*/ 2284269 w 9662615"/>
              <a:gd name="connsiteY88" fmla="*/ 1503068 h 1592811"/>
              <a:gd name="connsiteX89" fmla="*/ 2207104 w 9662615"/>
              <a:gd name="connsiteY89" fmla="*/ 1508888 h 1592811"/>
              <a:gd name="connsiteX90" fmla="*/ 2149226 w 9662615"/>
              <a:gd name="connsiteY90" fmla="*/ 1523409 h 1592811"/>
              <a:gd name="connsiteX91" fmla="*/ 2084783 w 9662615"/>
              <a:gd name="connsiteY91" fmla="*/ 1524245 h 1592811"/>
              <a:gd name="connsiteX92" fmla="*/ 2070075 w 9662615"/>
              <a:gd name="connsiteY92" fmla="*/ 1511285 h 1592811"/>
              <a:gd name="connsiteX93" fmla="*/ 2001057 w 9662615"/>
              <a:gd name="connsiteY93" fmla="*/ 1516449 h 1592811"/>
              <a:gd name="connsiteX94" fmla="*/ 1896330 w 9662615"/>
              <a:gd name="connsiteY94" fmla="*/ 1525725 h 1592811"/>
              <a:gd name="connsiteX95" fmla="*/ 1835994 w 9662615"/>
              <a:gd name="connsiteY95" fmla="*/ 1527678 h 1592811"/>
              <a:gd name="connsiteX96" fmla="*/ 1671119 w 9662615"/>
              <a:gd name="connsiteY96" fmla="*/ 1536701 h 1592811"/>
              <a:gd name="connsiteX97" fmla="*/ 1601337 w 9662615"/>
              <a:gd name="connsiteY97" fmla="*/ 1548552 h 1592811"/>
              <a:gd name="connsiteX98" fmla="*/ 1407755 w 9662615"/>
              <a:gd name="connsiteY98" fmla="*/ 1571444 h 1592811"/>
              <a:gd name="connsiteX99" fmla="*/ 1291872 w 9662615"/>
              <a:gd name="connsiteY99" fmla="*/ 1579471 h 1592811"/>
              <a:gd name="connsiteX100" fmla="*/ 1249226 w 9662615"/>
              <a:gd name="connsiteY100" fmla="*/ 1583140 h 1592811"/>
              <a:gd name="connsiteX101" fmla="*/ 1181938 w 9662615"/>
              <a:gd name="connsiteY101" fmla="*/ 1592789 h 1592811"/>
              <a:gd name="connsiteX102" fmla="*/ 1091432 w 9662615"/>
              <a:gd name="connsiteY102" fmla="*/ 1571003 h 1592811"/>
              <a:gd name="connsiteX103" fmla="*/ 940355 w 9662615"/>
              <a:gd name="connsiteY103" fmla="*/ 1560638 h 1592811"/>
              <a:gd name="connsiteX104" fmla="*/ 868264 w 9662615"/>
              <a:gd name="connsiteY104" fmla="*/ 1566392 h 1592811"/>
              <a:gd name="connsiteX105" fmla="*/ 792765 w 9662615"/>
              <a:gd name="connsiteY105" fmla="*/ 1563102 h 1592811"/>
              <a:gd name="connsiteX106" fmla="*/ 653153 w 9662615"/>
              <a:gd name="connsiteY106" fmla="*/ 1563516 h 1592811"/>
              <a:gd name="connsiteX107" fmla="*/ 541933 w 9662615"/>
              <a:gd name="connsiteY107" fmla="*/ 1561051 h 1592811"/>
              <a:gd name="connsiteX108" fmla="*/ 472797 w 9662615"/>
              <a:gd name="connsiteY108" fmla="*/ 1568904 h 1592811"/>
              <a:gd name="connsiteX109" fmla="*/ 396059 w 9662615"/>
              <a:gd name="connsiteY109" fmla="*/ 1560970 h 1592811"/>
              <a:gd name="connsiteX110" fmla="*/ 336819 w 9662615"/>
              <a:gd name="connsiteY110" fmla="*/ 1560892 h 1592811"/>
              <a:gd name="connsiteX111" fmla="*/ 267163 w 9662615"/>
              <a:gd name="connsiteY111" fmla="*/ 1531913 h 1592811"/>
              <a:gd name="connsiteX112" fmla="*/ 196644 w 9662615"/>
              <a:gd name="connsiteY112" fmla="*/ 1524565 h 1592811"/>
              <a:gd name="connsiteX113" fmla="*/ 86819 w 9662615"/>
              <a:gd name="connsiteY113" fmla="*/ 1519517 h 1592811"/>
              <a:gd name="connsiteX114" fmla="*/ 53369 w 9662615"/>
              <a:gd name="connsiteY114" fmla="*/ 1516853 h 1592811"/>
              <a:gd name="connsiteX115" fmla="*/ 2359 w 9662615"/>
              <a:gd name="connsiteY115" fmla="*/ 1515247 h 1592811"/>
              <a:gd name="connsiteX116" fmla="*/ 0 w 9662615"/>
              <a:gd name="connsiteY116" fmla="*/ 1514932 h 1592811"/>
              <a:gd name="connsiteX117" fmla="*/ 0 w 9662615"/>
              <a:gd name="connsiteY117" fmla="*/ 0 h 1592811"/>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565233 w 9662615"/>
              <a:gd name="connsiteY71" fmla="*/ 1515122 h 1603018"/>
              <a:gd name="connsiteX72" fmla="*/ 3560267 w 9662615"/>
              <a:gd name="connsiteY72" fmla="*/ 1516288 h 1603018"/>
              <a:gd name="connsiteX73" fmla="*/ 3540258 w 9662615"/>
              <a:gd name="connsiteY73" fmla="*/ 1516976 h 1603018"/>
              <a:gd name="connsiteX74" fmla="*/ 3534780 w 9662615"/>
              <a:gd name="connsiteY74" fmla="*/ 1522141 h 1603018"/>
              <a:gd name="connsiteX75" fmla="*/ 3504783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601337 w 9662615"/>
              <a:gd name="connsiteY97" fmla="*/ 1548552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565233 w 9662615"/>
              <a:gd name="connsiteY71" fmla="*/ 1515122 h 1603018"/>
              <a:gd name="connsiteX72" fmla="*/ 3560267 w 9662615"/>
              <a:gd name="connsiteY72" fmla="*/ 1516288 h 1603018"/>
              <a:gd name="connsiteX73" fmla="*/ 3540258 w 9662615"/>
              <a:gd name="connsiteY73" fmla="*/ 1516976 h 1603018"/>
              <a:gd name="connsiteX74" fmla="*/ 3534780 w 9662615"/>
              <a:gd name="connsiteY74" fmla="*/ 1522141 h 1603018"/>
              <a:gd name="connsiteX75" fmla="*/ 3504783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565233 w 9662615"/>
              <a:gd name="connsiteY71" fmla="*/ 1515122 h 1603018"/>
              <a:gd name="connsiteX72" fmla="*/ 3560267 w 9662615"/>
              <a:gd name="connsiteY72" fmla="*/ 1516288 h 1603018"/>
              <a:gd name="connsiteX73" fmla="*/ 3540258 w 9662615"/>
              <a:gd name="connsiteY73" fmla="*/ 1516976 h 1603018"/>
              <a:gd name="connsiteX74" fmla="*/ 3534780 w 9662615"/>
              <a:gd name="connsiteY74" fmla="*/ 1522141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565233 w 9662615"/>
              <a:gd name="connsiteY71" fmla="*/ 1515122 h 1603018"/>
              <a:gd name="connsiteX72" fmla="*/ 3560267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612941 w 9662615"/>
              <a:gd name="connsiteY71" fmla="*/ 1411755 h 1603018"/>
              <a:gd name="connsiteX72" fmla="*/ 3560267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612941 w 9662615"/>
              <a:gd name="connsiteY71" fmla="*/ 141175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12941 w 9662615"/>
              <a:gd name="connsiteY71" fmla="*/ 141175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38909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38909 w 9662615"/>
              <a:gd name="connsiteY89" fmla="*/ 1508888 h 1603018"/>
              <a:gd name="connsiteX90" fmla="*/ 2181031 w 9662615"/>
              <a:gd name="connsiteY90" fmla="*/ 1531361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38909 w 9662615"/>
              <a:gd name="connsiteY89" fmla="*/ 1508888 h 1603018"/>
              <a:gd name="connsiteX90" fmla="*/ 2181031 w 9662615"/>
              <a:gd name="connsiteY90" fmla="*/ 1531361 h 1603018"/>
              <a:gd name="connsiteX91" fmla="*/ 211261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38909 w 9662615"/>
              <a:gd name="connsiteY89" fmla="*/ 1508888 h 1603018"/>
              <a:gd name="connsiteX90" fmla="*/ 2181031 w 9662615"/>
              <a:gd name="connsiteY90" fmla="*/ 1531361 h 1603018"/>
              <a:gd name="connsiteX91" fmla="*/ 2112613 w 9662615"/>
              <a:gd name="connsiteY91" fmla="*/ 1524245 h 1603018"/>
              <a:gd name="connsiteX92" fmla="*/ 2046221 w 9662615"/>
              <a:gd name="connsiteY92" fmla="*/ 1523212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38909 w 9662615"/>
              <a:gd name="connsiteY89" fmla="*/ 1508888 h 1603018"/>
              <a:gd name="connsiteX90" fmla="*/ 2181031 w 9662615"/>
              <a:gd name="connsiteY90" fmla="*/ 1531361 h 1603018"/>
              <a:gd name="connsiteX91" fmla="*/ 2112613 w 9662615"/>
              <a:gd name="connsiteY91" fmla="*/ 1524245 h 1603018"/>
              <a:gd name="connsiteX92" fmla="*/ 2046221 w 9662615"/>
              <a:gd name="connsiteY92" fmla="*/ 1523212 h 1603018"/>
              <a:gd name="connsiteX93" fmla="*/ 2001057 w 9662615"/>
              <a:gd name="connsiteY93" fmla="*/ 1516449 h 1603018"/>
              <a:gd name="connsiteX94" fmla="*/ 1920184 w 9662615"/>
              <a:gd name="connsiteY94" fmla="*/ 1533676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9662615" h="1603018">
                <a:moveTo>
                  <a:pt x="0" y="0"/>
                </a:moveTo>
                <a:lnTo>
                  <a:pt x="9662615" y="0"/>
                </a:lnTo>
                <a:lnTo>
                  <a:pt x="9662615" y="1280346"/>
                </a:lnTo>
                <a:lnTo>
                  <a:pt x="9551077" y="1292033"/>
                </a:lnTo>
                <a:cubicBezTo>
                  <a:pt x="9489925" y="1291588"/>
                  <a:pt x="9543615" y="1296257"/>
                  <a:pt x="9469546" y="1289837"/>
                </a:cubicBezTo>
                <a:cubicBezTo>
                  <a:pt x="9413040" y="1331485"/>
                  <a:pt x="9340031" y="1268376"/>
                  <a:pt x="9326260" y="1277155"/>
                </a:cubicBezTo>
                <a:cubicBezTo>
                  <a:pt x="9234251" y="1284900"/>
                  <a:pt x="9225377" y="1258935"/>
                  <a:pt x="9144767" y="1264120"/>
                </a:cubicBezTo>
                <a:cubicBezTo>
                  <a:pt x="9159115" y="1310075"/>
                  <a:pt x="9066692" y="1304806"/>
                  <a:pt x="8976400" y="1326661"/>
                </a:cubicBezTo>
                <a:cubicBezTo>
                  <a:pt x="8931920" y="1325947"/>
                  <a:pt x="8871807" y="1351060"/>
                  <a:pt x="8828711" y="1346394"/>
                </a:cubicBezTo>
                <a:cubicBezTo>
                  <a:pt x="8809650" y="1326213"/>
                  <a:pt x="8718313" y="1358527"/>
                  <a:pt x="8695953" y="1346784"/>
                </a:cubicBezTo>
                <a:cubicBezTo>
                  <a:pt x="8694290" y="1355317"/>
                  <a:pt x="8661526" y="1349865"/>
                  <a:pt x="8652191" y="1345903"/>
                </a:cubicBezTo>
                <a:cubicBezTo>
                  <a:pt x="8641363" y="1349626"/>
                  <a:pt x="8603292" y="1341304"/>
                  <a:pt x="8591582" y="1341666"/>
                </a:cubicBezTo>
                <a:cubicBezTo>
                  <a:pt x="8568421" y="1323004"/>
                  <a:pt x="8565847" y="1352287"/>
                  <a:pt x="8537336" y="1341684"/>
                </a:cubicBezTo>
                <a:cubicBezTo>
                  <a:pt x="8524809" y="1348019"/>
                  <a:pt x="8445703" y="1377667"/>
                  <a:pt x="8416849" y="1367085"/>
                </a:cubicBezTo>
                <a:cubicBezTo>
                  <a:pt x="8350736" y="1379599"/>
                  <a:pt x="8346589" y="1391624"/>
                  <a:pt x="8278355" y="1386569"/>
                </a:cubicBezTo>
                <a:cubicBezTo>
                  <a:pt x="8268756" y="1398649"/>
                  <a:pt x="8183331" y="1371185"/>
                  <a:pt x="8197961" y="1392804"/>
                </a:cubicBezTo>
                <a:cubicBezTo>
                  <a:pt x="8175189" y="1391748"/>
                  <a:pt x="8158503" y="1383145"/>
                  <a:pt x="8171196" y="1397216"/>
                </a:cubicBezTo>
                <a:cubicBezTo>
                  <a:pt x="8141821" y="1397466"/>
                  <a:pt x="8125626" y="1386947"/>
                  <a:pt x="8087910" y="1386449"/>
                </a:cubicBezTo>
                <a:cubicBezTo>
                  <a:pt x="8029319" y="1362701"/>
                  <a:pt x="8020916" y="1407035"/>
                  <a:pt x="7974579" y="1383439"/>
                </a:cubicBezTo>
                <a:cubicBezTo>
                  <a:pt x="7912074" y="1402493"/>
                  <a:pt x="7841761" y="1389550"/>
                  <a:pt x="7768351" y="1395051"/>
                </a:cubicBezTo>
                <a:cubicBezTo>
                  <a:pt x="7741665" y="1390266"/>
                  <a:pt x="7663663" y="1410813"/>
                  <a:pt x="7635985" y="1386363"/>
                </a:cubicBezTo>
                <a:cubicBezTo>
                  <a:pt x="7646173" y="1415707"/>
                  <a:pt x="7542198" y="1378410"/>
                  <a:pt x="7466069" y="1377654"/>
                </a:cubicBezTo>
                <a:cubicBezTo>
                  <a:pt x="7427626" y="1403818"/>
                  <a:pt x="7337822" y="1398948"/>
                  <a:pt x="7355642" y="1407761"/>
                </a:cubicBezTo>
                <a:cubicBezTo>
                  <a:pt x="7270634" y="1390553"/>
                  <a:pt x="7306340" y="1403822"/>
                  <a:pt x="7215220" y="1397856"/>
                </a:cubicBezTo>
                <a:cubicBezTo>
                  <a:pt x="7175381" y="1421457"/>
                  <a:pt x="7122339" y="1428094"/>
                  <a:pt x="7082147" y="1406113"/>
                </a:cubicBezTo>
                <a:cubicBezTo>
                  <a:pt x="7040624" y="1425217"/>
                  <a:pt x="7029993" y="1391726"/>
                  <a:pt x="6987129" y="1404834"/>
                </a:cubicBezTo>
                <a:cubicBezTo>
                  <a:pt x="6953477" y="1411964"/>
                  <a:pt x="6957479" y="1421694"/>
                  <a:pt x="6907567" y="1419149"/>
                </a:cubicBezTo>
                <a:cubicBezTo>
                  <a:pt x="6863513" y="1408514"/>
                  <a:pt x="6803088" y="1434619"/>
                  <a:pt x="6748428" y="1420308"/>
                </a:cubicBezTo>
                <a:cubicBezTo>
                  <a:pt x="6728317" y="1416860"/>
                  <a:pt x="6666046" y="1417296"/>
                  <a:pt x="6654257" y="1424143"/>
                </a:cubicBezTo>
                <a:cubicBezTo>
                  <a:pt x="6641271" y="1425628"/>
                  <a:pt x="6626125" y="1423202"/>
                  <a:pt x="6620123" y="1430535"/>
                </a:cubicBezTo>
                <a:cubicBezTo>
                  <a:pt x="6610208" y="1439359"/>
                  <a:pt x="6564906" y="1425734"/>
                  <a:pt x="6571355" y="1436144"/>
                </a:cubicBezTo>
                <a:cubicBezTo>
                  <a:pt x="6539188" y="1426808"/>
                  <a:pt x="6513602" y="1445293"/>
                  <a:pt x="6486557" y="1449861"/>
                </a:cubicBezTo>
                <a:cubicBezTo>
                  <a:pt x="6461221" y="1440598"/>
                  <a:pt x="6429457" y="1459319"/>
                  <a:pt x="6370419" y="1461649"/>
                </a:cubicBezTo>
                <a:cubicBezTo>
                  <a:pt x="6342558" y="1450937"/>
                  <a:pt x="6330664" y="1463365"/>
                  <a:pt x="6278839" y="1449160"/>
                </a:cubicBezTo>
                <a:cubicBezTo>
                  <a:pt x="6277206" y="1450621"/>
                  <a:pt x="6275057" y="1451978"/>
                  <a:pt x="6272455" y="1453191"/>
                </a:cubicBezTo>
                <a:cubicBezTo>
                  <a:pt x="6257338" y="1460236"/>
                  <a:pt x="6230567" y="1460979"/>
                  <a:pt x="6212659" y="1454850"/>
                </a:cubicBezTo>
                <a:cubicBezTo>
                  <a:pt x="6130994" y="1436046"/>
                  <a:pt x="6135790" y="1448771"/>
                  <a:pt x="6069317" y="1445838"/>
                </a:cubicBezTo>
                <a:cubicBezTo>
                  <a:pt x="5994738" y="1444791"/>
                  <a:pt x="5975991" y="1456673"/>
                  <a:pt x="5878477" y="1439180"/>
                </a:cubicBezTo>
                <a:cubicBezTo>
                  <a:pt x="5870803" y="1447519"/>
                  <a:pt x="5859206" y="1448153"/>
                  <a:pt x="5838387" y="1444679"/>
                </a:cubicBezTo>
                <a:cubicBezTo>
                  <a:pt x="5802317" y="1444778"/>
                  <a:pt x="5810848" y="1465165"/>
                  <a:pt x="5771136" y="1453639"/>
                </a:cubicBezTo>
                <a:cubicBezTo>
                  <a:pt x="5780732" y="1464484"/>
                  <a:pt x="5704275" y="1459369"/>
                  <a:pt x="5724081" y="1470431"/>
                </a:cubicBezTo>
                <a:cubicBezTo>
                  <a:pt x="5703536" y="1480946"/>
                  <a:pt x="5687323" y="1464719"/>
                  <a:pt x="5666577" y="1473921"/>
                </a:cubicBezTo>
                <a:cubicBezTo>
                  <a:pt x="5640974" y="1476520"/>
                  <a:pt x="5678275" y="1461854"/>
                  <a:pt x="5649068" y="1461676"/>
                </a:cubicBezTo>
                <a:cubicBezTo>
                  <a:pt x="5614218" y="1463443"/>
                  <a:pt x="5608578" y="1443299"/>
                  <a:pt x="5588902" y="1469647"/>
                </a:cubicBezTo>
                <a:cubicBezTo>
                  <a:pt x="5550386" y="1464321"/>
                  <a:pt x="5546573" y="1476049"/>
                  <a:pt x="5498090" y="1483173"/>
                </a:cubicBezTo>
                <a:cubicBezTo>
                  <a:pt x="5475226" y="1477314"/>
                  <a:pt x="5459293" y="1480930"/>
                  <a:pt x="5444641" y="1487602"/>
                </a:cubicBezTo>
                <a:cubicBezTo>
                  <a:pt x="5395328" y="1487320"/>
                  <a:pt x="5353572" y="1498007"/>
                  <a:pt x="5299812" y="1503362"/>
                </a:cubicBezTo>
                <a:cubicBezTo>
                  <a:pt x="5238326" y="1497756"/>
                  <a:pt x="5303225" y="1514963"/>
                  <a:pt x="5245752" y="1520612"/>
                </a:cubicBezTo>
                <a:cubicBezTo>
                  <a:pt x="5190753" y="1507732"/>
                  <a:pt x="5205712" y="1518627"/>
                  <a:pt x="5177807" y="1526802"/>
                </a:cubicBezTo>
                <a:lnTo>
                  <a:pt x="5113910" y="1533205"/>
                </a:lnTo>
                <a:lnTo>
                  <a:pt x="5059484" y="1546802"/>
                </a:lnTo>
                <a:lnTo>
                  <a:pt x="5038524" y="1545675"/>
                </a:lnTo>
                <a:lnTo>
                  <a:pt x="5026564" y="1545376"/>
                </a:lnTo>
                <a:cubicBezTo>
                  <a:pt x="5006873" y="1544046"/>
                  <a:pt x="4987701" y="1552900"/>
                  <a:pt x="4969433" y="1550865"/>
                </a:cubicBezTo>
                <a:cubicBezTo>
                  <a:pt x="4943627" y="1555066"/>
                  <a:pt x="4892754" y="1568818"/>
                  <a:pt x="4871726" y="1570584"/>
                </a:cubicBezTo>
                <a:cubicBezTo>
                  <a:pt x="4863638" y="1570310"/>
                  <a:pt x="4846771" y="1559566"/>
                  <a:pt x="4843267" y="1561459"/>
                </a:cubicBezTo>
                <a:lnTo>
                  <a:pt x="4821058" y="1553078"/>
                </a:lnTo>
                <a:lnTo>
                  <a:pt x="4791466" y="1561324"/>
                </a:lnTo>
                <a:lnTo>
                  <a:pt x="4784247" y="1562342"/>
                </a:lnTo>
                <a:cubicBezTo>
                  <a:pt x="4770593" y="1574121"/>
                  <a:pt x="4776816" y="1558072"/>
                  <a:pt x="4739309" y="1553948"/>
                </a:cubicBezTo>
                <a:cubicBezTo>
                  <a:pt x="4684311" y="1578213"/>
                  <a:pt x="4712803" y="1566697"/>
                  <a:pt x="4697562" y="1551206"/>
                </a:cubicBezTo>
                <a:lnTo>
                  <a:pt x="4650737" y="1537381"/>
                </a:lnTo>
                <a:cubicBezTo>
                  <a:pt x="4628208" y="1530633"/>
                  <a:pt x="4609654" y="1567617"/>
                  <a:pt x="4583150" y="1529064"/>
                </a:cubicBezTo>
                <a:cubicBezTo>
                  <a:pt x="4575879" y="1527088"/>
                  <a:pt x="4527005" y="1532552"/>
                  <a:pt x="4521734" y="1529359"/>
                </a:cubicBezTo>
                <a:cubicBezTo>
                  <a:pt x="4457980" y="1517590"/>
                  <a:pt x="4465052" y="1532003"/>
                  <a:pt x="4382398" y="1534108"/>
                </a:cubicBezTo>
                <a:cubicBezTo>
                  <a:pt x="4347480" y="1506889"/>
                  <a:pt x="4310783" y="1494709"/>
                  <a:pt x="4221826" y="1500972"/>
                </a:cubicBezTo>
                <a:cubicBezTo>
                  <a:pt x="4174471" y="1526598"/>
                  <a:pt x="4136675" y="1542031"/>
                  <a:pt x="4096601" y="1521563"/>
                </a:cubicBezTo>
                <a:cubicBezTo>
                  <a:pt x="4015086" y="1550501"/>
                  <a:pt x="3986123" y="1519347"/>
                  <a:pt x="4002441" y="1528912"/>
                </a:cubicBezTo>
                <a:cubicBezTo>
                  <a:pt x="3967120" y="1539744"/>
                  <a:pt x="3931774" y="1526729"/>
                  <a:pt x="3833906" y="1516637"/>
                </a:cubicBezTo>
                <a:cubicBezTo>
                  <a:pt x="3781438" y="1538249"/>
                  <a:pt x="3822855" y="1526006"/>
                  <a:pt x="3763845" y="1501782"/>
                </a:cubicBezTo>
                <a:cubicBezTo>
                  <a:pt x="3734533" y="1525292"/>
                  <a:pt x="3677359" y="1524487"/>
                  <a:pt x="3673583" y="1501471"/>
                </a:cubicBezTo>
                <a:cubicBezTo>
                  <a:pt x="3663687" y="1502855"/>
                  <a:pt x="3650245" y="1528777"/>
                  <a:pt x="3640771" y="1531025"/>
                </a:cubicBezTo>
                <a:lnTo>
                  <a:pt x="3576170" y="1516288"/>
                </a:lnTo>
                <a:lnTo>
                  <a:pt x="3540258" y="1516976"/>
                </a:lnTo>
                <a:lnTo>
                  <a:pt x="3522853" y="1538044"/>
                </a:lnTo>
                <a:lnTo>
                  <a:pt x="3480929" y="1526739"/>
                </a:lnTo>
                <a:cubicBezTo>
                  <a:pt x="3469671" y="1527693"/>
                  <a:pt x="3444273" y="1543724"/>
                  <a:pt x="3430805" y="1542521"/>
                </a:cubicBezTo>
                <a:cubicBezTo>
                  <a:pt x="3386352" y="1529947"/>
                  <a:pt x="3347457" y="1537200"/>
                  <a:pt x="3292707" y="1520490"/>
                </a:cubicBezTo>
                <a:cubicBezTo>
                  <a:pt x="3271897" y="1516147"/>
                  <a:pt x="3203347" y="1513732"/>
                  <a:pt x="3187872" y="1519991"/>
                </a:cubicBezTo>
                <a:cubicBezTo>
                  <a:pt x="3173062" y="1520872"/>
                  <a:pt x="3157325" y="1517771"/>
                  <a:pt x="3148026" y="1524777"/>
                </a:cubicBezTo>
                <a:cubicBezTo>
                  <a:pt x="3133878" y="1533085"/>
                  <a:pt x="3089156" y="1517485"/>
                  <a:pt x="3092394" y="1528115"/>
                </a:cubicBezTo>
                <a:cubicBezTo>
                  <a:pt x="3060512" y="1517374"/>
                  <a:pt x="3025593" y="1534558"/>
                  <a:pt x="2994200" y="1537857"/>
                </a:cubicBezTo>
                <a:cubicBezTo>
                  <a:pt x="2969798" y="1527501"/>
                  <a:pt x="2927999" y="1544636"/>
                  <a:pt x="2862301" y="1544250"/>
                </a:cubicBezTo>
                <a:cubicBezTo>
                  <a:pt x="2835658" y="1532340"/>
                  <a:pt x="2818008" y="1544135"/>
                  <a:pt x="2766335" y="1527662"/>
                </a:cubicBezTo>
                <a:cubicBezTo>
                  <a:pt x="2764004" y="1529036"/>
                  <a:pt x="2761142" y="1530285"/>
                  <a:pt x="2757836" y="1531371"/>
                </a:cubicBezTo>
                <a:cubicBezTo>
                  <a:pt x="2738633" y="1537675"/>
                  <a:pt x="2708957" y="1537188"/>
                  <a:pt x="2691555" y="1530283"/>
                </a:cubicBezTo>
                <a:cubicBezTo>
                  <a:pt x="2608810" y="1507878"/>
                  <a:pt x="2611304" y="1510787"/>
                  <a:pt x="2539383" y="1504835"/>
                </a:cubicBezTo>
                <a:cubicBezTo>
                  <a:pt x="2457862" y="1500384"/>
                  <a:pt x="2478670" y="1542474"/>
                  <a:pt x="2378036" y="1520645"/>
                </a:cubicBezTo>
                <a:cubicBezTo>
                  <a:pt x="2366529" y="1528574"/>
                  <a:pt x="2341629" y="1515421"/>
                  <a:pt x="2320049" y="1511019"/>
                </a:cubicBezTo>
                <a:cubicBezTo>
                  <a:pt x="2280399" y="1509467"/>
                  <a:pt x="2278267" y="1522148"/>
                  <a:pt x="2238909" y="1508888"/>
                </a:cubicBezTo>
                <a:cubicBezTo>
                  <a:pt x="2245444" y="1520095"/>
                  <a:pt x="2163364" y="1519472"/>
                  <a:pt x="2181031" y="1531361"/>
                </a:cubicBezTo>
                <a:cubicBezTo>
                  <a:pt x="2154585" y="1540861"/>
                  <a:pt x="2138796" y="1516056"/>
                  <a:pt x="2112613" y="1524245"/>
                </a:cubicBezTo>
                <a:cubicBezTo>
                  <a:pt x="2083537" y="1525655"/>
                  <a:pt x="2078233" y="1524725"/>
                  <a:pt x="2046221" y="1523212"/>
                </a:cubicBezTo>
                <a:cubicBezTo>
                  <a:pt x="2007296" y="1523373"/>
                  <a:pt x="2032394" y="1491187"/>
                  <a:pt x="2001057" y="1516449"/>
                </a:cubicBezTo>
                <a:cubicBezTo>
                  <a:pt x="1960724" y="1509398"/>
                  <a:pt x="1976058" y="1528820"/>
                  <a:pt x="1920184" y="1533676"/>
                </a:cubicBezTo>
                <a:cubicBezTo>
                  <a:pt x="1897238" y="1526813"/>
                  <a:pt x="1877505" y="1527174"/>
                  <a:pt x="1835994" y="1527678"/>
                </a:cubicBezTo>
                <a:cubicBezTo>
                  <a:pt x="1794483" y="1528182"/>
                  <a:pt x="1726077" y="1533693"/>
                  <a:pt x="1671119" y="1536701"/>
                </a:cubicBezTo>
                <a:cubicBezTo>
                  <a:pt x="1605663" y="1528324"/>
                  <a:pt x="1630763" y="1553523"/>
                  <a:pt x="1565556" y="1556503"/>
                </a:cubicBezTo>
                <a:cubicBezTo>
                  <a:pt x="1501959" y="1539013"/>
                  <a:pt x="1462468" y="1572800"/>
                  <a:pt x="1407755" y="1571444"/>
                </a:cubicBezTo>
                <a:cubicBezTo>
                  <a:pt x="1319286" y="1555448"/>
                  <a:pt x="1429251" y="1585263"/>
                  <a:pt x="1291872" y="1579471"/>
                </a:cubicBezTo>
                <a:cubicBezTo>
                  <a:pt x="1284192" y="1576816"/>
                  <a:pt x="1243590" y="1599390"/>
                  <a:pt x="1245251" y="1603018"/>
                </a:cubicBezTo>
                <a:cubicBezTo>
                  <a:pt x="1236562" y="1601891"/>
                  <a:pt x="1184091" y="1586977"/>
                  <a:pt x="1181938" y="1592789"/>
                </a:cubicBezTo>
                <a:cubicBezTo>
                  <a:pt x="1138153" y="1593474"/>
                  <a:pt x="1130439" y="1578153"/>
                  <a:pt x="1091432" y="1571003"/>
                </a:cubicBezTo>
                <a:cubicBezTo>
                  <a:pt x="1007000" y="1580980"/>
                  <a:pt x="1001377" y="1557850"/>
                  <a:pt x="940355" y="1560638"/>
                </a:cubicBezTo>
                <a:cubicBezTo>
                  <a:pt x="891367" y="1572083"/>
                  <a:pt x="924846" y="1558773"/>
                  <a:pt x="868264" y="1566392"/>
                </a:cubicBezTo>
                <a:cubicBezTo>
                  <a:pt x="848640" y="1547574"/>
                  <a:pt x="814997" y="1568391"/>
                  <a:pt x="792765" y="1563102"/>
                </a:cubicBezTo>
                <a:cubicBezTo>
                  <a:pt x="758082" y="1585102"/>
                  <a:pt x="689950" y="1563038"/>
                  <a:pt x="653153" y="1563516"/>
                </a:cubicBezTo>
                <a:cubicBezTo>
                  <a:pt x="591300" y="1567692"/>
                  <a:pt x="576686" y="1582565"/>
                  <a:pt x="541933" y="1561051"/>
                </a:cubicBezTo>
                <a:cubicBezTo>
                  <a:pt x="537775" y="1570056"/>
                  <a:pt x="508236" y="1570304"/>
                  <a:pt x="472797" y="1568904"/>
                </a:cubicBezTo>
                <a:cubicBezTo>
                  <a:pt x="458898" y="1573560"/>
                  <a:pt x="425270" y="1567476"/>
                  <a:pt x="396059" y="1560970"/>
                </a:cubicBezTo>
                <a:cubicBezTo>
                  <a:pt x="431016" y="1548467"/>
                  <a:pt x="332180" y="1575204"/>
                  <a:pt x="336819" y="1560892"/>
                </a:cubicBezTo>
                <a:cubicBezTo>
                  <a:pt x="292157" y="1552383"/>
                  <a:pt x="263346" y="1557575"/>
                  <a:pt x="267163" y="1531913"/>
                </a:cubicBezTo>
                <a:cubicBezTo>
                  <a:pt x="253228" y="1516946"/>
                  <a:pt x="198100" y="1540864"/>
                  <a:pt x="196644" y="1524565"/>
                </a:cubicBezTo>
                <a:cubicBezTo>
                  <a:pt x="172602" y="1535342"/>
                  <a:pt x="127394" y="1518578"/>
                  <a:pt x="86819" y="1519517"/>
                </a:cubicBezTo>
                <a:cubicBezTo>
                  <a:pt x="78537" y="1512257"/>
                  <a:pt x="69224" y="1512723"/>
                  <a:pt x="53369" y="1516853"/>
                </a:cubicBezTo>
                <a:cubicBezTo>
                  <a:pt x="37131" y="1517503"/>
                  <a:pt x="19976" y="1516838"/>
                  <a:pt x="2359" y="1515247"/>
                </a:cubicBezTo>
                <a:lnTo>
                  <a:pt x="0" y="1514932"/>
                </a:lnTo>
                <a:lnTo>
                  <a:pt x="0" y="0"/>
                </a:lnTo>
                <a:close/>
              </a:path>
            </a:pathLst>
          </a:custGeom>
          <a:solidFill>
            <a:srgbClr val="82766A">
              <a:alpha val="1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FA84D7B5-2A16-70EE-8E55-2E7B6492280B}"/>
              </a:ext>
            </a:extLst>
          </p:cNvPr>
          <p:cNvSpPr>
            <a:spLocks noGrp="1"/>
          </p:cNvSpPr>
          <p:nvPr>
            <p:ph type="title"/>
          </p:nvPr>
        </p:nvSpPr>
        <p:spPr>
          <a:xfrm>
            <a:off x="1610436" y="641442"/>
            <a:ext cx="8993875" cy="702861"/>
          </a:xfrm>
        </p:spPr>
        <p:txBody>
          <a:bodyPr vert="horz" lIns="91440" tIns="45720" rIns="91440" bIns="45720" rtlCol="0" anchor="b">
            <a:normAutofit/>
          </a:bodyPr>
          <a:lstStyle/>
          <a:p>
            <a:pPr algn="ctr"/>
            <a:r>
              <a:rPr lang="en-US"/>
              <a:t>Novellen som genre</a:t>
            </a:r>
          </a:p>
        </p:txBody>
      </p:sp>
      <p:sp>
        <p:nvSpPr>
          <p:cNvPr id="19" name="Rectangle 6">
            <a:extLst>
              <a:ext uri="{FF2B5EF4-FFF2-40B4-BE49-F238E27FC236}">
                <a16:creationId xmlns:a16="http://schemas.microsoft.com/office/drawing/2014/main" id="{DDCE5572-4319-4D42-813F-C8C69C08C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6549" y="256355"/>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8270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1" name="Rectangle 1040">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3" name="Rectangle 1042">
            <a:extLst>
              <a:ext uri="{FF2B5EF4-FFF2-40B4-BE49-F238E27FC236}">
                <a16:creationId xmlns:a16="http://schemas.microsoft.com/office/drawing/2014/main" id="{D1BDED99-B35B-4FEE-A274-8E8DB6FEEE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02473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844621E-8DA1-8C4A-4415-B513C9752855}"/>
              </a:ext>
            </a:extLst>
          </p:cNvPr>
          <p:cNvSpPr>
            <a:spLocks noGrp="1"/>
          </p:cNvSpPr>
          <p:nvPr>
            <p:ph type="title"/>
          </p:nvPr>
        </p:nvSpPr>
        <p:spPr>
          <a:xfrm>
            <a:off x="740188" y="423914"/>
            <a:ext cx="6967181" cy="1216024"/>
          </a:xfrm>
        </p:spPr>
        <p:txBody>
          <a:bodyPr>
            <a:normAutofit/>
          </a:bodyPr>
          <a:lstStyle/>
          <a:p>
            <a:r>
              <a:rPr lang="da-DK" dirty="0"/>
              <a:t>Den klassiske novelle</a:t>
            </a:r>
          </a:p>
        </p:txBody>
      </p:sp>
      <p:sp>
        <p:nvSpPr>
          <p:cNvPr id="3" name="Pladsholder til indhold 2">
            <a:extLst>
              <a:ext uri="{FF2B5EF4-FFF2-40B4-BE49-F238E27FC236}">
                <a16:creationId xmlns:a16="http://schemas.microsoft.com/office/drawing/2014/main" id="{FAFC664A-3473-EFBC-CDCD-86D23F1A77EE}"/>
              </a:ext>
            </a:extLst>
          </p:cNvPr>
          <p:cNvSpPr>
            <a:spLocks noGrp="1"/>
          </p:cNvSpPr>
          <p:nvPr>
            <p:ph idx="1"/>
          </p:nvPr>
        </p:nvSpPr>
        <p:spPr>
          <a:xfrm>
            <a:off x="776385" y="1514102"/>
            <a:ext cx="7191837" cy="4740274"/>
          </a:xfrm>
        </p:spPr>
        <p:txBody>
          <a:bodyPr>
            <a:noAutofit/>
          </a:bodyPr>
          <a:lstStyle/>
          <a:p>
            <a:pPr marL="0" marR="0" lvl="0" indent="0" defTabSz="914400" rtl="0" eaLnBrk="0" fontAlgn="base" latinLnBrk="0" hangingPunct="0">
              <a:lnSpc>
                <a:spcPct val="90000"/>
              </a:lnSpc>
              <a:spcBef>
                <a:spcPct val="0"/>
              </a:spcBef>
              <a:spcAft>
                <a:spcPts val="600"/>
              </a:spcAft>
              <a:buClrTx/>
              <a:buSzTx/>
              <a:buFontTx/>
              <a:buNone/>
              <a:tabLst/>
            </a:pPr>
            <a:r>
              <a:rPr kumimoji="0" lang="da-DK" altLang="da-DK" sz="1400" b="0" i="0" u="none" strike="noStrike" cap="none" normalizeH="0" baseline="0" dirty="0">
                <a:ln>
                  <a:noFill/>
                </a:ln>
                <a:effectLst/>
              </a:rPr>
              <a:t>Novellen tilhører som romanen den episke genre. Man skelner mellem den mere klassiske og den mere moderne novelle. </a:t>
            </a:r>
          </a:p>
          <a:p>
            <a:pPr marL="0" marR="0" lvl="0" indent="0" defTabSz="914400" rtl="0" eaLnBrk="0" fontAlgn="base" latinLnBrk="0" hangingPunct="0">
              <a:lnSpc>
                <a:spcPct val="90000"/>
              </a:lnSpc>
              <a:spcBef>
                <a:spcPct val="0"/>
              </a:spcBef>
              <a:spcAft>
                <a:spcPts val="600"/>
              </a:spcAft>
              <a:buClrTx/>
              <a:buSzTx/>
              <a:buFontTx/>
              <a:buNone/>
              <a:tabLst/>
            </a:pPr>
            <a:r>
              <a:rPr kumimoji="0" lang="da-DK" altLang="da-DK" sz="1400" b="0" i="0" u="none" strike="noStrike" cap="none" normalizeH="0" baseline="0" dirty="0">
                <a:ln>
                  <a:noFill/>
                </a:ln>
                <a:effectLst/>
              </a:rPr>
              <a:t>Den klassiske novelle er en kortere tekst, der kredser om en enkelt central begivenhed og ofte har en pointeret eller overraskende afslutning. </a:t>
            </a:r>
          </a:p>
          <a:p>
            <a:pPr marL="0" marR="0" lvl="0" indent="0" defTabSz="914400" rtl="0" eaLnBrk="0" fontAlgn="base" latinLnBrk="0" hangingPunct="0">
              <a:lnSpc>
                <a:spcPct val="90000"/>
              </a:lnSpc>
              <a:spcBef>
                <a:spcPct val="0"/>
              </a:spcBef>
              <a:spcAft>
                <a:spcPts val="600"/>
              </a:spcAft>
              <a:buClrTx/>
              <a:buSzTx/>
              <a:buFontTx/>
              <a:buNone/>
              <a:tabLst/>
            </a:pPr>
            <a:r>
              <a:rPr kumimoji="0" lang="da-DK" altLang="da-DK" sz="1400" b="0" i="0" u="none" strike="noStrike" cap="none" normalizeH="0" baseline="0" dirty="0">
                <a:ln>
                  <a:noFill/>
                </a:ln>
                <a:effectLst/>
              </a:rPr>
              <a:t>Den klassiske novelle har europæiske rødder, der går helt tilbage til middelalderen. </a:t>
            </a:r>
          </a:p>
          <a:p>
            <a:pPr marL="0" marR="0" lvl="0" indent="0" defTabSz="914400" rtl="0" eaLnBrk="0" fontAlgn="base" latinLnBrk="0" hangingPunct="0">
              <a:lnSpc>
                <a:spcPct val="90000"/>
              </a:lnSpc>
              <a:spcBef>
                <a:spcPct val="0"/>
              </a:spcBef>
              <a:spcAft>
                <a:spcPts val="600"/>
              </a:spcAft>
              <a:buClrTx/>
              <a:buSzTx/>
              <a:buFontTx/>
              <a:buNone/>
              <a:tabLst/>
            </a:pPr>
            <a:r>
              <a:rPr kumimoji="0" lang="da-DK" altLang="da-DK" sz="1400" b="0" i="0" u="none" strike="noStrike" cap="none" normalizeH="0" baseline="0" dirty="0">
                <a:ln>
                  <a:noFill/>
                </a:ln>
                <a:effectLst/>
              </a:rPr>
              <a:t>I Danmark møder man på særlig eksemplarisk vis den klassiske novelle hos St. St. Blicher, blandt andet i novellen </a:t>
            </a:r>
            <a:r>
              <a:rPr kumimoji="0" lang="da-DK" altLang="da-DK" sz="1400" b="0" i="1" u="none" strike="noStrike" cap="none" normalizeH="0" baseline="0" dirty="0">
                <a:ln>
                  <a:noFill/>
                </a:ln>
                <a:effectLst/>
              </a:rPr>
              <a:t>Sildig </a:t>
            </a:r>
            <a:r>
              <a:rPr lang="da-DK" altLang="da-DK" sz="1400" i="1" dirty="0" err="1"/>
              <a:t>O</a:t>
            </a:r>
            <a:r>
              <a:rPr kumimoji="0" lang="da-DK" altLang="da-DK" sz="1400" b="0" i="1" u="none" strike="noStrike" cap="none" normalizeH="0" baseline="0" dirty="0" err="1">
                <a:ln>
                  <a:noFill/>
                </a:ln>
                <a:effectLst/>
              </a:rPr>
              <a:t>pvaagnen</a:t>
            </a:r>
            <a:r>
              <a:rPr kumimoji="0" lang="da-DK" altLang="da-DK" sz="1400" b="0" i="0" u="none" strike="noStrike" cap="none" normalizeH="0" baseline="0" dirty="0">
                <a:ln>
                  <a:noFill/>
                </a:ln>
                <a:effectLst/>
              </a:rPr>
              <a:t> fra 1828. </a:t>
            </a:r>
          </a:p>
          <a:p>
            <a:pPr marL="0" indent="0">
              <a:lnSpc>
                <a:spcPct val="90000"/>
              </a:lnSpc>
              <a:buNone/>
            </a:pPr>
            <a:endParaRPr lang="da-DK" sz="1400" b="1" i="0" dirty="0">
              <a:effectLst/>
            </a:endParaRPr>
          </a:p>
          <a:p>
            <a:pPr marL="0" indent="0">
              <a:lnSpc>
                <a:spcPct val="90000"/>
              </a:lnSpc>
              <a:buNone/>
            </a:pPr>
            <a:r>
              <a:rPr lang="da-DK" sz="1800" b="1" i="0" dirty="0">
                <a:effectLst/>
              </a:rPr>
              <a:t>Klassiske novelletræk</a:t>
            </a:r>
            <a:r>
              <a:rPr lang="da-DK" sz="1800" b="0" i="0" dirty="0">
                <a:effectLst/>
              </a:rPr>
              <a:t>:</a:t>
            </a:r>
          </a:p>
          <a:p>
            <a:pPr>
              <a:lnSpc>
                <a:spcPct val="90000"/>
              </a:lnSpc>
              <a:buFont typeface="Arial" panose="020B0604020202020204" pitchFamily="34" charset="0"/>
              <a:buChar char="•"/>
            </a:pPr>
            <a:r>
              <a:rPr lang="da-DK" sz="1400" b="0" i="0" dirty="0">
                <a:effectLst/>
              </a:rPr>
              <a:t>Novellen er ofte stramt opbygget og består af en begyndelse, en midte og en afslutning. </a:t>
            </a:r>
          </a:p>
          <a:p>
            <a:pPr>
              <a:lnSpc>
                <a:spcPct val="90000"/>
              </a:lnSpc>
              <a:buFont typeface="Arial" panose="020B0604020202020204" pitchFamily="34" charset="0"/>
              <a:buChar char="•"/>
            </a:pPr>
            <a:r>
              <a:rPr lang="da-DK" sz="1400" b="0" i="0" dirty="0">
                <a:effectLst/>
              </a:rPr>
              <a:t>En afgørende ydre og ofte usædvanlig begivenhed er som regel omdrejningspunktet i fortællingen.</a:t>
            </a:r>
          </a:p>
          <a:p>
            <a:pPr>
              <a:lnSpc>
                <a:spcPct val="90000"/>
              </a:lnSpc>
              <a:buFont typeface="Arial" panose="020B0604020202020204" pitchFamily="34" charset="0"/>
              <a:buChar char="•"/>
            </a:pPr>
            <a:r>
              <a:rPr lang="da-DK" sz="1400" b="0" i="0" dirty="0">
                <a:effectLst/>
              </a:rPr>
              <a:t>Begivenheden får ofte karakter af et betydningsfuldt vendepunkt, der forstyrrer en velkendt orden og sætter handlingen i gang.</a:t>
            </a:r>
          </a:p>
          <a:p>
            <a:pPr>
              <a:lnSpc>
                <a:spcPct val="90000"/>
              </a:lnSpc>
              <a:buFont typeface="Arial" panose="020B0604020202020204" pitchFamily="34" charset="0"/>
              <a:buChar char="•"/>
            </a:pPr>
            <a:r>
              <a:rPr lang="da-DK" sz="1400" b="0" i="0" dirty="0">
                <a:effectLst/>
              </a:rPr>
              <a:t>Novellen indeholder ofte en pointe. Når den er faldet, er historien slut. Den kan være todelt, således at den består af en begivenhed og en efterfølgende indsigt (tolkningspunkt), der samler og forklarer trådene i fortællingen.</a:t>
            </a:r>
          </a:p>
          <a:p>
            <a:pPr>
              <a:lnSpc>
                <a:spcPct val="90000"/>
              </a:lnSpc>
              <a:buFont typeface="Arial" panose="020B0604020202020204" pitchFamily="34" charset="0"/>
              <a:buChar char="•"/>
            </a:pPr>
            <a:r>
              <a:rPr lang="da-DK" sz="1400" b="0" i="0" dirty="0">
                <a:effectLst/>
              </a:rPr>
              <a:t>Der er som regel tale om en realistisk fortælling.</a:t>
            </a:r>
          </a:p>
        </p:txBody>
      </p:sp>
      <p:pic>
        <p:nvPicPr>
          <p:cNvPr id="1026" name="Picture 2">
            <a:extLst>
              <a:ext uri="{FF2B5EF4-FFF2-40B4-BE49-F238E27FC236}">
                <a16:creationId xmlns:a16="http://schemas.microsoft.com/office/drawing/2014/main" id="{D16C0B08-A7E7-3FAE-236A-53BFF18607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35" r="21331" b="1"/>
          <a:stretch/>
        </p:blipFill>
        <p:spPr bwMode="auto">
          <a:xfrm>
            <a:off x="7968222" y="2"/>
            <a:ext cx="4223778" cy="6865951"/>
          </a:xfrm>
          <a:custGeom>
            <a:avLst/>
            <a:gdLst/>
            <a:ahLst/>
            <a:cxnLst/>
            <a:rect l="l" t="t" r="r" b="b"/>
            <a:pathLst>
              <a:path w="4223778" h="6865951">
                <a:moveTo>
                  <a:pt x="478794" y="0"/>
                </a:moveTo>
                <a:lnTo>
                  <a:pt x="4223778" y="0"/>
                </a:lnTo>
                <a:lnTo>
                  <a:pt x="4223778" y="6865951"/>
                </a:lnTo>
                <a:lnTo>
                  <a:pt x="52221" y="6865951"/>
                </a:lnTo>
                <a:lnTo>
                  <a:pt x="49989" y="6844695"/>
                </a:lnTo>
                <a:cubicBezTo>
                  <a:pt x="46440" y="6810509"/>
                  <a:pt x="42891" y="6776323"/>
                  <a:pt x="41304" y="6765443"/>
                </a:cubicBezTo>
                <a:cubicBezTo>
                  <a:pt x="35681" y="6732842"/>
                  <a:pt x="13533" y="6716945"/>
                  <a:pt x="11182" y="6694817"/>
                </a:cubicBezTo>
                <a:cubicBezTo>
                  <a:pt x="16764" y="6697663"/>
                  <a:pt x="14835" y="6635151"/>
                  <a:pt x="10913" y="6627127"/>
                </a:cubicBezTo>
                <a:cubicBezTo>
                  <a:pt x="19564" y="6579282"/>
                  <a:pt x="-12861" y="6585665"/>
                  <a:pt x="5999" y="6527525"/>
                </a:cubicBezTo>
                <a:cubicBezTo>
                  <a:pt x="12287" y="6468687"/>
                  <a:pt x="19003" y="6409739"/>
                  <a:pt x="7685" y="6346547"/>
                </a:cubicBezTo>
                <a:cubicBezTo>
                  <a:pt x="31149" y="6240430"/>
                  <a:pt x="5895" y="6134229"/>
                  <a:pt x="12535" y="6084924"/>
                </a:cubicBezTo>
                <a:cubicBezTo>
                  <a:pt x="14696" y="6024961"/>
                  <a:pt x="53867" y="6020785"/>
                  <a:pt x="45320" y="5989742"/>
                </a:cubicBezTo>
                <a:cubicBezTo>
                  <a:pt x="41264" y="5940899"/>
                  <a:pt x="43258" y="5932095"/>
                  <a:pt x="40418" y="5889597"/>
                </a:cubicBezTo>
                <a:cubicBezTo>
                  <a:pt x="20860" y="5848611"/>
                  <a:pt x="51187" y="5792775"/>
                  <a:pt x="49796" y="5755774"/>
                </a:cubicBezTo>
                <a:cubicBezTo>
                  <a:pt x="43522" y="5734342"/>
                  <a:pt x="37368" y="5692606"/>
                  <a:pt x="49956" y="5684909"/>
                </a:cubicBezTo>
                <a:cubicBezTo>
                  <a:pt x="52825" y="5660429"/>
                  <a:pt x="62553" y="5623499"/>
                  <a:pt x="67011" y="5608897"/>
                </a:cubicBezTo>
                <a:lnTo>
                  <a:pt x="76701" y="5597290"/>
                </a:lnTo>
                <a:cubicBezTo>
                  <a:pt x="87717" y="5587442"/>
                  <a:pt x="82431" y="5550877"/>
                  <a:pt x="89120" y="5529641"/>
                </a:cubicBezTo>
                <a:cubicBezTo>
                  <a:pt x="69291" y="5496375"/>
                  <a:pt x="118554" y="5526326"/>
                  <a:pt x="94330" y="5470852"/>
                </a:cubicBezTo>
                <a:cubicBezTo>
                  <a:pt x="95483" y="5449506"/>
                  <a:pt x="114690" y="5429653"/>
                  <a:pt x="116139" y="5390946"/>
                </a:cubicBezTo>
                <a:cubicBezTo>
                  <a:pt x="127589" y="5337323"/>
                  <a:pt x="132794" y="5338384"/>
                  <a:pt x="135560" y="5284344"/>
                </a:cubicBezTo>
                <a:cubicBezTo>
                  <a:pt x="143629" y="5226223"/>
                  <a:pt x="148113" y="5192743"/>
                  <a:pt x="158141" y="5143920"/>
                </a:cubicBezTo>
                <a:cubicBezTo>
                  <a:pt x="170128" y="5118849"/>
                  <a:pt x="159838" y="5102006"/>
                  <a:pt x="174950" y="5088188"/>
                </a:cubicBezTo>
                <a:cubicBezTo>
                  <a:pt x="197620" y="5107654"/>
                  <a:pt x="181875" y="4983257"/>
                  <a:pt x="203603" y="5010764"/>
                </a:cubicBezTo>
                <a:lnTo>
                  <a:pt x="258582" y="4919969"/>
                </a:lnTo>
                <a:cubicBezTo>
                  <a:pt x="238838" y="4883087"/>
                  <a:pt x="271098" y="4853332"/>
                  <a:pt x="287910" y="4849612"/>
                </a:cubicBezTo>
                <a:cubicBezTo>
                  <a:pt x="294156" y="4811643"/>
                  <a:pt x="286101" y="4834074"/>
                  <a:pt x="305439" y="4799017"/>
                </a:cubicBezTo>
                <a:cubicBezTo>
                  <a:pt x="322572" y="4758926"/>
                  <a:pt x="352642" y="4705848"/>
                  <a:pt x="373456" y="4667754"/>
                </a:cubicBezTo>
                <a:cubicBezTo>
                  <a:pt x="384080" y="4649919"/>
                  <a:pt x="401158" y="4670663"/>
                  <a:pt x="407944" y="4574050"/>
                </a:cubicBezTo>
                <a:cubicBezTo>
                  <a:pt x="408098" y="4548109"/>
                  <a:pt x="427782" y="4503327"/>
                  <a:pt x="425133" y="4462469"/>
                </a:cubicBezTo>
                <a:lnTo>
                  <a:pt x="433890" y="4364681"/>
                </a:lnTo>
                <a:cubicBezTo>
                  <a:pt x="430018" y="4339230"/>
                  <a:pt x="435361" y="4287915"/>
                  <a:pt x="440691" y="4222147"/>
                </a:cubicBezTo>
                <a:cubicBezTo>
                  <a:pt x="451463" y="4164562"/>
                  <a:pt x="497377" y="4067298"/>
                  <a:pt x="503057" y="3977136"/>
                </a:cubicBezTo>
                <a:cubicBezTo>
                  <a:pt x="519229" y="3939837"/>
                  <a:pt x="472839" y="3875689"/>
                  <a:pt x="507582" y="3776020"/>
                </a:cubicBezTo>
                <a:cubicBezTo>
                  <a:pt x="497716" y="3757477"/>
                  <a:pt x="518006" y="3707185"/>
                  <a:pt x="521577" y="3692206"/>
                </a:cubicBezTo>
                <a:cubicBezTo>
                  <a:pt x="525148" y="3677227"/>
                  <a:pt x="526352" y="3687655"/>
                  <a:pt x="529009" y="3686147"/>
                </a:cubicBezTo>
                <a:cubicBezTo>
                  <a:pt x="531848" y="3650325"/>
                  <a:pt x="545504" y="3563351"/>
                  <a:pt x="551870" y="3514534"/>
                </a:cubicBezTo>
                <a:cubicBezTo>
                  <a:pt x="561331" y="3487751"/>
                  <a:pt x="581973" y="3426419"/>
                  <a:pt x="567205" y="3393248"/>
                </a:cubicBezTo>
                <a:cubicBezTo>
                  <a:pt x="585208" y="3400657"/>
                  <a:pt x="563566" y="3353906"/>
                  <a:pt x="579630" y="3344723"/>
                </a:cubicBezTo>
                <a:cubicBezTo>
                  <a:pt x="592861" y="3339338"/>
                  <a:pt x="589379" y="3323900"/>
                  <a:pt x="592672" y="3310978"/>
                </a:cubicBezTo>
                <a:cubicBezTo>
                  <a:pt x="605351" y="3299735"/>
                  <a:pt x="594296" y="3237176"/>
                  <a:pt x="589270" y="3216655"/>
                </a:cubicBezTo>
                <a:cubicBezTo>
                  <a:pt x="566909" y="3160431"/>
                  <a:pt x="626099" y="3142203"/>
                  <a:pt x="609663" y="3096973"/>
                </a:cubicBezTo>
                <a:cubicBezTo>
                  <a:pt x="609191" y="3084373"/>
                  <a:pt x="615889" y="3033331"/>
                  <a:pt x="618886" y="3023628"/>
                </a:cubicBezTo>
                <a:lnTo>
                  <a:pt x="630425" y="2998646"/>
                </a:lnTo>
                <a:lnTo>
                  <a:pt x="640017" y="2995914"/>
                </a:lnTo>
                <a:lnTo>
                  <a:pt x="643600" y="2978244"/>
                </a:lnTo>
                <a:lnTo>
                  <a:pt x="659520" y="2950805"/>
                </a:lnTo>
                <a:cubicBezTo>
                  <a:pt x="620152" y="2937671"/>
                  <a:pt x="687598" y="2860550"/>
                  <a:pt x="650890" y="2864933"/>
                </a:cubicBezTo>
                <a:cubicBezTo>
                  <a:pt x="663707" y="2817056"/>
                  <a:pt x="662078" y="2779813"/>
                  <a:pt x="640210" y="2741864"/>
                </a:cubicBezTo>
                <a:cubicBezTo>
                  <a:pt x="634452" y="2649732"/>
                  <a:pt x="665268" y="2597914"/>
                  <a:pt x="639387" y="2510931"/>
                </a:cubicBezTo>
                <a:cubicBezTo>
                  <a:pt x="645574" y="2407642"/>
                  <a:pt x="671719" y="2317589"/>
                  <a:pt x="680438" y="2227415"/>
                </a:cubicBezTo>
                <a:cubicBezTo>
                  <a:pt x="664175" y="2189847"/>
                  <a:pt x="704423" y="2141655"/>
                  <a:pt x="688135" y="2054289"/>
                </a:cubicBezTo>
                <a:cubicBezTo>
                  <a:pt x="683239" y="2048201"/>
                  <a:pt x="684029" y="1979567"/>
                  <a:pt x="681480" y="1972202"/>
                </a:cubicBezTo>
                <a:lnTo>
                  <a:pt x="686247" y="1917474"/>
                </a:lnTo>
                <a:lnTo>
                  <a:pt x="679783" y="1862721"/>
                </a:lnTo>
                <a:cubicBezTo>
                  <a:pt x="683677" y="1851209"/>
                  <a:pt x="688980" y="1824057"/>
                  <a:pt x="686639" y="1818227"/>
                </a:cubicBezTo>
                <a:lnTo>
                  <a:pt x="658235" y="1742488"/>
                </a:lnTo>
                <a:cubicBezTo>
                  <a:pt x="645662" y="1715201"/>
                  <a:pt x="661423" y="1719638"/>
                  <a:pt x="636990" y="1638389"/>
                </a:cubicBezTo>
                <a:cubicBezTo>
                  <a:pt x="626351" y="1601441"/>
                  <a:pt x="629414" y="1617134"/>
                  <a:pt x="602059" y="1570807"/>
                </a:cubicBezTo>
                <a:lnTo>
                  <a:pt x="570903" y="1513173"/>
                </a:lnTo>
                <a:cubicBezTo>
                  <a:pt x="570781" y="1503175"/>
                  <a:pt x="550561" y="1468055"/>
                  <a:pt x="550438" y="1458058"/>
                </a:cubicBezTo>
                <a:cubicBezTo>
                  <a:pt x="556848" y="1428101"/>
                  <a:pt x="546263" y="1422712"/>
                  <a:pt x="531416" y="1385478"/>
                </a:cubicBezTo>
                <a:cubicBezTo>
                  <a:pt x="527790" y="1370753"/>
                  <a:pt x="490725" y="1304050"/>
                  <a:pt x="501981" y="1265452"/>
                </a:cubicBezTo>
                <a:cubicBezTo>
                  <a:pt x="501825" y="1234781"/>
                  <a:pt x="490462" y="1187660"/>
                  <a:pt x="487370" y="1141743"/>
                </a:cubicBezTo>
                <a:cubicBezTo>
                  <a:pt x="484278" y="1095826"/>
                  <a:pt x="483852" y="1028118"/>
                  <a:pt x="483427" y="989948"/>
                </a:cubicBezTo>
                <a:cubicBezTo>
                  <a:pt x="483001" y="951779"/>
                  <a:pt x="494678" y="945984"/>
                  <a:pt x="484820" y="912725"/>
                </a:cubicBezTo>
                <a:cubicBezTo>
                  <a:pt x="467566" y="854951"/>
                  <a:pt x="510777" y="860797"/>
                  <a:pt x="475093" y="812798"/>
                </a:cubicBezTo>
                <a:cubicBezTo>
                  <a:pt x="461960" y="787034"/>
                  <a:pt x="498505" y="551948"/>
                  <a:pt x="461972" y="450605"/>
                </a:cubicBezTo>
                <a:cubicBezTo>
                  <a:pt x="470167" y="357604"/>
                  <a:pt x="458694" y="431306"/>
                  <a:pt x="465015" y="372906"/>
                </a:cubicBezTo>
                <a:cubicBezTo>
                  <a:pt x="503427" y="364177"/>
                  <a:pt x="489736" y="290341"/>
                  <a:pt x="490377" y="246134"/>
                </a:cubicBezTo>
                <a:cubicBezTo>
                  <a:pt x="491019" y="201927"/>
                  <a:pt x="449725" y="138160"/>
                  <a:pt x="468864" y="107666"/>
                </a:cubicBezTo>
                <a:cubicBezTo>
                  <a:pt x="468282" y="89794"/>
                  <a:pt x="477749" y="76947"/>
                  <a:pt x="477167" y="59075"/>
                </a:cubicBezTo>
                <a:lnTo>
                  <a:pt x="472992" y="14560"/>
                </a:lnTo>
                <a:close/>
              </a:path>
            </a:pathLst>
          </a:custGeom>
          <a:noFill/>
          <a:extLst>
            <a:ext uri="{909E8E84-426E-40DD-AFC4-6F175D3DCCD1}">
              <a14:hiddenFill xmlns:a14="http://schemas.microsoft.com/office/drawing/2010/main">
                <a:solidFill>
                  <a:srgbClr val="FFFFFF"/>
                </a:solidFill>
              </a14:hiddenFill>
            </a:ext>
          </a:extLst>
        </p:spPr>
      </p:pic>
      <p:sp>
        <p:nvSpPr>
          <p:cNvPr id="6" name="Tekstfelt 5">
            <a:extLst>
              <a:ext uri="{FF2B5EF4-FFF2-40B4-BE49-F238E27FC236}">
                <a16:creationId xmlns:a16="http://schemas.microsoft.com/office/drawing/2014/main" id="{2A92E12B-027C-E234-1C8D-BECD3D52F1BB}"/>
              </a:ext>
            </a:extLst>
          </p:cNvPr>
          <p:cNvSpPr txBox="1"/>
          <p:nvPr/>
        </p:nvSpPr>
        <p:spPr>
          <a:xfrm>
            <a:off x="5126607" y="6302272"/>
            <a:ext cx="2841615" cy="507831"/>
          </a:xfrm>
          <a:prstGeom prst="rect">
            <a:avLst/>
          </a:prstGeom>
          <a:noFill/>
        </p:spPr>
        <p:txBody>
          <a:bodyPr wrap="square">
            <a:spAutoFit/>
          </a:bodyPr>
          <a:lstStyle/>
          <a:p>
            <a:pPr algn="r">
              <a:spcAft>
                <a:spcPts val="600"/>
              </a:spcAft>
            </a:pPr>
            <a:r>
              <a:rPr kumimoji="0" lang="da-DK" altLang="da-DK" sz="1100" b="0" i="0" u="none" strike="noStrike" cap="none" normalizeH="0" baseline="0" dirty="0">
                <a:ln>
                  <a:noFill/>
                </a:ln>
                <a:effectLst/>
                <a:latin typeface="var(--font-content)"/>
              </a:rPr>
              <a:t>Steen Steensen Blicher </a:t>
            </a:r>
          </a:p>
          <a:p>
            <a:pPr algn="r">
              <a:spcAft>
                <a:spcPts val="600"/>
              </a:spcAft>
            </a:pPr>
            <a:r>
              <a:rPr kumimoji="0" lang="da-DK" altLang="da-DK" sz="1100" b="0" i="0" u="none" strike="noStrike" cap="none" normalizeH="0" baseline="0" dirty="0">
                <a:ln>
                  <a:noFill/>
                </a:ln>
                <a:effectLst/>
                <a:latin typeface="var(--font-content)"/>
              </a:rPr>
              <a:t>(1782-1848)</a:t>
            </a:r>
            <a:endParaRPr lang="da-DK" sz="1100" dirty="0"/>
          </a:p>
        </p:txBody>
      </p:sp>
    </p:spTree>
    <p:extLst>
      <p:ext uri="{BB962C8B-B14F-4D97-AF65-F5344CB8AC3E}">
        <p14:creationId xmlns:p14="http://schemas.microsoft.com/office/powerpoint/2010/main" val="1684132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45CD98-AA40-6D66-AC2C-0B0BCAC496F5}"/>
              </a:ext>
            </a:extLst>
          </p:cNvPr>
          <p:cNvSpPr>
            <a:spLocks noGrp="1"/>
          </p:cNvSpPr>
          <p:nvPr>
            <p:ph type="title"/>
          </p:nvPr>
        </p:nvSpPr>
        <p:spPr/>
        <p:txBody>
          <a:bodyPr/>
          <a:lstStyle/>
          <a:p>
            <a:r>
              <a:rPr lang="da-DK" dirty="0"/>
              <a:t>Den moderne novelle</a:t>
            </a:r>
          </a:p>
        </p:txBody>
      </p:sp>
      <p:sp>
        <p:nvSpPr>
          <p:cNvPr id="3" name="Pladsholder til indhold 2">
            <a:extLst>
              <a:ext uri="{FF2B5EF4-FFF2-40B4-BE49-F238E27FC236}">
                <a16:creationId xmlns:a16="http://schemas.microsoft.com/office/drawing/2014/main" id="{34F110B4-F382-224D-23FA-48382BF3F005}"/>
              </a:ext>
            </a:extLst>
          </p:cNvPr>
          <p:cNvSpPr>
            <a:spLocks noGrp="1"/>
          </p:cNvSpPr>
          <p:nvPr>
            <p:ph idx="1"/>
          </p:nvPr>
        </p:nvSpPr>
        <p:spPr/>
        <p:txBody>
          <a:bodyPr>
            <a:normAutofit lnSpcReduction="10000"/>
          </a:bodyPr>
          <a:lstStyle/>
          <a:p>
            <a:pPr marL="0" indent="0" algn="l">
              <a:buNone/>
            </a:pPr>
            <a:r>
              <a:rPr lang="da-DK" sz="1600" b="0" i="0" dirty="0">
                <a:solidFill>
                  <a:srgbClr val="333333"/>
                </a:solidFill>
                <a:effectLst/>
              </a:rPr>
              <a:t>Fra omkring 1900-tallet henter flere og flere forfattere imidlertid inspiration i novellens amerikanske pendant, </a:t>
            </a:r>
            <a:r>
              <a:rPr lang="da-DK" sz="1600" b="0" i="1" dirty="0">
                <a:solidFill>
                  <a:srgbClr val="333333"/>
                </a:solidFill>
                <a:effectLst/>
              </a:rPr>
              <a:t>short </a:t>
            </a:r>
            <a:r>
              <a:rPr lang="da-DK" sz="1600" b="0" i="1" dirty="0" err="1">
                <a:solidFill>
                  <a:srgbClr val="333333"/>
                </a:solidFill>
                <a:effectLst/>
              </a:rPr>
              <a:t>story'en</a:t>
            </a:r>
            <a:r>
              <a:rPr lang="da-DK" sz="1600" b="0" i="1" dirty="0">
                <a:solidFill>
                  <a:srgbClr val="333333"/>
                </a:solidFill>
                <a:effectLst/>
              </a:rPr>
              <a:t> </a:t>
            </a:r>
            <a:r>
              <a:rPr lang="da-DK" sz="1600" b="0" i="0" dirty="0">
                <a:solidFill>
                  <a:srgbClr val="333333"/>
                </a:solidFill>
                <a:effectLst/>
              </a:rPr>
              <a:t>(Poe, Hemingway, Carver), således at man kan tale om den moderne novelle, der i højere grad kan karakteriseres ved følgende:</a:t>
            </a:r>
          </a:p>
          <a:p>
            <a:pPr marL="0" indent="0" algn="l">
              <a:buNone/>
            </a:pPr>
            <a:endParaRPr lang="da-DK" sz="1600" b="1" dirty="0">
              <a:solidFill>
                <a:srgbClr val="333333"/>
              </a:solidFill>
            </a:endParaRPr>
          </a:p>
          <a:p>
            <a:pPr marL="0" indent="0" algn="l">
              <a:buNone/>
            </a:pPr>
            <a:r>
              <a:rPr lang="da-DK" b="1" i="0" dirty="0">
                <a:solidFill>
                  <a:srgbClr val="333333"/>
                </a:solidFill>
                <a:effectLst/>
              </a:rPr>
              <a:t>Moderne novelletræk</a:t>
            </a:r>
            <a:r>
              <a:rPr lang="da-DK" b="0" i="0" dirty="0">
                <a:solidFill>
                  <a:srgbClr val="333333"/>
                </a:solidFill>
                <a:effectLst/>
              </a:rPr>
              <a:t>:</a:t>
            </a:r>
          </a:p>
          <a:p>
            <a:pPr algn="l">
              <a:buFont typeface="Arial" panose="020B0604020202020204" pitchFamily="34" charset="0"/>
              <a:buChar char="•"/>
            </a:pPr>
            <a:r>
              <a:rPr lang="da-DK" sz="1600" b="0" i="0" dirty="0">
                <a:solidFill>
                  <a:srgbClr val="333333"/>
                </a:solidFill>
                <a:effectLst/>
              </a:rPr>
              <a:t>Den starter typisk in medias res.</a:t>
            </a:r>
          </a:p>
          <a:p>
            <a:pPr algn="l">
              <a:buFont typeface="Arial" panose="020B0604020202020204" pitchFamily="34" charset="0"/>
              <a:buChar char="•"/>
            </a:pPr>
            <a:r>
              <a:rPr lang="da-DK" sz="1600" b="0" i="0" dirty="0">
                <a:solidFill>
                  <a:srgbClr val="333333"/>
                </a:solidFill>
                <a:effectLst/>
              </a:rPr>
              <a:t>Den kan til tider have en mere løs komposition end den klassiske novelle.</a:t>
            </a:r>
          </a:p>
          <a:p>
            <a:pPr algn="l">
              <a:buFont typeface="Arial" panose="020B0604020202020204" pitchFamily="34" charset="0"/>
              <a:buChar char="•"/>
            </a:pPr>
            <a:r>
              <a:rPr lang="da-DK" sz="1600" b="0" i="0" dirty="0">
                <a:solidFill>
                  <a:srgbClr val="333333"/>
                </a:solidFill>
                <a:effectLst/>
              </a:rPr>
              <a:t>Vi hører ofte om en relativt begivenhedsløs dagligdag uden uhørte begivenheder, men under overfladen kan der eksistere konfliktstof, som vi kun ser toppen af og ofte selv må gætte os til.</a:t>
            </a:r>
          </a:p>
          <a:p>
            <a:pPr algn="l">
              <a:buFont typeface="Arial" panose="020B0604020202020204" pitchFamily="34" charset="0"/>
              <a:buChar char="•"/>
            </a:pPr>
            <a:r>
              <a:rPr lang="da-DK" sz="1600" b="0" i="0" dirty="0">
                <a:solidFill>
                  <a:srgbClr val="333333"/>
                </a:solidFill>
                <a:effectLst/>
              </a:rPr>
              <a:t>Der er ikke meget ydre handling. Det er ofte det indre og psykologiske, som gemmer sig bag dagligdagens hændelser, der er i centrum.</a:t>
            </a:r>
          </a:p>
          <a:p>
            <a:pPr algn="l">
              <a:buFont typeface="Arial" panose="020B0604020202020204" pitchFamily="34" charset="0"/>
              <a:buChar char="•"/>
            </a:pPr>
            <a:r>
              <a:rPr lang="da-DK" sz="1600" b="0" i="0" dirty="0">
                <a:solidFill>
                  <a:srgbClr val="333333"/>
                </a:solidFill>
                <a:effectLst/>
              </a:rPr>
              <a:t>Ofte vil novellen vise (</a:t>
            </a:r>
            <a:r>
              <a:rPr lang="da-DK" sz="1600" b="0" i="0" dirty="0" err="1">
                <a:solidFill>
                  <a:srgbClr val="333333"/>
                </a:solidFill>
                <a:effectLst/>
              </a:rPr>
              <a:t>showing</a:t>
            </a:r>
            <a:r>
              <a:rPr lang="da-DK" sz="1600" b="0" i="0" dirty="0">
                <a:solidFill>
                  <a:srgbClr val="333333"/>
                </a:solidFill>
                <a:effectLst/>
              </a:rPr>
              <a:t>) i stedet for at forklare (</a:t>
            </a:r>
            <a:r>
              <a:rPr lang="da-DK" sz="1600" b="0" i="0" dirty="0" err="1">
                <a:solidFill>
                  <a:srgbClr val="333333"/>
                </a:solidFill>
                <a:effectLst/>
              </a:rPr>
              <a:t>telling</a:t>
            </a:r>
            <a:r>
              <a:rPr lang="da-DK" sz="1600" b="0" i="0" dirty="0">
                <a:solidFill>
                  <a:srgbClr val="333333"/>
                </a:solidFill>
                <a:effectLst/>
              </a:rPr>
              <a:t>).</a:t>
            </a:r>
          </a:p>
          <a:p>
            <a:pPr algn="l">
              <a:buFont typeface="Arial" panose="020B0604020202020204" pitchFamily="34" charset="0"/>
              <a:buChar char="•"/>
            </a:pPr>
            <a:r>
              <a:rPr lang="da-DK" sz="1600" b="0" i="0" dirty="0">
                <a:solidFill>
                  <a:srgbClr val="333333"/>
                </a:solidFill>
                <a:effectLst/>
              </a:rPr>
              <a:t>Ofte er novellen meget underbestemt og har mange tomme pladser, som læseren selv må udfylde.</a:t>
            </a:r>
          </a:p>
          <a:p>
            <a:pPr algn="l">
              <a:buFont typeface="Arial" panose="020B0604020202020204" pitchFamily="34" charset="0"/>
              <a:buChar char="•"/>
            </a:pPr>
            <a:r>
              <a:rPr lang="da-DK" sz="1600" b="0" i="0" dirty="0">
                <a:solidFill>
                  <a:srgbClr val="333333"/>
                </a:solidFill>
                <a:effectLst/>
              </a:rPr>
              <a:t>Som regel er fortællingen uden en pointe og kan ende fuldstændig åbent og uafklaret.</a:t>
            </a:r>
          </a:p>
        </p:txBody>
      </p:sp>
    </p:spTree>
    <p:extLst>
      <p:ext uri="{BB962C8B-B14F-4D97-AF65-F5344CB8AC3E}">
        <p14:creationId xmlns:p14="http://schemas.microsoft.com/office/powerpoint/2010/main" val="4179004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6" name="Rectangle 1040">
            <a:extLst>
              <a:ext uri="{FF2B5EF4-FFF2-40B4-BE49-F238E27FC236}">
                <a16:creationId xmlns:a16="http://schemas.microsoft.com/office/drawing/2014/main" id="{9CBA58E7-9A9C-4C81-A025-88F5595B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 name="Freeform: Shape 1042">
            <a:extLst>
              <a:ext uri="{FF2B5EF4-FFF2-40B4-BE49-F238E27FC236}">
                <a16:creationId xmlns:a16="http://schemas.microsoft.com/office/drawing/2014/main" id="{BAD1FD00-072F-41B1-A5C3-D9E51FFF2F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0768629" cy="1978172"/>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560151 w 10768629"/>
              <a:gd name="connsiteY167" fmla="*/ 1963609 h 1978172"/>
              <a:gd name="connsiteX168" fmla="*/ 2367221 w 10768629"/>
              <a:gd name="connsiteY168" fmla="*/ 1971884 h 1978172"/>
              <a:gd name="connsiteX169" fmla="*/ 2272130 w 10768629"/>
              <a:gd name="connsiteY169" fmla="*/ 1961162 h 1978172"/>
              <a:gd name="connsiteX170" fmla="*/ 2189404 w 10768629"/>
              <a:gd name="connsiteY170" fmla="*/ 1978172 h 1978172"/>
              <a:gd name="connsiteX171" fmla="*/ 2077704 w 10768629"/>
              <a:gd name="connsiteY171" fmla="*/ 1965002 h 1978172"/>
              <a:gd name="connsiteX172" fmla="*/ 1967996 w 10768629"/>
              <a:gd name="connsiteY172" fmla="*/ 1953187 h 1978172"/>
              <a:gd name="connsiteX173" fmla="*/ 1855805 w 10768629"/>
              <a:gd name="connsiteY173" fmla="*/ 1926082 h 1978172"/>
              <a:gd name="connsiteX174" fmla="*/ 1790957 w 10768629"/>
              <a:gd name="connsiteY174" fmla="*/ 1919460 h 1978172"/>
              <a:gd name="connsiteX175" fmla="*/ 1613978 w 10768629"/>
              <a:gd name="connsiteY175" fmla="*/ 1891581 h 1978172"/>
              <a:gd name="connsiteX176" fmla="*/ 1436831 w 10768629"/>
              <a:gd name="connsiteY176" fmla="*/ 1856201 h 1978172"/>
              <a:gd name="connsiteX177" fmla="*/ 1332568 w 10768629"/>
              <a:gd name="connsiteY177" fmla="*/ 1793149 h 1978172"/>
              <a:gd name="connsiteX178" fmla="*/ 1186881 w 10768629"/>
              <a:gd name="connsiteY178" fmla="*/ 1768613 h 1978172"/>
              <a:gd name="connsiteX179" fmla="*/ 1162595 w 10768629"/>
              <a:gd name="connsiteY179" fmla="*/ 1758337 h 1978172"/>
              <a:gd name="connsiteX180" fmla="*/ 1128523 w 10768629"/>
              <a:gd name="connsiteY180" fmla="*/ 1763621 h 1978172"/>
              <a:gd name="connsiteX181" fmla="*/ 991903 w 10768629"/>
              <a:gd name="connsiteY181" fmla="*/ 1786741 h 1978172"/>
              <a:gd name="connsiteX182" fmla="*/ 883960 w 10768629"/>
              <a:gd name="connsiteY182" fmla="*/ 1822386 h 1978172"/>
              <a:gd name="connsiteX183" fmla="*/ 766531 w 10768629"/>
              <a:gd name="connsiteY183" fmla="*/ 1805053 h 1978172"/>
              <a:gd name="connsiteX184" fmla="*/ 669779 w 10768629"/>
              <a:gd name="connsiteY184" fmla="*/ 1800537 h 1978172"/>
              <a:gd name="connsiteX185" fmla="*/ 523898 w 10768629"/>
              <a:gd name="connsiteY185" fmla="*/ 1811085 h 1978172"/>
              <a:gd name="connsiteX186" fmla="*/ 360251 w 10768629"/>
              <a:gd name="connsiteY186" fmla="*/ 1830735 h 1978172"/>
              <a:gd name="connsiteX187" fmla="*/ 255207 w 10768629"/>
              <a:gd name="connsiteY187" fmla="*/ 1818275 h 1978172"/>
              <a:gd name="connsiteX188" fmla="*/ 101803 w 10768629"/>
              <a:gd name="connsiteY188" fmla="*/ 1870647 h 1978172"/>
              <a:gd name="connsiteX189" fmla="*/ 25397 w 10768629"/>
              <a:gd name="connsiteY189" fmla="*/ 1888443 h 1978172"/>
              <a:gd name="connsiteX190" fmla="*/ 2370 w 10768629"/>
              <a:gd name="connsiteY190" fmla="*/ 1878311 h 1978172"/>
              <a:gd name="connsiteX191" fmla="*/ 0 w 10768629"/>
              <a:gd name="connsiteY191" fmla="*/ 1878785 h 1978172"/>
              <a:gd name="connsiteX192" fmla="*/ 0 w 10768629"/>
              <a:gd name="connsiteY192"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31503 w 10768629"/>
              <a:gd name="connsiteY166" fmla="*/ 1931749 h 1978172"/>
              <a:gd name="connsiteX167" fmla="*/ 2560151 w 10768629"/>
              <a:gd name="connsiteY167" fmla="*/ 1963609 h 1978172"/>
              <a:gd name="connsiteX168" fmla="*/ 2367221 w 10768629"/>
              <a:gd name="connsiteY168" fmla="*/ 1971884 h 1978172"/>
              <a:gd name="connsiteX169" fmla="*/ 2272130 w 10768629"/>
              <a:gd name="connsiteY169" fmla="*/ 1961162 h 1978172"/>
              <a:gd name="connsiteX170" fmla="*/ 2189404 w 10768629"/>
              <a:gd name="connsiteY170" fmla="*/ 1978172 h 1978172"/>
              <a:gd name="connsiteX171" fmla="*/ 2077704 w 10768629"/>
              <a:gd name="connsiteY171" fmla="*/ 1965002 h 1978172"/>
              <a:gd name="connsiteX172" fmla="*/ 1967996 w 10768629"/>
              <a:gd name="connsiteY172" fmla="*/ 1953187 h 1978172"/>
              <a:gd name="connsiteX173" fmla="*/ 1855805 w 10768629"/>
              <a:gd name="connsiteY173" fmla="*/ 1926082 h 1978172"/>
              <a:gd name="connsiteX174" fmla="*/ 1790957 w 10768629"/>
              <a:gd name="connsiteY174" fmla="*/ 1919460 h 1978172"/>
              <a:gd name="connsiteX175" fmla="*/ 1613978 w 10768629"/>
              <a:gd name="connsiteY175" fmla="*/ 1891581 h 1978172"/>
              <a:gd name="connsiteX176" fmla="*/ 1436831 w 10768629"/>
              <a:gd name="connsiteY176" fmla="*/ 1856201 h 1978172"/>
              <a:gd name="connsiteX177" fmla="*/ 1332568 w 10768629"/>
              <a:gd name="connsiteY177" fmla="*/ 1793149 h 1978172"/>
              <a:gd name="connsiteX178" fmla="*/ 1186881 w 10768629"/>
              <a:gd name="connsiteY178" fmla="*/ 1768613 h 1978172"/>
              <a:gd name="connsiteX179" fmla="*/ 1162595 w 10768629"/>
              <a:gd name="connsiteY179" fmla="*/ 1758337 h 1978172"/>
              <a:gd name="connsiteX180" fmla="*/ 1128523 w 10768629"/>
              <a:gd name="connsiteY180" fmla="*/ 1763621 h 1978172"/>
              <a:gd name="connsiteX181" fmla="*/ 991903 w 10768629"/>
              <a:gd name="connsiteY181" fmla="*/ 1786741 h 1978172"/>
              <a:gd name="connsiteX182" fmla="*/ 883960 w 10768629"/>
              <a:gd name="connsiteY182" fmla="*/ 1822386 h 1978172"/>
              <a:gd name="connsiteX183" fmla="*/ 766531 w 10768629"/>
              <a:gd name="connsiteY183" fmla="*/ 1805053 h 1978172"/>
              <a:gd name="connsiteX184" fmla="*/ 669779 w 10768629"/>
              <a:gd name="connsiteY184" fmla="*/ 1800537 h 1978172"/>
              <a:gd name="connsiteX185" fmla="*/ 523898 w 10768629"/>
              <a:gd name="connsiteY185" fmla="*/ 1811085 h 1978172"/>
              <a:gd name="connsiteX186" fmla="*/ 360251 w 10768629"/>
              <a:gd name="connsiteY186" fmla="*/ 1830735 h 1978172"/>
              <a:gd name="connsiteX187" fmla="*/ 255207 w 10768629"/>
              <a:gd name="connsiteY187" fmla="*/ 1818275 h 1978172"/>
              <a:gd name="connsiteX188" fmla="*/ 101803 w 10768629"/>
              <a:gd name="connsiteY188" fmla="*/ 1870647 h 1978172"/>
              <a:gd name="connsiteX189" fmla="*/ 25397 w 10768629"/>
              <a:gd name="connsiteY189" fmla="*/ 1888443 h 1978172"/>
              <a:gd name="connsiteX190" fmla="*/ 2370 w 10768629"/>
              <a:gd name="connsiteY190" fmla="*/ 1878311 h 1978172"/>
              <a:gd name="connsiteX191" fmla="*/ 0 w 10768629"/>
              <a:gd name="connsiteY191" fmla="*/ 1878785 h 1978172"/>
              <a:gd name="connsiteX192" fmla="*/ 0 w 10768629"/>
              <a:gd name="connsiteY192"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91363 w 10768629"/>
              <a:gd name="connsiteY163" fmla="*/ 1929171 h 1978172"/>
              <a:gd name="connsiteX164" fmla="*/ 3038835 w 10768629"/>
              <a:gd name="connsiteY164" fmla="*/ 1920210 h 1978172"/>
              <a:gd name="connsiteX165" fmla="*/ 2897201 w 10768629"/>
              <a:gd name="connsiteY165" fmla="*/ 1926772 h 1978172"/>
              <a:gd name="connsiteX166" fmla="*/ 2731503 w 10768629"/>
              <a:gd name="connsiteY166" fmla="*/ 1931749 h 1978172"/>
              <a:gd name="connsiteX167" fmla="*/ 2560151 w 10768629"/>
              <a:gd name="connsiteY167" fmla="*/ 1963609 h 1978172"/>
              <a:gd name="connsiteX168" fmla="*/ 2367221 w 10768629"/>
              <a:gd name="connsiteY168" fmla="*/ 1971884 h 1978172"/>
              <a:gd name="connsiteX169" fmla="*/ 2272130 w 10768629"/>
              <a:gd name="connsiteY169" fmla="*/ 1961162 h 1978172"/>
              <a:gd name="connsiteX170" fmla="*/ 2189404 w 10768629"/>
              <a:gd name="connsiteY170" fmla="*/ 1978172 h 1978172"/>
              <a:gd name="connsiteX171" fmla="*/ 2077704 w 10768629"/>
              <a:gd name="connsiteY171" fmla="*/ 1965002 h 1978172"/>
              <a:gd name="connsiteX172" fmla="*/ 1967996 w 10768629"/>
              <a:gd name="connsiteY172" fmla="*/ 1953187 h 1978172"/>
              <a:gd name="connsiteX173" fmla="*/ 1855805 w 10768629"/>
              <a:gd name="connsiteY173" fmla="*/ 1926082 h 1978172"/>
              <a:gd name="connsiteX174" fmla="*/ 1790957 w 10768629"/>
              <a:gd name="connsiteY174" fmla="*/ 1919460 h 1978172"/>
              <a:gd name="connsiteX175" fmla="*/ 1613978 w 10768629"/>
              <a:gd name="connsiteY175" fmla="*/ 1891581 h 1978172"/>
              <a:gd name="connsiteX176" fmla="*/ 1436831 w 10768629"/>
              <a:gd name="connsiteY176" fmla="*/ 1856201 h 1978172"/>
              <a:gd name="connsiteX177" fmla="*/ 1332568 w 10768629"/>
              <a:gd name="connsiteY177" fmla="*/ 1793149 h 1978172"/>
              <a:gd name="connsiteX178" fmla="*/ 1186881 w 10768629"/>
              <a:gd name="connsiteY178" fmla="*/ 1768613 h 1978172"/>
              <a:gd name="connsiteX179" fmla="*/ 1162595 w 10768629"/>
              <a:gd name="connsiteY179" fmla="*/ 1758337 h 1978172"/>
              <a:gd name="connsiteX180" fmla="*/ 1128523 w 10768629"/>
              <a:gd name="connsiteY180" fmla="*/ 1763621 h 1978172"/>
              <a:gd name="connsiteX181" fmla="*/ 991903 w 10768629"/>
              <a:gd name="connsiteY181" fmla="*/ 1786741 h 1978172"/>
              <a:gd name="connsiteX182" fmla="*/ 883960 w 10768629"/>
              <a:gd name="connsiteY182" fmla="*/ 1822386 h 1978172"/>
              <a:gd name="connsiteX183" fmla="*/ 766531 w 10768629"/>
              <a:gd name="connsiteY183" fmla="*/ 1805053 h 1978172"/>
              <a:gd name="connsiteX184" fmla="*/ 669779 w 10768629"/>
              <a:gd name="connsiteY184" fmla="*/ 1800537 h 1978172"/>
              <a:gd name="connsiteX185" fmla="*/ 523898 w 10768629"/>
              <a:gd name="connsiteY185" fmla="*/ 1811085 h 1978172"/>
              <a:gd name="connsiteX186" fmla="*/ 360251 w 10768629"/>
              <a:gd name="connsiteY186" fmla="*/ 1830735 h 1978172"/>
              <a:gd name="connsiteX187" fmla="*/ 255207 w 10768629"/>
              <a:gd name="connsiteY187" fmla="*/ 1818275 h 1978172"/>
              <a:gd name="connsiteX188" fmla="*/ 101803 w 10768629"/>
              <a:gd name="connsiteY188" fmla="*/ 1870647 h 1978172"/>
              <a:gd name="connsiteX189" fmla="*/ 25397 w 10768629"/>
              <a:gd name="connsiteY189" fmla="*/ 1888443 h 1978172"/>
              <a:gd name="connsiteX190" fmla="*/ 2370 w 10768629"/>
              <a:gd name="connsiteY190" fmla="*/ 1878311 h 1978172"/>
              <a:gd name="connsiteX191" fmla="*/ 0 w 10768629"/>
              <a:gd name="connsiteY191" fmla="*/ 1878785 h 1978172"/>
              <a:gd name="connsiteX192" fmla="*/ 0 w 10768629"/>
              <a:gd name="connsiteY192"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28929 w 10768629"/>
              <a:gd name="connsiteY162" fmla="*/ 1938226 h 1978172"/>
              <a:gd name="connsiteX163" fmla="*/ 3091363 w 10768629"/>
              <a:gd name="connsiteY163" fmla="*/ 1929171 h 1978172"/>
              <a:gd name="connsiteX164" fmla="*/ 3038835 w 10768629"/>
              <a:gd name="connsiteY164" fmla="*/ 1920210 h 1978172"/>
              <a:gd name="connsiteX165" fmla="*/ 2897201 w 10768629"/>
              <a:gd name="connsiteY165" fmla="*/ 1926772 h 1978172"/>
              <a:gd name="connsiteX166" fmla="*/ 2731503 w 10768629"/>
              <a:gd name="connsiteY166" fmla="*/ 1931749 h 1978172"/>
              <a:gd name="connsiteX167" fmla="*/ 2560151 w 10768629"/>
              <a:gd name="connsiteY167" fmla="*/ 1963609 h 1978172"/>
              <a:gd name="connsiteX168" fmla="*/ 2367221 w 10768629"/>
              <a:gd name="connsiteY168" fmla="*/ 1971884 h 1978172"/>
              <a:gd name="connsiteX169" fmla="*/ 2272130 w 10768629"/>
              <a:gd name="connsiteY169" fmla="*/ 1961162 h 1978172"/>
              <a:gd name="connsiteX170" fmla="*/ 2189404 w 10768629"/>
              <a:gd name="connsiteY170" fmla="*/ 1978172 h 1978172"/>
              <a:gd name="connsiteX171" fmla="*/ 2077704 w 10768629"/>
              <a:gd name="connsiteY171" fmla="*/ 1965002 h 1978172"/>
              <a:gd name="connsiteX172" fmla="*/ 1967996 w 10768629"/>
              <a:gd name="connsiteY172" fmla="*/ 1953187 h 1978172"/>
              <a:gd name="connsiteX173" fmla="*/ 1855805 w 10768629"/>
              <a:gd name="connsiteY173" fmla="*/ 1926082 h 1978172"/>
              <a:gd name="connsiteX174" fmla="*/ 1790957 w 10768629"/>
              <a:gd name="connsiteY174" fmla="*/ 1919460 h 1978172"/>
              <a:gd name="connsiteX175" fmla="*/ 1613978 w 10768629"/>
              <a:gd name="connsiteY175" fmla="*/ 1891581 h 1978172"/>
              <a:gd name="connsiteX176" fmla="*/ 1436831 w 10768629"/>
              <a:gd name="connsiteY176" fmla="*/ 1856201 h 1978172"/>
              <a:gd name="connsiteX177" fmla="*/ 1332568 w 10768629"/>
              <a:gd name="connsiteY177" fmla="*/ 1793149 h 1978172"/>
              <a:gd name="connsiteX178" fmla="*/ 1186881 w 10768629"/>
              <a:gd name="connsiteY178" fmla="*/ 1768613 h 1978172"/>
              <a:gd name="connsiteX179" fmla="*/ 1162595 w 10768629"/>
              <a:gd name="connsiteY179" fmla="*/ 1758337 h 1978172"/>
              <a:gd name="connsiteX180" fmla="*/ 1128523 w 10768629"/>
              <a:gd name="connsiteY180" fmla="*/ 1763621 h 1978172"/>
              <a:gd name="connsiteX181" fmla="*/ 991903 w 10768629"/>
              <a:gd name="connsiteY181" fmla="*/ 1786741 h 1978172"/>
              <a:gd name="connsiteX182" fmla="*/ 883960 w 10768629"/>
              <a:gd name="connsiteY182" fmla="*/ 1822386 h 1978172"/>
              <a:gd name="connsiteX183" fmla="*/ 766531 w 10768629"/>
              <a:gd name="connsiteY183" fmla="*/ 1805053 h 1978172"/>
              <a:gd name="connsiteX184" fmla="*/ 669779 w 10768629"/>
              <a:gd name="connsiteY184" fmla="*/ 1800537 h 1978172"/>
              <a:gd name="connsiteX185" fmla="*/ 523898 w 10768629"/>
              <a:gd name="connsiteY185" fmla="*/ 1811085 h 1978172"/>
              <a:gd name="connsiteX186" fmla="*/ 360251 w 10768629"/>
              <a:gd name="connsiteY186" fmla="*/ 1830735 h 1978172"/>
              <a:gd name="connsiteX187" fmla="*/ 255207 w 10768629"/>
              <a:gd name="connsiteY187" fmla="*/ 1818275 h 1978172"/>
              <a:gd name="connsiteX188" fmla="*/ 101803 w 10768629"/>
              <a:gd name="connsiteY188" fmla="*/ 1870647 h 1978172"/>
              <a:gd name="connsiteX189" fmla="*/ 25397 w 10768629"/>
              <a:gd name="connsiteY189" fmla="*/ 1888443 h 1978172"/>
              <a:gd name="connsiteX190" fmla="*/ 2370 w 10768629"/>
              <a:gd name="connsiteY190" fmla="*/ 1878311 h 1978172"/>
              <a:gd name="connsiteX191" fmla="*/ 0 w 10768629"/>
              <a:gd name="connsiteY191" fmla="*/ 1878785 h 1978172"/>
              <a:gd name="connsiteX192" fmla="*/ 0 w 10768629"/>
              <a:gd name="connsiteY192"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686411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28929 w 10768629"/>
              <a:gd name="connsiteY162" fmla="*/ 1938226 h 1978172"/>
              <a:gd name="connsiteX163" fmla="*/ 3091363 w 10768629"/>
              <a:gd name="connsiteY163" fmla="*/ 1929171 h 1978172"/>
              <a:gd name="connsiteX164" fmla="*/ 3038835 w 10768629"/>
              <a:gd name="connsiteY164" fmla="*/ 1920210 h 1978172"/>
              <a:gd name="connsiteX165" fmla="*/ 2897201 w 10768629"/>
              <a:gd name="connsiteY165" fmla="*/ 1926772 h 1978172"/>
              <a:gd name="connsiteX166" fmla="*/ 2731503 w 10768629"/>
              <a:gd name="connsiteY166" fmla="*/ 1931749 h 1978172"/>
              <a:gd name="connsiteX167" fmla="*/ 2560151 w 10768629"/>
              <a:gd name="connsiteY167" fmla="*/ 1963609 h 1978172"/>
              <a:gd name="connsiteX168" fmla="*/ 2367221 w 10768629"/>
              <a:gd name="connsiteY168" fmla="*/ 1971884 h 1978172"/>
              <a:gd name="connsiteX169" fmla="*/ 2272130 w 10768629"/>
              <a:gd name="connsiteY169" fmla="*/ 1961162 h 1978172"/>
              <a:gd name="connsiteX170" fmla="*/ 2189404 w 10768629"/>
              <a:gd name="connsiteY170" fmla="*/ 1978172 h 1978172"/>
              <a:gd name="connsiteX171" fmla="*/ 2077704 w 10768629"/>
              <a:gd name="connsiteY171" fmla="*/ 1965002 h 1978172"/>
              <a:gd name="connsiteX172" fmla="*/ 1967996 w 10768629"/>
              <a:gd name="connsiteY172" fmla="*/ 1953187 h 1978172"/>
              <a:gd name="connsiteX173" fmla="*/ 1855805 w 10768629"/>
              <a:gd name="connsiteY173" fmla="*/ 1926082 h 1978172"/>
              <a:gd name="connsiteX174" fmla="*/ 1790957 w 10768629"/>
              <a:gd name="connsiteY174" fmla="*/ 1919460 h 1978172"/>
              <a:gd name="connsiteX175" fmla="*/ 1613978 w 10768629"/>
              <a:gd name="connsiteY175" fmla="*/ 1891581 h 1978172"/>
              <a:gd name="connsiteX176" fmla="*/ 1436831 w 10768629"/>
              <a:gd name="connsiteY176" fmla="*/ 1856201 h 1978172"/>
              <a:gd name="connsiteX177" fmla="*/ 1332568 w 10768629"/>
              <a:gd name="connsiteY177" fmla="*/ 1793149 h 1978172"/>
              <a:gd name="connsiteX178" fmla="*/ 1186881 w 10768629"/>
              <a:gd name="connsiteY178" fmla="*/ 1768613 h 1978172"/>
              <a:gd name="connsiteX179" fmla="*/ 1162595 w 10768629"/>
              <a:gd name="connsiteY179" fmla="*/ 1758337 h 1978172"/>
              <a:gd name="connsiteX180" fmla="*/ 1128523 w 10768629"/>
              <a:gd name="connsiteY180" fmla="*/ 1763621 h 1978172"/>
              <a:gd name="connsiteX181" fmla="*/ 991903 w 10768629"/>
              <a:gd name="connsiteY181" fmla="*/ 1786741 h 1978172"/>
              <a:gd name="connsiteX182" fmla="*/ 883960 w 10768629"/>
              <a:gd name="connsiteY182" fmla="*/ 1822386 h 1978172"/>
              <a:gd name="connsiteX183" fmla="*/ 766531 w 10768629"/>
              <a:gd name="connsiteY183" fmla="*/ 1805053 h 1978172"/>
              <a:gd name="connsiteX184" fmla="*/ 669779 w 10768629"/>
              <a:gd name="connsiteY184" fmla="*/ 1800537 h 1978172"/>
              <a:gd name="connsiteX185" fmla="*/ 523898 w 10768629"/>
              <a:gd name="connsiteY185" fmla="*/ 1811085 h 1978172"/>
              <a:gd name="connsiteX186" fmla="*/ 360251 w 10768629"/>
              <a:gd name="connsiteY186" fmla="*/ 1830735 h 1978172"/>
              <a:gd name="connsiteX187" fmla="*/ 255207 w 10768629"/>
              <a:gd name="connsiteY187" fmla="*/ 1818275 h 1978172"/>
              <a:gd name="connsiteX188" fmla="*/ 101803 w 10768629"/>
              <a:gd name="connsiteY188" fmla="*/ 1870647 h 1978172"/>
              <a:gd name="connsiteX189" fmla="*/ 25397 w 10768629"/>
              <a:gd name="connsiteY189" fmla="*/ 1888443 h 1978172"/>
              <a:gd name="connsiteX190" fmla="*/ 2370 w 10768629"/>
              <a:gd name="connsiteY190" fmla="*/ 1878311 h 1978172"/>
              <a:gd name="connsiteX191" fmla="*/ 0 w 10768629"/>
              <a:gd name="connsiteY191" fmla="*/ 1878785 h 1978172"/>
              <a:gd name="connsiteX192" fmla="*/ 0 w 10768629"/>
              <a:gd name="connsiteY192"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686411 w 10768629"/>
              <a:gd name="connsiteY145" fmla="*/ 1771811 h 1978172"/>
              <a:gd name="connsiteX146" fmla="*/ 4568686 w 10768629"/>
              <a:gd name="connsiteY146" fmla="*/ 1786141 h 1978172"/>
              <a:gd name="connsiteX147" fmla="*/ 4418751 w 10768629"/>
              <a:gd name="connsiteY147" fmla="*/ 1796932 h 1978172"/>
              <a:gd name="connsiteX148" fmla="*/ 4378377 w 10768629"/>
              <a:gd name="connsiteY148" fmla="*/ 1815528 h 1978172"/>
              <a:gd name="connsiteX149" fmla="*/ 4320575 w 10768629"/>
              <a:gd name="connsiteY149" fmla="*/ 1832722 h 1978172"/>
              <a:gd name="connsiteX150" fmla="*/ 4220200 w 10768629"/>
              <a:gd name="connsiteY150" fmla="*/ 1873173 h 1978172"/>
              <a:gd name="connsiteX151" fmla="*/ 4105361 w 10768629"/>
              <a:gd name="connsiteY151" fmla="*/ 1894711 h 1978172"/>
              <a:gd name="connsiteX152" fmla="*/ 3973223 w 10768629"/>
              <a:gd name="connsiteY152" fmla="*/ 1881015 h 1978172"/>
              <a:gd name="connsiteX153" fmla="*/ 3900992 w 10768629"/>
              <a:gd name="connsiteY153" fmla="*/ 1880603 h 1978172"/>
              <a:gd name="connsiteX154" fmla="*/ 3662119 w 10768629"/>
              <a:gd name="connsiteY154" fmla="*/ 1876289 h 1978172"/>
              <a:gd name="connsiteX155" fmla="*/ 3496919 w 10768629"/>
              <a:gd name="connsiteY155" fmla="*/ 1873180 h 1978172"/>
              <a:gd name="connsiteX156" fmla="*/ 3449433 w 10768629"/>
              <a:gd name="connsiteY156" fmla="*/ 1889681 h 1978172"/>
              <a:gd name="connsiteX157" fmla="*/ 3369766 w 10768629"/>
              <a:gd name="connsiteY157" fmla="*/ 1916653 h 1978172"/>
              <a:gd name="connsiteX158" fmla="*/ 3290336 w 10768629"/>
              <a:gd name="connsiteY158" fmla="*/ 1925039 h 1978172"/>
              <a:gd name="connsiteX159" fmla="*/ 3224897 w 10768629"/>
              <a:gd name="connsiteY159" fmla="*/ 1943733 h 1978172"/>
              <a:gd name="connsiteX160" fmla="*/ 3161463 w 10768629"/>
              <a:gd name="connsiteY160" fmla="*/ 1946591 h 1978172"/>
              <a:gd name="connsiteX161" fmla="*/ 3128929 w 10768629"/>
              <a:gd name="connsiteY161" fmla="*/ 1938226 h 1978172"/>
              <a:gd name="connsiteX162" fmla="*/ 3091363 w 10768629"/>
              <a:gd name="connsiteY162" fmla="*/ 1929171 h 1978172"/>
              <a:gd name="connsiteX163" fmla="*/ 3038835 w 10768629"/>
              <a:gd name="connsiteY163" fmla="*/ 1920210 h 1978172"/>
              <a:gd name="connsiteX164" fmla="*/ 2897201 w 10768629"/>
              <a:gd name="connsiteY164" fmla="*/ 1926772 h 1978172"/>
              <a:gd name="connsiteX165" fmla="*/ 2731503 w 10768629"/>
              <a:gd name="connsiteY165" fmla="*/ 1931749 h 1978172"/>
              <a:gd name="connsiteX166" fmla="*/ 2560151 w 10768629"/>
              <a:gd name="connsiteY166" fmla="*/ 1963609 h 1978172"/>
              <a:gd name="connsiteX167" fmla="*/ 2367221 w 10768629"/>
              <a:gd name="connsiteY167" fmla="*/ 1971884 h 1978172"/>
              <a:gd name="connsiteX168" fmla="*/ 2272130 w 10768629"/>
              <a:gd name="connsiteY168" fmla="*/ 1961162 h 1978172"/>
              <a:gd name="connsiteX169" fmla="*/ 2189404 w 10768629"/>
              <a:gd name="connsiteY169" fmla="*/ 1978172 h 1978172"/>
              <a:gd name="connsiteX170" fmla="*/ 2077704 w 10768629"/>
              <a:gd name="connsiteY170" fmla="*/ 1965002 h 1978172"/>
              <a:gd name="connsiteX171" fmla="*/ 1967996 w 10768629"/>
              <a:gd name="connsiteY171" fmla="*/ 1953187 h 1978172"/>
              <a:gd name="connsiteX172" fmla="*/ 1855805 w 10768629"/>
              <a:gd name="connsiteY172" fmla="*/ 1926082 h 1978172"/>
              <a:gd name="connsiteX173" fmla="*/ 1790957 w 10768629"/>
              <a:gd name="connsiteY173" fmla="*/ 1919460 h 1978172"/>
              <a:gd name="connsiteX174" fmla="*/ 1613978 w 10768629"/>
              <a:gd name="connsiteY174" fmla="*/ 1891581 h 1978172"/>
              <a:gd name="connsiteX175" fmla="*/ 1436831 w 10768629"/>
              <a:gd name="connsiteY175" fmla="*/ 1856201 h 1978172"/>
              <a:gd name="connsiteX176" fmla="*/ 1332568 w 10768629"/>
              <a:gd name="connsiteY176" fmla="*/ 1793149 h 1978172"/>
              <a:gd name="connsiteX177" fmla="*/ 1186881 w 10768629"/>
              <a:gd name="connsiteY177" fmla="*/ 1768613 h 1978172"/>
              <a:gd name="connsiteX178" fmla="*/ 1162595 w 10768629"/>
              <a:gd name="connsiteY178" fmla="*/ 1758337 h 1978172"/>
              <a:gd name="connsiteX179" fmla="*/ 1128523 w 10768629"/>
              <a:gd name="connsiteY179" fmla="*/ 1763621 h 1978172"/>
              <a:gd name="connsiteX180" fmla="*/ 991903 w 10768629"/>
              <a:gd name="connsiteY180" fmla="*/ 1786741 h 1978172"/>
              <a:gd name="connsiteX181" fmla="*/ 883960 w 10768629"/>
              <a:gd name="connsiteY181" fmla="*/ 1822386 h 1978172"/>
              <a:gd name="connsiteX182" fmla="*/ 766531 w 10768629"/>
              <a:gd name="connsiteY182" fmla="*/ 1805053 h 1978172"/>
              <a:gd name="connsiteX183" fmla="*/ 669779 w 10768629"/>
              <a:gd name="connsiteY183" fmla="*/ 1800537 h 1978172"/>
              <a:gd name="connsiteX184" fmla="*/ 523898 w 10768629"/>
              <a:gd name="connsiteY184" fmla="*/ 1811085 h 1978172"/>
              <a:gd name="connsiteX185" fmla="*/ 360251 w 10768629"/>
              <a:gd name="connsiteY185" fmla="*/ 1830735 h 1978172"/>
              <a:gd name="connsiteX186" fmla="*/ 255207 w 10768629"/>
              <a:gd name="connsiteY186" fmla="*/ 1818275 h 1978172"/>
              <a:gd name="connsiteX187" fmla="*/ 101803 w 10768629"/>
              <a:gd name="connsiteY187" fmla="*/ 1870647 h 1978172"/>
              <a:gd name="connsiteX188" fmla="*/ 25397 w 10768629"/>
              <a:gd name="connsiteY188" fmla="*/ 1888443 h 1978172"/>
              <a:gd name="connsiteX189" fmla="*/ 2370 w 10768629"/>
              <a:gd name="connsiteY189" fmla="*/ 1878311 h 1978172"/>
              <a:gd name="connsiteX190" fmla="*/ 0 w 10768629"/>
              <a:gd name="connsiteY190" fmla="*/ 1878785 h 1978172"/>
              <a:gd name="connsiteX191" fmla="*/ 0 w 10768629"/>
              <a:gd name="connsiteY191"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789844 w 10768629"/>
              <a:gd name="connsiteY144" fmla="*/ 1730706 h 1978172"/>
              <a:gd name="connsiteX145" fmla="*/ 4686411 w 10768629"/>
              <a:gd name="connsiteY145" fmla="*/ 1771811 h 1978172"/>
              <a:gd name="connsiteX146" fmla="*/ 4568686 w 10768629"/>
              <a:gd name="connsiteY146" fmla="*/ 1786141 h 1978172"/>
              <a:gd name="connsiteX147" fmla="*/ 4418751 w 10768629"/>
              <a:gd name="connsiteY147" fmla="*/ 1796932 h 1978172"/>
              <a:gd name="connsiteX148" fmla="*/ 4378377 w 10768629"/>
              <a:gd name="connsiteY148" fmla="*/ 1815528 h 1978172"/>
              <a:gd name="connsiteX149" fmla="*/ 4320575 w 10768629"/>
              <a:gd name="connsiteY149" fmla="*/ 1832722 h 1978172"/>
              <a:gd name="connsiteX150" fmla="*/ 4220200 w 10768629"/>
              <a:gd name="connsiteY150" fmla="*/ 1873173 h 1978172"/>
              <a:gd name="connsiteX151" fmla="*/ 4105361 w 10768629"/>
              <a:gd name="connsiteY151" fmla="*/ 1894711 h 1978172"/>
              <a:gd name="connsiteX152" fmla="*/ 3973223 w 10768629"/>
              <a:gd name="connsiteY152" fmla="*/ 1881015 h 1978172"/>
              <a:gd name="connsiteX153" fmla="*/ 3900992 w 10768629"/>
              <a:gd name="connsiteY153" fmla="*/ 1880603 h 1978172"/>
              <a:gd name="connsiteX154" fmla="*/ 3662119 w 10768629"/>
              <a:gd name="connsiteY154" fmla="*/ 1876289 h 1978172"/>
              <a:gd name="connsiteX155" fmla="*/ 3496919 w 10768629"/>
              <a:gd name="connsiteY155" fmla="*/ 1873180 h 1978172"/>
              <a:gd name="connsiteX156" fmla="*/ 3449433 w 10768629"/>
              <a:gd name="connsiteY156" fmla="*/ 1889681 h 1978172"/>
              <a:gd name="connsiteX157" fmla="*/ 3369766 w 10768629"/>
              <a:gd name="connsiteY157" fmla="*/ 1916653 h 1978172"/>
              <a:gd name="connsiteX158" fmla="*/ 3290336 w 10768629"/>
              <a:gd name="connsiteY158" fmla="*/ 1925039 h 1978172"/>
              <a:gd name="connsiteX159" fmla="*/ 3224897 w 10768629"/>
              <a:gd name="connsiteY159" fmla="*/ 1943733 h 1978172"/>
              <a:gd name="connsiteX160" fmla="*/ 3161463 w 10768629"/>
              <a:gd name="connsiteY160" fmla="*/ 1946591 h 1978172"/>
              <a:gd name="connsiteX161" fmla="*/ 3128929 w 10768629"/>
              <a:gd name="connsiteY161" fmla="*/ 1938226 h 1978172"/>
              <a:gd name="connsiteX162" fmla="*/ 3091363 w 10768629"/>
              <a:gd name="connsiteY162" fmla="*/ 1929171 h 1978172"/>
              <a:gd name="connsiteX163" fmla="*/ 3038835 w 10768629"/>
              <a:gd name="connsiteY163" fmla="*/ 1920210 h 1978172"/>
              <a:gd name="connsiteX164" fmla="*/ 2897201 w 10768629"/>
              <a:gd name="connsiteY164" fmla="*/ 1926772 h 1978172"/>
              <a:gd name="connsiteX165" fmla="*/ 2731503 w 10768629"/>
              <a:gd name="connsiteY165" fmla="*/ 1931749 h 1978172"/>
              <a:gd name="connsiteX166" fmla="*/ 2560151 w 10768629"/>
              <a:gd name="connsiteY166" fmla="*/ 1963609 h 1978172"/>
              <a:gd name="connsiteX167" fmla="*/ 2367221 w 10768629"/>
              <a:gd name="connsiteY167" fmla="*/ 1971884 h 1978172"/>
              <a:gd name="connsiteX168" fmla="*/ 2272130 w 10768629"/>
              <a:gd name="connsiteY168" fmla="*/ 1961162 h 1978172"/>
              <a:gd name="connsiteX169" fmla="*/ 2189404 w 10768629"/>
              <a:gd name="connsiteY169" fmla="*/ 1978172 h 1978172"/>
              <a:gd name="connsiteX170" fmla="*/ 2077704 w 10768629"/>
              <a:gd name="connsiteY170" fmla="*/ 1965002 h 1978172"/>
              <a:gd name="connsiteX171" fmla="*/ 1967996 w 10768629"/>
              <a:gd name="connsiteY171" fmla="*/ 1953187 h 1978172"/>
              <a:gd name="connsiteX172" fmla="*/ 1855805 w 10768629"/>
              <a:gd name="connsiteY172" fmla="*/ 1926082 h 1978172"/>
              <a:gd name="connsiteX173" fmla="*/ 1790957 w 10768629"/>
              <a:gd name="connsiteY173" fmla="*/ 1919460 h 1978172"/>
              <a:gd name="connsiteX174" fmla="*/ 1613978 w 10768629"/>
              <a:gd name="connsiteY174" fmla="*/ 1891581 h 1978172"/>
              <a:gd name="connsiteX175" fmla="*/ 1436831 w 10768629"/>
              <a:gd name="connsiteY175" fmla="*/ 1856201 h 1978172"/>
              <a:gd name="connsiteX176" fmla="*/ 1332568 w 10768629"/>
              <a:gd name="connsiteY176" fmla="*/ 1793149 h 1978172"/>
              <a:gd name="connsiteX177" fmla="*/ 1186881 w 10768629"/>
              <a:gd name="connsiteY177" fmla="*/ 1768613 h 1978172"/>
              <a:gd name="connsiteX178" fmla="*/ 1162595 w 10768629"/>
              <a:gd name="connsiteY178" fmla="*/ 1758337 h 1978172"/>
              <a:gd name="connsiteX179" fmla="*/ 1128523 w 10768629"/>
              <a:gd name="connsiteY179" fmla="*/ 1763621 h 1978172"/>
              <a:gd name="connsiteX180" fmla="*/ 991903 w 10768629"/>
              <a:gd name="connsiteY180" fmla="*/ 1786741 h 1978172"/>
              <a:gd name="connsiteX181" fmla="*/ 883960 w 10768629"/>
              <a:gd name="connsiteY181" fmla="*/ 1822386 h 1978172"/>
              <a:gd name="connsiteX182" fmla="*/ 766531 w 10768629"/>
              <a:gd name="connsiteY182" fmla="*/ 1805053 h 1978172"/>
              <a:gd name="connsiteX183" fmla="*/ 669779 w 10768629"/>
              <a:gd name="connsiteY183" fmla="*/ 1800537 h 1978172"/>
              <a:gd name="connsiteX184" fmla="*/ 523898 w 10768629"/>
              <a:gd name="connsiteY184" fmla="*/ 1811085 h 1978172"/>
              <a:gd name="connsiteX185" fmla="*/ 360251 w 10768629"/>
              <a:gd name="connsiteY185" fmla="*/ 1830735 h 1978172"/>
              <a:gd name="connsiteX186" fmla="*/ 255207 w 10768629"/>
              <a:gd name="connsiteY186" fmla="*/ 1818275 h 1978172"/>
              <a:gd name="connsiteX187" fmla="*/ 101803 w 10768629"/>
              <a:gd name="connsiteY187" fmla="*/ 1870647 h 1978172"/>
              <a:gd name="connsiteX188" fmla="*/ 25397 w 10768629"/>
              <a:gd name="connsiteY188" fmla="*/ 1888443 h 1978172"/>
              <a:gd name="connsiteX189" fmla="*/ 2370 w 10768629"/>
              <a:gd name="connsiteY189" fmla="*/ 1878311 h 1978172"/>
              <a:gd name="connsiteX190" fmla="*/ 0 w 10768629"/>
              <a:gd name="connsiteY190" fmla="*/ 1878785 h 1978172"/>
              <a:gd name="connsiteX191" fmla="*/ 0 w 10768629"/>
              <a:gd name="connsiteY191"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51784 w 10768629"/>
              <a:gd name="connsiteY143" fmla="*/ 1726895 h 1978172"/>
              <a:gd name="connsiteX144" fmla="*/ 4789844 w 10768629"/>
              <a:gd name="connsiteY144" fmla="*/ 1730706 h 1978172"/>
              <a:gd name="connsiteX145" fmla="*/ 4686411 w 10768629"/>
              <a:gd name="connsiteY145" fmla="*/ 1771811 h 1978172"/>
              <a:gd name="connsiteX146" fmla="*/ 4568686 w 10768629"/>
              <a:gd name="connsiteY146" fmla="*/ 1786141 h 1978172"/>
              <a:gd name="connsiteX147" fmla="*/ 4418751 w 10768629"/>
              <a:gd name="connsiteY147" fmla="*/ 1796932 h 1978172"/>
              <a:gd name="connsiteX148" fmla="*/ 4378377 w 10768629"/>
              <a:gd name="connsiteY148" fmla="*/ 1815528 h 1978172"/>
              <a:gd name="connsiteX149" fmla="*/ 4320575 w 10768629"/>
              <a:gd name="connsiteY149" fmla="*/ 1832722 h 1978172"/>
              <a:gd name="connsiteX150" fmla="*/ 4220200 w 10768629"/>
              <a:gd name="connsiteY150" fmla="*/ 1873173 h 1978172"/>
              <a:gd name="connsiteX151" fmla="*/ 4105361 w 10768629"/>
              <a:gd name="connsiteY151" fmla="*/ 1894711 h 1978172"/>
              <a:gd name="connsiteX152" fmla="*/ 3973223 w 10768629"/>
              <a:gd name="connsiteY152" fmla="*/ 1881015 h 1978172"/>
              <a:gd name="connsiteX153" fmla="*/ 3900992 w 10768629"/>
              <a:gd name="connsiteY153" fmla="*/ 1880603 h 1978172"/>
              <a:gd name="connsiteX154" fmla="*/ 3662119 w 10768629"/>
              <a:gd name="connsiteY154" fmla="*/ 1876289 h 1978172"/>
              <a:gd name="connsiteX155" fmla="*/ 3496919 w 10768629"/>
              <a:gd name="connsiteY155" fmla="*/ 1873180 h 1978172"/>
              <a:gd name="connsiteX156" fmla="*/ 3449433 w 10768629"/>
              <a:gd name="connsiteY156" fmla="*/ 1889681 h 1978172"/>
              <a:gd name="connsiteX157" fmla="*/ 3369766 w 10768629"/>
              <a:gd name="connsiteY157" fmla="*/ 1916653 h 1978172"/>
              <a:gd name="connsiteX158" fmla="*/ 3290336 w 10768629"/>
              <a:gd name="connsiteY158" fmla="*/ 1925039 h 1978172"/>
              <a:gd name="connsiteX159" fmla="*/ 3224897 w 10768629"/>
              <a:gd name="connsiteY159" fmla="*/ 1943733 h 1978172"/>
              <a:gd name="connsiteX160" fmla="*/ 3161463 w 10768629"/>
              <a:gd name="connsiteY160" fmla="*/ 1946591 h 1978172"/>
              <a:gd name="connsiteX161" fmla="*/ 3128929 w 10768629"/>
              <a:gd name="connsiteY161" fmla="*/ 1938226 h 1978172"/>
              <a:gd name="connsiteX162" fmla="*/ 3091363 w 10768629"/>
              <a:gd name="connsiteY162" fmla="*/ 1929171 h 1978172"/>
              <a:gd name="connsiteX163" fmla="*/ 3038835 w 10768629"/>
              <a:gd name="connsiteY163" fmla="*/ 1920210 h 1978172"/>
              <a:gd name="connsiteX164" fmla="*/ 2897201 w 10768629"/>
              <a:gd name="connsiteY164" fmla="*/ 1926772 h 1978172"/>
              <a:gd name="connsiteX165" fmla="*/ 2731503 w 10768629"/>
              <a:gd name="connsiteY165" fmla="*/ 1931749 h 1978172"/>
              <a:gd name="connsiteX166" fmla="*/ 2560151 w 10768629"/>
              <a:gd name="connsiteY166" fmla="*/ 1963609 h 1978172"/>
              <a:gd name="connsiteX167" fmla="*/ 2367221 w 10768629"/>
              <a:gd name="connsiteY167" fmla="*/ 1971884 h 1978172"/>
              <a:gd name="connsiteX168" fmla="*/ 2272130 w 10768629"/>
              <a:gd name="connsiteY168" fmla="*/ 1961162 h 1978172"/>
              <a:gd name="connsiteX169" fmla="*/ 2189404 w 10768629"/>
              <a:gd name="connsiteY169" fmla="*/ 1978172 h 1978172"/>
              <a:gd name="connsiteX170" fmla="*/ 2077704 w 10768629"/>
              <a:gd name="connsiteY170" fmla="*/ 1965002 h 1978172"/>
              <a:gd name="connsiteX171" fmla="*/ 1967996 w 10768629"/>
              <a:gd name="connsiteY171" fmla="*/ 1953187 h 1978172"/>
              <a:gd name="connsiteX172" fmla="*/ 1855805 w 10768629"/>
              <a:gd name="connsiteY172" fmla="*/ 1926082 h 1978172"/>
              <a:gd name="connsiteX173" fmla="*/ 1790957 w 10768629"/>
              <a:gd name="connsiteY173" fmla="*/ 1919460 h 1978172"/>
              <a:gd name="connsiteX174" fmla="*/ 1613978 w 10768629"/>
              <a:gd name="connsiteY174" fmla="*/ 1891581 h 1978172"/>
              <a:gd name="connsiteX175" fmla="*/ 1436831 w 10768629"/>
              <a:gd name="connsiteY175" fmla="*/ 1856201 h 1978172"/>
              <a:gd name="connsiteX176" fmla="*/ 1332568 w 10768629"/>
              <a:gd name="connsiteY176" fmla="*/ 1793149 h 1978172"/>
              <a:gd name="connsiteX177" fmla="*/ 1186881 w 10768629"/>
              <a:gd name="connsiteY177" fmla="*/ 1768613 h 1978172"/>
              <a:gd name="connsiteX178" fmla="*/ 1162595 w 10768629"/>
              <a:gd name="connsiteY178" fmla="*/ 1758337 h 1978172"/>
              <a:gd name="connsiteX179" fmla="*/ 1128523 w 10768629"/>
              <a:gd name="connsiteY179" fmla="*/ 1763621 h 1978172"/>
              <a:gd name="connsiteX180" fmla="*/ 991903 w 10768629"/>
              <a:gd name="connsiteY180" fmla="*/ 1786741 h 1978172"/>
              <a:gd name="connsiteX181" fmla="*/ 883960 w 10768629"/>
              <a:gd name="connsiteY181" fmla="*/ 1822386 h 1978172"/>
              <a:gd name="connsiteX182" fmla="*/ 766531 w 10768629"/>
              <a:gd name="connsiteY182" fmla="*/ 1805053 h 1978172"/>
              <a:gd name="connsiteX183" fmla="*/ 669779 w 10768629"/>
              <a:gd name="connsiteY183" fmla="*/ 1800537 h 1978172"/>
              <a:gd name="connsiteX184" fmla="*/ 523898 w 10768629"/>
              <a:gd name="connsiteY184" fmla="*/ 1811085 h 1978172"/>
              <a:gd name="connsiteX185" fmla="*/ 360251 w 10768629"/>
              <a:gd name="connsiteY185" fmla="*/ 1830735 h 1978172"/>
              <a:gd name="connsiteX186" fmla="*/ 255207 w 10768629"/>
              <a:gd name="connsiteY186" fmla="*/ 1818275 h 1978172"/>
              <a:gd name="connsiteX187" fmla="*/ 101803 w 10768629"/>
              <a:gd name="connsiteY187" fmla="*/ 1870647 h 1978172"/>
              <a:gd name="connsiteX188" fmla="*/ 25397 w 10768629"/>
              <a:gd name="connsiteY188" fmla="*/ 1888443 h 1978172"/>
              <a:gd name="connsiteX189" fmla="*/ 2370 w 10768629"/>
              <a:gd name="connsiteY189" fmla="*/ 1878311 h 1978172"/>
              <a:gd name="connsiteX190" fmla="*/ 0 w 10768629"/>
              <a:gd name="connsiteY190" fmla="*/ 1878785 h 1978172"/>
              <a:gd name="connsiteX191" fmla="*/ 0 w 10768629"/>
              <a:gd name="connsiteY191"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51784 w 10768629"/>
              <a:gd name="connsiteY143" fmla="*/ 1726895 h 1978172"/>
              <a:gd name="connsiteX144" fmla="*/ 4789844 w 10768629"/>
              <a:gd name="connsiteY144" fmla="*/ 1730706 h 1978172"/>
              <a:gd name="connsiteX145" fmla="*/ 4686411 w 10768629"/>
              <a:gd name="connsiteY145" fmla="*/ 1771811 h 1978172"/>
              <a:gd name="connsiteX146" fmla="*/ 4568686 w 10768629"/>
              <a:gd name="connsiteY146" fmla="*/ 1786141 h 1978172"/>
              <a:gd name="connsiteX147" fmla="*/ 4418751 w 10768629"/>
              <a:gd name="connsiteY147" fmla="*/ 1796932 h 1978172"/>
              <a:gd name="connsiteX148" fmla="*/ 4378377 w 10768629"/>
              <a:gd name="connsiteY148" fmla="*/ 1815528 h 1978172"/>
              <a:gd name="connsiteX149" fmla="*/ 4320575 w 10768629"/>
              <a:gd name="connsiteY149" fmla="*/ 1832722 h 1978172"/>
              <a:gd name="connsiteX150" fmla="*/ 4220200 w 10768629"/>
              <a:gd name="connsiteY150" fmla="*/ 1873173 h 1978172"/>
              <a:gd name="connsiteX151" fmla="*/ 4105361 w 10768629"/>
              <a:gd name="connsiteY151" fmla="*/ 1894711 h 1978172"/>
              <a:gd name="connsiteX152" fmla="*/ 3973223 w 10768629"/>
              <a:gd name="connsiteY152" fmla="*/ 1881015 h 1978172"/>
              <a:gd name="connsiteX153" fmla="*/ 3900992 w 10768629"/>
              <a:gd name="connsiteY153" fmla="*/ 1880603 h 1978172"/>
              <a:gd name="connsiteX154" fmla="*/ 3662119 w 10768629"/>
              <a:gd name="connsiteY154" fmla="*/ 1876289 h 1978172"/>
              <a:gd name="connsiteX155" fmla="*/ 3496919 w 10768629"/>
              <a:gd name="connsiteY155" fmla="*/ 1873180 h 1978172"/>
              <a:gd name="connsiteX156" fmla="*/ 3449433 w 10768629"/>
              <a:gd name="connsiteY156" fmla="*/ 1889681 h 1978172"/>
              <a:gd name="connsiteX157" fmla="*/ 3369766 w 10768629"/>
              <a:gd name="connsiteY157" fmla="*/ 1916653 h 1978172"/>
              <a:gd name="connsiteX158" fmla="*/ 3290336 w 10768629"/>
              <a:gd name="connsiteY158" fmla="*/ 1925039 h 1978172"/>
              <a:gd name="connsiteX159" fmla="*/ 3224897 w 10768629"/>
              <a:gd name="connsiteY159" fmla="*/ 1943733 h 1978172"/>
              <a:gd name="connsiteX160" fmla="*/ 3161463 w 10768629"/>
              <a:gd name="connsiteY160" fmla="*/ 1946591 h 1978172"/>
              <a:gd name="connsiteX161" fmla="*/ 3128929 w 10768629"/>
              <a:gd name="connsiteY161" fmla="*/ 1938226 h 1978172"/>
              <a:gd name="connsiteX162" fmla="*/ 3091363 w 10768629"/>
              <a:gd name="connsiteY162" fmla="*/ 1929171 h 1978172"/>
              <a:gd name="connsiteX163" fmla="*/ 3038835 w 10768629"/>
              <a:gd name="connsiteY163" fmla="*/ 1920210 h 1978172"/>
              <a:gd name="connsiteX164" fmla="*/ 2897201 w 10768629"/>
              <a:gd name="connsiteY164" fmla="*/ 1926772 h 1978172"/>
              <a:gd name="connsiteX165" fmla="*/ 2731503 w 10768629"/>
              <a:gd name="connsiteY165" fmla="*/ 1931749 h 1978172"/>
              <a:gd name="connsiteX166" fmla="*/ 2560151 w 10768629"/>
              <a:gd name="connsiteY166" fmla="*/ 1963609 h 1978172"/>
              <a:gd name="connsiteX167" fmla="*/ 2367221 w 10768629"/>
              <a:gd name="connsiteY167" fmla="*/ 1971884 h 1978172"/>
              <a:gd name="connsiteX168" fmla="*/ 2272130 w 10768629"/>
              <a:gd name="connsiteY168" fmla="*/ 1961162 h 1978172"/>
              <a:gd name="connsiteX169" fmla="*/ 2189404 w 10768629"/>
              <a:gd name="connsiteY169" fmla="*/ 1978172 h 1978172"/>
              <a:gd name="connsiteX170" fmla="*/ 2077704 w 10768629"/>
              <a:gd name="connsiteY170" fmla="*/ 1965002 h 1978172"/>
              <a:gd name="connsiteX171" fmla="*/ 1967996 w 10768629"/>
              <a:gd name="connsiteY171" fmla="*/ 1953187 h 1978172"/>
              <a:gd name="connsiteX172" fmla="*/ 1855805 w 10768629"/>
              <a:gd name="connsiteY172" fmla="*/ 1926082 h 1978172"/>
              <a:gd name="connsiteX173" fmla="*/ 1790957 w 10768629"/>
              <a:gd name="connsiteY173" fmla="*/ 1919460 h 1978172"/>
              <a:gd name="connsiteX174" fmla="*/ 1613978 w 10768629"/>
              <a:gd name="connsiteY174" fmla="*/ 1891581 h 1978172"/>
              <a:gd name="connsiteX175" fmla="*/ 1436831 w 10768629"/>
              <a:gd name="connsiteY175" fmla="*/ 1856201 h 1978172"/>
              <a:gd name="connsiteX176" fmla="*/ 1332568 w 10768629"/>
              <a:gd name="connsiteY176" fmla="*/ 1793149 h 1978172"/>
              <a:gd name="connsiteX177" fmla="*/ 1186881 w 10768629"/>
              <a:gd name="connsiteY177" fmla="*/ 1768613 h 1978172"/>
              <a:gd name="connsiteX178" fmla="*/ 1162595 w 10768629"/>
              <a:gd name="connsiteY178" fmla="*/ 1758337 h 1978172"/>
              <a:gd name="connsiteX179" fmla="*/ 1128523 w 10768629"/>
              <a:gd name="connsiteY179" fmla="*/ 1763621 h 1978172"/>
              <a:gd name="connsiteX180" fmla="*/ 991903 w 10768629"/>
              <a:gd name="connsiteY180" fmla="*/ 1786741 h 1978172"/>
              <a:gd name="connsiteX181" fmla="*/ 883960 w 10768629"/>
              <a:gd name="connsiteY181" fmla="*/ 1822386 h 1978172"/>
              <a:gd name="connsiteX182" fmla="*/ 766531 w 10768629"/>
              <a:gd name="connsiteY182" fmla="*/ 1805053 h 1978172"/>
              <a:gd name="connsiteX183" fmla="*/ 669779 w 10768629"/>
              <a:gd name="connsiteY183" fmla="*/ 1800537 h 1978172"/>
              <a:gd name="connsiteX184" fmla="*/ 523898 w 10768629"/>
              <a:gd name="connsiteY184" fmla="*/ 1811085 h 1978172"/>
              <a:gd name="connsiteX185" fmla="*/ 360251 w 10768629"/>
              <a:gd name="connsiteY185" fmla="*/ 1830735 h 1978172"/>
              <a:gd name="connsiteX186" fmla="*/ 255207 w 10768629"/>
              <a:gd name="connsiteY186" fmla="*/ 1818275 h 1978172"/>
              <a:gd name="connsiteX187" fmla="*/ 101803 w 10768629"/>
              <a:gd name="connsiteY187" fmla="*/ 1870647 h 1978172"/>
              <a:gd name="connsiteX188" fmla="*/ 25397 w 10768629"/>
              <a:gd name="connsiteY188" fmla="*/ 1888443 h 1978172"/>
              <a:gd name="connsiteX189" fmla="*/ 2370 w 10768629"/>
              <a:gd name="connsiteY189" fmla="*/ 1878311 h 1978172"/>
              <a:gd name="connsiteX190" fmla="*/ 0 w 10768629"/>
              <a:gd name="connsiteY190" fmla="*/ 1878785 h 1978172"/>
              <a:gd name="connsiteX191" fmla="*/ 0 w 10768629"/>
              <a:gd name="connsiteY191"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51784 w 10768629"/>
              <a:gd name="connsiteY143" fmla="*/ 1726895 h 1978172"/>
              <a:gd name="connsiteX144" fmla="*/ 4789844 w 10768629"/>
              <a:gd name="connsiteY144" fmla="*/ 1730706 h 1978172"/>
              <a:gd name="connsiteX145" fmla="*/ 4686411 w 10768629"/>
              <a:gd name="connsiteY145" fmla="*/ 1771811 h 1978172"/>
              <a:gd name="connsiteX146" fmla="*/ 4568686 w 10768629"/>
              <a:gd name="connsiteY146" fmla="*/ 1786141 h 1978172"/>
              <a:gd name="connsiteX147" fmla="*/ 4418751 w 10768629"/>
              <a:gd name="connsiteY147" fmla="*/ 1796932 h 1978172"/>
              <a:gd name="connsiteX148" fmla="*/ 4378377 w 10768629"/>
              <a:gd name="connsiteY148" fmla="*/ 1815528 h 1978172"/>
              <a:gd name="connsiteX149" fmla="*/ 4320575 w 10768629"/>
              <a:gd name="connsiteY149" fmla="*/ 1832722 h 1978172"/>
              <a:gd name="connsiteX150" fmla="*/ 4220200 w 10768629"/>
              <a:gd name="connsiteY150" fmla="*/ 1873173 h 1978172"/>
              <a:gd name="connsiteX151" fmla="*/ 4105361 w 10768629"/>
              <a:gd name="connsiteY151" fmla="*/ 1894711 h 1978172"/>
              <a:gd name="connsiteX152" fmla="*/ 3973223 w 10768629"/>
              <a:gd name="connsiteY152" fmla="*/ 1881015 h 1978172"/>
              <a:gd name="connsiteX153" fmla="*/ 3900992 w 10768629"/>
              <a:gd name="connsiteY153" fmla="*/ 1880603 h 1978172"/>
              <a:gd name="connsiteX154" fmla="*/ 3662119 w 10768629"/>
              <a:gd name="connsiteY154" fmla="*/ 1876289 h 1978172"/>
              <a:gd name="connsiteX155" fmla="*/ 3496919 w 10768629"/>
              <a:gd name="connsiteY155" fmla="*/ 1873180 h 1978172"/>
              <a:gd name="connsiteX156" fmla="*/ 3449433 w 10768629"/>
              <a:gd name="connsiteY156" fmla="*/ 1889681 h 1978172"/>
              <a:gd name="connsiteX157" fmla="*/ 3369766 w 10768629"/>
              <a:gd name="connsiteY157" fmla="*/ 1916653 h 1978172"/>
              <a:gd name="connsiteX158" fmla="*/ 3290336 w 10768629"/>
              <a:gd name="connsiteY158" fmla="*/ 1925039 h 1978172"/>
              <a:gd name="connsiteX159" fmla="*/ 3224897 w 10768629"/>
              <a:gd name="connsiteY159" fmla="*/ 1943733 h 1978172"/>
              <a:gd name="connsiteX160" fmla="*/ 3161463 w 10768629"/>
              <a:gd name="connsiteY160" fmla="*/ 1946591 h 1978172"/>
              <a:gd name="connsiteX161" fmla="*/ 3128929 w 10768629"/>
              <a:gd name="connsiteY161" fmla="*/ 1938226 h 1978172"/>
              <a:gd name="connsiteX162" fmla="*/ 3091363 w 10768629"/>
              <a:gd name="connsiteY162" fmla="*/ 1929171 h 1978172"/>
              <a:gd name="connsiteX163" fmla="*/ 3038835 w 10768629"/>
              <a:gd name="connsiteY163" fmla="*/ 1920210 h 1978172"/>
              <a:gd name="connsiteX164" fmla="*/ 2897201 w 10768629"/>
              <a:gd name="connsiteY164" fmla="*/ 1926772 h 1978172"/>
              <a:gd name="connsiteX165" fmla="*/ 2731503 w 10768629"/>
              <a:gd name="connsiteY165" fmla="*/ 1931749 h 1978172"/>
              <a:gd name="connsiteX166" fmla="*/ 2560151 w 10768629"/>
              <a:gd name="connsiteY166" fmla="*/ 1963609 h 1978172"/>
              <a:gd name="connsiteX167" fmla="*/ 2367221 w 10768629"/>
              <a:gd name="connsiteY167" fmla="*/ 1971884 h 1978172"/>
              <a:gd name="connsiteX168" fmla="*/ 2272130 w 10768629"/>
              <a:gd name="connsiteY168" fmla="*/ 1961162 h 1978172"/>
              <a:gd name="connsiteX169" fmla="*/ 2189404 w 10768629"/>
              <a:gd name="connsiteY169" fmla="*/ 1978172 h 1978172"/>
              <a:gd name="connsiteX170" fmla="*/ 2077704 w 10768629"/>
              <a:gd name="connsiteY170" fmla="*/ 1965002 h 1978172"/>
              <a:gd name="connsiteX171" fmla="*/ 1967996 w 10768629"/>
              <a:gd name="connsiteY171" fmla="*/ 1953187 h 1978172"/>
              <a:gd name="connsiteX172" fmla="*/ 1855805 w 10768629"/>
              <a:gd name="connsiteY172" fmla="*/ 1926082 h 1978172"/>
              <a:gd name="connsiteX173" fmla="*/ 1790957 w 10768629"/>
              <a:gd name="connsiteY173" fmla="*/ 1919460 h 1978172"/>
              <a:gd name="connsiteX174" fmla="*/ 1613978 w 10768629"/>
              <a:gd name="connsiteY174" fmla="*/ 1891581 h 1978172"/>
              <a:gd name="connsiteX175" fmla="*/ 1436831 w 10768629"/>
              <a:gd name="connsiteY175" fmla="*/ 1856201 h 1978172"/>
              <a:gd name="connsiteX176" fmla="*/ 1332568 w 10768629"/>
              <a:gd name="connsiteY176" fmla="*/ 1793149 h 1978172"/>
              <a:gd name="connsiteX177" fmla="*/ 1186881 w 10768629"/>
              <a:gd name="connsiteY177" fmla="*/ 1768613 h 1978172"/>
              <a:gd name="connsiteX178" fmla="*/ 1162595 w 10768629"/>
              <a:gd name="connsiteY178" fmla="*/ 1758337 h 1978172"/>
              <a:gd name="connsiteX179" fmla="*/ 1128523 w 10768629"/>
              <a:gd name="connsiteY179" fmla="*/ 1763621 h 1978172"/>
              <a:gd name="connsiteX180" fmla="*/ 991903 w 10768629"/>
              <a:gd name="connsiteY180" fmla="*/ 1786741 h 1978172"/>
              <a:gd name="connsiteX181" fmla="*/ 883960 w 10768629"/>
              <a:gd name="connsiteY181" fmla="*/ 1822386 h 1978172"/>
              <a:gd name="connsiteX182" fmla="*/ 766531 w 10768629"/>
              <a:gd name="connsiteY182" fmla="*/ 1805053 h 1978172"/>
              <a:gd name="connsiteX183" fmla="*/ 669779 w 10768629"/>
              <a:gd name="connsiteY183" fmla="*/ 1800537 h 1978172"/>
              <a:gd name="connsiteX184" fmla="*/ 523898 w 10768629"/>
              <a:gd name="connsiteY184" fmla="*/ 1811085 h 1978172"/>
              <a:gd name="connsiteX185" fmla="*/ 360251 w 10768629"/>
              <a:gd name="connsiteY185" fmla="*/ 1830735 h 1978172"/>
              <a:gd name="connsiteX186" fmla="*/ 255207 w 10768629"/>
              <a:gd name="connsiteY186" fmla="*/ 1818275 h 1978172"/>
              <a:gd name="connsiteX187" fmla="*/ 101803 w 10768629"/>
              <a:gd name="connsiteY187" fmla="*/ 1870647 h 1978172"/>
              <a:gd name="connsiteX188" fmla="*/ 25397 w 10768629"/>
              <a:gd name="connsiteY188" fmla="*/ 1888443 h 1978172"/>
              <a:gd name="connsiteX189" fmla="*/ 2370 w 10768629"/>
              <a:gd name="connsiteY189" fmla="*/ 1878311 h 1978172"/>
              <a:gd name="connsiteX190" fmla="*/ 0 w 10768629"/>
              <a:gd name="connsiteY190" fmla="*/ 1878785 h 1978172"/>
              <a:gd name="connsiteX191" fmla="*/ 0 w 10768629"/>
              <a:gd name="connsiteY191"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51784 w 10768629"/>
              <a:gd name="connsiteY143" fmla="*/ 1726895 h 1978172"/>
              <a:gd name="connsiteX144" fmla="*/ 4789844 w 10768629"/>
              <a:gd name="connsiteY144" fmla="*/ 1730706 h 1978172"/>
              <a:gd name="connsiteX145" fmla="*/ 4686411 w 10768629"/>
              <a:gd name="connsiteY145" fmla="*/ 1771811 h 1978172"/>
              <a:gd name="connsiteX146" fmla="*/ 4568686 w 10768629"/>
              <a:gd name="connsiteY146" fmla="*/ 1786141 h 1978172"/>
              <a:gd name="connsiteX147" fmla="*/ 4418751 w 10768629"/>
              <a:gd name="connsiteY147" fmla="*/ 1796932 h 1978172"/>
              <a:gd name="connsiteX148" fmla="*/ 4378377 w 10768629"/>
              <a:gd name="connsiteY148" fmla="*/ 1815528 h 1978172"/>
              <a:gd name="connsiteX149" fmla="*/ 4320575 w 10768629"/>
              <a:gd name="connsiteY149" fmla="*/ 1832722 h 1978172"/>
              <a:gd name="connsiteX150" fmla="*/ 4220200 w 10768629"/>
              <a:gd name="connsiteY150" fmla="*/ 1873173 h 1978172"/>
              <a:gd name="connsiteX151" fmla="*/ 4105361 w 10768629"/>
              <a:gd name="connsiteY151" fmla="*/ 1894711 h 1978172"/>
              <a:gd name="connsiteX152" fmla="*/ 3973223 w 10768629"/>
              <a:gd name="connsiteY152" fmla="*/ 1881015 h 1978172"/>
              <a:gd name="connsiteX153" fmla="*/ 3900992 w 10768629"/>
              <a:gd name="connsiteY153" fmla="*/ 1880603 h 1978172"/>
              <a:gd name="connsiteX154" fmla="*/ 3662119 w 10768629"/>
              <a:gd name="connsiteY154" fmla="*/ 1876289 h 1978172"/>
              <a:gd name="connsiteX155" fmla="*/ 3496919 w 10768629"/>
              <a:gd name="connsiteY155" fmla="*/ 1873180 h 1978172"/>
              <a:gd name="connsiteX156" fmla="*/ 3449433 w 10768629"/>
              <a:gd name="connsiteY156" fmla="*/ 1889681 h 1978172"/>
              <a:gd name="connsiteX157" fmla="*/ 3369766 w 10768629"/>
              <a:gd name="connsiteY157" fmla="*/ 1916653 h 1978172"/>
              <a:gd name="connsiteX158" fmla="*/ 3290336 w 10768629"/>
              <a:gd name="connsiteY158" fmla="*/ 1925039 h 1978172"/>
              <a:gd name="connsiteX159" fmla="*/ 3224897 w 10768629"/>
              <a:gd name="connsiteY159" fmla="*/ 1943733 h 1978172"/>
              <a:gd name="connsiteX160" fmla="*/ 3161463 w 10768629"/>
              <a:gd name="connsiteY160" fmla="*/ 1946591 h 1978172"/>
              <a:gd name="connsiteX161" fmla="*/ 3128929 w 10768629"/>
              <a:gd name="connsiteY161" fmla="*/ 1938226 h 1978172"/>
              <a:gd name="connsiteX162" fmla="*/ 3091363 w 10768629"/>
              <a:gd name="connsiteY162" fmla="*/ 1929171 h 1978172"/>
              <a:gd name="connsiteX163" fmla="*/ 3038835 w 10768629"/>
              <a:gd name="connsiteY163" fmla="*/ 1920210 h 1978172"/>
              <a:gd name="connsiteX164" fmla="*/ 2897201 w 10768629"/>
              <a:gd name="connsiteY164" fmla="*/ 1926772 h 1978172"/>
              <a:gd name="connsiteX165" fmla="*/ 2731503 w 10768629"/>
              <a:gd name="connsiteY165" fmla="*/ 1931749 h 1978172"/>
              <a:gd name="connsiteX166" fmla="*/ 2560151 w 10768629"/>
              <a:gd name="connsiteY166" fmla="*/ 1963609 h 1978172"/>
              <a:gd name="connsiteX167" fmla="*/ 2367221 w 10768629"/>
              <a:gd name="connsiteY167" fmla="*/ 1971884 h 1978172"/>
              <a:gd name="connsiteX168" fmla="*/ 2272130 w 10768629"/>
              <a:gd name="connsiteY168" fmla="*/ 1961162 h 1978172"/>
              <a:gd name="connsiteX169" fmla="*/ 2189404 w 10768629"/>
              <a:gd name="connsiteY169" fmla="*/ 1978172 h 1978172"/>
              <a:gd name="connsiteX170" fmla="*/ 2077704 w 10768629"/>
              <a:gd name="connsiteY170" fmla="*/ 1965002 h 1978172"/>
              <a:gd name="connsiteX171" fmla="*/ 1967996 w 10768629"/>
              <a:gd name="connsiteY171" fmla="*/ 1953187 h 1978172"/>
              <a:gd name="connsiteX172" fmla="*/ 1855805 w 10768629"/>
              <a:gd name="connsiteY172" fmla="*/ 1926082 h 1978172"/>
              <a:gd name="connsiteX173" fmla="*/ 1790957 w 10768629"/>
              <a:gd name="connsiteY173" fmla="*/ 1919460 h 1978172"/>
              <a:gd name="connsiteX174" fmla="*/ 1613978 w 10768629"/>
              <a:gd name="connsiteY174" fmla="*/ 1891581 h 1978172"/>
              <a:gd name="connsiteX175" fmla="*/ 1436831 w 10768629"/>
              <a:gd name="connsiteY175" fmla="*/ 1856201 h 1978172"/>
              <a:gd name="connsiteX176" fmla="*/ 1332568 w 10768629"/>
              <a:gd name="connsiteY176" fmla="*/ 1793149 h 1978172"/>
              <a:gd name="connsiteX177" fmla="*/ 1186881 w 10768629"/>
              <a:gd name="connsiteY177" fmla="*/ 1768613 h 1978172"/>
              <a:gd name="connsiteX178" fmla="*/ 1162595 w 10768629"/>
              <a:gd name="connsiteY178" fmla="*/ 1758337 h 1978172"/>
              <a:gd name="connsiteX179" fmla="*/ 1128523 w 10768629"/>
              <a:gd name="connsiteY179" fmla="*/ 1763621 h 1978172"/>
              <a:gd name="connsiteX180" fmla="*/ 991903 w 10768629"/>
              <a:gd name="connsiteY180" fmla="*/ 1786741 h 1978172"/>
              <a:gd name="connsiteX181" fmla="*/ 883960 w 10768629"/>
              <a:gd name="connsiteY181" fmla="*/ 1803336 h 1978172"/>
              <a:gd name="connsiteX182" fmla="*/ 766531 w 10768629"/>
              <a:gd name="connsiteY182" fmla="*/ 1805053 h 1978172"/>
              <a:gd name="connsiteX183" fmla="*/ 669779 w 10768629"/>
              <a:gd name="connsiteY183" fmla="*/ 1800537 h 1978172"/>
              <a:gd name="connsiteX184" fmla="*/ 523898 w 10768629"/>
              <a:gd name="connsiteY184" fmla="*/ 1811085 h 1978172"/>
              <a:gd name="connsiteX185" fmla="*/ 360251 w 10768629"/>
              <a:gd name="connsiteY185" fmla="*/ 1830735 h 1978172"/>
              <a:gd name="connsiteX186" fmla="*/ 255207 w 10768629"/>
              <a:gd name="connsiteY186" fmla="*/ 1818275 h 1978172"/>
              <a:gd name="connsiteX187" fmla="*/ 101803 w 10768629"/>
              <a:gd name="connsiteY187" fmla="*/ 1870647 h 1978172"/>
              <a:gd name="connsiteX188" fmla="*/ 25397 w 10768629"/>
              <a:gd name="connsiteY188" fmla="*/ 1888443 h 1978172"/>
              <a:gd name="connsiteX189" fmla="*/ 2370 w 10768629"/>
              <a:gd name="connsiteY189" fmla="*/ 1878311 h 1978172"/>
              <a:gd name="connsiteX190" fmla="*/ 0 w 10768629"/>
              <a:gd name="connsiteY190" fmla="*/ 1878785 h 1978172"/>
              <a:gd name="connsiteX191" fmla="*/ 0 w 10768629"/>
              <a:gd name="connsiteY191"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388466 w 10768629"/>
              <a:gd name="connsiteY141" fmla="*/ 1653195 h 1978172"/>
              <a:gd name="connsiteX142" fmla="*/ 4945936 w 10768629"/>
              <a:gd name="connsiteY142" fmla="*/ 1713743 h 1978172"/>
              <a:gd name="connsiteX143" fmla="*/ 4851784 w 10768629"/>
              <a:gd name="connsiteY143" fmla="*/ 1726895 h 1978172"/>
              <a:gd name="connsiteX144" fmla="*/ 4789844 w 10768629"/>
              <a:gd name="connsiteY144" fmla="*/ 1730706 h 1978172"/>
              <a:gd name="connsiteX145" fmla="*/ 4686411 w 10768629"/>
              <a:gd name="connsiteY145" fmla="*/ 1771811 h 1978172"/>
              <a:gd name="connsiteX146" fmla="*/ 4568686 w 10768629"/>
              <a:gd name="connsiteY146" fmla="*/ 1786141 h 1978172"/>
              <a:gd name="connsiteX147" fmla="*/ 4418751 w 10768629"/>
              <a:gd name="connsiteY147" fmla="*/ 1796932 h 1978172"/>
              <a:gd name="connsiteX148" fmla="*/ 4378377 w 10768629"/>
              <a:gd name="connsiteY148" fmla="*/ 1815528 h 1978172"/>
              <a:gd name="connsiteX149" fmla="*/ 4320575 w 10768629"/>
              <a:gd name="connsiteY149" fmla="*/ 1832722 h 1978172"/>
              <a:gd name="connsiteX150" fmla="*/ 4220200 w 10768629"/>
              <a:gd name="connsiteY150" fmla="*/ 1873173 h 1978172"/>
              <a:gd name="connsiteX151" fmla="*/ 4105361 w 10768629"/>
              <a:gd name="connsiteY151" fmla="*/ 1894711 h 1978172"/>
              <a:gd name="connsiteX152" fmla="*/ 3973223 w 10768629"/>
              <a:gd name="connsiteY152" fmla="*/ 1881015 h 1978172"/>
              <a:gd name="connsiteX153" fmla="*/ 3900992 w 10768629"/>
              <a:gd name="connsiteY153" fmla="*/ 1880603 h 1978172"/>
              <a:gd name="connsiteX154" fmla="*/ 3662119 w 10768629"/>
              <a:gd name="connsiteY154" fmla="*/ 1876289 h 1978172"/>
              <a:gd name="connsiteX155" fmla="*/ 3496919 w 10768629"/>
              <a:gd name="connsiteY155" fmla="*/ 1873180 h 1978172"/>
              <a:gd name="connsiteX156" fmla="*/ 3449433 w 10768629"/>
              <a:gd name="connsiteY156" fmla="*/ 1889681 h 1978172"/>
              <a:gd name="connsiteX157" fmla="*/ 3369766 w 10768629"/>
              <a:gd name="connsiteY157" fmla="*/ 1916653 h 1978172"/>
              <a:gd name="connsiteX158" fmla="*/ 3290336 w 10768629"/>
              <a:gd name="connsiteY158" fmla="*/ 1925039 h 1978172"/>
              <a:gd name="connsiteX159" fmla="*/ 3224897 w 10768629"/>
              <a:gd name="connsiteY159" fmla="*/ 1943733 h 1978172"/>
              <a:gd name="connsiteX160" fmla="*/ 3161463 w 10768629"/>
              <a:gd name="connsiteY160" fmla="*/ 1946591 h 1978172"/>
              <a:gd name="connsiteX161" fmla="*/ 3128929 w 10768629"/>
              <a:gd name="connsiteY161" fmla="*/ 1938226 h 1978172"/>
              <a:gd name="connsiteX162" fmla="*/ 3091363 w 10768629"/>
              <a:gd name="connsiteY162" fmla="*/ 1929171 h 1978172"/>
              <a:gd name="connsiteX163" fmla="*/ 3038835 w 10768629"/>
              <a:gd name="connsiteY163" fmla="*/ 1920210 h 1978172"/>
              <a:gd name="connsiteX164" fmla="*/ 2897201 w 10768629"/>
              <a:gd name="connsiteY164" fmla="*/ 1926772 h 1978172"/>
              <a:gd name="connsiteX165" fmla="*/ 2731503 w 10768629"/>
              <a:gd name="connsiteY165" fmla="*/ 1931749 h 1978172"/>
              <a:gd name="connsiteX166" fmla="*/ 2560151 w 10768629"/>
              <a:gd name="connsiteY166" fmla="*/ 1963609 h 1978172"/>
              <a:gd name="connsiteX167" fmla="*/ 2367221 w 10768629"/>
              <a:gd name="connsiteY167" fmla="*/ 1971884 h 1978172"/>
              <a:gd name="connsiteX168" fmla="*/ 2272130 w 10768629"/>
              <a:gd name="connsiteY168" fmla="*/ 1961162 h 1978172"/>
              <a:gd name="connsiteX169" fmla="*/ 2189404 w 10768629"/>
              <a:gd name="connsiteY169" fmla="*/ 1978172 h 1978172"/>
              <a:gd name="connsiteX170" fmla="*/ 2077704 w 10768629"/>
              <a:gd name="connsiteY170" fmla="*/ 1965002 h 1978172"/>
              <a:gd name="connsiteX171" fmla="*/ 1967996 w 10768629"/>
              <a:gd name="connsiteY171" fmla="*/ 1953187 h 1978172"/>
              <a:gd name="connsiteX172" fmla="*/ 1855805 w 10768629"/>
              <a:gd name="connsiteY172" fmla="*/ 1926082 h 1978172"/>
              <a:gd name="connsiteX173" fmla="*/ 1790957 w 10768629"/>
              <a:gd name="connsiteY173" fmla="*/ 1919460 h 1978172"/>
              <a:gd name="connsiteX174" fmla="*/ 1613978 w 10768629"/>
              <a:gd name="connsiteY174" fmla="*/ 1891581 h 1978172"/>
              <a:gd name="connsiteX175" fmla="*/ 1436831 w 10768629"/>
              <a:gd name="connsiteY175" fmla="*/ 1856201 h 1978172"/>
              <a:gd name="connsiteX176" fmla="*/ 1332568 w 10768629"/>
              <a:gd name="connsiteY176" fmla="*/ 1793149 h 1978172"/>
              <a:gd name="connsiteX177" fmla="*/ 1186881 w 10768629"/>
              <a:gd name="connsiteY177" fmla="*/ 1768613 h 1978172"/>
              <a:gd name="connsiteX178" fmla="*/ 1162595 w 10768629"/>
              <a:gd name="connsiteY178" fmla="*/ 1758337 h 1978172"/>
              <a:gd name="connsiteX179" fmla="*/ 1128523 w 10768629"/>
              <a:gd name="connsiteY179" fmla="*/ 1763621 h 1978172"/>
              <a:gd name="connsiteX180" fmla="*/ 991903 w 10768629"/>
              <a:gd name="connsiteY180" fmla="*/ 1786741 h 1978172"/>
              <a:gd name="connsiteX181" fmla="*/ 883960 w 10768629"/>
              <a:gd name="connsiteY181" fmla="*/ 1803336 h 1978172"/>
              <a:gd name="connsiteX182" fmla="*/ 766531 w 10768629"/>
              <a:gd name="connsiteY182" fmla="*/ 1805053 h 1978172"/>
              <a:gd name="connsiteX183" fmla="*/ 669779 w 10768629"/>
              <a:gd name="connsiteY183" fmla="*/ 1800537 h 1978172"/>
              <a:gd name="connsiteX184" fmla="*/ 523898 w 10768629"/>
              <a:gd name="connsiteY184" fmla="*/ 1811085 h 1978172"/>
              <a:gd name="connsiteX185" fmla="*/ 360251 w 10768629"/>
              <a:gd name="connsiteY185" fmla="*/ 1830735 h 1978172"/>
              <a:gd name="connsiteX186" fmla="*/ 255207 w 10768629"/>
              <a:gd name="connsiteY186" fmla="*/ 1818275 h 1978172"/>
              <a:gd name="connsiteX187" fmla="*/ 101803 w 10768629"/>
              <a:gd name="connsiteY187" fmla="*/ 1870647 h 1978172"/>
              <a:gd name="connsiteX188" fmla="*/ 25397 w 10768629"/>
              <a:gd name="connsiteY188" fmla="*/ 1888443 h 1978172"/>
              <a:gd name="connsiteX189" fmla="*/ 2370 w 10768629"/>
              <a:gd name="connsiteY189" fmla="*/ 1878311 h 1978172"/>
              <a:gd name="connsiteX190" fmla="*/ 0 w 10768629"/>
              <a:gd name="connsiteY190" fmla="*/ 1878785 h 1978172"/>
              <a:gd name="connsiteX191" fmla="*/ 0 w 10768629"/>
              <a:gd name="connsiteY191"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388466 w 10768629"/>
              <a:gd name="connsiteY141" fmla="*/ 1653195 h 1978172"/>
              <a:gd name="connsiteX142" fmla="*/ 4945936 w 10768629"/>
              <a:gd name="connsiteY142" fmla="*/ 1713743 h 1978172"/>
              <a:gd name="connsiteX143" fmla="*/ 4851784 w 10768629"/>
              <a:gd name="connsiteY143" fmla="*/ 1726895 h 1978172"/>
              <a:gd name="connsiteX144" fmla="*/ 4789844 w 10768629"/>
              <a:gd name="connsiteY144" fmla="*/ 1730706 h 1978172"/>
              <a:gd name="connsiteX145" fmla="*/ 4686411 w 10768629"/>
              <a:gd name="connsiteY145" fmla="*/ 1771811 h 1978172"/>
              <a:gd name="connsiteX146" fmla="*/ 4568686 w 10768629"/>
              <a:gd name="connsiteY146" fmla="*/ 1786141 h 1978172"/>
              <a:gd name="connsiteX147" fmla="*/ 4418751 w 10768629"/>
              <a:gd name="connsiteY147" fmla="*/ 1796932 h 1978172"/>
              <a:gd name="connsiteX148" fmla="*/ 4378377 w 10768629"/>
              <a:gd name="connsiteY148" fmla="*/ 1815528 h 1978172"/>
              <a:gd name="connsiteX149" fmla="*/ 4320575 w 10768629"/>
              <a:gd name="connsiteY149" fmla="*/ 1832722 h 1978172"/>
              <a:gd name="connsiteX150" fmla="*/ 4220200 w 10768629"/>
              <a:gd name="connsiteY150" fmla="*/ 1873173 h 1978172"/>
              <a:gd name="connsiteX151" fmla="*/ 4105361 w 10768629"/>
              <a:gd name="connsiteY151" fmla="*/ 1894711 h 1978172"/>
              <a:gd name="connsiteX152" fmla="*/ 3973223 w 10768629"/>
              <a:gd name="connsiteY152" fmla="*/ 1881015 h 1978172"/>
              <a:gd name="connsiteX153" fmla="*/ 3900992 w 10768629"/>
              <a:gd name="connsiteY153" fmla="*/ 1880603 h 1978172"/>
              <a:gd name="connsiteX154" fmla="*/ 3662119 w 10768629"/>
              <a:gd name="connsiteY154" fmla="*/ 1876289 h 1978172"/>
              <a:gd name="connsiteX155" fmla="*/ 3496919 w 10768629"/>
              <a:gd name="connsiteY155" fmla="*/ 1873180 h 1978172"/>
              <a:gd name="connsiteX156" fmla="*/ 3449433 w 10768629"/>
              <a:gd name="connsiteY156" fmla="*/ 1889681 h 1978172"/>
              <a:gd name="connsiteX157" fmla="*/ 3369766 w 10768629"/>
              <a:gd name="connsiteY157" fmla="*/ 1916653 h 1978172"/>
              <a:gd name="connsiteX158" fmla="*/ 3290336 w 10768629"/>
              <a:gd name="connsiteY158" fmla="*/ 1925039 h 1978172"/>
              <a:gd name="connsiteX159" fmla="*/ 3224897 w 10768629"/>
              <a:gd name="connsiteY159" fmla="*/ 1943733 h 1978172"/>
              <a:gd name="connsiteX160" fmla="*/ 3161463 w 10768629"/>
              <a:gd name="connsiteY160" fmla="*/ 1946591 h 1978172"/>
              <a:gd name="connsiteX161" fmla="*/ 3128929 w 10768629"/>
              <a:gd name="connsiteY161" fmla="*/ 1938226 h 1978172"/>
              <a:gd name="connsiteX162" fmla="*/ 3091363 w 10768629"/>
              <a:gd name="connsiteY162" fmla="*/ 1929171 h 1978172"/>
              <a:gd name="connsiteX163" fmla="*/ 3038835 w 10768629"/>
              <a:gd name="connsiteY163" fmla="*/ 1920210 h 1978172"/>
              <a:gd name="connsiteX164" fmla="*/ 2897201 w 10768629"/>
              <a:gd name="connsiteY164" fmla="*/ 1926772 h 1978172"/>
              <a:gd name="connsiteX165" fmla="*/ 2731503 w 10768629"/>
              <a:gd name="connsiteY165" fmla="*/ 1931749 h 1978172"/>
              <a:gd name="connsiteX166" fmla="*/ 2560151 w 10768629"/>
              <a:gd name="connsiteY166" fmla="*/ 1963609 h 1978172"/>
              <a:gd name="connsiteX167" fmla="*/ 2367221 w 10768629"/>
              <a:gd name="connsiteY167" fmla="*/ 1971884 h 1978172"/>
              <a:gd name="connsiteX168" fmla="*/ 2272130 w 10768629"/>
              <a:gd name="connsiteY168" fmla="*/ 1961162 h 1978172"/>
              <a:gd name="connsiteX169" fmla="*/ 2189404 w 10768629"/>
              <a:gd name="connsiteY169" fmla="*/ 1978172 h 1978172"/>
              <a:gd name="connsiteX170" fmla="*/ 2077704 w 10768629"/>
              <a:gd name="connsiteY170" fmla="*/ 1965002 h 1978172"/>
              <a:gd name="connsiteX171" fmla="*/ 1967996 w 10768629"/>
              <a:gd name="connsiteY171" fmla="*/ 1953187 h 1978172"/>
              <a:gd name="connsiteX172" fmla="*/ 1855805 w 10768629"/>
              <a:gd name="connsiteY172" fmla="*/ 1926082 h 1978172"/>
              <a:gd name="connsiteX173" fmla="*/ 1790957 w 10768629"/>
              <a:gd name="connsiteY173" fmla="*/ 1919460 h 1978172"/>
              <a:gd name="connsiteX174" fmla="*/ 1613978 w 10768629"/>
              <a:gd name="connsiteY174" fmla="*/ 1891581 h 1978172"/>
              <a:gd name="connsiteX175" fmla="*/ 1436831 w 10768629"/>
              <a:gd name="connsiteY175" fmla="*/ 1856201 h 1978172"/>
              <a:gd name="connsiteX176" fmla="*/ 1332568 w 10768629"/>
              <a:gd name="connsiteY176" fmla="*/ 1793149 h 1978172"/>
              <a:gd name="connsiteX177" fmla="*/ 1186881 w 10768629"/>
              <a:gd name="connsiteY177" fmla="*/ 1768613 h 1978172"/>
              <a:gd name="connsiteX178" fmla="*/ 1162595 w 10768629"/>
              <a:gd name="connsiteY178" fmla="*/ 1758337 h 1978172"/>
              <a:gd name="connsiteX179" fmla="*/ 1128523 w 10768629"/>
              <a:gd name="connsiteY179" fmla="*/ 1763621 h 1978172"/>
              <a:gd name="connsiteX180" fmla="*/ 991903 w 10768629"/>
              <a:gd name="connsiteY180" fmla="*/ 1786741 h 1978172"/>
              <a:gd name="connsiteX181" fmla="*/ 883960 w 10768629"/>
              <a:gd name="connsiteY181" fmla="*/ 1803336 h 1978172"/>
              <a:gd name="connsiteX182" fmla="*/ 766531 w 10768629"/>
              <a:gd name="connsiteY182" fmla="*/ 1805053 h 1978172"/>
              <a:gd name="connsiteX183" fmla="*/ 669779 w 10768629"/>
              <a:gd name="connsiteY183" fmla="*/ 1800537 h 1978172"/>
              <a:gd name="connsiteX184" fmla="*/ 523898 w 10768629"/>
              <a:gd name="connsiteY184" fmla="*/ 1811085 h 1978172"/>
              <a:gd name="connsiteX185" fmla="*/ 360251 w 10768629"/>
              <a:gd name="connsiteY185" fmla="*/ 1830735 h 1978172"/>
              <a:gd name="connsiteX186" fmla="*/ 255207 w 10768629"/>
              <a:gd name="connsiteY186" fmla="*/ 1818275 h 1978172"/>
              <a:gd name="connsiteX187" fmla="*/ 101803 w 10768629"/>
              <a:gd name="connsiteY187" fmla="*/ 1870647 h 1978172"/>
              <a:gd name="connsiteX188" fmla="*/ 25397 w 10768629"/>
              <a:gd name="connsiteY188" fmla="*/ 1888443 h 1978172"/>
              <a:gd name="connsiteX189" fmla="*/ 2370 w 10768629"/>
              <a:gd name="connsiteY189" fmla="*/ 1878311 h 1978172"/>
              <a:gd name="connsiteX190" fmla="*/ 0 w 10768629"/>
              <a:gd name="connsiteY190" fmla="*/ 1878785 h 1978172"/>
              <a:gd name="connsiteX191" fmla="*/ 0 w 10768629"/>
              <a:gd name="connsiteY191"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48487 w 10768629"/>
              <a:gd name="connsiteY140" fmla="*/ 1660781 h 1978172"/>
              <a:gd name="connsiteX141" fmla="*/ 5388466 w 10768629"/>
              <a:gd name="connsiteY141" fmla="*/ 1653195 h 1978172"/>
              <a:gd name="connsiteX142" fmla="*/ 4945936 w 10768629"/>
              <a:gd name="connsiteY142" fmla="*/ 1713743 h 1978172"/>
              <a:gd name="connsiteX143" fmla="*/ 4851784 w 10768629"/>
              <a:gd name="connsiteY143" fmla="*/ 1726895 h 1978172"/>
              <a:gd name="connsiteX144" fmla="*/ 4789844 w 10768629"/>
              <a:gd name="connsiteY144" fmla="*/ 1730706 h 1978172"/>
              <a:gd name="connsiteX145" fmla="*/ 4686411 w 10768629"/>
              <a:gd name="connsiteY145" fmla="*/ 1771811 h 1978172"/>
              <a:gd name="connsiteX146" fmla="*/ 4568686 w 10768629"/>
              <a:gd name="connsiteY146" fmla="*/ 1786141 h 1978172"/>
              <a:gd name="connsiteX147" fmla="*/ 4418751 w 10768629"/>
              <a:gd name="connsiteY147" fmla="*/ 1796932 h 1978172"/>
              <a:gd name="connsiteX148" fmla="*/ 4378377 w 10768629"/>
              <a:gd name="connsiteY148" fmla="*/ 1815528 h 1978172"/>
              <a:gd name="connsiteX149" fmla="*/ 4320575 w 10768629"/>
              <a:gd name="connsiteY149" fmla="*/ 1832722 h 1978172"/>
              <a:gd name="connsiteX150" fmla="*/ 4220200 w 10768629"/>
              <a:gd name="connsiteY150" fmla="*/ 1873173 h 1978172"/>
              <a:gd name="connsiteX151" fmla="*/ 4105361 w 10768629"/>
              <a:gd name="connsiteY151" fmla="*/ 1894711 h 1978172"/>
              <a:gd name="connsiteX152" fmla="*/ 3973223 w 10768629"/>
              <a:gd name="connsiteY152" fmla="*/ 1881015 h 1978172"/>
              <a:gd name="connsiteX153" fmla="*/ 3900992 w 10768629"/>
              <a:gd name="connsiteY153" fmla="*/ 1880603 h 1978172"/>
              <a:gd name="connsiteX154" fmla="*/ 3662119 w 10768629"/>
              <a:gd name="connsiteY154" fmla="*/ 1876289 h 1978172"/>
              <a:gd name="connsiteX155" fmla="*/ 3496919 w 10768629"/>
              <a:gd name="connsiteY155" fmla="*/ 1873180 h 1978172"/>
              <a:gd name="connsiteX156" fmla="*/ 3449433 w 10768629"/>
              <a:gd name="connsiteY156" fmla="*/ 1889681 h 1978172"/>
              <a:gd name="connsiteX157" fmla="*/ 3369766 w 10768629"/>
              <a:gd name="connsiteY157" fmla="*/ 1916653 h 1978172"/>
              <a:gd name="connsiteX158" fmla="*/ 3290336 w 10768629"/>
              <a:gd name="connsiteY158" fmla="*/ 1925039 h 1978172"/>
              <a:gd name="connsiteX159" fmla="*/ 3224897 w 10768629"/>
              <a:gd name="connsiteY159" fmla="*/ 1943733 h 1978172"/>
              <a:gd name="connsiteX160" fmla="*/ 3161463 w 10768629"/>
              <a:gd name="connsiteY160" fmla="*/ 1946591 h 1978172"/>
              <a:gd name="connsiteX161" fmla="*/ 3128929 w 10768629"/>
              <a:gd name="connsiteY161" fmla="*/ 1938226 h 1978172"/>
              <a:gd name="connsiteX162" fmla="*/ 3091363 w 10768629"/>
              <a:gd name="connsiteY162" fmla="*/ 1929171 h 1978172"/>
              <a:gd name="connsiteX163" fmla="*/ 3038835 w 10768629"/>
              <a:gd name="connsiteY163" fmla="*/ 1920210 h 1978172"/>
              <a:gd name="connsiteX164" fmla="*/ 2897201 w 10768629"/>
              <a:gd name="connsiteY164" fmla="*/ 1926772 h 1978172"/>
              <a:gd name="connsiteX165" fmla="*/ 2731503 w 10768629"/>
              <a:gd name="connsiteY165" fmla="*/ 1931749 h 1978172"/>
              <a:gd name="connsiteX166" fmla="*/ 2560151 w 10768629"/>
              <a:gd name="connsiteY166" fmla="*/ 1963609 h 1978172"/>
              <a:gd name="connsiteX167" fmla="*/ 2367221 w 10768629"/>
              <a:gd name="connsiteY167" fmla="*/ 1971884 h 1978172"/>
              <a:gd name="connsiteX168" fmla="*/ 2272130 w 10768629"/>
              <a:gd name="connsiteY168" fmla="*/ 1961162 h 1978172"/>
              <a:gd name="connsiteX169" fmla="*/ 2189404 w 10768629"/>
              <a:gd name="connsiteY169" fmla="*/ 1978172 h 1978172"/>
              <a:gd name="connsiteX170" fmla="*/ 2077704 w 10768629"/>
              <a:gd name="connsiteY170" fmla="*/ 1965002 h 1978172"/>
              <a:gd name="connsiteX171" fmla="*/ 1967996 w 10768629"/>
              <a:gd name="connsiteY171" fmla="*/ 1953187 h 1978172"/>
              <a:gd name="connsiteX172" fmla="*/ 1855805 w 10768629"/>
              <a:gd name="connsiteY172" fmla="*/ 1926082 h 1978172"/>
              <a:gd name="connsiteX173" fmla="*/ 1790957 w 10768629"/>
              <a:gd name="connsiteY173" fmla="*/ 1919460 h 1978172"/>
              <a:gd name="connsiteX174" fmla="*/ 1613978 w 10768629"/>
              <a:gd name="connsiteY174" fmla="*/ 1891581 h 1978172"/>
              <a:gd name="connsiteX175" fmla="*/ 1436831 w 10768629"/>
              <a:gd name="connsiteY175" fmla="*/ 1856201 h 1978172"/>
              <a:gd name="connsiteX176" fmla="*/ 1332568 w 10768629"/>
              <a:gd name="connsiteY176" fmla="*/ 1793149 h 1978172"/>
              <a:gd name="connsiteX177" fmla="*/ 1186881 w 10768629"/>
              <a:gd name="connsiteY177" fmla="*/ 1768613 h 1978172"/>
              <a:gd name="connsiteX178" fmla="*/ 1162595 w 10768629"/>
              <a:gd name="connsiteY178" fmla="*/ 1758337 h 1978172"/>
              <a:gd name="connsiteX179" fmla="*/ 1128523 w 10768629"/>
              <a:gd name="connsiteY179" fmla="*/ 1763621 h 1978172"/>
              <a:gd name="connsiteX180" fmla="*/ 991903 w 10768629"/>
              <a:gd name="connsiteY180" fmla="*/ 1786741 h 1978172"/>
              <a:gd name="connsiteX181" fmla="*/ 883960 w 10768629"/>
              <a:gd name="connsiteY181" fmla="*/ 1803336 h 1978172"/>
              <a:gd name="connsiteX182" fmla="*/ 766531 w 10768629"/>
              <a:gd name="connsiteY182" fmla="*/ 1805053 h 1978172"/>
              <a:gd name="connsiteX183" fmla="*/ 669779 w 10768629"/>
              <a:gd name="connsiteY183" fmla="*/ 1800537 h 1978172"/>
              <a:gd name="connsiteX184" fmla="*/ 523898 w 10768629"/>
              <a:gd name="connsiteY184" fmla="*/ 1811085 h 1978172"/>
              <a:gd name="connsiteX185" fmla="*/ 360251 w 10768629"/>
              <a:gd name="connsiteY185" fmla="*/ 1830735 h 1978172"/>
              <a:gd name="connsiteX186" fmla="*/ 255207 w 10768629"/>
              <a:gd name="connsiteY186" fmla="*/ 1818275 h 1978172"/>
              <a:gd name="connsiteX187" fmla="*/ 101803 w 10768629"/>
              <a:gd name="connsiteY187" fmla="*/ 1870647 h 1978172"/>
              <a:gd name="connsiteX188" fmla="*/ 25397 w 10768629"/>
              <a:gd name="connsiteY188" fmla="*/ 1888443 h 1978172"/>
              <a:gd name="connsiteX189" fmla="*/ 2370 w 10768629"/>
              <a:gd name="connsiteY189" fmla="*/ 1878311 h 1978172"/>
              <a:gd name="connsiteX190" fmla="*/ 0 w 10768629"/>
              <a:gd name="connsiteY190" fmla="*/ 1878785 h 1978172"/>
              <a:gd name="connsiteX191" fmla="*/ 0 w 10768629"/>
              <a:gd name="connsiteY191"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48487 w 10768629"/>
              <a:gd name="connsiteY140" fmla="*/ 1660781 h 1978172"/>
              <a:gd name="connsiteX141" fmla="*/ 5388466 w 10768629"/>
              <a:gd name="connsiteY141" fmla="*/ 1653195 h 1978172"/>
              <a:gd name="connsiteX142" fmla="*/ 4945936 w 10768629"/>
              <a:gd name="connsiteY142" fmla="*/ 1713743 h 1978172"/>
              <a:gd name="connsiteX143" fmla="*/ 4851784 w 10768629"/>
              <a:gd name="connsiteY143" fmla="*/ 1726895 h 1978172"/>
              <a:gd name="connsiteX144" fmla="*/ 4789844 w 10768629"/>
              <a:gd name="connsiteY144" fmla="*/ 1730706 h 1978172"/>
              <a:gd name="connsiteX145" fmla="*/ 4686411 w 10768629"/>
              <a:gd name="connsiteY145" fmla="*/ 1771811 h 1978172"/>
              <a:gd name="connsiteX146" fmla="*/ 4568686 w 10768629"/>
              <a:gd name="connsiteY146" fmla="*/ 1786141 h 1978172"/>
              <a:gd name="connsiteX147" fmla="*/ 4418751 w 10768629"/>
              <a:gd name="connsiteY147" fmla="*/ 1796932 h 1978172"/>
              <a:gd name="connsiteX148" fmla="*/ 4378377 w 10768629"/>
              <a:gd name="connsiteY148" fmla="*/ 1815528 h 1978172"/>
              <a:gd name="connsiteX149" fmla="*/ 4320575 w 10768629"/>
              <a:gd name="connsiteY149" fmla="*/ 1832722 h 1978172"/>
              <a:gd name="connsiteX150" fmla="*/ 4220200 w 10768629"/>
              <a:gd name="connsiteY150" fmla="*/ 1873173 h 1978172"/>
              <a:gd name="connsiteX151" fmla="*/ 4105361 w 10768629"/>
              <a:gd name="connsiteY151" fmla="*/ 1894711 h 1978172"/>
              <a:gd name="connsiteX152" fmla="*/ 3973223 w 10768629"/>
              <a:gd name="connsiteY152" fmla="*/ 1881015 h 1978172"/>
              <a:gd name="connsiteX153" fmla="*/ 3900992 w 10768629"/>
              <a:gd name="connsiteY153" fmla="*/ 1880603 h 1978172"/>
              <a:gd name="connsiteX154" fmla="*/ 3662119 w 10768629"/>
              <a:gd name="connsiteY154" fmla="*/ 1876289 h 1978172"/>
              <a:gd name="connsiteX155" fmla="*/ 3496919 w 10768629"/>
              <a:gd name="connsiteY155" fmla="*/ 1873180 h 1978172"/>
              <a:gd name="connsiteX156" fmla="*/ 3449433 w 10768629"/>
              <a:gd name="connsiteY156" fmla="*/ 1889681 h 1978172"/>
              <a:gd name="connsiteX157" fmla="*/ 3369766 w 10768629"/>
              <a:gd name="connsiteY157" fmla="*/ 1916653 h 1978172"/>
              <a:gd name="connsiteX158" fmla="*/ 3290336 w 10768629"/>
              <a:gd name="connsiteY158" fmla="*/ 1925039 h 1978172"/>
              <a:gd name="connsiteX159" fmla="*/ 3224897 w 10768629"/>
              <a:gd name="connsiteY159" fmla="*/ 1943733 h 1978172"/>
              <a:gd name="connsiteX160" fmla="*/ 3161463 w 10768629"/>
              <a:gd name="connsiteY160" fmla="*/ 1946591 h 1978172"/>
              <a:gd name="connsiteX161" fmla="*/ 3128929 w 10768629"/>
              <a:gd name="connsiteY161" fmla="*/ 1938226 h 1978172"/>
              <a:gd name="connsiteX162" fmla="*/ 3091363 w 10768629"/>
              <a:gd name="connsiteY162" fmla="*/ 1929171 h 1978172"/>
              <a:gd name="connsiteX163" fmla="*/ 3038835 w 10768629"/>
              <a:gd name="connsiteY163" fmla="*/ 1920210 h 1978172"/>
              <a:gd name="connsiteX164" fmla="*/ 2897201 w 10768629"/>
              <a:gd name="connsiteY164" fmla="*/ 1926772 h 1978172"/>
              <a:gd name="connsiteX165" fmla="*/ 2731503 w 10768629"/>
              <a:gd name="connsiteY165" fmla="*/ 1931749 h 1978172"/>
              <a:gd name="connsiteX166" fmla="*/ 2560151 w 10768629"/>
              <a:gd name="connsiteY166" fmla="*/ 1963609 h 1978172"/>
              <a:gd name="connsiteX167" fmla="*/ 2367221 w 10768629"/>
              <a:gd name="connsiteY167" fmla="*/ 1971884 h 1978172"/>
              <a:gd name="connsiteX168" fmla="*/ 2272130 w 10768629"/>
              <a:gd name="connsiteY168" fmla="*/ 1961162 h 1978172"/>
              <a:gd name="connsiteX169" fmla="*/ 2189404 w 10768629"/>
              <a:gd name="connsiteY169" fmla="*/ 1978172 h 1978172"/>
              <a:gd name="connsiteX170" fmla="*/ 2077704 w 10768629"/>
              <a:gd name="connsiteY170" fmla="*/ 1965002 h 1978172"/>
              <a:gd name="connsiteX171" fmla="*/ 1967996 w 10768629"/>
              <a:gd name="connsiteY171" fmla="*/ 1953187 h 1978172"/>
              <a:gd name="connsiteX172" fmla="*/ 1855805 w 10768629"/>
              <a:gd name="connsiteY172" fmla="*/ 1926082 h 1978172"/>
              <a:gd name="connsiteX173" fmla="*/ 1790957 w 10768629"/>
              <a:gd name="connsiteY173" fmla="*/ 1919460 h 1978172"/>
              <a:gd name="connsiteX174" fmla="*/ 1613978 w 10768629"/>
              <a:gd name="connsiteY174" fmla="*/ 1891581 h 1978172"/>
              <a:gd name="connsiteX175" fmla="*/ 1436831 w 10768629"/>
              <a:gd name="connsiteY175" fmla="*/ 1856201 h 1978172"/>
              <a:gd name="connsiteX176" fmla="*/ 1332568 w 10768629"/>
              <a:gd name="connsiteY176" fmla="*/ 1793149 h 1978172"/>
              <a:gd name="connsiteX177" fmla="*/ 1186881 w 10768629"/>
              <a:gd name="connsiteY177" fmla="*/ 1768613 h 1978172"/>
              <a:gd name="connsiteX178" fmla="*/ 1162595 w 10768629"/>
              <a:gd name="connsiteY178" fmla="*/ 1758337 h 1978172"/>
              <a:gd name="connsiteX179" fmla="*/ 1128523 w 10768629"/>
              <a:gd name="connsiteY179" fmla="*/ 1763621 h 1978172"/>
              <a:gd name="connsiteX180" fmla="*/ 991903 w 10768629"/>
              <a:gd name="connsiteY180" fmla="*/ 1786741 h 1978172"/>
              <a:gd name="connsiteX181" fmla="*/ 883960 w 10768629"/>
              <a:gd name="connsiteY181" fmla="*/ 1803336 h 1978172"/>
              <a:gd name="connsiteX182" fmla="*/ 766531 w 10768629"/>
              <a:gd name="connsiteY182" fmla="*/ 1805053 h 1978172"/>
              <a:gd name="connsiteX183" fmla="*/ 669779 w 10768629"/>
              <a:gd name="connsiteY183" fmla="*/ 1800537 h 1978172"/>
              <a:gd name="connsiteX184" fmla="*/ 523898 w 10768629"/>
              <a:gd name="connsiteY184" fmla="*/ 1811085 h 1978172"/>
              <a:gd name="connsiteX185" fmla="*/ 360251 w 10768629"/>
              <a:gd name="connsiteY185" fmla="*/ 1830735 h 1978172"/>
              <a:gd name="connsiteX186" fmla="*/ 255207 w 10768629"/>
              <a:gd name="connsiteY186" fmla="*/ 1818275 h 1978172"/>
              <a:gd name="connsiteX187" fmla="*/ 101803 w 10768629"/>
              <a:gd name="connsiteY187" fmla="*/ 1870647 h 1978172"/>
              <a:gd name="connsiteX188" fmla="*/ 25397 w 10768629"/>
              <a:gd name="connsiteY188" fmla="*/ 1888443 h 1978172"/>
              <a:gd name="connsiteX189" fmla="*/ 2370 w 10768629"/>
              <a:gd name="connsiteY189" fmla="*/ 1878311 h 1978172"/>
              <a:gd name="connsiteX190" fmla="*/ 0 w 10768629"/>
              <a:gd name="connsiteY190" fmla="*/ 1878785 h 1978172"/>
              <a:gd name="connsiteX191" fmla="*/ 0 w 10768629"/>
              <a:gd name="connsiteY191"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96112 w 10768629"/>
              <a:gd name="connsiteY140" fmla="*/ 1636968 h 1978172"/>
              <a:gd name="connsiteX141" fmla="*/ 5388466 w 10768629"/>
              <a:gd name="connsiteY141" fmla="*/ 1653195 h 1978172"/>
              <a:gd name="connsiteX142" fmla="*/ 4945936 w 10768629"/>
              <a:gd name="connsiteY142" fmla="*/ 1713743 h 1978172"/>
              <a:gd name="connsiteX143" fmla="*/ 4851784 w 10768629"/>
              <a:gd name="connsiteY143" fmla="*/ 1726895 h 1978172"/>
              <a:gd name="connsiteX144" fmla="*/ 4789844 w 10768629"/>
              <a:gd name="connsiteY144" fmla="*/ 1730706 h 1978172"/>
              <a:gd name="connsiteX145" fmla="*/ 4686411 w 10768629"/>
              <a:gd name="connsiteY145" fmla="*/ 1771811 h 1978172"/>
              <a:gd name="connsiteX146" fmla="*/ 4568686 w 10768629"/>
              <a:gd name="connsiteY146" fmla="*/ 1786141 h 1978172"/>
              <a:gd name="connsiteX147" fmla="*/ 4418751 w 10768629"/>
              <a:gd name="connsiteY147" fmla="*/ 1796932 h 1978172"/>
              <a:gd name="connsiteX148" fmla="*/ 4378377 w 10768629"/>
              <a:gd name="connsiteY148" fmla="*/ 1815528 h 1978172"/>
              <a:gd name="connsiteX149" fmla="*/ 4320575 w 10768629"/>
              <a:gd name="connsiteY149" fmla="*/ 1832722 h 1978172"/>
              <a:gd name="connsiteX150" fmla="*/ 4220200 w 10768629"/>
              <a:gd name="connsiteY150" fmla="*/ 1873173 h 1978172"/>
              <a:gd name="connsiteX151" fmla="*/ 4105361 w 10768629"/>
              <a:gd name="connsiteY151" fmla="*/ 1894711 h 1978172"/>
              <a:gd name="connsiteX152" fmla="*/ 3973223 w 10768629"/>
              <a:gd name="connsiteY152" fmla="*/ 1881015 h 1978172"/>
              <a:gd name="connsiteX153" fmla="*/ 3900992 w 10768629"/>
              <a:gd name="connsiteY153" fmla="*/ 1880603 h 1978172"/>
              <a:gd name="connsiteX154" fmla="*/ 3662119 w 10768629"/>
              <a:gd name="connsiteY154" fmla="*/ 1876289 h 1978172"/>
              <a:gd name="connsiteX155" fmla="*/ 3496919 w 10768629"/>
              <a:gd name="connsiteY155" fmla="*/ 1873180 h 1978172"/>
              <a:gd name="connsiteX156" fmla="*/ 3449433 w 10768629"/>
              <a:gd name="connsiteY156" fmla="*/ 1889681 h 1978172"/>
              <a:gd name="connsiteX157" fmla="*/ 3369766 w 10768629"/>
              <a:gd name="connsiteY157" fmla="*/ 1916653 h 1978172"/>
              <a:gd name="connsiteX158" fmla="*/ 3290336 w 10768629"/>
              <a:gd name="connsiteY158" fmla="*/ 1925039 h 1978172"/>
              <a:gd name="connsiteX159" fmla="*/ 3224897 w 10768629"/>
              <a:gd name="connsiteY159" fmla="*/ 1943733 h 1978172"/>
              <a:gd name="connsiteX160" fmla="*/ 3161463 w 10768629"/>
              <a:gd name="connsiteY160" fmla="*/ 1946591 h 1978172"/>
              <a:gd name="connsiteX161" fmla="*/ 3128929 w 10768629"/>
              <a:gd name="connsiteY161" fmla="*/ 1938226 h 1978172"/>
              <a:gd name="connsiteX162" fmla="*/ 3091363 w 10768629"/>
              <a:gd name="connsiteY162" fmla="*/ 1929171 h 1978172"/>
              <a:gd name="connsiteX163" fmla="*/ 3038835 w 10768629"/>
              <a:gd name="connsiteY163" fmla="*/ 1920210 h 1978172"/>
              <a:gd name="connsiteX164" fmla="*/ 2897201 w 10768629"/>
              <a:gd name="connsiteY164" fmla="*/ 1926772 h 1978172"/>
              <a:gd name="connsiteX165" fmla="*/ 2731503 w 10768629"/>
              <a:gd name="connsiteY165" fmla="*/ 1931749 h 1978172"/>
              <a:gd name="connsiteX166" fmla="*/ 2560151 w 10768629"/>
              <a:gd name="connsiteY166" fmla="*/ 1963609 h 1978172"/>
              <a:gd name="connsiteX167" fmla="*/ 2367221 w 10768629"/>
              <a:gd name="connsiteY167" fmla="*/ 1971884 h 1978172"/>
              <a:gd name="connsiteX168" fmla="*/ 2272130 w 10768629"/>
              <a:gd name="connsiteY168" fmla="*/ 1961162 h 1978172"/>
              <a:gd name="connsiteX169" fmla="*/ 2189404 w 10768629"/>
              <a:gd name="connsiteY169" fmla="*/ 1978172 h 1978172"/>
              <a:gd name="connsiteX170" fmla="*/ 2077704 w 10768629"/>
              <a:gd name="connsiteY170" fmla="*/ 1965002 h 1978172"/>
              <a:gd name="connsiteX171" fmla="*/ 1967996 w 10768629"/>
              <a:gd name="connsiteY171" fmla="*/ 1953187 h 1978172"/>
              <a:gd name="connsiteX172" fmla="*/ 1855805 w 10768629"/>
              <a:gd name="connsiteY172" fmla="*/ 1926082 h 1978172"/>
              <a:gd name="connsiteX173" fmla="*/ 1790957 w 10768629"/>
              <a:gd name="connsiteY173" fmla="*/ 1919460 h 1978172"/>
              <a:gd name="connsiteX174" fmla="*/ 1613978 w 10768629"/>
              <a:gd name="connsiteY174" fmla="*/ 1891581 h 1978172"/>
              <a:gd name="connsiteX175" fmla="*/ 1436831 w 10768629"/>
              <a:gd name="connsiteY175" fmla="*/ 1856201 h 1978172"/>
              <a:gd name="connsiteX176" fmla="*/ 1332568 w 10768629"/>
              <a:gd name="connsiteY176" fmla="*/ 1793149 h 1978172"/>
              <a:gd name="connsiteX177" fmla="*/ 1186881 w 10768629"/>
              <a:gd name="connsiteY177" fmla="*/ 1768613 h 1978172"/>
              <a:gd name="connsiteX178" fmla="*/ 1162595 w 10768629"/>
              <a:gd name="connsiteY178" fmla="*/ 1758337 h 1978172"/>
              <a:gd name="connsiteX179" fmla="*/ 1128523 w 10768629"/>
              <a:gd name="connsiteY179" fmla="*/ 1763621 h 1978172"/>
              <a:gd name="connsiteX180" fmla="*/ 991903 w 10768629"/>
              <a:gd name="connsiteY180" fmla="*/ 1786741 h 1978172"/>
              <a:gd name="connsiteX181" fmla="*/ 883960 w 10768629"/>
              <a:gd name="connsiteY181" fmla="*/ 1803336 h 1978172"/>
              <a:gd name="connsiteX182" fmla="*/ 766531 w 10768629"/>
              <a:gd name="connsiteY182" fmla="*/ 1805053 h 1978172"/>
              <a:gd name="connsiteX183" fmla="*/ 669779 w 10768629"/>
              <a:gd name="connsiteY183" fmla="*/ 1800537 h 1978172"/>
              <a:gd name="connsiteX184" fmla="*/ 523898 w 10768629"/>
              <a:gd name="connsiteY184" fmla="*/ 1811085 h 1978172"/>
              <a:gd name="connsiteX185" fmla="*/ 360251 w 10768629"/>
              <a:gd name="connsiteY185" fmla="*/ 1830735 h 1978172"/>
              <a:gd name="connsiteX186" fmla="*/ 255207 w 10768629"/>
              <a:gd name="connsiteY186" fmla="*/ 1818275 h 1978172"/>
              <a:gd name="connsiteX187" fmla="*/ 101803 w 10768629"/>
              <a:gd name="connsiteY187" fmla="*/ 1870647 h 1978172"/>
              <a:gd name="connsiteX188" fmla="*/ 25397 w 10768629"/>
              <a:gd name="connsiteY188" fmla="*/ 1888443 h 1978172"/>
              <a:gd name="connsiteX189" fmla="*/ 2370 w 10768629"/>
              <a:gd name="connsiteY189" fmla="*/ 1878311 h 1978172"/>
              <a:gd name="connsiteX190" fmla="*/ 0 w 10768629"/>
              <a:gd name="connsiteY190" fmla="*/ 1878785 h 1978172"/>
              <a:gd name="connsiteX191" fmla="*/ 0 w 10768629"/>
              <a:gd name="connsiteY191"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96112 w 10768629"/>
              <a:gd name="connsiteY140" fmla="*/ 1636968 h 1978172"/>
              <a:gd name="connsiteX141" fmla="*/ 5388466 w 10768629"/>
              <a:gd name="connsiteY141" fmla="*/ 1653195 h 1978172"/>
              <a:gd name="connsiteX142" fmla="*/ 4945936 w 10768629"/>
              <a:gd name="connsiteY142" fmla="*/ 1713743 h 1978172"/>
              <a:gd name="connsiteX143" fmla="*/ 4851784 w 10768629"/>
              <a:gd name="connsiteY143" fmla="*/ 1726895 h 1978172"/>
              <a:gd name="connsiteX144" fmla="*/ 4789844 w 10768629"/>
              <a:gd name="connsiteY144" fmla="*/ 1730706 h 1978172"/>
              <a:gd name="connsiteX145" fmla="*/ 4686411 w 10768629"/>
              <a:gd name="connsiteY145" fmla="*/ 1771811 h 1978172"/>
              <a:gd name="connsiteX146" fmla="*/ 4568686 w 10768629"/>
              <a:gd name="connsiteY146" fmla="*/ 1786141 h 1978172"/>
              <a:gd name="connsiteX147" fmla="*/ 4418751 w 10768629"/>
              <a:gd name="connsiteY147" fmla="*/ 1796932 h 1978172"/>
              <a:gd name="connsiteX148" fmla="*/ 4378377 w 10768629"/>
              <a:gd name="connsiteY148" fmla="*/ 1815528 h 1978172"/>
              <a:gd name="connsiteX149" fmla="*/ 4320575 w 10768629"/>
              <a:gd name="connsiteY149" fmla="*/ 1832722 h 1978172"/>
              <a:gd name="connsiteX150" fmla="*/ 4220200 w 10768629"/>
              <a:gd name="connsiteY150" fmla="*/ 1873173 h 1978172"/>
              <a:gd name="connsiteX151" fmla="*/ 4105361 w 10768629"/>
              <a:gd name="connsiteY151" fmla="*/ 1894711 h 1978172"/>
              <a:gd name="connsiteX152" fmla="*/ 3973223 w 10768629"/>
              <a:gd name="connsiteY152" fmla="*/ 1881015 h 1978172"/>
              <a:gd name="connsiteX153" fmla="*/ 3900992 w 10768629"/>
              <a:gd name="connsiteY153" fmla="*/ 1880603 h 1978172"/>
              <a:gd name="connsiteX154" fmla="*/ 3662119 w 10768629"/>
              <a:gd name="connsiteY154" fmla="*/ 1876289 h 1978172"/>
              <a:gd name="connsiteX155" fmla="*/ 3496919 w 10768629"/>
              <a:gd name="connsiteY155" fmla="*/ 1873180 h 1978172"/>
              <a:gd name="connsiteX156" fmla="*/ 3449433 w 10768629"/>
              <a:gd name="connsiteY156" fmla="*/ 1889681 h 1978172"/>
              <a:gd name="connsiteX157" fmla="*/ 3369766 w 10768629"/>
              <a:gd name="connsiteY157" fmla="*/ 1916653 h 1978172"/>
              <a:gd name="connsiteX158" fmla="*/ 3290336 w 10768629"/>
              <a:gd name="connsiteY158" fmla="*/ 1925039 h 1978172"/>
              <a:gd name="connsiteX159" fmla="*/ 3224897 w 10768629"/>
              <a:gd name="connsiteY159" fmla="*/ 1943733 h 1978172"/>
              <a:gd name="connsiteX160" fmla="*/ 3161463 w 10768629"/>
              <a:gd name="connsiteY160" fmla="*/ 1946591 h 1978172"/>
              <a:gd name="connsiteX161" fmla="*/ 3128929 w 10768629"/>
              <a:gd name="connsiteY161" fmla="*/ 1938226 h 1978172"/>
              <a:gd name="connsiteX162" fmla="*/ 3091363 w 10768629"/>
              <a:gd name="connsiteY162" fmla="*/ 1929171 h 1978172"/>
              <a:gd name="connsiteX163" fmla="*/ 3038835 w 10768629"/>
              <a:gd name="connsiteY163" fmla="*/ 1920210 h 1978172"/>
              <a:gd name="connsiteX164" fmla="*/ 2897201 w 10768629"/>
              <a:gd name="connsiteY164" fmla="*/ 1926772 h 1978172"/>
              <a:gd name="connsiteX165" fmla="*/ 2731503 w 10768629"/>
              <a:gd name="connsiteY165" fmla="*/ 1931749 h 1978172"/>
              <a:gd name="connsiteX166" fmla="*/ 2560151 w 10768629"/>
              <a:gd name="connsiteY166" fmla="*/ 1963609 h 1978172"/>
              <a:gd name="connsiteX167" fmla="*/ 2367221 w 10768629"/>
              <a:gd name="connsiteY167" fmla="*/ 1971884 h 1978172"/>
              <a:gd name="connsiteX168" fmla="*/ 2272130 w 10768629"/>
              <a:gd name="connsiteY168" fmla="*/ 1961162 h 1978172"/>
              <a:gd name="connsiteX169" fmla="*/ 2189404 w 10768629"/>
              <a:gd name="connsiteY169" fmla="*/ 1978172 h 1978172"/>
              <a:gd name="connsiteX170" fmla="*/ 2077704 w 10768629"/>
              <a:gd name="connsiteY170" fmla="*/ 1965002 h 1978172"/>
              <a:gd name="connsiteX171" fmla="*/ 1967996 w 10768629"/>
              <a:gd name="connsiteY171" fmla="*/ 1953187 h 1978172"/>
              <a:gd name="connsiteX172" fmla="*/ 1855805 w 10768629"/>
              <a:gd name="connsiteY172" fmla="*/ 1926082 h 1978172"/>
              <a:gd name="connsiteX173" fmla="*/ 1790957 w 10768629"/>
              <a:gd name="connsiteY173" fmla="*/ 1919460 h 1978172"/>
              <a:gd name="connsiteX174" fmla="*/ 1613978 w 10768629"/>
              <a:gd name="connsiteY174" fmla="*/ 1891581 h 1978172"/>
              <a:gd name="connsiteX175" fmla="*/ 1436831 w 10768629"/>
              <a:gd name="connsiteY175" fmla="*/ 1856201 h 1978172"/>
              <a:gd name="connsiteX176" fmla="*/ 1332568 w 10768629"/>
              <a:gd name="connsiteY176" fmla="*/ 1793149 h 1978172"/>
              <a:gd name="connsiteX177" fmla="*/ 1186881 w 10768629"/>
              <a:gd name="connsiteY177" fmla="*/ 1768613 h 1978172"/>
              <a:gd name="connsiteX178" fmla="*/ 1162595 w 10768629"/>
              <a:gd name="connsiteY178" fmla="*/ 1758337 h 1978172"/>
              <a:gd name="connsiteX179" fmla="*/ 1128523 w 10768629"/>
              <a:gd name="connsiteY179" fmla="*/ 1763621 h 1978172"/>
              <a:gd name="connsiteX180" fmla="*/ 991903 w 10768629"/>
              <a:gd name="connsiteY180" fmla="*/ 1786741 h 1978172"/>
              <a:gd name="connsiteX181" fmla="*/ 883960 w 10768629"/>
              <a:gd name="connsiteY181" fmla="*/ 1803336 h 1978172"/>
              <a:gd name="connsiteX182" fmla="*/ 766531 w 10768629"/>
              <a:gd name="connsiteY182" fmla="*/ 1805053 h 1978172"/>
              <a:gd name="connsiteX183" fmla="*/ 669779 w 10768629"/>
              <a:gd name="connsiteY183" fmla="*/ 1800537 h 1978172"/>
              <a:gd name="connsiteX184" fmla="*/ 523898 w 10768629"/>
              <a:gd name="connsiteY184" fmla="*/ 1811085 h 1978172"/>
              <a:gd name="connsiteX185" fmla="*/ 360251 w 10768629"/>
              <a:gd name="connsiteY185" fmla="*/ 1830735 h 1978172"/>
              <a:gd name="connsiteX186" fmla="*/ 255207 w 10768629"/>
              <a:gd name="connsiteY186" fmla="*/ 1818275 h 1978172"/>
              <a:gd name="connsiteX187" fmla="*/ 101803 w 10768629"/>
              <a:gd name="connsiteY187" fmla="*/ 1870647 h 1978172"/>
              <a:gd name="connsiteX188" fmla="*/ 25397 w 10768629"/>
              <a:gd name="connsiteY188" fmla="*/ 1888443 h 1978172"/>
              <a:gd name="connsiteX189" fmla="*/ 2370 w 10768629"/>
              <a:gd name="connsiteY189" fmla="*/ 1878311 h 1978172"/>
              <a:gd name="connsiteX190" fmla="*/ 0 w 10768629"/>
              <a:gd name="connsiteY190" fmla="*/ 1878785 h 1978172"/>
              <a:gd name="connsiteX191" fmla="*/ 0 w 10768629"/>
              <a:gd name="connsiteY191"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36649" y="488969"/>
                  <a:pt x="9316893" y="491390"/>
                </a:cubicBezTo>
                <a:cubicBezTo>
                  <a:pt x="9298834" y="504511"/>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79948" y="576062"/>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407128" y="961344"/>
                </a:lnTo>
                <a:lnTo>
                  <a:pt x="8380548" y="987916"/>
                </a:lnTo>
                <a:lnTo>
                  <a:pt x="8379462" y="987106"/>
                </a:lnTo>
                <a:cubicBezTo>
                  <a:pt x="8376507" y="985864"/>
                  <a:pt x="8373362" y="986042"/>
                  <a:pt x="8369725" y="989186"/>
                </a:cubicBezTo>
                <a:cubicBezTo>
                  <a:pt x="8357221" y="990792"/>
                  <a:pt x="8319237" y="991089"/>
                  <a:pt x="8304438" y="996739"/>
                </a:cubicBezTo>
                <a:cubicBezTo>
                  <a:pt x="8297193" y="1005683"/>
                  <a:pt x="8289328" y="1014568"/>
                  <a:pt x="8280929" y="1023089"/>
                </a:cubicBezTo>
                <a:lnTo>
                  <a:pt x="8275760" y="1027772"/>
                </a:lnTo>
                <a:lnTo>
                  <a:pt x="8275478" y="1027605"/>
                </a:lnTo>
                <a:cubicBezTo>
                  <a:pt x="8273970" y="1028076"/>
                  <a:pt x="8272124" y="1029408"/>
                  <a:pt x="8269666"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43525" y="1179064"/>
                </a:lnTo>
                <a:lnTo>
                  <a:pt x="7685942" y="1233723"/>
                </a:lnTo>
                <a:lnTo>
                  <a:pt x="7586920" y="1261888"/>
                </a:lnTo>
                <a:cubicBezTo>
                  <a:pt x="7556723" y="1298911"/>
                  <a:pt x="7489186" y="1249860"/>
                  <a:pt x="7486100" y="1292563"/>
                </a:cubicBezTo>
                <a:cubicBezTo>
                  <a:pt x="7454875" y="1308356"/>
                  <a:pt x="7449202" y="1300366"/>
                  <a:pt x="7407190" y="1314737"/>
                </a:cubicBezTo>
                <a:cubicBezTo>
                  <a:pt x="7368386" y="1364011"/>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66262" y="1643128"/>
                  <a:pt x="5596112" y="1636968"/>
                </a:cubicBezTo>
                <a:cubicBezTo>
                  <a:pt x="5561981" y="1612826"/>
                  <a:pt x="5429171" y="1655721"/>
                  <a:pt x="5388466" y="1653195"/>
                </a:cubicBezTo>
                <a:cubicBezTo>
                  <a:pt x="5288041" y="1668530"/>
                  <a:pt x="5074771" y="1739921"/>
                  <a:pt x="4945936" y="1713743"/>
                </a:cubicBezTo>
                <a:cubicBezTo>
                  <a:pt x="4914142" y="1717597"/>
                  <a:pt x="4870655" y="1726609"/>
                  <a:pt x="4851784" y="1726895"/>
                </a:cubicBezTo>
                <a:lnTo>
                  <a:pt x="4789844" y="1730706"/>
                </a:lnTo>
                <a:lnTo>
                  <a:pt x="4686411" y="1771811"/>
                </a:lnTo>
                <a:cubicBezTo>
                  <a:pt x="4633697" y="1745585"/>
                  <a:pt x="4634134" y="1775931"/>
                  <a:pt x="4568686" y="1786141"/>
                </a:cubicBezTo>
                <a:cubicBezTo>
                  <a:pt x="4544667" y="1777910"/>
                  <a:pt x="4432547" y="1778168"/>
                  <a:pt x="4418751" y="1796932"/>
                </a:cubicBezTo>
                <a:cubicBezTo>
                  <a:pt x="4403360" y="1801488"/>
                  <a:pt x="4385278" y="1795746"/>
                  <a:pt x="4378377" y="1815528"/>
                </a:cubicBezTo>
                <a:cubicBezTo>
                  <a:pt x="4366870" y="1839461"/>
                  <a:pt x="4312575" y="1805339"/>
                  <a:pt x="4320575" y="1832722"/>
                </a:cubicBezTo>
                <a:cubicBezTo>
                  <a:pt x="4282030" y="1809397"/>
                  <a:pt x="4252210" y="1859755"/>
                  <a:pt x="4220200" y="1873173"/>
                </a:cubicBezTo>
                <a:cubicBezTo>
                  <a:pt x="4189784" y="1872580"/>
                  <a:pt x="4175475" y="1885756"/>
                  <a:pt x="4105361" y="1894711"/>
                </a:cubicBezTo>
                <a:cubicBezTo>
                  <a:pt x="4071894" y="1867524"/>
                  <a:pt x="4035294" y="1916372"/>
                  <a:pt x="3973223" y="1881015"/>
                </a:cubicBezTo>
                <a:cubicBezTo>
                  <a:pt x="3971330" y="1884974"/>
                  <a:pt x="3952843" y="1881390"/>
                  <a:pt x="3900992" y="1880603"/>
                </a:cubicBezTo>
                <a:cubicBezTo>
                  <a:pt x="3849141" y="1879815"/>
                  <a:pt x="3740259" y="1879432"/>
                  <a:pt x="3662119" y="1876289"/>
                </a:cubicBezTo>
                <a:cubicBezTo>
                  <a:pt x="3573420" y="1876991"/>
                  <a:pt x="3613412" y="1915150"/>
                  <a:pt x="3496919" y="1873180"/>
                </a:cubicBezTo>
                <a:cubicBezTo>
                  <a:pt x="3488062" y="1895719"/>
                  <a:pt x="3474293" y="1897950"/>
                  <a:pt x="3449433" y="1889681"/>
                </a:cubicBezTo>
                <a:cubicBezTo>
                  <a:pt x="3406553" y="1891629"/>
                  <a:pt x="3417350" y="1945453"/>
                  <a:pt x="3369766" y="1916653"/>
                </a:cubicBezTo>
                <a:cubicBezTo>
                  <a:pt x="3338805" y="1929531"/>
                  <a:pt x="3310151" y="1915620"/>
                  <a:pt x="3290336" y="1925039"/>
                </a:cubicBezTo>
                <a:lnTo>
                  <a:pt x="3224897" y="1943733"/>
                </a:lnTo>
                <a:cubicBezTo>
                  <a:pt x="3188693" y="1949271"/>
                  <a:pt x="3178540" y="1909145"/>
                  <a:pt x="3161463" y="1946591"/>
                </a:cubicBezTo>
                <a:lnTo>
                  <a:pt x="3128929" y="1938226"/>
                </a:lnTo>
                <a:lnTo>
                  <a:pt x="3091363" y="1929171"/>
                </a:lnTo>
                <a:cubicBezTo>
                  <a:pt x="3071584" y="1922993"/>
                  <a:pt x="3080878" y="1929976"/>
                  <a:pt x="3038835" y="1920210"/>
                </a:cubicBezTo>
                <a:cubicBezTo>
                  <a:pt x="3011900" y="1947086"/>
                  <a:pt x="2967972" y="1927319"/>
                  <a:pt x="2897201" y="1926772"/>
                </a:cubicBezTo>
                <a:lnTo>
                  <a:pt x="2731503" y="1931749"/>
                </a:lnTo>
                <a:cubicBezTo>
                  <a:pt x="2675328" y="1937888"/>
                  <a:pt x="2629596" y="1956920"/>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1037" y="1967486"/>
                  <a:pt x="2001803" y="1954594"/>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391573" y="1790862"/>
                  <a:pt x="1332568" y="1793149"/>
                </a:cubicBezTo>
                <a:cubicBezTo>
                  <a:pt x="1293437" y="1790584"/>
                  <a:pt x="1335185" y="1756546"/>
                  <a:pt x="1186881" y="1768613"/>
                </a:cubicBezTo>
                <a:cubicBezTo>
                  <a:pt x="1178443" y="1775469"/>
                  <a:pt x="1160576" y="1767918"/>
                  <a:pt x="1162595" y="1758337"/>
                </a:cubicBezTo>
                <a:cubicBezTo>
                  <a:pt x="1153167" y="1761117"/>
                  <a:pt x="1130472" y="1779083"/>
                  <a:pt x="1128523" y="1763621"/>
                </a:cubicBezTo>
                <a:cubicBezTo>
                  <a:pt x="1081415" y="1760756"/>
                  <a:pt x="1034361" y="1768718"/>
                  <a:pt x="991903" y="1786741"/>
                </a:cubicBezTo>
                <a:cubicBezTo>
                  <a:pt x="966383" y="1781126"/>
                  <a:pt x="939976" y="1793141"/>
                  <a:pt x="883960" y="1803336"/>
                </a:cubicBezTo>
                <a:cubicBezTo>
                  <a:pt x="831931" y="1771815"/>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0211804E-D417-041B-3B4D-5A698E00E16C}"/>
              </a:ext>
            </a:extLst>
          </p:cNvPr>
          <p:cNvSpPr>
            <a:spLocks noGrp="1"/>
          </p:cNvSpPr>
          <p:nvPr>
            <p:ph type="title"/>
          </p:nvPr>
        </p:nvSpPr>
        <p:spPr>
          <a:xfrm>
            <a:off x="1050879" y="609601"/>
            <a:ext cx="6001356" cy="1216024"/>
          </a:xfrm>
        </p:spPr>
        <p:txBody>
          <a:bodyPr>
            <a:normAutofit/>
          </a:bodyPr>
          <a:lstStyle/>
          <a:p>
            <a:pPr>
              <a:lnSpc>
                <a:spcPct val="100000"/>
              </a:lnSpc>
            </a:pPr>
            <a:r>
              <a:rPr lang="da-DK" sz="2400" dirty="0"/>
              <a:t>H.C. Andersen: ”Den lille pige med svovlstikkerne”, 1848</a:t>
            </a:r>
          </a:p>
        </p:txBody>
      </p:sp>
      <p:sp>
        <p:nvSpPr>
          <p:cNvPr id="1045" name="Freeform: Shape 1044">
            <a:extLst>
              <a:ext uri="{FF2B5EF4-FFF2-40B4-BE49-F238E27FC236}">
                <a16:creationId xmlns:a16="http://schemas.microsoft.com/office/drawing/2014/main" id="{3B9FD11D-7561-43C8-BE54-00D7DCF0E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5391" y="5800300"/>
            <a:ext cx="5736610" cy="1057702"/>
          </a:xfrm>
          <a:custGeom>
            <a:avLst/>
            <a:gdLst>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379005 w 5741575"/>
              <a:gd name="connsiteY21" fmla="*/ 878900 h 955271"/>
              <a:gd name="connsiteX22" fmla="*/ 585428 w 5741575"/>
              <a:gd name="connsiteY22" fmla="*/ 826440 h 955271"/>
              <a:gd name="connsiteX23" fmla="*/ 787156 w 5741575"/>
              <a:gd name="connsiteY23" fmla="*/ 838447 h 955271"/>
              <a:gd name="connsiteX24" fmla="*/ 898586 w 5741575"/>
              <a:gd name="connsiteY24" fmla="*/ 808502 h 955271"/>
              <a:gd name="connsiteX25" fmla="*/ 924063 w 5741575"/>
              <a:gd name="connsiteY25" fmla="*/ 770210 h 955271"/>
              <a:gd name="connsiteX26" fmla="*/ 1212574 w 5741575"/>
              <a:gd name="connsiteY26" fmla="*/ 724238 h 955271"/>
              <a:gd name="connsiteX27" fmla="*/ 1280768 w 5741575"/>
              <a:gd name="connsiteY27" fmla="*/ 699122 h 955271"/>
              <a:gd name="connsiteX28" fmla="*/ 1352027 w 5741575"/>
              <a:gd name="connsiteY28" fmla="*/ 704323 h 955271"/>
              <a:gd name="connsiteX29" fmla="*/ 1374314 w 5741575"/>
              <a:gd name="connsiteY29" fmla="*/ 688815 h 955271"/>
              <a:gd name="connsiteX30" fmla="*/ 1378034 w 5741575"/>
              <a:gd name="connsiteY30" fmla="*/ 685842 h 955271"/>
              <a:gd name="connsiteX31" fmla="*/ 1395604 w 5741575"/>
              <a:gd name="connsiteY31" fmla="*/ 680460 h 955271"/>
              <a:gd name="connsiteX32" fmla="*/ 1397206 w 5741575"/>
              <a:gd name="connsiteY32" fmla="*/ 670793 h 955271"/>
              <a:gd name="connsiteX33" fmla="*/ 1421250 w 5741575"/>
              <a:gd name="connsiteY33" fmla="*/ 656855 h 955271"/>
              <a:gd name="connsiteX34" fmla="*/ 1454524 w 5741575"/>
              <a:gd name="connsiteY34" fmla="*/ 649224 h 955271"/>
              <a:gd name="connsiteX35" fmla="*/ 1616217 w 5741575"/>
              <a:gd name="connsiteY35" fmla="*/ 622107 h 955271"/>
              <a:gd name="connsiteX36" fmla="*/ 1710928 w 5741575"/>
              <a:gd name="connsiteY36" fmla="*/ 600666 h 955271"/>
              <a:gd name="connsiteX37" fmla="*/ 1743718 w 5741575"/>
              <a:gd name="connsiteY37" fmla="*/ 584327 h 955271"/>
              <a:gd name="connsiteX38" fmla="*/ 1791651 w 5741575"/>
              <a:gd name="connsiteY38" fmla="*/ 567019 h 955271"/>
              <a:gd name="connsiteX39" fmla="*/ 1873778 w 5741575"/>
              <a:gd name="connsiteY39" fmla="*/ 530130 h 955271"/>
              <a:gd name="connsiteX40" fmla="*/ 1988411 w 5741575"/>
              <a:gd name="connsiteY40" fmla="*/ 491599 h 955271"/>
              <a:gd name="connsiteX41" fmla="*/ 2085507 w 5741575"/>
              <a:gd name="connsiteY41" fmla="*/ 498527 h 955271"/>
              <a:gd name="connsiteX42" fmla="*/ 2090767 w 5741575"/>
              <a:gd name="connsiteY42" fmla="*/ 490616 h 955271"/>
              <a:gd name="connsiteX43" fmla="*/ 2151143 w 5741575"/>
              <a:gd name="connsiteY43" fmla="*/ 478332 h 955271"/>
              <a:gd name="connsiteX44" fmla="*/ 2378710 w 5741575"/>
              <a:gd name="connsiteY44" fmla="*/ 477570 h 955271"/>
              <a:gd name="connsiteX45" fmla="*/ 2496256 w 5741575"/>
              <a:gd name="connsiteY45" fmla="*/ 452396 h 955271"/>
              <a:gd name="connsiteX46" fmla="*/ 2535387 w 5741575"/>
              <a:gd name="connsiteY46" fmla="*/ 436645 h 955271"/>
              <a:gd name="connsiteX47" fmla="*/ 2601109 w 5741575"/>
              <a:gd name="connsiteY47" fmla="*/ 410678 h 955271"/>
              <a:gd name="connsiteX48" fmla="*/ 2643855 w 5741575"/>
              <a:gd name="connsiteY48" fmla="*/ 374482 h 955271"/>
              <a:gd name="connsiteX49" fmla="*/ 2657726 w 5741575"/>
              <a:gd name="connsiteY49" fmla="*/ 365841 h 955271"/>
              <a:gd name="connsiteX50" fmla="*/ 2687125 w 5741575"/>
              <a:gd name="connsiteY50" fmla="*/ 366820 h 955271"/>
              <a:gd name="connsiteX51" fmla="*/ 2697479 w 5741575"/>
              <a:gd name="connsiteY51" fmla="*/ 361430 h 955271"/>
              <a:gd name="connsiteX52" fmla="*/ 2701547 w 5741575"/>
              <a:gd name="connsiteY52" fmla="*/ 361545 h 955271"/>
              <a:gd name="connsiteX53" fmla="*/ 2711054 w 5741575"/>
              <a:gd name="connsiteY53" fmla="*/ 360597 h 955271"/>
              <a:gd name="connsiteX54" fmla="*/ 2710438 w 5741575"/>
              <a:gd name="connsiteY54" fmla="*/ 366958 h 955271"/>
              <a:gd name="connsiteX55" fmla="*/ 2722936 w 5741575"/>
              <a:gd name="connsiteY55" fmla="*/ 377633 h 955271"/>
              <a:gd name="connsiteX56" fmla="*/ 2777227 w 5741575"/>
              <a:gd name="connsiteY56" fmla="*/ 368972 h 955271"/>
              <a:gd name="connsiteX57" fmla="*/ 2779510 w 5741575"/>
              <a:gd name="connsiteY57" fmla="*/ 361652 h 955271"/>
              <a:gd name="connsiteX58" fmla="*/ 2786278 w 5741575"/>
              <a:gd name="connsiteY58" fmla="*/ 359869 h 955271"/>
              <a:gd name="connsiteX59" fmla="*/ 2792101 w 5741575"/>
              <a:gd name="connsiteY59" fmla="*/ 365927 h 955271"/>
              <a:gd name="connsiteX60" fmla="*/ 2885545 w 5741575"/>
              <a:gd name="connsiteY60" fmla="*/ 372818 h 955271"/>
              <a:gd name="connsiteX61" fmla="*/ 3009558 w 5741575"/>
              <a:gd name="connsiteY61" fmla="*/ 370573 h 955271"/>
              <a:gd name="connsiteX62" fmla="*/ 3095010 w 5741575"/>
              <a:gd name="connsiteY62" fmla="*/ 332454 h 955271"/>
              <a:gd name="connsiteX63" fmla="*/ 3103742 w 5741575"/>
              <a:gd name="connsiteY63" fmla="*/ 337974 h 955271"/>
              <a:gd name="connsiteX64" fmla="*/ 3165093 w 5741575"/>
              <a:gd name="connsiteY64" fmla="*/ 329459 h 955271"/>
              <a:gd name="connsiteX65" fmla="*/ 3373785 w 5741575"/>
              <a:gd name="connsiteY65" fmla="*/ 255680 h 955271"/>
              <a:gd name="connsiteX66" fmla="*/ 3493851 w 5741575"/>
              <a:gd name="connsiteY66" fmla="*/ 240255 h 955271"/>
              <a:gd name="connsiteX67" fmla="*/ 3537470 w 5741575"/>
              <a:gd name="connsiteY67" fmla="*/ 241867 h 955271"/>
              <a:gd name="connsiteX68" fmla="*/ 3610489 w 5741575"/>
              <a:gd name="connsiteY68" fmla="*/ 244128 h 955271"/>
              <a:gd name="connsiteX69" fmla="*/ 3667539 w 5741575"/>
              <a:gd name="connsiteY69" fmla="*/ 263271 h 955271"/>
              <a:gd name="connsiteX70" fmla="*/ 3727614 w 5741575"/>
              <a:gd name="connsiteY70" fmla="*/ 258245 h 955271"/>
              <a:gd name="connsiteX71" fmla="*/ 3738369 w 5741575"/>
              <a:gd name="connsiteY71" fmla="*/ 234506 h 955271"/>
              <a:gd name="connsiteX72" fmla="*/ 3803670 w 5741575"/>
              <a:gd name="connsiteY72" fmla="*/ 236457 h 955271"/>
              <a:gd name="connsiteX73" fmla="*/ 3903080 w 5741575"/>
              <a:gd name="connsiteY73" fmla="*/ 241890 h 955271"/>
              <a:gd name="connsiteX74" fmla="*/ 3959588 w 5741575"/>
              <a:gd name="connsiteY74" fmla="*/ 239195 h 955271"/>
              <a:gd name="connsiteX75" fmla="*/ 4114838 w 5741575"/>
              <a:gd name="connsiteY75" fmla="*/ 238165 h 955271"/>
              <a:gd name="connsiteX76" fmla="*/ 4271023 w 5741575"/>
              <a:gd name="connsiteY76" fmla="*/ 241959 h 955271"/>
              <a:gd name="connsiteX77" fmla="*/ 4367397 w 5741575"/>
              <a:gd name="connsiteY77" fmla="*/ 271442 h 955271"/>
              <a:gd name="connsiteX78" fmla="*/ 4495366 w 5741575"/>
              <a:gd name="connsiteY78" fmla="*/ 271618 h 955271"/>
              <a:gd name="connsiteX79" fmla="*/ 4517347 w 5741575"/>
              <a:gd name="connsiteY79" fmla="*/ 275639 h 955271"/>
              <a:gd name="connsiteX80" fmla="*/ 4546116 w 5741575"/>
              <a:gd name="connsiteY80" fmla="*/ 268568 h 955271"/>
              <a:gd name="connsiteX81" fmla="*/ 4661259 w 5741575"/>
              <a:gd name="connsiteY81" fmla="*/ 238966 h 955271"/>
              <a:gd name="connsiteX82" fmla="*/ 4750403 w 5741575"/>
              <a:gd name="connsiteY82" fmla="*/ 204364 h 955271"/>
              <a:gd name="connsiteX83" fmla="*/ 4867614 w 5741575"/>
              <a:gd name="connsiteY83" fmla="*/ 208668 h 955271"/>
              <a:gd name="connsiteX84" fmla="*/ 4937036 w 5741575"/>
              <a:gd name="connsiteY84" fmla="*/ 195446 h 955271"/>
              <a:gd name="connsiteX85" fmla="*/ 5047626 w 5741575"/>
              <a:gd name="connsiteY85" fmla="*/ 149604 h 955271"/>
              <a:gd name="connsiteX86" fmla="*/ 5200247 w 5741575"/>
              <a:gd name="connsiteY86" fmla="*/ 142695 h 955271"/>
              <a:gd name="connsiteX87" fmla="*/ 5235691 w 5741575"/>
              <a:gd name="connsiteY87" fmla="*/ 173330 h 955271"/>
              <a:gd name="connsiteX88" fmla="*/ 5280133 w 5741575"/>
              <a:gd name="connsiteY88" fmla="*/ 189342 h 955271"/>
              <a:gd name="connsiteX89" fmla="*/ 5291963 w 5741575"/>
              <a:gd name="connsiteY89" fmla="*/ 139446 h 955271"/>
              <a:gd name="connsiteX90" fmla="*/ 5418472 w 5741575"/>
              <a:gd name="connsiteY90" fmla="*/ 89163 h 955271"/>
              <a:gd name="connsiteX91" fmla="*/ 5482354 w 5741575"/>
              <a:gd name="connsiteY91" fmla="*/ 69470 h 955271"/>
              <a:gd name="connsiteX92" fmla="*/ 5583280 w 5741575"/>
              <a:gd name="connsiteY92" fmla="*/ 49787 h 955271"/>
              <a:gd name="connsiteX93" fmla="*/ 5613766 w 5741575"/>
              <a:gd name="connsiteY93" fmla="*/ 41855 h 955271"/>
              <a:gd name="connsiteX94" fmla="*/ 5684952 w 5741575"/>
              <a:gd name="connsiteY94" fmla="*/ 26088 h 955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5741575" h="955271">
                <a:moveTo>
                  <a:pt x="5741575" y="0"/>
                </a:moveTo>
                <a:lnTo>
                  <a:pt x="5741575" y="955271"/>
                </a:lnTo>
                <a:lnTo>
                  <a:pt x="0" y="955271"/>
                </a:lnTo>
                <a:lnTo>
                  <a:pt x="8558" y="953971"/>
                </a:lnTo>
                <a:lnTo>
                  <a:pt x="16894" y="953847"/>
                </a:lnTo>
                <a:cubicBezTo>
                  <a:pt x="22474" y="953361"/>
                  <a:pt x="25973" y="952524"/>
                  <a:pt x="28156" y="951374"/>
                </a:cubicBezTo>
                <a:cubicBezTo>
                  <a:pt x="28201" y="951240"/>
                  <a:pt x="28247" y="951105"/>
                  <a:pt x="28293" y="950971"/>
                </a:cubicBezTo>
                <a:lnTo>
                  <a:pt x="39115" y="949326"/>
                </a:lnTo>
                <a:cubicBezTo>
                  <a:pt x="57701" y="947335"/>
                  <a:pt x="76089" y="946141"/>
                  <a:pt x="93851" y="945611"/>
                </a:cubicBezTo>
                <a:cubicBezTo>
                  <a:pt x="99905" y="923404"/>
                  <a:pt x="170209" y="932855"/>
                  <a:pt x="148657" y="898134"/>
                </a:cubicBezTo>
                <a:cubicBezTo>
                  <a:pt x="172173" y="896348"/>
                  <a:pt x="191809" y="908449"/>
                  <a:pt x="174554" y="886351"/>
                </a:cubicBezTo>
                <a:cubicBezTo>
                  <a:pt x="182014" y="885083"/>
                  <a:pt x="185699" y="882087"/>
                  <a:pt x="187633" y="878226"/>
                </a:cubicBezTo>
                <a:cubicBezTo>
                  <a:pt x="187742" y="877663"/>
                  <a:pt x="187852" y="877101"/>
                  <a:pt x="187961" y="876538"/>
                </a:cubicBezTo>
                <a:lnTo>
                  <a:pt x="240501" y="873150"/>
                </a:lnTo>
                <a:lnTo>
                  <a:pt x="246345" y="869942"/>
                </a:lnTo>
                <a:lnTo>
                  <a:pt x="282041" y="871263"/>
                </a:lnTo>
                <a:lnTo>
                  <a:pt x="299711" y="870064"/>
                </a:lnTo>
                <a:lnTo>
                  <a:pt x="306299" y="873609"/>
                </a:lnTo>
                <a:cubicBezTo>
                  <a:pt x="312531" y="875279"/>
                  <a:pt x="320316" y="874896"/>
                  <a:pt x="331571" y="869866"/>
                </a:cubicBezTo>
                <a:lnTo>
                  <a:pt x="333872" y="867971"/>
                </a:lnTo>
                <a:lnTo>
                  <a:pt x="356953" y="870334"/>
                </a:lnTo>
                <a:cubicBezTo>
                  <a:pt x="364772" y="872042"/>
                  <a:pt x="372199" y="874762"/>
                  <a:pt x="379005" y="878900"/>
                </a:cubicBezTo>
                <a:cubicBezTo>
                  <a:pt x="436788" y="836391"/>
                  <a:pt x="512367" y="847456"/>
                  <a:pt x="585428" y="826440"/>
                </a:cubicBezTo>
                <a:cubicBezTo>
                  <a:pt x="600236" y="776571"/>
                  <a:pt x="751447" y="800939"/>
                  <a:pt x="787156" y="838447"/>
                </a:cubicBezTo>
                <a:cubicBezTo>
                  <a:pt x="767750" y="789794"/>
                  <a:pt x="977582" y="857915"/>
                  <a:pt x="898586" y="808502"/>
                </a:cubicBezTo>
                <a:cubicBezTo>
                  <a:pt x="926099" y="807167"/>
                  <a:pt x="944922" y="782490"/>
                  <a:pt x="924063" y="770210"/>
                </a:cubicBezTo>
                <a:cubicBezTo>
                  <a:pt x="1015917" y="786259"/>
                  <a:pt x="1117953" y="728408"/>
                  <a:pt x="1212574" y="724238"/>
                </a:cubicBezTo>
                <a:cubicBezTo>
                  <a:pt x="1245879" y="677520"/>
                  <a:pt x="1233543" y="716744"/>
                  <a:pt x="1280768" y="699122"/>
                </a:cubicBezTo>
                <a:cubicBezTo>
                  <a:pt x="1280824" y="735474"/>
                  <a:pt x="1333787" y="667235"/>
                  <a:pt x="1352027" y="704323"/>
                </a:cubicBezTo>
                <a:cubicBezTo>
                  <a:pt x="1360044" y="699941"/>
                  <a:pt x="1367234" y="694526"/>
                  <a:pt x="1374314" y="688815"/>
                </a:cubicBezTo>
                <a:lnTo>
                  <a:pt x="1378034" y="685842"/>
                </a:lnTo>
                <a:lnTo>
                  <a:pt x="1395604" y="680460"/>
                </a:lnTo>
                <a:lnTo>
                  <a:pt x="1397206" y="670793"/>
                </a:lnTo>
                <a:lnTo>
                  <a:pt x="1421250" y="656855"/>
                </a:lnTo>
                <a:cubicBezTo>
                  <a:pt x="1430770" y="652893"/>
                  <a:pt x="1441623" y="650105"/>
                  <a:pt x="1454524" y="649224"/>
                </a:cubicBezTo>
                <a:cubicBezTo>
                  <a:pt x="1502655" y="660482"/>
                  <a:pt x="1556151" y="606226"/>
                  <a:pt x="1616217" y="622107"/>
                </a:cubicBezTo>
                <a:cubicBezTo>
                  <a:pt x="1637755" y="624837"/>
                  <a:pt x="1701030" y="614257"/>
                  <a:pt x="1710928" y="600666"/>
                </a:cubicBezTo>
                <a:cubicBezTo>
                  <a:pt x="1723693" y="596072"/>
                  <a:pt x="1739861" y="597834"/>
                  <a:pt x="1743718" y="584327"/>
                </a:cubicBezTo>
                <a:cubicBezTo>
                  <a:pt x="1751098" y="567647"/>
                  <a:pt x="1801421" y="583831"/>
                  <a:pt x="1791651" y="567019"/>
                </a:cubicBezTo>
                <a:cubicBezTo>
                  <a:pt x="1827282" y="577929"/>
                  <a:pt x="1847642" y="542228"/>
                  <a:pt x="1873778" y="530130"/>
                </a:cubicBezTo>
                <a:cubicBezTo>
                  <a:pt x="1902425" y="541995"/>
                  <a:pt x="1929013" y="504913"/>
                  <a:pt x="1988411" y="491599"/>
                </a:cubicBezTo>
                <a:cubicBezTo>
                  <a:pt x="2020077" y="505546"/>
                  <a:pt x="2028363" y="482381"/>
                  <a:pt x="2085507" y="498527"/>
                </a:cubicBezTo>
                <a:cubicBezTo>
                  <a:pt x="2086719" y="495769"/>
                  <a:pt x="2088490" y="493104"/>
                  <a:pt x="2090767" y="490616"/>
                </a:cubicBezTo>
                <a:cubicBezTo>
                  <a:pt x="2103992" y="476161"/>
                  <a:pt x="2131025" y="470659"/>
                  <a:pt x="2151143" y="478332"/>
                </a:cubicBezTo>
                <a:cubicBezTo>
                  <a:pt x="2240088" y="497642"/>
                  <a:pt x="2310118" y="483043"/>
                  <a:pt x="2378710" y="477570"/>
                </a:cubicBezTo>
                <a:cubicBezTo>
                  <a:pt x="2454975" y="467585"/>
                  <a:pt x="2391576" y="437831"/>
                  <a:pt x="2496256" y="452396"/>
                </a:cubicBezTo>
                <a:cubicBezTo>
                  <a:pt x="2501503" y="436899"/>
                  <a:pt x="2513119" y="433980"/>
                  <a:pt x="2535387" y="436645"/>
                </a:cubicBezTo>
                <a:cubicBezTo>
                  <a:pt x="2572084" y="430778"/>
                  <a:pt x="2557124" y="397207"/>
                  <a:pt x="2601109" y="410678"/>
                </a:cubicBezTo>
                <a:cubicBezTo>
                  <a:pt x="2588000" y="393616"/>
                  <a:pt x="2667428" y="390302"/>
                  <a:pt x="2643855" y="374482"/>
                </a:cubicBezTo>
                <a:cubicBezTo>
                  <a:pt x="2648277" y="369169"/>
                  <a:pt x="2652937" y="366761"/>
                  <a:pt x="2657726" y="365841"/>
                </a:cubicBezTo>
                <a:cubicBezTo>
                  <a:pt x="2667303" y="363999"/>
                  <a:pt x="2677395" y="368107"/>
                  <a:pt x="2687125" y="366820"/>
                </a:cubicBezTo>
                <a:lnTo>
                  <a:pt x="2697479" y="361430"/>
                </a:lnTo>
                <a:lnTo>
                  <a:pt x="2701547" y="361545"/>
                </a:lnTo>
                <a:lnTo>
                  <a:pt x="2711054" y="360597"/>
                </a:lnTo>
                <a:lnTo>
                  <a:pt x="2710438" y="366958"/>
                </a:lnTo>
                <a:cubicBezTo>
                  <a:pt x="2708955" y="373111"/>
                  <a:pt x="2708038" y="379788"/>
                  <a:pt x="2722936" y="377633"/>
                </a:cubicBezTo>
                <a:cubicBezTo>
                  <a:pt x="2753511" y="370170"/>
                  <a:pt x="2766475" y="394972"/>
                  <a:pt x="2777227" y="368972"/>
                </a:cubicBezTo>
                <a:lnTo>
                  <a:pt x="2779510" y="361652"/>
                </a:lnTo>
                <a:lnTo>
                  <a:pt x="2786278" y="359869"/>
                </a:lnTo>
                <a:cubicBezTo>
                  <a:pt x="2789994" y="359750"/>
                  <a:pt x="2792255" y="361281"/>
                  <a:pt x="2792101" y="365927"/>
                </a:cubicBezTo>
                <a:cubicBezTo>
                  <a:pt x="2819315" y="344279"/>
                  <a:pt x="2855630" y="370297"/>
                  <a:pt x="2885545" y="372818"/>
                </a:cubicBezTo>
                <a:cubicBezTo>
                  <a:pt x="2905895" y="352581"/>
                  <a:pt x="2948591" y="377825"/>
                  <a:pt x="3009558" y="370573"/>
                </a:cubicBezTo>
                <a:cubicBezTo>
                  <a:pt x="3031640" y="347442"/>
                  <a:pt x="3050695" y="365935"/>
                  <a:pt x="3095010" y="332454"/>
                </a:cubicBezTo>
                <a:cubicBezTo>
                  <a:pt x="3097485" y="334582"/>
                  <a:pt x="3100426" y="336441"/>
                  <a:pt x="3103742" y="337974"/>
                </a:cubicBezTo>
                <a:cubicBezTo>
                  <a:pt x="3123005" y="346878"/>
                  <a:pt x="3150475" y="343067"/>
                  <a:pt x="3165093" y="329459"/>
                </a:cubicBezTo>
                <a:cubicBezTo>
                  <a:pt x="3236951" y="282673"/>
                  <a:pt x="3308286" y="273118"/>
                  <a:pt x="3373785" y="255680"/>
                </a:cubicBezTo>
                <a:cubicBezTo>
                  <a:pt x="3448540" y="239861"/>
                  <a:pt x="3405238" y="287846"/>
                  <a:pt x="3493851" y="240255"/>
                </a:cubicBezTo>
                <a:cubicBezTo>
                  <a:pt x="3506326" y="252723"/>
                  <a:pt x="3518405" y="251593"/>
                  <a:pt x="3537470" y="241867"/>
                </a:cubicBezTo>
                <a:cubicBezTo>
                  <a:pt x="3573967" y="235226"/>
                  <a:pt x="3576893" y="270855"/>
                  <a:pt x="3610489" y="244128"/>
                </a:cubicBezTo>
                <a:cubicBezTo>
                  <a:pt x="3606935" y="264036"/>
                  <a:pt x="3681284" y="241075"/>
                  <a:pt x="3667539" y="263271"/>
                </a:cubicBezTo>
                <a:cubicBezTo>
                  <a:pt x="3694251" y="276940"/>
                  <a:pt x="3701441" y="246803"/>
                  <a:pt x="3727614" y="258245"/>
                </a:cubicBezTo>
                <a:cubicBezTo>
                  <a:pt x="3754952" y="257751"/>
                  <a:pt x="3708960" y="240314"/>
                  <a:pt x="3738369" y="234506"/>
                </a:cubicBezTo>
                <a:cubicBezTo>
                  <a:pt x="3774580" y="230879"/>
                  <a:pt x="3768868" y="196201"/>
                  <a:pt x="3803670" y="236457"/>
                </a:cubicBezTo>
                <a:cubicBezTo>
                  <a:pt x="3839567" y="220301"/>
                  <a:pt x="3850064" y="239151"/>
                  <a:pt x="3903080" y="241890"/>
                </a:cubicBezTo>
                <a:cubicBezTo>
                  <a:pt x="3922859" y="227800"/>
                  <a:pt x="3941005" y="230826"/>
                  <a:pt x="3959588" y="239195"/>
                </a:cubicBezTo>
                <a:cubicBezTo>
                  <a:pt x="4009252" y="229421"/>
                  <a:pt x="4057491" y="239376"/>
                  <a:pt x="4114838" y="238165"/>
                </a:cubicBezTo>
                <a:cubicBezTo>
                  <a:pt x="4173784" y="217210"/>
                  <a:pt x="4209756" y="243378"/>
                  <a:pt x="4271023" y="241959"/>
                </a:cubicBezTo>
                <a:cubicBezTo>
                  <a:pt x="4326191" y="205535"/>
                  <a:pt x="4316856" y="279258"/>
                  <a:pt x="4367397" y="271442"/>
                </a:cubicBezTo>
                <a:cubicBezTo>
                  <a:pt x="4446016" y="235091"/>
                  <a:pt x="4369000" y="295343"/>
                  <a:pt x="4495366" y="271618"/>
                </a:cubicBezTo>
                <a:cubicBezTo>
                  <a:pt x="4501905" y="266287"/>
                  <a:pt x="4518077" y="269240"/>
                  <a:pt x="4517347" y="275639"/>
                </a:cubicBezTo>
                <a:cubicBezTo>
                  <a:pt x="4525170" y="272832"/>
                  <a:pt x="4542809" y="258800"/>
                  <a:pt x="4546116" y="268568"/>
                </a:cubicBezTo>
                <a:cubicBezTo>
                  <a:pt x="4586961" y="265354"/>
                  <a:pt x="4626617" y="255160"/>
                  <a:pt x="4661259" y="238966"/>
                </a:cubicBezTo>
                <a:cubicBezTo>
                  <a:pt x="4741966" y="247639"/>
                  <a:pt x="4693066" y="205693"/>
                  <a:pt x="4750403" y="204364"/>
                </a:cubicBezTo>
                <a:cubicBezTo>
                  <a:pt x="4798501" y="219113"/>
                  <a:pt x="4813319" y="201253"/>
                  <a:pt x="4867614" y="208668"/>
                </a:cubicBezTo>
                <a:cubicBezTo>
                  <a:pt x="4881621" y="174373"/>
                  <a:pt x="4917566" y="206761"/>
                  <a:pt x="4937036" y="195446"/>
                </a:cubicBezTo>
                <a:cubicBezTo>
                  <a:pt x="4974214" y="229763"/>
                  <a:pt x="5013321" y="152474"/>
                  <a:pt x="5047626" y="149604"/>
                </a:cubicBezTo>
                <a:cubicBezTo>
                  <a:pt x="5106046" y="150576"/>
                  <a:pt x="5172786" y="183138"/>
                  <a:pt x="5200247" y="142695"/>
                </a:cubicBezTo>
                <a:cubicBezTo>
                  <a:pt x="5206135" y="157748"/>
                  <a:pt x="5203071" y="179288"/>
                  <a:pt x="5235691" y="173330"/>
                </a:cubicBezTo>
                <a:cubicBezTo>
                  <a:pt x="5249654" y="179935"/>
                  <a:pt x="5254450" y="203448"/>
                  <a:pt x="5280133" y="189342"/>
                </a:cubicBezTo>
                <a:cubicBezTo>
                  <a:pt x="5244836" y="171370"/>
                  <a:pt x="5299493" y="163568"/>
                  <a:pt x="5291963" y="139446"/>
                </a:cubicBezTo>
                <a:cubicBezTo>
                  <a:pt x="5331555" y="120349"/>
                  <a:pt x="5427790" y="132865"/>
                  <a:pt x="5418472" y="89163"/>
                </a:cubicBezTo>
                <a:cubicBezTo>
                  <a:pt x="5428057" y="62053"/>
                  <a:pt x="5484665" y="97616"/>
                  <a:pt x="5482354" y="69470"/>
                </a:cubicBezTo>
                <a:cubicBezTo>
                  <a:pt x="5507119" y="85574"/>
                  <a:pt x="5545363" y="52240"/>
                  <a:pt x="5583280" y="49787"/>
                </a:cubicBezTo>
                <a:cubicBezTo>
                  <a:pt x="5589344" y="36484"/>
                  <a:pt x="5598103" y="36349"/>
                  <a:pt x="5613766" y="41855"/>
                </a:cubicBezTo>
                <a:cubicBezTo>
                  <a:pt x="5636621" y="41086"/>
                  <a:pt x="5660728" y="35034"/>
                  <a:pt x="5684952" y="26088"/>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0F1B23DE-17D5-2258-E4DE-160A65E231F4}"/>
              </a:ext>
            </a:extLst>
          </p:cNvPr>
          <p:cNvSpPr>
            <a:spLocks noGrp="1"/>
          </p:cNvSpPr>
          <p:nvPr>
            <p:ph idx="1"/>
          </p:nvPr>
        </p:nvSpPr>
        <p:spPr>
          <a:xfrm>
            <a:off x="1050879" y="2205318"/>
            <a:ext cx="5834015" cy="4049059"/>
          </a:xfrm>
        </p:spPr>
        <p:txBody>
          <a:bodyPr>
            <a:normAutofit/>
          </a:bodyPr>
          <a:lstStyle/>
          <a:p>
            <a:pPr marL="0" indent="0">
              <a:buNone/>
            </a:pPr>
            <a:endParaRPr lang="da-DK" b="1" dirty="0"/>
          </a:p>
          <a:p>
            <a:pPr marL="0" indent="0">
              <a:buNone/>
            </a:pPr>
            <a:r>
              <a:rPr lang="da-DK" b="1" dirty="0"/>
              <a:t>OPGAVE: At få hul på analysen </a:t>
            </a:r>
          </a:p>
          <a:p>
            <a:pPr marL="0" indent="0">
              <a:buNone/>
            </a:pPr>
            <a:r>
              <a:rPr lang="da-DK" dirty="0"/>
              <a:t>Læs novellen højt for hinanden i mindre grupper og lav sammen en liste over, hvilke form- og indholdselementer, der er relevante at behandle i en litteraturhistorisk analyse af novellen.</a:t>
            </a:r>
          </a:p>
          <a:p>
            <a:pPr marL="0" indent="0">
              <a:buNone/>
            </a:pPr>
            <a:r>
              <a:rPr lang="da-DK" dirty="0"/>
              <a:t>Brug i jeres arbejde værktøjskassen i ‘Håndbog til dansk’. </a:t>
            </a:r>
          </a:p>
        </p:txBody>
      </p:sp>
      <p:sp>
        <p:nvSpPr>
          <p:cNvPr id="1047" name="Freeform: Shape 1046">
            <a:extLst>
              <a:ext uri="{FF2B5EF4-FFF2-40B4-BE49-F238E27FC236}">
                <a16:creationId xmlns:a16="http://schemas.microsoft.com/office/drawing/2014/main" id="{6BFFEA99-E831-4C3B-8D16-0EA4AB33F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4000" y="753529"/>
            <a:ext cx="4010943" cy="5350942"/>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Illustration til &quot;Den lille Pige med Svovlstikkerne&quot; i H.C. Andersen, &quot;Eventyr og Historier&quot;, Bind 2">
            <a:extLst>
              <a:ext uri="{FF2B5EF4-FFF2-40B4-BE49-F238E27FC236}">
                <a16:creationId xmlns:a16="http://schemas.microsoft.com/office/drawing/2014/main" id="{B105FD51-4F4D-3F06-F9FE-48CF0242CE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3259" r="1798"/>
          <a:stretch/>
        </p:blipFill>
        <p:spPr bwMode="auto">
          <a:xfrm>
            <a:off x="7559508" y="914394"/>
            <a:ext cx="3684567" cy="5029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6618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39C67E83-337B-430C-BB90-720E786C6A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980A1E75-270A-426D-84E3-9885196D99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53" y="0"/>
            <a:ext cx="6107953" cy="6858000"/>
          </a:xfrm>
          <a:custGeom>
            <a:avLst/>
            <a:gdLst>
              <a:gd name="connsiteX0" fmla="*/ 0 w 6223400"/>
              <a:gd name="connsiteY0" fmla="*/ 0 h 6858000"/>
              <a:gd name="connsiteX1" fmla="*/ 4660878 w 6223400"/>
              <a:gd name="connsiteY1" fmla="*/ 0 h 6858000"/>
              <a:gd name="connsiteX2" fmla="*/ 4675567 w 6223400"/>
              <a:gd name="connsiteY2" fmla="*/ 20728 h 6858000"/>
              <a:gd name="connsiteX3" fmla="*/ 4710569 w 6223400"/>
              <a:gd name="connsiteY3" fmla="*/ 83642 h 6858000"/>
              <a:gd name="connsiteX4" fmla="*/ 4730597 w 6223400"/>
              <a:gd name="connsiteY4" fmla="*/ 150389 h 6858000"/>
              <a:gd name="connsiteX5" fmla="*/ 4688068 w 6223400"/>
              <a:gd name="connsiteY5" fmla="*/ 223730 h 6858000"/>
              <a:gd name="connsiteX6" fmla="*/ 4698971 w 6223400"/>
              <a:gd name="connsiteY6" fmla="*/ 233841 h 6858000"/>
              <a:gd name="connsiteX7" fmla="*/ 4706561 w 6223400"/>
              <a:gd name="connsiteY7" fmla="*/ 246988 h 6858000"/>
              <a:gd name="connsiteX8" fmla="*/ 4706084 w 6223400"/>
              <a:gd name="connsiteY8" fmla="*/ 249129 h 6858000"/>
              <a:gd name="connsiteX9" fmla="*/ 4710729 w 6223400"/>
              <a:gd name="connsiteY9" fmla="*/ 265981 h 6858000"/>
              <a:gd name="connsiteX10" fmla="*/ 4714557 w 6223400"/>
              <a:gd name="connsiteY10" fmla="*/ 268616 h 6858000"/>
              <a:gd name="connsiteX11" fmla="*/ 4718625 w 6223400"/>
              <a:gd name="connsiteY11" fmla="*/ 279849 h 6858000"/>
              <a:gd name="connsiteX12" fmla="*/ 4740930 w 6223400"/>
              <a:gd name="connsiteY12" fmla="*/ 339224 h 6858000"/>
              <a:gd name="connsiteX13" fmla="*/ 4740041 w 6223400"/>
              <a:gd name="connsiteY13" fmla="*/ 340080 h 6858000"/>
              <a:gd name="connsiteX14" fmla="*/ 4738863 w 6223400"/>
              <a:gd name="connsiteY14" fmla="*/ 351201 h 6858000"/>
              <a:gd name="connsiteX15" fmla="*/ 4732241 w 6223400"/>
              <a:gd name="connsiteY15" fmla="*/ 351407 h 6858000"/>
              <a:gd name="connsiteX16" fmla="*/ 4732927 w 6223400"/>
              <a:gd name="connsiteY16" fmla="*/ 353369 h 6858000"/>
              <a:gd name="connsiteX17" fmla="*/ 4736091 w 6223400"/>
              <a:gd name="connsiteY17" fmla="*/ 365928 h 6858000"/>
              <a:gd name="connsiteX18" fmla="*/ 4739022 w 6223400"/>
              <a:gd name="connsiteY18" fmla="*/ 371555 h 6858000"/>
              <a:gd name="connsiteX19" fmla="*/ 4737700 w 6223400"/>
              <a:gd name="connsiteY19" fmla="*/ 372314 h 6858000"/>
              <a:gd name="connsiteX20" fmla="*/ 4766342 w 6223400"/>
              <a:gd name="connsiteY20" fmla="*/ 533311 h 6858000"/>
              <a:gd name="connsiteX21" fmla="*/ 4777327 w 6223400"/>
              <a:gd name="connsiteY21" fmla="*/ 543960 h 6858000"/>
              <a:gd name="connsiteX22" fmla="*/ 4785029 w 6223400"/>
              <a:gd name="connsiteY22" fmla="*/ 557747 h 6858000"/>
              <a:gd name="connsiteX23" fmla="*/ 4784573 w 6223400"/>
              <a:gd name="connsiteY23" fmla="*/ 559975 h 6858000"/>
              <a:gd name="connsiteX24" fmla="*/ 4789365 w 6223400"/>
              <a:gd name="connsiteY24" fmla="*/ 577604 h 6858000"/>
              <a:gd name="connsiteX25" fmla="*/ 4793212 w 6223400"/>
              <a:gd name="connsiteY25" fmla="*/ 580389 h 6858000"/>
              <a:gd name="connsiteX26" fmla="*/ 4820197 w 6223400"/>
              <a:gd name="connsiteY26" fmla="*/ 654308 h 6858000"/>
              <a:gd name="connsiteX27" fmla="*/ 4789004 w 6223400"/>
              <a:gd name="connsiteY27" fmla="*/ 709310 h 6858000"/>
              <a:gd name="connsiteX28" fmla="*/ 4809572 w 6223400"/>
              <a:gd name="connsiteY28" fmla="*/ 893538 h 6858000"/>
              <a:gd name="connsiteX29" fmla="*/ 4832997 w 6223400"/>
              <a:gd name="connsiteY29" fmla="*/ 1201806 h 6858000"/>
              <a:gd name="connsiteX30" fmla="*/ 4793622 w 6223400"/>
              <a:gd name="connsiteY30" fmla="*/ 1467065 h 6858000"/>
              <a:gd name="connsiteX31" fmla="*/ 4808087 w 6223400"/>
              <a:gd name="connsiteY31" fmla="*/ 1640574 h 6858000"/>
              <a:gd name="connsiteX32" fmla="*/ 4818290 w 6223400"/>
              <a:gd name="connsiteY32" fmla="*/ 1723113 h 6858000"/>
              <a:gd name="connsiteX33" fmla="*/ 4802030 w 6223400"/>
              <a:gd name="connsiteY33" fmla="*/ 1796477 h 6858000"/>
              <a:gd name="connsiteX34" fmla="*/ 4789394 w 6223400"/>
              <a:gd name="connsiteY34" fmla="*/ 1850084 h 6858000"/>
              <a:gd name="connsiteX35" fmla="*/ 4781341 w 6223400"/>
              <a:gd name="connsiteY35" fmla="*/ 1964880 h 6858000"/>
              <a:gd name="connsiteX36" fmla="*/ 4780876 w 6223400"/>
              <a:gd name="connsiteY36" fmla="*/ 2085740 h 6858000"/>
              <a:gd name="connsiteX37" fmla="*/ 4721183 w 6223400"/>
              <a:gd name="connsiteY37" fmla="*/ 2249323 h 6858000"/>
              <a:gd name="connsiteX38" fmla="*/ 4696718 w 6223400"/>
              <a:gd name="connsiteY38" fmla="*/ 2602688 h 6858000"/>
              <a:gd name="connsiteX39" fmla="*/ 4688423 w 6223400"/>
              <a:gd name="connsiteY39" fmla="*/ 2721695 h 6858000"/>
              <a:gd name="connsiteX40" fmla="*/ 4668388 w 6223400"/>
              <a:gd name="connsiteY40" fmla="*/ 2840426 h 6858000"/>
              <a:gd name="connsiteX41" fmla="*/ 4695734 w 6223400"/>
              <a:gd name="connsiteY41" fmla="*/ 2936681 h 6858000"/>
              <a:gd name="connsiteX42" fmla="*/ 4673957 w 6223400"/>
              <a:gd name="connsiteY42" fmla="*/ 3075786 h 6858000"/>
              <a:gd name="connsiteX43" fmla="*/ 4672057 w 6223400"/>
              <a:gd name="connsiteY43" fmla="*/ 3182899 h 6858000"/>
              <a:gd name="connsiteX44" fmla="*/ 4684836 w 6223400"/>
              <a:gd name="connsiteY44" fmla="*/ 3210263 h 6858000"/>
              <a:gd name="connsiteX45" fmla="*/ 4684277 w 6223400"/>
              <a:gd name="connsiteY45" fmla="*/ 3214819 h 6858000"/>
              <a:gd name="connsiteX46" fmla="*/ 4679724 w 6223400"/>
              <a:gd name="connsiteY46" fmla="*/ 3215542 h 6858000"/>
              <a:gd name="connsiteX47" fmla="*/ 4677577 w 6223400"/>
              <a:gd name="connsiteY47" fmla="*/ 3227568 h 6858000"/>
              <a:gd name="connsiteX48" fmla="*/ 4679121 w 6223400"/>
              <a:gd name="connsiteY48" fmla="*/ 3243956 h 6858000"/>
              <a:gd name="connsiteX49" fmla="*/ 4675886 w 6223400"/>
              <a:gd name="connsiteY49" fmla="*/ 3258102 h 6858000"/>
              <a:gd name="connsiteX50" fmla="*/ 4666132 w 6223400"/>
              <a:gd name="connsiteY50" fmla="*/ 3289864 h 6858000"/>
              <a:gd name="connsiteX51" fmla="*/ 4665929 w 6223400"/>
              <a:gd name="connsiteY51" fmla="*/ 3300587 h 6858000"/>
              <a:gd name="connsiteX52" fmla="*/ 4662937 w 6223400"/>
              <a:gd name="connsiteY52" fmla="*/ 3311027 h 6858000"/>
              <a:gd name="connsiteX53" fmla="*/ 4660497 w 6223400"/>
              <a:gd name="connsiteY53" fmla="*/ 3311675 h 6858000"/>
              <a:gd name="connsiteX54" fmla="*/ 4654307 w 6223400"/>
              <a:gd name="connsiteY54" fmla="*/ 3305257 h 6858000"/>
              <a:gd name="connsiteX55" fmla="*/ 4651183 w 6223400"/>
              <a:gd name="connsiteY55" fmla="*/ 3460438 h 6858000"/>
              <a:gd name="connsiteX56" fmla="*/ 4668869 w 6223400"/>
              <a:gd name="connsiteY56" fmla="*/ 3559504 h 6858000"/>
              <a:gd name="connsiteX57" fmla="*/ 4706367 w 6223400"/>
              <a:gd name="connsiteY57" fmla="*/ 3636089 h 6858000"/>
              <a:gd name="connsiteX58" fmla="*/ 4745680 w 6223400"/>
              <a:gd name="connsiteY58" fmla="*/ 3768627 h 6858000"/>
              <a:gd name="connsiteX59" fmla="*/ 4848872 w 6223400"/>
              <a:gd name="connsiteY59" fmla="*/ 3937574 h 6858000"/>
              <a:gd name="connsiteX60" fmla="*/ 4963133 w 6223400"/>
              <a:gd name="connsiteY60" fmla="*/ 4114322 h 6858000"/>
              <a:gd name="connsiteX61" fmla="*/ 5099436 w 6223400"/>
              <a:gd name="connsiteY61" fmla="*/ 4390012 h 6858000"/>
              <a:gd name="connsiteX62" fmla="*/ 5177436 w 6223400"/>
              <a:gd name="connsiteY62" fmla="*/ 4529367 h 6858000"/>
              <a:gd name="connsiteX63" fmla="*/ 5245650 w 6223400"/>
              <a:gd name="connsiteY63" fmla="*/ 4634370 h 6858000"/>
              <a:gd name="connsiteX64" fmla="*/ 5265662 w 6223400"/>
              <a:gd name="connsiteY64" fmla="*/ 4708824 h 6858000"/>
              <a:gd name="connsiteX65" fmla="*/ 5305482 w 6223400"/>
              <a:gd name="connsiteY65" fmla="*/ 4824943 h 6858000"/>
              <a:gd name="connsiteX66" fmla="*/ 5341722 w 6223400"/>
              <a:gd name="connsiteY66" fmla="*/ 4867341 h 6858000"/>
              <a:gd name="connsiteX67" fmla="*/ 5391860 w 6223400"/>
              <a:gd name="connsiteY67" fmla="*/ 4969482 h 6858000"/>
              <a:gd name="connsiteX68" fmla="*/ 5443823 w 6223400"/>
              <a:gd name="connsiteY68" fmla="*/ 5045764 h 6858000"/>
              <a:gd name="connsiteX69" fmla="*/ 5698884 w 6223400"/>
              <a:gd name="connsiteY69" fmla="*/ 5240135 h 6858000"/>
              <a:gd name="connsiteX70" fmla="*/ 5802745 w 6223400"/>
              <a:gd name="connsiteY70" fmla="*/ 5405525 h 6858000"/>
              <a:gd name="connsiteX71" fmla="*/ 5896576 w 6223400"/>
              <a:gd name="connsiteY71" fmla="*/ 5514876 h 6858000"/>
              <a:gd name="connsiteX72" fmla="*/ 5905131 w 6223400"/>
              <a:gd name="connsiteY72" fmla="*/ 5543895 h 6858000"/>
              <a:gd name="connsiteX73" fmla="*/ 5919711 w 6223400"/>
              <a:gd name="connsiteY73" fmla="*/ 5592311 h 6858000"/>
              <a:gd name="connsiteX74" fmla="*/ 5921028 w 6223400"/>
              <a:gd name="connsiteY74" fmla="*/ 5636484 h 6858000"/>
              <a:gd name="connsiteX75" fmla="*/ 5937013 w 6223400"/>
              <a:gd name="connsiteY75" fmla="*/ 5673804 h 6858000"/>
              <a:gd name="connsiteX76" fmla="*/ 5953116 w 6223400"/>
              <a:gd name="connsiteY76" fmla="*/ 5672149 h 6858000"/>
              <a:gd name="connsiteX77" fmla="*/ 5966195 w 6223400"/>
              <a:gd name="connsiteY77" fmla="*/ 5715424 h 6858000"/>
              <a:gd name="connsiteX78" fmla="*/ 5984676 w 6223400"/>
              <a:gd name="connsiteY78" fmla="*/ 5782202 h 6858000"/>
              <a:gd name="connsiteX79" fmla="*/ 5991226 w 6223400"/>
              <a:gd name="connsiteY79" fmla="*/ 5790528 h 6858000"/>
              <a:gd name="connsiteX80" fmla="*/ 5983278 w 6223400"/>
              <a:gd name="connsiteY80" fmla="*/ 5805716 h 6858000"/>
              <a:gd name="connsiteX81" fmla="*/ 5983618 w 6223400"/>
              <a:gd name="connsiteY81" fmla="*/ 5862441 h 6858000"/>
              <a:gd name="connsiteX82" fmla="*/ 6015245 w 6223400"/>
              <a:gd name="connsiteY82" fmla="*/ 5963982 h 6858000"/>
              <a:gd name="connsiteX83" fmla="*/ 6027586 w 6223400"/>
              <a:gd name="connsiteY83" fmla="*/ 5986436 h 6858000"/>
              <a:gd name="connsiteX84" fmla="*/ 6049361 w 6223400"/>
              <a:gd name="connsiteY84" fmla="*/ 6034848 h 6858000"/>
              <a:gd name="connsiteX85" fmla="*/ 6070025 w 6223400"/>
              <a:gd name="connsiteY85" fmla="*/ 6064390 h 6858000"/>
              <a:gd name="connsiteX86" fmla="*/ 6066083 w 6223400"/>
              <a:gd name="connsiteY86" fmla="*/ 6074622 h 6858000"/>
              <a:gd name="connsiteX87" fmla="*/ 6068582 w 6223400"/>
              <a:gd name="connsiteY87" fmla="*/ 6095625 h 6858000"/>
              <a:gd name="connsiteX88" fmla="*/ 6098779 w 6223400"/>
              <a:gd name="connsiteY88" fmla="*/ 6194890 h 6858000"/>
              <a:gd name="connsiteX89" fmla="*/ 6109139 w 6223400"/>
              <a:gd name="connsiteY89" fmla="*/ 6211062 h 6858000"/>
              <a:gd name="connsiteX90" fmla="*/ 6145119 w 6223400"/>
              <a:gd name="connsiteY90" fmla="*/ 6303997 h 6858000"/>
              <a:gd name="connsiteX91" fmla="*/ 6165032 w 6223400"/>
              <a:gd name="connsiteY91" fmla="*/ 6461800 h 6858000"/>
              <a:gd name="connsiteX92" fmla="*/ 6210435 w 6223400"/>
              <a:gd name="connsiteY92" fmla="*/ 6633111 h 6858000"/>
              <a:gd name="connsiteX93" fmla="*/ 6219899 w 6223400"/>
              <a:gd name="connsiteY93" fmla="*/ 6838923 h 6858000"/>
              <a:gd name="connsiteX94" fmla="*/ 6216288 w 6223400"/>
              <a:gd name="connsiteY94" fmla="*/ 6858000 h 6858000"/>
              <a:gd name="connsiteX95" fmla="*/ 0 w 6223400"/>
              <a:gd name="connsiteY95" fmla="*/ 6858000 h 6858000"/>
              <a:gd name="connsiteX0" fmla="*/ 0 w 6223400"/>
              <a:gd name="connsiteY0" fmla="*/ 0 h 6858000"/>
              <a:gd name="connsiteX1" fmla="*/ 4660878 w 6223400"/>
              <a:gd name="connsiteY1" fmla="*/ 0 h 6858000"/>
              <a:gd name="connsiteX2" fmla="*/ 4675567 w 6223400"/>
              <a:gd name="connsiteY2" fmla="*/ 20728 h 6858000"/>
              <a:gd name="connsiteX3" fmla="*/ 4710569 w 6223400"/>
              <a:gd name="connsiteY3" fmla="*/ 83642 h 6858000"/>
              <a:gd name="connsiteX4" fmla="*/ 4730597 w 6223400"/>
              <a:gd name="connsiteY4" fmla="*/ 150389 h 6858000"/>
              <a:gd name="connsiteX5" fmla="*/ 4688068 w 6223400"/>
              <a:gd name="connsiteY5" fmla="*/ 223730 h 6858000"/>
              <a:gd name="connsiteX6" fmla="*/ 4698971 w 6223400"/>
              <a:gd name="connsiteY6" fmla="*/ 233841 h 6858000"/>
              <a:gd name="connsiteX7" fmla="*/ 4706561 w 6223400"/>
              <a:gd name="connsiteY7" fmla="*/ 246988 h 6858000"/>
              <a:gd name="connsiteX8" fmla="*/ 4706084 w 6223400"/>
              <a:gd name="connsiteY8" fmla="*/ 249129 h 6858000"/>
              <a:gd name="connsiteX9" fmla="*/ 4710729 w 6223400"/>
              <a:gd name="connsiteY9" fmla="*/ 265981 h 6858000"/>
              <a:gd name="connsiteX10" fmla="*/ 4718625 w 6223400"/>
              <a:gd name="connsiteY10" fmla="*/ 279849 h 6858000"/>
              <a:gd name="connsiteX11" fmla="*/ 4740930 w 6223400"/>
              <a:gd name="connsiteY11" fmla="*/ 339224 h 6858000"/>
              <a:gd name="connsiteX12" fmla="*/ 4740041 w 6223400"/>
              <a:gd name="connsiteY12" fmla="*/ 340080 h 6858000"/>
              <a:gd name="connsiteX13" fmla="*/ 4738863 w 6223400"/>
              <a:gd name="connsiteY13" fmla="*/ 351201 h 6858000"/>
              <a:gd name="connsiteX14" fmla="*/ 4732241 w 6223400"/>
              <a:gd name="connsiteY14" fmla="*/ 351407 h 6858000"/>
              <a:gd name="connsiteX15" fmla="*/ 4732927 w 6223400"/>
              <a:gd name="connsiteY15" fmla="*/ 353369 h 6858000"/>
              <a:gd name="connsiteX16" fmla="*/ 4736091 w 6223400"/>
              <a:gd name="connsiteY16" fmla="*/ 365928 h 6858000"/>
              <a:gd name="connsiteX17" fmla="*/ 4739022 w 6223400"/>
              <a:gd name="connsiteY17" fmla="*/ 371555 h 6858000"/>
              <a:gd name="connsiteX18" fmla="*/ 4737700 w 6223400"/>
              <a:gd name="connsiteY18" fmla="*/ 372314 h 6858000"/>
              <a:gd name="connsiteX19" fmla="*/ 4766342 w 6223400"/>
              <a:gd name="connsiteY19" fmla="*/ 533311 h 6858000"/>
              <a:gd name="connsiteX20" fmla="*/ 4777327 w 6223400"/>
              <a:gd name="connsiteY20" fmla="*/ 543960 h 6858000"/>
              <a:gd name="connsiteX21" fmla="*/ 4785029 w 6223400"/>
              <a:gd name="connsiteY21" fmla="*/ 557747 h 6858000"/>
              <a:gd name="connsiteX22" fmla="*/ 4784573 w 6223400"/>
              <a:gd name="connsiteY22" fmla="*/ 559975 h 6858000"/>
              <a:gd name="connsiteX23" fmla="*/ 4789365 w 6223400"/>
              <a:gd name="connsiteY23" fmla="*/ 577604 h 6858000"/>
              <a:gd name="connsiteX24" fmla="*/ 4793212 w 6223400"/>
              <a:gd name="connsiteY24" fmla="*/ 580389 h 6858000"/>
              <a:gd name="connsiteX25" fmla="*/ 4820197 w 6223400"/>
              <a:gd name="connsiteY25" fmla="*/ 654308 h 6858000"/>
              <a:gd name="connsiteX26" fmla="*/ 4789004 w 6223400"/>
              <a:gd name="connsiteY26" fmla="*/ 709310 h 6858000"/>
              <a:gd name="connsiteX27" fmla="*/ 4809572 w 6223400"/>
              <a:gd name="connsiteY27" fmla="*/ 893538 h 6858000"/>
              <a:gd name="connsiteX28" fmla="*/ 4832997 w 6223400"/>
              <a:gd name="connsiteY28" fmla="*/ 1201806 h 6858000"/>
              <a:gd name="connsiteX29" fmla="*/ 4793622 w 6223400"/>
              <a:gd name="connsiteY29" fmla="*/ 1467065 h 6858000"/>
              <a:gd name="connsiteX30" fmla="*/ 4808087 w 6223400"/>
              <a:gd name="connsiteY30" fmla="*/ 1640574 h 6858000"/>
              <a:gd name="connsiteX31" fmla="*/ 4818290 w 6223400"/>
              <a:gd name="connsiteY31" fmla="*/ 1723113 h 6858000"/>
              <a:gd name="connsiteX32" fmla="*/ 4802030 w 6223400"/>
              <a:gd name="connsiteY32" fmla="*/ 1796477 h 6858000"/>
              <a:gd name="connsiteX33" fmla="*/ 4789394 w 6223400"/>
              <a:gd name="connsiteY33" fmla="*/ 1850084 h 6858000"/>
              <a:gd name="connsiteX34" fmla="*/ 4781341 w 6223400"/>
              <a:gd name="connsiteY34" fmla="*/ 1964880 h 6858000"/>
              <a:gd name="connsiteX35" fmla="*/ 4780876 w 6223400"/>
              <a:gd name="connsiteY35" fmla="*/ 2085740 h 6858000"/>
              <a:gd name="connsiteX36" fmla="*/ 4721183 w 6223400"/>
              <a:gd name="connsiteY36" fmla="*/ 2249323 h 6858000"/>
              <a:gd name="connsiteX37" fmla="*/ 4696718 w 6223400"/>
              <a:gd name="connsiteY37" fmla="*/ 2602688 h 6858000"/>
              <a:gd name="connsiteX38" fmla="*/ 4688423 w 6223400"/>
              <a:gd name="connsiteY38" fmla="*/ 2721695 h 6858000"/>
              <a:gd name="connsiteX39" fmla="*/ 4668388 w 6223400"/>
              <a:gd name="connsiteY39" fmla="*/ 2840426 h 6858000"/>
              <a:gd name="connsiteX40" fmla="*/ 4695734 w 6223400"/>
              <a:gd name="connsiteY40" fmla="*/ 2936681 h 6858000"/>
              <a:gd name="connsiteX41" fmla="*/ 4673957 w 6223400"/>
              <a:gd name="connsiteY41" fmla="*/ 3075786 h 6858000"/>
              <a:gd name="connsiteX42" fmla="*/ 4672057 w 6223400"/>
              <a:gd name="connsiteY42" fmla="*/ 3182899 h 6858000"/>
              <a:gd name="connsiteX43" fmla="*/ 4684836 w 6223400"/>
              <a:gd name="connsiteY43" fmla="*/ 3210263 h 6858000"/>
              <a:gd name="connsiteX44" fmla="*/ 4684277 w 6223400"/>
              <a:gd name="connsiteY44" fmla="*/ 3214819 h 6858000"/>
              <a:gd name="connsiteX45" fmla="*/ 4679724 w 6223400"/>
              <a:gd name="connsiteY45" fmla="*/ 3215542 h 6858000"/>
              <a:gd name="connsiteX46" fmla="*/ 4677577 w 6223400"/>
              <a:gd name="connsiteY46" fmla="*/ 3227568 h 6858000"/>
              <a:gd name="connsiteX47" fmla="*/ 4679121 w 6223400"/>
              <a:gd name="connsiteY47" fmla="*/ 3243956 h 6858000"/>
              <a:gd name="connsiteX48" fmla="*/ 4675886 w 6223400"/>
              <a:gd name="connsiteY48" fmla="*/ 3258102 h 6858000"/>
              <a:gd name="connsiteX49" fmla="*/ 4666132 w 6223400"/>
              <a:gd name="connsiteY49" fmla="*/ 3289864 h 6858000"/>
              <a:gd name="connsiteX50" fmla="*/ 4665929 w 6223400"/>
              <a:gd name="connsiteY50" fmla="*/ 3300587 h 6858000"/>
              <a:gd name="connsiteX51" fmla="*/ 4662937 w 6223400"/>
              <a:gd name="connsiteY51" fmla="*/ 3311027 h 6858000"/>
              <a:gd name="connsiteX52" fmla="*/ 4660497 w 6223400"/>
              <a:gd name="connsiteY52" fmla="*/ 3311675 h 6858000"/>
              <a:gd name="connsiteX53" fmla="*/ 4654307 w 6223400"/>
              <a:gd name="connsiteY53" fmla="*/ 3305257 h 6858000"/>
              <a:gd name="connsiteX54" fmla="*/ 4651183 w 6223400"/>
              <a:gd name="connsiteY54" fmla="*/ 3460438 h 6858000"/>
              <a:gd name="connsiteX55" fmla="*/ 4668869 w 6223400"/>
              <a:gd name="connsiteY55" fmla="*/ 3559504 h 6858000"/>
              <a:gd name="connsiteX56" fmla="*/ 4706367 w 6223400"/>
              <a:gd name="connsiteY56" fmla="*/ 3636089 h 6858000"/>
              <a:gd name="connsiteX57" fmla="*/ 4745680 w 6223400"/>
              <a:gd name="connsiteY57" fmla="*/ 3768627 h 6858000"/>
              <a:gd name="connsiteX58" fmla="*/ 4848872 w 6223400"/>
              <a:gd name="connsiteY58" fmla="*/ 3937574 h 6858000"/>
              <a:gd name="connsiteX59" fmla="*/ 4963133 w 6223400"/>
              <a:gd name="connsiteY59" fmla="*/ 4114322 h 6858000"/>
              <a:gd name="connsiteX60" fmla="*/ 5099436 w 6223400"/>
              <a:gd name="connsiteY60" fmla="*/ 4390012 h 6858000"/>
              <a:gd name="connsiteX61" fmla="*/ 5177436 w 6223400"/>
              <a:gd name="connsiteY61" fmla="*/ 4529367 h 6858000"/>
              <a:gd name="connsiteX62" fmla="*/ 5245650 w 6223400"/>
              <a:gd name="connsiteY62" fmla="*/ 4634370 h 6858000"/>
              <a:gd name="connsiteX63" fmla="*/ 5265662 w 6223400"/>
              <a:gd name="connsiteY63" fmla="*/ 4708824 h 6858000"/>
              <a:gd name="connsiteX64" fmla="*/ 5305482 w 6223400"/>
              <a:gd name="connsiteY64" fmla="*/ 4824943 h 6858000"/>
              <a:gd name="connsiteX65" fmla="*/ 5341722 w 6223400"/>
              <a:gd name="connsiteY65" fmla="*/ 4867341 h 6858000"/>
              <a:gd name="connsiteX66" fmla="*/ 5391860 w 6223400"/>
              <a:gd name="connsiteY66" fmla="*/ 4969482 h 6858000"/>
              <a:gd name="connsiteX67" fmla="*/ 5443823 w 6223400"/>
              <a:gd name="connsiteY67" fmla="*/ 5045764 h 6858000"/>
              <a:gd name="connsiteX68" fmla="*/ 5698884 w 6223400"/>
              <a:gd name="connsiteY68" fmla="*/ 5240135 h 6858000"/>
              <a:gd name="connsiteX69" fmla="*/ 5802745 w 6223400"/>
              <a:gd name="connsiteY69" fmla="*/ 5405525 h 6858000"/>
              <a:gd name="connsiteX70" fmla="*/ 5896576 w 6223400"/>
              <a:gd name="connsiteY70" fmla="*/ 5514876 h 6858000"/>
              <a:gd name="connsiteX71" fmla="*/ 5905131 w 6223400"/>
              <a:gd name="connsiteY71" fmla="*/ 5543895 h 6858000"/>
              <a:gd name="connsiteX72" fmla="*/ 5919711 w 6223400"/>
              <a:gd name="connsiteY72" fmla="*/ 5592311 h 6858000"/>
              <a:gd name="connsiteX73" fmla="*/ 5921028 w 6223400"/>
              <a:gd name="connsiteY73" fmla="*/ 5636484 h 6858000"/>
              <a:gd name="connsiteX74" fmla="*/ 5937013 w 6223400"/>
              <a:gd name="connsiteY74" fmla="*/ 5673804 h 6858000"/>
              <a:gd name="connsiteX75" fmla="*/ 5953116 w 6223400"/>
              <a:gd name="connsiteY75" fmla="*/ 5672149 h 6858000"/>
              <a:gd name="connsiteX76" fmla="*/ 5966195 w 6223400"/>
              <a:gd name="connsiteY76" fmla="*/ 5715424 h 6858000"/>
              <a:gd name="connsiteX77" fmla="*/ 5984676 w 6223400"/>
              <a:gd name="connsiteY77" fmla="*/ 5782202 h 6858000"/>
              <a:gd name="connsiteX78" fmla="*/ 5991226 w 6223400"/>
              <a:gd name="connsiteY78" fmla="*/ 5790528 h 6858000"/>
              <a:gd name="connsiteX79" fmla="*/ 5983278 w 6223400"/>
              <a:gd name="connsiteY79" fmla="*/ 5805716 h 6858000"/>
              <a:gd name="connsiteX80" fmla="*/ 5983618 w 6223400"/>
              <a:gd name="connsiteY80" fmla="*/ 5862441 h 6858000"/>
              <a:gd name="connsiteX81" fmla="*/ 6015245 w 6223400"/>
              <a:gd name="connsiteY81" fmla="*/ 5963982 h 6858000"/>
              <a:gd name="connsiteX82" fmla="*/ 6027586 w 6223400"/>
              <a:gd name="connsiteY82" fmla="*/ 5986436 h 6858000"/>
              <a:gd name="connsiteX83" fmla="*/ 6049361 w 6223400"/>
              <a:gd name="connsiteY83" fmla="*/ 6034848 h 6858000"/>
              <a:gd name="connsiteX84" fmla="*/ 6070025 w 6223400"/>
              <a:gd name="connsiteY84" fmla="*/ 6064390 h 6858000"/>
              <a:gd name="connsiteX85" fmla="*/ 6066083 w 6223400"/>
              <a:gd name="connsiteY85" fmla="*/ 6074622 h 6858000"/>
              <a:gd name="connsiteX86" fmla="*/ 6068582 w 6223400"/>
              <a:gd name="connsiteY86" fmla="*/ 6095625 h 6858000"/>
              <a:gd name="connsiteX87" fmla="*/ 6098779 w 6223400"/>
              <a:gd name="connsiteY87" fmla="*/ 6194890 h 6858000"/>
              <a:gd name="connsiteX88" fmla="*/ 6109139 w 6223400"/>
              <a:gd name="connsiteY88" fmla="*/ 6211062 h 6858000"/>
              <a:gd name="connsiteX89" fmla="*/ 6145119 w 6223400"/>
              <a:gd name="connsiteY89" fmla="*/ 6303997 h 6858000"/>
              <a:gd name="connsiteX90" fmla="*/ 6165032 w 6223400"/>
              <a:gd name="connsiteY90" fmla="*/ 6461800 h 6858000"/>
              <a:gd name="connsiteX91" fmla="*/ 6210435 w 6223400"/>
              <a:gd name="connsiteY91" fmla="*/ 6633111 h 6858000"/>
              <a:gd name="connsiteX92" fmla="*/ 6219899 w 6223400"/>
              <a:gd name="connsiteY92" fmla="*/ 6838923 h 6858000"/>
              <a:gd name="connsiteX93" fmla="*/ 6216288 w 6223400"/>
              <a:gd name="connsiteY93" fmla="*/ 6858000 h 6858000"/>
              <a:gd name="connsiteX94" fmla="*/ 0 w 6223400"/>
              <a:gd name="connsiteY94" fmla="*/ 6858000 h 6858000"/>
              <a:gd name="connsiteX95" fmla="*/ 0 w 6223400"/>
              <a:gd name="connsiteY95" fmla="*/ 0 h 6858000"/>
              <a:gd name="connsiteX0" fmla="*/ 0 w 6223400"/>
              <a:gd name="connsiteY0" fmla="*/ 0 h 6858000"/>
              <a:gd name="connsiteX1" fmla="*/ 4660878 w 6223400"/>
              <a:gd name="connsiteY1" fmla="*/ 0 h 6858000"/>
              <a:gd name="connsiteX2" fmla="*/ 4675567 w 6223400"/>
              <a:gd name="connsiteY2" fmla="*/ 20728 h 6858000"/>
              <a:gd name="connsiteX3" fmla="*/ 4710569 w 6223400"/>
              <a:gd name="connsiteY3" fmla="*/ 83642 h 6858000"/>
              <a:gd name="connsiteX4" fmla="*/ 4688068 w 6223400"/>
              <a:gd name="connsiteY4" fmla="*/ 223730 h 6858000"/>
              <a:gd name="connsiteX5" fmla="*/ 4698971 w 6223400"/>
              <a:gd name="connsiteY5" fmla="*/ 233841 h 6858000"/>
              <a:gd name="connsiteX6" fmla="*/ 4706561 w 6223400"/>
              <a:gd name="connsiteY6" fmla="*/ 246988 h 6858000"/>
              <a:gd name="connsiteX7" fmla="*/ 4706084 w 6223400"/>
              <a:gd name="connsiteY7" fmla="*/ 249129 h 6858000"/>
              <a:gd name="connsiteX8" fmla="*/ 4710729 w 6223400"/>
              <a:gd name="connsiteY8" fmla="*/ 265981 h 6858000"/>
              <a:gd name="connsiteX9" fmla="*/ 4718625 w 6223400"/>
              <a:gd name="connsiteY9" fmla="*/ 279849 h 6858000"/>
              <a:gd name="connsiteX10" fmla="*/ 4740930 w 6223400"/>
              <a:gd name="connsiteY10" fmla="*/ 339224 h 6858000"/>
              <a:gd name="connsiteX11" fmla="*/ 4740041 w 6223400"/>
              <a:gd name="connsiteY11" fmla="*/ 340080 h 6858000"/>
              <a:gd name="connsiteX12" fmla="*/ 4738863 w 6223400"/>
              <a:gd name="connsiteY12" fmla="*/ 351201 h 6858000"/>
              <a:gd name="connsiteX13" fmla="*/ 4732241 w 6223400"/>
              <a:gd name="connsiteY13" fmla="*/ 351407 h 6858000"/>
              <a:gd name="connsiteX14" fmla="*/ 4732927 w 6223400"/>
              <a:gd name="connsiteY14" fmla="*/ 353369 h 6858000"/>
              <a:gd name="connsiteX15" fmla="*/ 4736091 w 6223400"/>
              <a:gd name="connsiteY15" fmla="*/ 365928 h 6858000"/>
              <a:gd name="connsiteX16" fmla="*/ 4739022 w 6223400"/>
              <a:gd name="connsiteY16" fmla="*/ 371555 h 6858000"/>
              <a:gd name="connsiteX17" fmla="*/ 4737700 w 6223400"/>
              <a:gd name="connsiteY17" fmla="*/ 372314 h 6858000"/>
              <a:gd name="connsiteX18" fmla="*/ 4766342 w 6223400"/>
              <a:gd name="connsiteY18" fmla="*/ 533311 h 6858000"/>
              <a:gd name="connsiteX19" fmla="*/ 4777327 w 6223400"/>
              <a:gd name="connsiteY19" fmla="*/ 543960 h 6858000"/>
              <a:gd name="connsiteX20" fmla="*/ 4785029 w 6223400"/>
              <a:gd name="connsiteY20" fmla="*/ 557747 h 6858000"/>
              <a:gd name="connsiteX21" fmla="*/ 4784573 w 6223400"/>
              <a:gd name="connsiteY21" fmla="*/ 559975 h 6858000"/>
              <a:gd name="connsiteX22" fmla="*/ 4789365 w 6223400"/>
              <a:gd name="connsiteY22" fmla="*/ 577604 h 6858000"/>
              <a:gd name="connsiteX23" fmla="*/ 4793212 w 6223400"/>
              <a:gd name="connsiteY23" fmla="*/ 580389 h 6858000"/>
              <a:gd name="connsiteX24" fmla="*/ 4820197 w 6223400"/>
              <a:gd name="connsiteY24" fmla="*/ 654308 h 6858000"/>
              <a:gd name="connsiteX25" fmla="*/ 4789004 w 6223400"/>
              <a:gd name="connsiteY25" fmla="*/ 709310 h 6858000"/>
              <a:gd name="connsiteX26" fmla="*/ 4809572 w 6223400"/>
              <a:gd name="connsiteY26" fmla="*/ 893538 h 6858000"/>
              <a:gd name="connsiteX27" fmla="*/ 4832997 w 6223400"/>
              <a:gd name="connsiteY27" fmla="*/ 1201806 h 6858000"/>
              <a:gd name="connsiteX28" fmla="*/ 4793622 w 6223400"/>
              <a:gd name="connsiteY28" fmla="*/ 1467065 h 6858000"/>
              <a:gd name="connsiteX29" fmla="*/ 4808087 w 6223400"/>
              <a:gd name="connsiteY29" fmla="*/ 1640574 h 6858000"/>
              <a:gd name="connsiteX30" fmla="*/ 4818290 w 6223400"/>
              <a:gd name="connsiteY30" fmla="*/ 1723113 h 6858000"/>
              <a:gd name="connsiteX31" fmla="*/ 4802030 w 6223400"/>
              <a:gd name="connsiteY31" fmla="*/ 1796477 h 6858000"/>
              <a:gd name="connsiteX32" fmla="*/ 4789394 w 6223400"/>
              <a:gd name="connsiteY32" fmla="*/ 1850084 h 6858000"/>
              <a:gd name="connsiteX33" fmla="*/ 4781341 w 6223400"/>
              <a:gd name="connsiteY33" fmla="*/ 1964880 h 6858000"/>
              <a:gd name="connsiteX34" fmla="*/ 4780876 w 6223400"/>
              <a:gd name="connsiteY34" fmla="*/ 2085740 h 6858000"/>
              <a:gd name="connsiteX35" fmla="*/ 4721183 w 6223400"/>
              <a:gd name="connsiteY35" fmla="*/ 2249323 h 6858000"/>
              <a:gd name="connsiteX36" fmla="*/ 4696718 w 6223400"/>
              <a:gd name="connsiteY36" fmla="*/ 2602688 h 6858000"/>
              <a:gd name="connsiteX37" fmla="*/ 4688423 w 6223400"/>
              <a:gd name="connsiteY37" fmla="*/ 2721695 h 6858000"/>
              <a:gd name="connsiteX38" fmla="*/ 4668388 w 6223400"/>
              <a:gd name="connsiteY38" fmla="*/ 2840426 h 6858000"/>
              <a:gd name="connsiteX39" fmla="*/ 4695734 w 6223400"/>
              <a:gd name="connsiteY39" fmla="*/ 2936681 h 6858000"/>
              <a:gd name="connsiteX40" fmla="*/ 4673957 w 6223400"/>
              <a:gd name="connsiteY40" fmla="*/ 3075786 h 6858000"/>
              <a:gd name="connsiteX41" fmla="*/ 4672057 w 6223400"/>
              <a:gd name="connsiteY41" fmla="*/ 3182899 h 6858000"/>
              <a:gd name="connsiteX42" fmla="*/ 4684836 w 6223400"/>
              <a:gd name="connsiteY42" fmla="*/ 3210263 h 6858000"/>
              <a:gd name="connsiteX43" fmla="*/ 4684277 w 6223400"/>
              <a:gd name="connsiteY43" fmla="*/ 3214819 h 6858000"/>
              <a:gd name="connsiteX44" fmla="*/ 4679724 w 6223400"/>
              <a:gd name="connsiteY44" fmla="*/ 3215542 h 6858000"/>
              <a:gd name="connsiteX45" fmla="*/ 4677577 w 6223400"/>
              <a:gd name="connsiteY45" fmla="*/ 3227568 h 6858000"/>
              <a:gd name="connsiteX46" fmla="*/ 4679121 w 6223400"/>
              <a:gd name="connsiteY46" fmla="*/ 3243956 h 6858000"/>
              <a:gd name="connsiteX47" fmla="*/ 4675886 w 6223400"/>
              <a:gd name="connsiteY47" fmla="*/ 3258102 h 6858000"/>
              <a:gd name="connsiteX48" fmla="*/ 4666132 w 6223400"/>
              <a:gd name="connsiteY48" fmla="*/ 3289864 h 6858000"/>
              <a:gd name="connsiteX49" fmla="*/ 4665929 w 6223400"/>
              <a:gd name="connsiteY49" fmla="*/ 3300587 h 6858000"/>
              <a:gd name="connsiteX50" fmla="*/ 4662937 w 6223400"/>
              <a:gd name="connsiteY50" fmla="*/ 3311027 h 6858000"/>
              <a:gd name="connsiteX51" fmla="*/ 4660497 w 6223400"/>
              <a:gd name="connsiteY51" fmla="*/ 3311675 h 6858000"/>
              <a:gd name="connsiteX52" fmla="*/ 4654307 w 6223400"/>
              <a:gd name="connsiteY52" fmla="*/ 3305257 h 6858000"/>
              <a:gd name="connsiteX53" fmla="*/ 4651183 w 6223400"/>
              <a:gd name="connsiteY53" fmla="*/ 3460438 h 6858000"/>
              <a:gd name="connsiteX54" fmla="*/ 4668869 w 6223400"/>
              <a:gd name="connsiteY54" fmla="*/ 3559504 h 6858000"/>
              <a:gd name="connsiteX55" fmla="*/ 4706367 w 6223400"/>
              <a:gd name="connsiteY55" fmla="*/ 3636089 h 6858000"/>
              <a:gd name="connsiteX56" fmla="*/ 4745680 w 6223400"/>
              <a:gd name="connsiteY56" fmla="*/ 3768627 h 6858000"/>
              <a:gd name="connsiteX57" fmla="*/ 4848872 w 6223400"/>
              <a:gd name="connsiteY57" fmla="*/ 3937574 h 6858000"/>
              <a:gd name="connsiteX58" fmla="*/ 4963133 w 6223400"/>
              <a:gd name="connsiteY58" fmla="*/ 4114322 h 6858000"/>
              <a:gd name="connsiteX59" fmla="*/ 5099436 w 6223400"/>
              <a:gd name="connsiteY59" fmla="*/ 4390012 h 6858000"/>
              <a:gd name="connsiteX60" fmla="*/ 5177436 w 6223400"/>
              <a:gd name="connsiteY60" fmla="*/ 4529367 h 6858000"/>
              <a:gd name="connsiteX61" fmla="*/ 5245650 w 6223400"/>
              <a:gd name="connsiteY61" fmla="*/ 4634370 h 6858000"/>
              <a:gd name="connsiteX62" fmla="*/ 5265662 w 6223400"/>
              <a:gd name="connsiteY62" fmla="*/ 4708824 h 6858000"/>
              <a:gd name="connsiteX63" fmla="*/ 5305482 w 6223400"/>
              <a:gd name="connsiteY63" fmla="*/ 4824943 h 6858000"/>
              <a:gd name="connsiteX64" fmla="*/ 5341722 w 6223400"/>
              <a:gd name="connsiteY64" fmla="*/ 4867341 h 6858000"/>
              <a:gd name="connsiteX65" fmla="*/ 5391860 w 6223400"/>
              <a:gd name="connsiteY65" fmla="*/ 4969482 h 6858000"/>
              <a:gd name="connsiteX66" fmla="*/ 5443823 w 6223400"/>
              <a:gd name="connsiteY66" fmla="*/ 5045764 h 6858000"/>
              <a:gd name="connsiteX67" fmla="*/ 5698884 w 6223400"/>
              <a:gd name="connsiteY67" fmla="*/ 5240135 h 6858000"/>
              <a:gd name="connsiteX68" fmla="*/ 5802745 w 6223400"/>
              <a:gd name="connsiteY68" fmla="*/ 5405525 h 6858000"/>
              <a:gd name="connsiteX69" fmla="*/ 5896576 w 6223400"/>
              <a:gd name="connsiteY69" fmla="*/ 5514876 h 6858000"/>
              <a:gd name="connsiteX70" fmla="*/ 5905131 w 6223400"/>
              <a:gd name="connsiteY70" fmla="*/ 5543895 h 6858000"/>
              <a:gd name="connsiteX71" fmla="*/ 5919711 w 6223400"/>
              <a:gd name="connsiteY71" fmla="*/ 5592311 h 6858000"/>
              <a:gd name="connsiteX72" fmla="*/ 5921028 w 6223400"/>
              <a:gd name="connsiteY72" fmla="*/ 5636484 h 6858000"/>
              <a:gd name="connsiteX73" fmla="*/ 5937013 w 6223400"/>
              <a:gd name="connsiteY73" fmla="*/ 5673804 h 6858000"/>
              <a:gd name="connsiteX74" fmla="*/ 5953116 w 6223400"/>
              <a:gd name="connsiteY74" fmla="*/ 5672149 h 6858000"/>
              <a:gd name="connsiteX75" fmla="*/ 5966195 w 6223400"/>
              <a:gd name="connsiteY75" fmla="*/ 5715424 h 6858000"/>
              <a:gd name="connsiteX76" fmla="*/ 5984676 w 6223400"/>
              <a:gd name="connsiteY76" fmla="*/ 5782202 h 6858000"/>
              <a:gd name="connsiteX77" fmla="*/ 5991226 w 6223400"/>
              <a:gd name="connsiteY77" fmla="*/ 5790528 h 6858000"/>
              <a:gd name="connsiteX78" fmla="*/ 5983278 w 6223400"/>
              <a:gd name="connsiteY78" fmla="*/ 5805716 h 6858000"/>
              <a:gd name="connsiteX79" fmla="*/ 5983618 w 6223400"/>
              <a:gd name="connsiteY79" fmla="*/ 5862441 h 6858000"/>
              <a:gd name="connsiteX80" fmla="*/ 6015245 w 6223400"/>
              <a:gd name="connsiteY80" fmla="*/ 5963982 h 6858000"/>
              <a:gd name="connsiteX81" fmla="*/ 6027586 w 6223400"/>
              <a:gd name="connsiteY81" fmla="*/ 5986436 h 6858000"/>
              <a:gd name="connsiteX82" fmla="*/ 6049361 w 6223400"/>
              <a:gd name="connsiteY82" fmla="*/ 6034848 h 6858000"/>
              <a:gd name="connsiteX83" fmla="*/ 6070025 w 6223400"/>
              <a:gd name="connsiteY83" fmla="*/ 6064390 h 6858000"/>
              <a:gd name="connsiteX84" fmla="*/ 6066083 w 6223400"/>
              <a:gd name="connsiteY84" fmla="*/ 6074622 h 6858000"/>
              <a:gd name="connsiteX85" fmla="*/ 6068582 w 6223400"/>
              <a:gd name="connsiteY85" fmla="*/ 6095625 h 6858000"/>
              <a:gd name="connsiteX86" fmla="*/ 6098779 w 6223400"/>
              <a:gd name="connsiteY86" fmla="*/ 6194890 h 6858000"/>
              <a:gd name="connsiteX87" fmla="*/ 6109139 w 6223400"/>
              <a:gd name="connsiteY87" fmla="*/ 6211062 h 6858000"/>
              <a:gd name="connsiteX88" fmla="*/ 6145119 w 6223400"/>
              <a:gd name="connsiteY88" fmla="*/ 6303997 h 6858000"/>
              <a:gd name="connsiteX89" fmla="*/ 6165032 w 6223400"/>
              <a:gd name="connsiteY89" fmla="*/ 6461800 h 6858000"/>
              <a:gd name="connsiteX90" fmla="*/ 6210435 w 6223400"/>
              <a:gd name="connsiteY90" fmla="*/ 6633111 h 6858000"/>
              <a:gd name="connsiteX91" fmla="*/ 6219899 w 6223400"/>
              <a:gd name="connsiteY91" fmla="*/ 6838923 h 6858000"/>
              <a:gd name="connsiteX92" fmla="*/ 6216288 w 6223400"/>
              <a:gd name="connsiteY92" fmla="*/ 6858000 h 6858000"/>
              <a:gd name="connsiteX93" fmla="*/ 0 w 6223400"/>
              <a:gd name="connsiteY93" fmla="*/ 6858000 h 6858000"/>
              <a:gd name="connsiteX94" fmla="*/ 0 w 6223400"/>
              <a:gd name="connsiteY94" fmla="*/ 0 h 6858000"/>
              <a:gd name="connsiteX0" fmla="*/ 0 w 6223400"/>
              <a:gd name="connsiteY0" fmla="*/ 0 h 6858000"/>
              <a:gd name="connsiteX1" fmla="*/ 4660878 w 6223400"/>
              <a:gd name="connsiteY1" fmla="*/ 0 h 6858000"/>
              <a:gd name="connsiteX2" fmla="*/ 4675567 w 6223400"/>
              <a:gd name="connsiteY2" fmla="*/ 20728 h 6858000"/>
              <a:gd name="connsiteX3" fmla="*/ 4710569 w 6223400"/>
              <a:gd name="connsiteY3" fmla="*/ 83642 h 6858000"/>
              <a:gd name="connsiteX4" fmla="*/ 4688068 w 6223400"/>
              <a:gd name="connsiteY4" fmla="*/ 223730 h 6858000"/>
              <a:gd name="connsiteX5" fmla="*/ 4698971 w 6223400"/>
              <a:gd name="connsiteY5" fmla="*/ 233841 h 6858000"/>
              <a:gd name="connsiteX6" fmla="*/ 4706561 w 6223400"/>
              <a:gd name="connsiteY6" fmla="*/ 246988 h 6858000"/>
              <a:gd name="connsiteX7" fmla="*/ 4710729 w 6223400"/>
              <a:gd name="connsiteY7" fmla="*/ 265981 h 6858000"/>
              <a:gd name="connsiteX8" fmla="*/ 4718625 w 6223400"/>
              <a:gd name="connsiteY8" fmla="*/ 279849 h 6858000"/>
              <a:gd name="connsiteX9" fmla="*/ 4740930 w 6223400"/>
              <a:gd name="connsiteY9" fmla="*/ 339224 h 6858000"/>
              <a:gd name="connsiteX10" fmla="*/ 4740041 w 6223400"/>
              <a:gd name="connsiteY10" fmla="*/ 340080 h 6858000"/>
              <a:gd name="connsiteX11" fmla="*/ 4738863 w 6223400"/>
              <a:gd name="connsiteY11" fmla="*/ 351201 h 6858000"/>
              <a:gd name="connsiteX12" fmla="*/ 4732241 w 6223400"/>
              <a:gd name="connsiteY12" fmla="*/ 351407 h 6858000"/>
              <a:gd name="connsiteX13" fmla="*/ 4732927 w 6223400"/>
              <a:gd name="connsiteY13" fmla="*/ 353369 h 6858000"/>
              <a:gd name="connsiteX14" fmla="*/ 4736091 w 6223400"/>
              <a:gd name="connsiteY14" fmla="*/ 365928 h 6858000"/>
              <a:gd name="connsiteX15" fmla="*/ 4739022 w 6223400"/>
              <a:gd name="connsiteY15" fmla="*/ 371555 h 6858000"/>
              <a:gd name="connsiteX16" fmla="*/ 4737700 w 6223400"/>
              <a:gd name="connsiteY16" fmla="*/ 372314 h 6858000"/>
              <a:gd name="connsiteX17" fmla="*/ 4766342 w 6223400"/>
              <a:gd name="connsiteY17" fmla="*/ 533311 h 6858000"/>
              <a:gd name="connsiteX18" fmla="*/ 4777327 w 6223400"/>
              <a:gd name="connsiteY18" fmla="*/ 543960 h 6858000"/>
              <a:gd name="connsiteX19" fmla="*/ 4785029 w 6223400"/>
              <a:gd name="connsiteY19" fmla="*/ 557747 h 6858000"/>
              <a:gd name="connsiteX20" fmla="*/ 4784573 w 6223400"/>
              <a:gd name="connsiteY20" fmla="*/ 559975 h 6858000"/>
              <a:gd name="connsiteX21" fmla="*/ 4789365 w 6223400"/>
              <a:gd name="connsiteY21" fmla="*/ 577604 h 6858000"/>
              <a:gd name="connsiteX22" fmla="*/ 4793212 w 6223400"/>
              <a:gd name="connsiteY22" fmla="*/ 580389 h 6858000"/>
              <a:gd name="connsiteX23" fmla="*/ 4820197 w 6223400"/>
              <a:gd name="connsiteY23" fmla="*/ 654308 h 6858000"/>
              <a:gd name="connsiteX24" fmla="*/ 4789004 w 6223400"/>
              <a:gd name="connsiteY24" fmla="*/ 709310 h 6858000"/>
              <a:gd name="connsiteX25" fmla="*/ 4809572 w 6223400"/>
              <a:gd name="connsiteY25" fmla="*/ 893538 h 6858000"/>
              <a:gd name="connsiteX26" fmla="*/ 4832997 w 6223400"/>
              <a:gd name="connsiteY26" fmla="*/ 1201806 h 6858000"/>
              <a:gd name="connsiteX27" fmla="*/ 4793622 w 6223400"/>
              <a:gd name="connsiteY27" fmla="*/ 1467065 h 6858000"/>
              <a:gd name="connsiteX28" fmla="*/ 4808087 w 6223400"/>
              <a:gd name="connsiteY28" fmla="*/ 1640574 h 6858000"/>
              <a:gd name="connsiteX29" fmla="*/ 4818290 w 6223400"/>
              <a:gd name="connsiteY29" fmla="*/ 1723113 h 6858000"/>
              <a:gd name="connsiteX30" fmla="*/ 4802030 w 6223400"/>
              <a:gd name="connsiteY30" fmla="*/ 1796477 h 6858000"/>
              <a:gd name="connsiteX31" fmla="*/ 4789394 w 6223400"/>
              <a:gd name="connsiteY31" fmla="*/ 1850084 h 6858000"/>
              <a:gd name="connsiteX32" fmla="*/ 4781341 w 6223400"/>
              <a:gd name="connsiteY32" fmla="*/ 1964880 h 6858000"/>
              <a:gd name="connsiteX33" fmla="*/ 4780876 w 6223400"/>
              <a:gd name="connsiteY33" fmla="*/ 2085740 h 6858000"/>
              <a:gd name="connsiteX34" fmla="*/ 4721183 w 6223400"/>
              <a:gd name="connsiteY34" fmla="*/ 2249323 h 6858000"/>
              <a:gd name="connsiteX35" fmla="*/ 4696718 w 6223400"/>
              <a:gd name="connsiteY35" fmla="*/ 2602688 h 6858000"/>
              <a:gd name="connsiteX36" fmla="*/ 4688423 w 6223400"/>
              <a:gd name="connsiteY36" fmla="*/ 2721695 h 6858000"/>
              <a:gd name="connsiteX37" fmla="*/ 4668388 w 6223400"/>
              <a:gd name="connsiteY37" fmla="*/ 2840426 h 6858000"/>
              <a:gd name="connsiteX38" fmla="*/ 4695734 w 6223400"/>
              <a:gd name="connsiteY38" fmla="*/ 2936681 h 6858000"/>
              <a:gd name="connsiteX39" fmla="*/ 4673957 w 6223400"/>
              <a:gd name="connsiteY39" fmla="*/ 3075786 h 6858000"/>
              <a:gd name="connsiteX40" fmla="*/ 4672057 w 6223400"/>
              <a:gd name="connsiteY40" fmla="*/ 3182899 h 6858000"/>
              <a:gd name="connsiteX41" fmla="*/ 4684836 w 6223400"/>
              <a:gd name="connsiteY41" fmla="*/ 3210263 h 6858000"/>
              <a:gd name="connsiteX42" fmla="*/ 4684277 w 6223400"/>
              <a:gd name="connsiteY42" fmla="*/ 3214819 h 6858000"/>
              <a:gd name="connsiteX43" fmla="*/ 4679724 w 6223400"/>
              <a:gd name="connsiteY43" fmla="*/ 3215542 h 6858000"/>
              <a:gd name="connsiteX44" fmla="*/ 4677577 w 6223400"/>
              <a:gd name="connsiteY44" fmla="*/ 3227568 h 6858000"/>
              <a:gd name="connsiteX45" fmla="*/ 4679121 w 6223400"/>
              <a:gd name="connsiteY45" fmla="*/ 3243956 h 6858000"/>
              <a:gd name="connsiteX46" fmla="*/ 4675886 w 6223400"/>
              <a:gd name="connsiteY46" fmla="*/ 3258102 h 6858000"/>
              <a:gd name="connsiteX47" fmla="*/ 4666132 w 6223400"/>
              <a:gd name="connsiteY47" fmla="*/ 3289864 h 6858000"/>
              <a:gd name="connsiteX48" fmla="*/ 4665929 w 6223400"/>
              <a:gd name="connsiteY48" fmla="*/ 3300587 h 6858000"/>
              <a:gd name="connsiteX49" fmla="*/ 4662937 w 6223400"/>
              <a:gd name="connsiteY49" fmla="*/ 3311027 h 6858000"/>
              <a:gd name="connsiteX50" fmla="*/ 4660497 w 6223400"/>
              <a:gd name="connsiteY50" fmla="*/ 3311675 h 6858000"/>
              <a:gd name="connsiteX51" fmla="*/ 4654307 w 6223400"/>
              <a:gd name="connsiteY51" fmla="*/ 3305257 h 6858000"/>
              <a:gd name="connsiteX52" fmla="*/ 4651183 w 6223400"/>
              <a:gd name="connsiteY52" fmla="*/ 3460438 h 6858000"/>
              <a:gd name="connsiteX53" fmla="*/ 4668869 w 6223400"/>
              <a:gd name="connsiteY53" fmla="*/ 3559504 h 6858000"/>
              <a:gd name="connsiteX54" fmla="*/ 4706367 w 6223400"/>
              <a:gd name="connsiteY54" fmla="*/ 3636089 h 6858000"/>
              <a:gd name="connsiteX55" fmla="*/ 4745680 w 6223400"/>
              <a:gd name="connsiteY55" fmla="*/ 3768627 h 6858000"/>
              <a:gd name="connsiteX56" fmla="*/ 4848872 w 6223400"/>
              <a:gd name="connsiteY56" fmla="*/ 3937574 h 6858000"/>
              <a:gd name="connsiteX57" fmla="*/ 4963133 w 6223400"/>
              <a:gd name="connsiteY57" fmla="*/ 4114322 h 6858000"/>
              <a:gd name="connsiteX58" fmla="*/ 5099436 w 6223400"/>
              <a:gd name="connsiteY58" fmla="*/ 4390012 h 6858000"/>
              <a:gd name="connsiteX59" fmla="*/ 5177436 w 6223400"/>
              <a:gd name="connsiteY59" fmla="*/ 4529367 h 6858000"/>
              <a:gd name="connsiteX60" fmla="*/ 5245650 w 6223400"/>
              <a:gd name="connsiteY60" fmla="*/ 4634370 h 6858000"/>
              <a:gd name="connsiteX61" fmla="*/ 5265662 w 6223400"/>
              <a:gd name="connsiteY61" fmla="*/ 4708824 h 6858000"/>
              <a:gd name="connsiteX62" fmla="*/ 5305482 w 6223400"/>
              <a:gd name="connsiteY62" fmla="*/ 4824943 h 6858000"/>
              <a:gd name="connsiteX63" fmla="*/ 5341722 w 6223400"/>
              <a:gd name="connsiteY63" fmla="*/ 4867341 h 6858000"/>
              <a:gd name="connsiteX64" fmla="*/ 5391860 w 6223400"/>
              <a:gd name="connsiteY64" fmla="*/ 4969482 h 6858000"/>
              <a:gd name="connsiteX65" fmla="*/ 5443823 w 6223400"/>
              <a:gd name="connsiteY65" fmla="*/ 5045764 h 6858000"/>
              <a:gd name="connsiteX66" fmla="*/ 5698884 w 6223400"/>
              <a:gd name="connsiteY66" fmla="*/ 5240135 h 6858000"/>
              <a:gd name="connsiteX67" fmla="*/ 5802745 w 6223400"/>
              <a:gd name="connsiteY67" fmla="*/ 5405525 h 6858000"/>
              <a:gd name="connsiteX68" fmla="*/ 5896576 w 6223400"/>
              <a:gd name="connsiteY68" fmla="*/ 5514876 h 6858000"/>
              <a:gd name="connsiteX69" fmla="*/ 5905131 w 6223400"/>
              <a:gd name="connsiteY69" fmla="*/ 5543895 h 6858000"/>
              <a:gd name="connsiteX70" fmla="*/ 5919711 w 6223400"/>
              <a:gd name="connsiteY70" fmla="*/ 5592311 h 6858000"/>
              <a:gd name="connsiteX71" fmla="*/ 5921028 w 6223400"/>
              <a:gd name="connsiteY71" fmla="*/ 5636484 h 6858000"/>
              <a:gd name="connsiteX72" fmla="*/ 5937013 w 6223400"/>
              <a:gd name="connsiteY72" fmla="*/ 5673804 h 6858000"/>
              <a:gd name="connsiteX73" fmla="*/ 5953116 w 6223400"/>
              <a:gd name="connsiteY73" fmla="*/ 5672149 h 6858000"/>
              <a:gd name="connsiteX74" fmla="*/ 5966195 w 6223400"/>
              <a:gd name="connsiteY74" fmla="*/ 5715424 h 6858000"/>
              <a:gd name="connsiteX75" fmla="*/ 5984676 w 6223400"/>
              <a:gd name="connsiteY75" fmla="*/ 5782202 h 6858000"/>
              <a:gd name="connsiteX76" fmla="*/ 5991226 w 6223400"/>
              <a:gd name="connsiteY76" fmla="*/ 5790528 h 6858000"/>
              <a:gd name="connsiteX77" fmla="*/ 5983278 w 6223400"/>
              <a:gd name="connsiteY77" fmla="*/ 5805716 h 6858000"/>
              <a:gd name="connsiteX78" fmla="*/ 5983618 w 6223400"/>
              <a:gd name="connsiteY78" fmla="*/ 5862441 h 6858000"/>
              <a:gd name="connsiteX79" fmla="*/ 6015245 w 6223400"/>
              <a:gd name="connsiteY79" fmla="*/ 5963982 h 6858000"/>
              <a:gd name="connsiteX80" fmla="*/ 6027586 w 6223400"/>
              <a:gd name="connsiteY80" fmla="*/ 5986436 h 6858000"/>
              <a:gd name="connsiteX81" fmla="*/ 6049361 w 6223400"/>
              <a:gd name="connsiteY81" fmla="*/ 6034848 h 6858000"/>
              <a:gd name="connsiteX82" fmla="*/ 6070025 w 6223400"/>
              <a:gd name="connsiteY82" fmla="*/ 6064390 h 6858000"/>
              <a:gd name="connsiteX83" fmla="*/ 6066083 w 6223400"/>
              <a:gd name="connsiteY83" fmla="*/ 6074622 h 6858000"/>
              <a:gd name="connsiteX84" fmla="*/ 6068582 w 6223400"/>
              <a:gd name="connsiteY84" fmla="*/ 6095625 h 6858000"/>
              <a:gd name="connsiteX85" fmla="*/ 6098779 w 6223400"/>
              <a:gd name="connsiteY85" fmla="*/ 6194890 h 6858000"/>
              <a:gd name="connsiteX86" fmla="*/ 6109139 w 6223400"/>
              <a:gd name="connsiteY86" fmla="*/ 6211062 h 6858000"/>
              <a:gd name="connsiteX87" fmla="*/ 6145119 w 6223400"/>
              <a:gd name="connsiteY87" fmla="*/ 6303997 h 6858000"/>
              <a:gd name="connsiteX88" fmla="*/ 6165032 w 6223400"/>
              <a:gd name="connsiteY88" fmla="*/ 6461800 h 6858000"/>
              <a:gd name="connsiteX89" fmla="*/ 6210435 w 6223400"/>
              <a:gd name="connsiteY89" fmla="*/ 6633111 h 6858000"/>
              <a:gd name="connsiteX90" fmla="*/ 6219899 w 6223400"/>
              <a:gd name="connsiteY90" fmla="*/ 6838923 h 6858000"/>
              <a:gd name="connsiteX91" fmla="*/ 6216288 w 6223400"/>
              <a:gd name="connsiteY91" fmla="*/ 6858000 h 6858000"/>
              <a:gd name="connsiteX92" fmla="*/ 0 w 6223400"/>
              <a:gd name="connsiteY92" fmla="*/ 6858000 h 6858000"/>
              <a:gd name="connsiteX93" fmla="*/ 0 w 6223400"/>
              <a:gd name="connsiteY93" fmla="*/ 0 h 6858000"/>
              <a:gd name="connsiteX0" fmla="*/ 0 w 6223400"/>
              <a:gd name="connsiteY0" fmla="*/ 0 h 6858000"/>
              <a:gd name="connsiteX1" fmla="*/ 4660878 w 6223400"/>
              <a:gd name="connsiteY1" fmla="*/ 0 h 6858000"/>
              <a:gd name="connsiteX2" fmla="*/ 4675567 w 6223400"/>
              <a:gd name="connsiteY2" fmla="*/ 20728 h 6858000"/>
              <a:gd name="connsiteX3" fmla="*/ 4710569 w 6223400"/>
              <a:gd name="connsiteY3" fmla="*/ 83642 h 6858000"/>
              <a:gd name="connsiteX4" fmla="*/ 4688068 w 6223400"/>
              <a:gd name="connsiteY4" fmla="*/ 223730 h 6858000"/>
              <a:gd name="connsiteX5" fmla="*/ 4698971 w 6223400"/>
              <a:gd name="connsiteY5" fmla="*/ 233841 h 6858000"/>
              <a:gd name="connsiteX6" fmla="*/ 4710729 w 6223400"/>
              <a:gd name="connsiteY6" fmla="*/ 265981 h 6858000"/>
              <a:gd name="connsiteX7" fmla="*/ 4718625 w 6223400"/>
              <a:gd name="connsiteY7" fmla="*/ 279849 h 6858000"/>
              <a:gd name="connsiteX8" fmla="*/ 4740930 w 6223400"/>
              <a:gd name="connsiteY8" fmla="*/ 339224 h 6858000"/>
              <a:gd name="connsiteX9" fmla="*/ 4740041 w 6223400"/>
              <a:gd name="connsiteY9" fmla="*/ 340080 h 6858000"/>
              <a:gd name="connsiteX10" fmla="*/ 4738863 w 6223400"/>
              <a:gd name="connsiteY10" fmla="*/ 351201 h 6858000"/>
              <a:gd name="connsiteX11" fmla="*/ 4732241 w 6223400"/>
              <a:gd name="connsiteY11" fmla="*/ 351407 h 6858000"/>
              <a:gd name="connsiteX12" fmla="*/ 4732927 w 6223400"/>
              <a:gd name="connsiteY12" fmla="*/ 353369 h 6858000"/>
              <a:gd name="connsiteX13" fmla="*/ 4736091 w 6223400"/>
              <a:gd name="connsiteY13" fmla="*/ 365928 h 6858000"/>
              <a:gd name="connsiteX14" fmla="*/ 4739022 w 6223400"/>
              <a:gd name="connsiteY14" fmla="*/ 371555 h 6858000"/>
              <a:gd name="connsiteX15" fmla="*/ 4737700 w 6223400"/>
              <a:gd name="connsiteY15" fmla="*/ 372314 h 6858000"/>
              <a:gd name="connsiteX16" fmla="*/ 4766342 w 6223400"/>
              <a:gd name="connsiteY16" fmla="*/ 533311 h 6858000"/>
              <a:gd name="connsiteX17" fmla="*/ 4777327 w 6223400"/>
              <a:gd name="connsiteY17" fmla="*/ 543960 h 6858000"/>
              <a:gd name="connsiteX18" fmla="*/ 4785029 w 6223400"/>
              <a:gd name="connsiteY18" fmla="*/ 557747 h 6858000"/>
              <a:gd name="connsiteX19" fmla="*/ 4784573 w 6223400"/>
              <a:gd name="connsiteY19" fmla="*/ 559975 h 6858000"/>
              <a:gd name="connsiteX20" fmla="*/ 4789365 w 6223400"/>
              <a:gd name="connsiteY20" fmla="*/ 577604 h 6858000"/>
              <a:gd name="connsiteX21" fmla="*/ 4793212 w 6223400"/>
              <a:gd name="connsiteY21" fmla="*/ 580389 h 6858000"/>
              <a:gd name="connsiteX22" fmla="*/ 4820197 w 6223400"/>
              <a:gd name="connsiteY22" fmla="*/ 654308 h 6858000"/>
              <a:gd name="connsiteX23" fmla="*/ 4789004 w 6223400"/>
              <a:gd name="connsiteY23" fmla="*/ 709310 h 6858000"/>
              <a:gd name="connsiteX24" fmla="*/ 4809572 w 6223400"/>
              <a:gd name="connsiteY24" fmla="*/ 893538 h 6858000"/>
              <a:gd name="connsiteX25" fmla="*/ 4832997 w 6223400"/>
              <a:gd name="connsiteY25" fmla="*/ 1201806 h 6858000"/>
              <a:gd name="connsiteX26" fmla="*/ 4793622 w 6223400"/>
              <a:gd name="connsiteY26" fmla="*/ 1467065 h 6858000"/>
              <a:gd name="connsiteX27" fmla="*/ 4808087 w 6223400"/>
              <a:gd name="connsiteY27" fmla="*/ 1640574 h 6858000"/>
              <a:gd name="connsiteX28" fmla="*/ 4818290 w 6223400"/>
              <a:gd name="connsiteY28" fmla="*/ 1723113 h 6858000"/>
              <a:gd name="connsiteX29" fmla="*/ 4802030 w 6223400"/>
              <a:gd name="connsiteY29" fmla="*/ 1796477 h 6858000"/>
              <a:gd name="connsiteX30" fmla="*/ 4789394 w 6223400"/>
              <a:gd name="connsiteY30" fmla="*/ 1850084 h 6858000"/>
              <a:gd name="connsiteX31" fmla="*/ 4781341 w 6223400"/>
              <a:gd name="connsiteY31" fmla="*/ 1964880 h 6858000"/>
              <a:gd name="connsiteX32" fmla="*/ 4780876 w 6223400"/>
              <a:gd name="connsiteY32" fmla="*/ 2085740 h 6858000"/>
              <a:gd name="connsiteX33" fmla="*/ 4721183 w 6223400"/>
              <a:gd name="connsiteY33" fmla="*/ 2249323 h 6858000"/>
              <a:gd name="connsiteX34" fmla="*/ 4696718 w 6223400"/>
              <a:gd name="connsiteY34" fmla="*/ 2602688 h 6858000"/>
              <a:gd name="connsiteX35" fmla="*/ 4688423 w 6223400"/>
              <a:gd name="connsiteY35" fmla="*/ 2721695 h 6858000"/>
              <a:gd name="connsiteX36" fmla="*/ 4668388 w 6223400"/>
              <a:gd name="connsiteY36" fmla="*/ 2840426 h 6858000"/>
              <a:gd name="connsiteX37" fmla="*/ 4695734 w 6223400"/>
              <a:gd name="connsiteY37" fmla="*/ 2936681 h 6858000"/>
              <a:gd name="connsiteX38" fmla="*/ 4673957 w 6223400"/>
              <a:gd name="connsiteY38" fmla="*/ 3075786 h 6858000"/>
              <a:gd name="connsiteX39" fmla="*/ 4672057 w 6223400"/>
              <a:gd name="connsiteY39" fmla="*/ 3182899 h 6858000"/>
              <a:gd name="connsiteX40" fmla="*/ 4684836 w 6223400"/>
              <a:gd name="connsiteY40" fmla="*/ 3210263 h 6858000"/>
              <a:gd name="connsiteX41" fmla="*/ 4684277 w 6223400"/>
              <a:gd name="connsiteY41" fmla="*/ 3214819 h 6858000"/>
              <a:gd name="connsiteX42" fmla="*/ 4679724 w 6223400"/>
              <a:gd name="connsiteY42" fmla="*/ 3215542 h 6858000"/>
              <a:gd name="connsiteX43" fmla="*/ 4677577 w 6223400"/>
              <a:gd name="connsiteY43" fmla="*/ 3227568 h 6858000"/>
              <a:gd name="connsiteX44" fmla="*/ 4679121 w 6223400"/>
              <a:gd name="connsiteY44" fmla="*/ 3243956 h 6858000"/>
              <a:gd name="connsiteX45" fmla="*/ 4675886 w 6223400"/>
              <a:gd name="connsiteY45" fmla="*/ 3258102 h 6858000"/>
              <a:gd name="connsiteX46" fmla="*/ 4666132 w 6223400"/>
              <a:gd name="connsiteY46" fmla="*/ 3289864 h 6858000"/>
              <a:gd name="connsiteX47" fmla="*/ 4665929 w 6223400"/>
              <a:gd name="connsiteY47" fmla="*/ 3300587 h 6858000"/>
              <a:gd name="connsiteX48" fmla="*/ 4662937 w 6223400"/>
              <a:gd name="connsiteY48" fmla="*/ 3311027 h 6858000"/>
              <a:gd name="connsiteX49" fmla="*/ 4660497 w 6223400"/>
              <a:gd name="connsiteY49" fmla="*/ 3311675 h 6858000"/>
              <a:gd name="connsiteX50" fmla="*/ 4654307 w 6223400"/>
              <a:gd name="connsiteY50" fmla="*/ 3305257 h 6858000"/>
              <a:gd name="connsiteX51" fmla="*/ 4651183 w 6223400"/>
              <a:gd name="connsiteY51" fmla="*/ 3460438 h 6858000"/>
              <a:gd name="connsiteX52" fmla="*/ 4668869 w 6223400"/>
              <a:gd name="connsiteY52" fmla="*/ 3559504 h 6858000"/>
              <a:gd name="connsiteX53" fmla="*/ 4706367 w 6223400"/>
              <a:gd name="connsiteY53" fmla="*/ 3636089 h 6858000"/>
              <a:gd name="connsiteX54" fmla="*/ 4745680 w 6223400"/>
              <a:gd name="connsiteY54" fmla="*/ 3768627 h 6858000"/>
              <a:gd name="connsiteX55" fmla="*/ 4848872 w 6223400"/>
              <a:gd name="connsiteY55" fmla="*/ 3937574 h 6858000"/>
              <a:gd name="connsiteX56" fmla="*/ 4963133 w 6223400"/>
              <a:gd name="connsiteY56" fmla="*/ 4114322 h 6858000"/>
              <a:gd name="connsiteX57" fmla="*/ 5099436 w 6223400"/>
              <a:gd name="connsiteY57" fmla="*/ 4390012 h 6858000"/>
              <a:gd name="connsiteX58" fmla="*/ 5177436 w 6223400"/>
              <a:gd name="connsiteY58" fmla="*/ 4529367 h 6858000"/>
              <a:gd name="connsiteX59" fmla="*/ 5245650 w 6223400"/>
              <a:gd name="connsiteY59" fmla="*/ 4634370 h 6858000"/>
              <a:gd name="connsiteX60" fmla="*/ 5265662 w 6223400"/>
              <a:gd name="connsiteY60" fmla="*/ 4708824 h 6858000"/>
              <a:gd name="connsiteX61" fmla="*/ 5305482 w 6223400"/>
              <a:gd name="connsiteY61" fmla="*/ 4824943 h 6858000"/>
              <a:gd name="connsiteX62" fmla="*/ 5341722 w 6223400"/>
              <a:gd name="connsiteY62" fmla="*/ 4867341 h 6858000"/>
              <a:gd name="connsiteX63" fmla="*/ 5391860 w 6223400"/>
              <a:gd name="connsiteY63" fmla="*/ 4969482 h 6858000"/>
              <a:gd name="connsiteX64" fmla="*/ 5443823 w 6223400"/>
              <a:gd name="connsiteY64" fmla="*/ 5045764 h 6858000"/>
              <a:gd name="connsiteX65" fmla="*/ 5698884 w 6223400"/>
              <a:gd name="connsiteY65" fmla="*/ 5240135 h 6858000"/>
              <a:gd name="connsiteX66" fmla="*/ 5802745 w 6223400"/>
              <a:gd name="connsiteY66" fmla="*/ 5405525 h 6858000"/>
              <a:gd name="connsiteX67" fmla="*/ 5896576 w 6223400"/>
              <a:gd name="connsiteY67" fmla="*/ 5514876 h 6858000"/>
              <a:gd name="connsiteX68" fmla="*/ 5905131 w 6223400"/>
              <a:gd name="connsiteY68" fmla="*/ 5543895 h 6858000"/>
              <a:gd name="connsiteX69" fmla="*/ 5919711 w 6223400"/>
              <a:gd name="connsiteY69" fmla="*/ 5592311 h 6858000"/>
              <a:gd name="connsiteX70" fmla="*/ 5921028 w 6223400"/>
              <a:gd name="connsiteY70" fmla="*/ 5636484 h 6858000"/>
              <a:gd name="connsiteX71" fmla="*/ 5937013 w 6223400"/>
              <a:gd name="connsiteY71" fmla="*/ 5673804 h 6858000"/>
              <a:gd name="connsiteX72" fmla="*/ 5953116 w 6223400"/>
              <a:gd name="connsiteY72" fmla="*/ 5672149 h 6858000"/>
              <a:gd name="connsiteX73" fmla="*/ 5966195 w 6223400"/>
              <a:gd name="connsiteY73" fmla="*/ 5715424 h 6858000"/>
              <a:gd name="connsiteX74" fmla="*/ 5984676 w 6223400"/>
              <a:gd name="connsiteY74" fmla="*/ 5782202 h 6858000"/>
              <a:gd name="connsiteX75" fmla="*/ 5991226 w 6223400"/>
              <a:gd name="connsiteY75" fmla="*/ 5790528 h 6858000"/>
              <a:gd name="connsiteX76" fmla="*/ 5983278 w 6223400"/>
              <a:gd name="connsiteY76" fmla="*/ 5805716 h 6858000"/>
              <a:gd name="connsiteX77" fmla="*/ 5983618 w 6223400"/>
              <a:gd name="connsiteY77" fmla="*/ 5862441 h 6858000"/>
              <a:gd name="connsiteX78" fmla="*/ 6015245 w 6223400"/>
              <a:gd name="connsiteY78" fmla="*/ 5963982 h 6858000"/>
              <a:gd name="connsiteX79" fmla="*/ 6027586 w 6223400"/>
              <a:gd name="connsiteY79" fmla="*/ 5986436 h 6858000"/>
              <a:gd name="connsiteX80" fmla="*/ 6049361 w 6223400"/>
              <a:gd name="connsiteY80" fmla="*/ 6034848 h 6858000"/>
              <a:gd name="connsiteX81" fmla="*/ 6070025 w 6223400"/>
              <a:gd name="connsiteY81" fmla="*/ 6064390 h 6858000"/>
              <a:gd name="connsiteX82" fmla="*/ 6066083 w 6223400"/>
              <a:gd name="connsiteY82" fmla="*/ 6074622 h 6858000"/>
              <a:gd name="connsiteX83" fmla="*/ 6068582 w 6223400"/>
              <a:gd name="connsiteY83" fmla="*/ 6095625 h 6858000"/>
              <a:gd name="connsiteX84" fmla="*/ 6098779 w 6223400"/>
              <a:gd name="connsiteY84" fmla="*/ 6194890 h 6858000"/>
              <a:gd name="connsiteX85" fmla="*/ 6109139 w 6223400"/>
              <a:gd name="connsiteY85" fmla="*/ 6211062 h 6858000"/>
              <a:gd name="connsiteX86" fmla="*/ 6145119 w 6223400"/>
              <a:gd name="connsiteY86" fmla="*/ 6303997 h 6858000"/>
              <a:gd name="connsiteX87" fmla="*/ 6165032 w 6223400"/>
              <a:gd name="connsiteY87" fmla="*/ 6461800 h 6858000"/>
              <a:gd name="connsiteX88" fmla="*/ 6210435 w 6223400"/>
              <a:gd name="connsiteY88" fmla="*/ 6633111 h 6858000"/>
              <a:gd name="connsiteX89" fmla="*/ 6219899 w 6223400"/>
              <a:gd name="connsiteY89" fmla="*/ 6838923 h 6858000"/>
              <a:gd name="connsiteX90" fmla="*/ 6216288 w 6223400"/>
              <a:gd name="connsiteY90" fmla="*/ 6858000 h 6858000"/>
              <a:gd name="connsiteX91" fmla="*/ 0 w 6223400"/>
              <a:gd name="connsiteY91" fmla="*/ 6858000 h 6858000"/>
              <a:gd name="connsiteX92" fmla="*/ 0 w 6223400"/>
              <a:gd name="connsiteY92" fmla="*/ 0 h 6858000"/>
              <a:gd name="connsiteX0" fmla="*/ 0 w 6223400"/>
              <a:gd name="connsiteY0" fmla="*/ 0 h 6858000"/>
              <a:gd name="connsiteX1" fmla="*/ 4660878 w 6223400"/>
              <a:gd name="connsiteY1" fmla="*/ 0 h 6858000"/>
              <a:gd name="connsiteX2" fmla="*/ 4675567 w 6223400"/>
              <a:gd name="connsiteY2" fmla="*/ 20728 h 6858000"/>
              <a:gd name="connsiteX3" fmla="*/ 4710569 w 6223400"/>
              <a:gd name="connsiteY3" fmla="*/ 83642 h 6858000"/>
              <a:gd name="connsiteX4" fmla="*/ 4688068 w 6223400"/>
              <a:gd name="connsiteY4" fmla="*/ 223730 h 6858000"/>
              <a:gd name="connsiteX5" fmla="*/ 4698971 w 6223400"/>
              <a:gd name="connsiteY5" fmla="*/ 233841 h 6858000"/>
              <a:gd name="connsiteX6" fmla="*/ 4718625 w 6223400"/>
              <a:gd name="connsiteY6" fmla="*/ 279849 h 6858000"/>
              <a:gd name="connsiteX7" fmla="*/ 4740930 w 6223400"/>
              <a:gd name="connsiteY7" fmla="*/ 339224 h 6858000"/>
              <a:gd name="connsiteX8" fmla="*/ 4740041 w 6223400"/>
              <a:gd name="connsiteY8" fmla="*/ 340080 h 6858000"/>
              <a:gd name="connsiteX9" fmla="*/ 4738863 w 6223400"/>
              <a:gd name="connsiteY9" fmla="*/ 351201 h 6858000"/>
              <a:gd name="connsiteX10" fmla="*/ 4732241 w 6223400"/>
              <a:gd name="connsiteY10" fmla="*/ 351407 h 6858000"/>
              <a:gd name="connsiteX11" fmla="*/ 4732927 w 6223400"/>
              <a:gd name="connsiteY11" fmla="*/ 353369 h 6858000"/>
              <a:gd name="connsiteX12" fmla="*/ 4736091 w 6223400"/>
              <a:gd name="connsiteY12" fmla="*/ 365928 h 6858000"/>
              <a:gd name="connsiteX13" fmla="*/ 4739022 w 6223400"/>
              <a:gd name="connsiteY13" fmla="*/ 371555 h 6858000"/>
              <a:gd name="connsiteX14" fmla="*/ 4737700 w 6223400"/>
              <a:gd name="connsiteY14" fmla="*/ 372314 h 6858000"/>
              <a:gd name="connsiteX15" fmla="*/ 4766342 w 6223400"/>
              <a:gd name="connsiteY15" fmla="*/ 533311 h 6858000"/>
              <a:gd name="connsiteX16" fmla="*/ 4777327 w 6223400"/>
              <a:gd name="connsiteY16" fmla="*/ 543960 h 6858000"/>
              <a:gd name="connsiteX17" fmla="*/ 4785029 w 6223400"/>
              <a:gd name="connsiteY17" fmla="*/ 557747 h 6858000"/>
              <a:gd name="connsiteX18" fmla="*/ 4784573 w 6223400"/>
              <a:gd name="connsiteY18" fmla="*/ 559975 h 6858000"/>
              <a:gd name="connsiteX19" fmla="*/ 4789365 w 6223400"/>
              <a:gd name="connsiteY19" fmla="*/ 577604 h 6858000"/>
              <a:gd name="connsiteX20" fmla="*/ 4793212 w 6223400"/>
              <a:gd name="connsiteY20" fmla="*/ 580389 h 6858000"/>
              <a:gd name="connsiteX21" fmla="*/ 4820197 w 6223400"/>
              <a:gd name="connsiteY21" fmla="*/ 654308 h 6858000"/>
              <a:gd name="connsiteX22" fmla="*/ 4789004 w 6223400"/>
              <a:gd name="connsiteY22" fmla="*/ 709310 h 6858000"/>
              <a:gd name="connsiteX23" fmla="*/ 4809572 w 6223400"/>
              <a:gd name="connsiteY23" fmla="*/ 893538 h 6858000"/>
              <a:gd name="connsiteX24" fmla="*/ 4832997 w 6223400"/>
              <a:gd name="connsiteY24" fmla="*/ 1201806 h 6858000"/>
              <a:gd name="connsiteX25" fmla="*/ 4793622 w 6223400"/>
              <a:gd name="connsiteY25" fmla="*/ 1467065 h 6858000"/>
              <a:gd name="connsiteX26" fmla="*/ 4808087 w 6223400"/>
              <a:gd name="connsiteY26" fmla="*/ 1640574 h 6858000"/>
              <a:gd name="connsiteX27" fmla="*/ 4818290 w 6223400"/>
              <a:gd name="connsiteY27" fmla="*/ 1723113 h 6858000"/>
              <a:gd name="connsiteX28" fmla="*/ 4802030 w 6223400"/>
              <a:gd name="connsiteY28" fmla="*/ 1796477 h 6858000"/>
              <a:gd name="connsiteX29" fmla="*/ 4789394 w 6223400"/>
              <a:gd name="connsiteY29" fmla="*/ 1850084 h 6858000"/>
              <a:gd name="connsiteX30" fmla="*/ 4781341 w 6223400"/>
              <a:gd name="connsiteY30" fmla="*/ 1964880 h 6858000"/>
              <a:gd name="connsiteX31" fmla="*/ 4780876 w 6223400"/>
              <a:gd name="connsiteY31" fmla="*/ 2085740 h 6858000"/>
              <a:gd name="connsiteX32" fmla="*/ 4721183 w 6223400"/>
              <a:gd name="connsiteY32" fmla="*/ 2249323 h 6858000"/>
              <a:gd name="connsiteX33" fmla="*/ 4696718 w 6223400"/>
              <a:gd name="connsiteY33" fmla="*/ 2602688 h 6858000"/>
              <a:gd name="connsiteX34" fmla="*/ 4688423 w 6223400"/>
              <a:gd name="connsiteY34" fmla="*/ 2721695 h 6858000"/>
              <a:gd name="connsiteX35" fmla="*/ 4668388 w 6223400"/>
              <a:gd name="connsiteY35" fmla="*/ 2840426 h 6858000"/>
              <a:gd name="connsiteX36" fmla="*/ 4695734 w 6223400"/>
              <a:gd name="connsiteY36" fmla="*/ 2936681 h 6858000"/>
              <a:gd name="connsiteX37" fmla="*/ 4673957 w 6223400"/>
              <a:gd name="connsiteY37" fmla="*/ 3075786 h 6858000"/>
              <a:gd name="connsiteX38" fmla="*/ 4672057 w 6223400"/>
              <a:gd name="connsiteY38" fmla="*/ 3182899 h 6858000"/>
              <a:gd name="connsiteX39" fmla="*/ 4684836 w 6223400"/>
              <a:gd name="connsiteY39" fmla="*/ 3210263 h 6858000"/>
              <a:gd name="connsiteX40" fmla="*/ 4684277 w 6223400"/>
              <a:gd name="connsiteY40" fmla="*/ 3214819 h 6858000"/>
              <a:gd name="connsiteX41" fmla="*/ 4679724 w 6223400"/>
              <a:gd name="connsiteY41" fmla="*/ 3215542 h 6858000"/>
              <a:gd name="connsiteX42" fmla="*/ 4677577 w 6223400"/>
              <a:gd name="connsiteY42" fmla="*/ 3227568 h 6858000"/>
              <a:gd name="connsiteX43" fmla="*/ 4679121 w 6223400"/>
              <a:gd name="connsiteY43" fmla="*/ 3243956 h 6858000"/>
              <a:gd name="connsiteX44" fmla="*/ 4675886 w 6223400"/>
              <a:gd name="connsiteY44" fmla="*/ 3258102 h 6858000"/>
              <a:gd name="connsiteX45" fmla="*/ 4666132 w 6223400"/>
              <a:gd name="connsiteY45" fmla="*/ 3289864 h 6858000"/>
              <a:gd name="connsiteX46" fmla="*/ 4665929 w 6223400"/>
              <a:gd name="connsiteY46" fmla="*/ 3300587 h 6858000"/>
              <a:gd name="connsiteX47" fmla="*/ 4662937 w 6223400"/>
              <a:gd name="connsiteY47" fmla="*/ 3311027 h 6858000"/>
              <a:gd name="connsiteX48" fmla="*/ 4660497 w 6223400"/>
              <a:gd name="connsiteY48" fmla="*/ 3311675 h 6858000"/>
              <a:gd name="connsiteX49" fmla="*/ 4654307 w 6223400"/>
              <a:gd name="connsiteY49" fmla="*/ 3305257 h 6858000"/>
              <a:gd name="connsiteX50" fmla="*/ 4651183 w 6223400"/>
              <a:gd name="connsiteY50" fmla="*/ 3460438 h 6858000"/>
              <a:gd name="connsiteX51" fmla="*/ 4668869 w 6223400"/>
              <a:gd name="connsiteY51" fmla="*/ 3559504 h 6858000"/>
              <a:gd name="connsiteX52" fmla="*/ 4706367 w 6223400"/>
              <a:gd name="connsiteY52" fmla="*/ 3636089 h 6858000"/>
              <a:gd name="connsiteX53" fmla="*/ 4745680 w 6223400"/>
              <a:gd name="connsiteY53" fmla="*/ 3768627 h 6858000"/>
              <a:gd name="connsiteX54" fmla="*/ 4848872 w 6223400"/>
              <a:gd name="connsiteY54" fmla="*/ 3937574 h 6858000"/>
              <a:gd name="connsiteX55" fmla="*/ 4963133 w 6223400"/>
              <a:gd name="connsiteY55" fmla="*/ 4114322 h 6858000"/>
              <a:gd name="connsiteX56" fmla="*/ 5099436 w 6223400"/>
              <a:gd name="connsiteY56" fmla="*/ 4390012 h 6858000"/>
              <a:gd name="connsiteX57" fmla="*/ 5177436 w 6223400"/>
              <a:gd name="connsiteY57" fmla="*/ 4529367 h 6858000"/>
              <a:gd name="connsiteX58" fmla="*/ 5245650 w 6223400"/>
              <a:gd name="connsiteY58" fmla="*/ 4634370 h 6858000"/>
              <a:gd name="connsiteX59" fmla="*/ 5265662 w 6223400"/>
              <a:gd name="connsiteY59" fmla="*/ 4708824 h 6858000"/>
              <a:gd name="connsiteX60" fmla="*/ 5305482 w 6223400"/>
              <a:gd name="connsiteY60" fmla="*/ 4824943 h 6858000"/>
              <a:gd name="connsiteX61" fmla="*/ 5341722 w 6223400"/>
              <a:gd name="connsiteY61" fmla="*/ 4867341 h 6858000"/>
              <a:gd name="connsiteX62" fmla="*/ 5391860 w 6223400"/>
              <a:gd name="connsiteY62" fmla="*/ 4969482 h 6858000"/>
              <a:gd name="connsiteX63" fmla="*/ 5443823 w 6223400"/>
              <a:gd name="connsiteY63" fmla="*/ 5045764 h 6858000"/>
              <a:gd name="connsiteX64" fmla="*/ 5698884 w 6223400"/>
              <a:gd name="connsiteY64" fmla="*/ 5240135 h 6858000"/>
              <a:gd name="connsiteX65" fmla="*/ 5802745 w 6223400"/>
              <a:gd name="connsiteY65" fmla="*/ 5405525 h 6858000"/>
              <a:gd name="connsiteX66" fmla="*/ 5896576 w 6223400"/>
              <a:gd name="connsiteY66" fmla="*/ 5514876 h 6858000"/>
              <a:gd name="connsiteX67" fmla="*/ 5905131 w 6223400"/>
              <a:gd name="connsiteY67" fmla="*/ 5543895 h 6858000"/>
              <a:gd name="connsiteX68" fmla="*/ 5919711 w 6223400"/>
              <a:gd name="connsiteY68" fmla="*/ 5592311 h 6858000"/>
              <a:gd name="connsiteX69" fmla="*/ 5921028 w 6223400"/>
              <a:gd name="connsiteY69" fmla="*/ 5636484 h 6858000"/>
              <a:gd name="connsiteX70" fmla="*/ 5937013 w 6223400"/>
              <a:gd name="connsiteY70" fmla="*/ 5673804 h 6858000"/>
              <a:gd name="connsiteX71" fmla="*/ 5953116 w 6223400"/>
              <a:gd name="connsiteY71" fmla="*/ 5672149 h 6858000"/>
              <a:gd name="connsiteX72" fmla="*/ 5966195 w 6223400"/>
              <a:gd name="connsiteY72" fmla="*/ 5715424 h 6858000"/>
              <a:gd name="connsiteX73" fmla="*/ 5984676 w 6223400"/>
              <a:gd name="connsiteY73" fmla="*/ 5782202 h 6858000"/>
              <a:gd name="connsiteX74" fmla="*/ 5991226 w 6223400"/>
              <a:gd name="connsiteY74" fmla="*/ 5790528 h 6858000"/>
              <a:gd name="connsiteX75" fmla="*/ 5983278 w 6223400"/>
              <a:gd name="connsiteY75" fmla="*/ 5805716 h 6858000"/>
              <a:gd name="connsiteX76" fmla="*/ 5983618 w 6223400"/>
              <a:gd name="connsiteY76" fmla="*/ 5862441 h 6858000"/>
              <a:gd name="connsiteX77" fmla="*/ 6015245 w 6223400"/>
              <a:gd name="connsiteY77" fmla="*/ 5963982 h 6858000"/>
              <a:gd name="connsiteX78" fmla="*/ 6027586 w 6223400"/>
              <a:gd name="connsiteY78" fmla="*/ 5986436 h 6858000"/>
              <a:gd name="connsiteX79" fmla="*/ 6049361 w 6223400"/>
              <a:gd name="connsiteY79" fmla="*/ 6034848 h 6858000"/>
              <a:gd name="connsiteX80" fmla="*/ 6070025 w 6223400"/>
              <a:gd name="connsiteY80" fmla="*/ 6064390 h 6858000"/>
              <a:gd name="connsiteX81" fmla="*/ 6066083 w 6223400"/>
              <a:gd name="connsiteY81" fmla="*/ 6074622 h 6858000"/>
              <a:gd name="connsiteX82" fmla="*/ 6068582 w 6223400"/>
              <a:gd name="connsiteY82" fmla="*/ 6095625 h 6858000"/>
              <a:gd name="connsiteX83" fmla="*/ 6098779 w 6223400"/>
              <a:gd name="connsiteY83" fmla="*/ 6194890 h 6858000"/>
              <a:gd name="connsiteX84" fmla="*/ 6109139 w 6223400"/>
              <a:gd name="connsiteY84" fmla="*/ 6211062 h 6858000"/>
              <a:gd name="connsiteX85" fmla="*/ 6145119 w 6223400"/>
              <a:gd name="connsiteY85" fmla="*/ 6303997 h 6858000"/>
              <a:gd name="connsiteX86" fmla="*/ 6165032 w 6223400"/>
              <a:gd name="connsiteY86" fmla="*/ 6461800 h 6858000"/>
              <a:gd name="connsiteX87" fmla="*/ 6210435 w 6223400"/>
              <a:gd name="connsiteY87" fmla="*/ 6633111 h 6858000"/>
              <a:gd name="connsiteX88" fmla="*/ 6219899 w 6223400"/>
              <a:gd name="connsiteY88" fmla="*/ 6838923 h 6858000"/>
              <a:gd name="connsiteX89" fmla="*/ 6216288 w 6223400"/>
              <a:gd name="connsiteY89" fmla="*/ 6858000 h 6858000"/>
              <a:gd name="connsiteX90" fmla="*/ 0 w 6223400"/>
              <a:gd name="connsiteY90" fmla="*/ 6858000 h 6858000"/>
              <a:gd name="connsiteX91" fmla="*/ 0 w 6223400"/>
              <a:gd name="connsiteY91" fmla="*/ 0 h 6858000"/>
              <a:gd name="connsiteX0" fmla="*/ 0 w 6223400"/>
              <a:gd name="connsiteY0" fmla="*/ 0 h 6858000"/>
              <a:gd name="connsiteX1" fmla="*/ 4660878 w 6223400"/>
              <a:gd name="connsiteY1" fmla="*/ 0 h 6858000"/>
              <a:gd name="connsiteX2" fmla="*/ 4675567 w 6223400"/>
              <a:gd name="connsiteY2" fmla="*/ 20728 h 6858000"/>
              <a:gd name="connsiteX3" fmla="*/ 4710569 w 6223400"/>
              <a:gd name="connsiteY3" fmla="*/ 83642 h 6858000"/>
              <a:gd name="connsiteX4" fmla="*/ 4688068 w 6223400"/>
              <a:gd name="connsiteY4" fmla="*/ 223730 h 6858000"/>
              <a:gd name="connsiteX5" fmla="*/ 4718625 w 6223400"/>
              <a:gd name="connsiteY5" fmla="*/ 279849 h 6858000"/>
              <a:gd name="connsiteX6" fmla="*/ 4740930 w 6223400"/>
              <a:gd name="connsiteY6" fmla="*/ 339224 h 6858000"/>
              <a:gd name="connsiteX7" fmla="*/ 4740041 w 6223400"/>
              <a:gd name="connsiteY7" fmla="*/ 340080 h 6858000"/>
              <a:gd name="connsiteX8" fmla="*/ 4738863 w 6223400"/>
              <a:gd name="connsiteY8" fmla="*/ 351201 h 6858000"/>
              <a:gd name="connsiteX9" fmla="*/ 4732241 w 6223400"/>
              <a:gd name="connsiteY9" fmla="*/ 351407 h 6858000"/>
              <a:gd name="connsiteX10" fmla="*/ 4732927 w 6223400"/>
              <a:gd name="connsiteY10" fmla="*/ 353369 h 6858000"/>
              <a:gd name="connsiteX11" fmla="*/ 4736091 w 6223400"/>
              <a:gd name="connsiteY11" fmla="*/ 365928 h 6858000"/>
              <a:gd name="connsiteX12" fmla="*/ 4739022 w 6223400"/>
              <a:gd name="connsiteY12" fmla="*/ 371555 h 6858000"/>
              <a:gd name="connsiteX13" fmla="*/ 4737700 w 6223400"/>
              <a:gd name="connsiteY13" fmla="*/ 372314 h 6858000"/>
              <a:gd name="connsiteX14" fmla="*/ 4766342 w 6223400"/>
              <a:gd name="connsiteY14" fmla="*/ 533311 h 6858000"/>
              <a:gd name="connsiteX15" fmla="*/ 4777327 w 6223400"/>
              <a:gd name="connsiteY15" fmla="*/ 543960 h 6858000"/>
              <a:gd name="connsiteX16" fmla="*/ 4785029 w 6223400"/>
              <a:gd name="connsiteY16" fmla="*/ 557747 h 6858000"/>
              <a:gd name="connsiteX17" fmla="*/ 4784573 w 6223400"/>
              <a:gd name="connsiteY17" fmla="*/ 559975 h 6858000"/>
              <a:gd name="connsiteX18" fmla="*/ 4789365 w 6223400"/>
              <a:gd name="connsiteY18" fmla="*/ 577604 h 6858000"/>
              <a:gd name="connsiteX19" fmla="*/ 4793212 w 6223400"/>
              <a:gd name="connsiteY19" fmla="*/ 580389 h 6858000"/>
              <a:gd name="connsiteX20" fmla="*/ 4820197 w 6223400"/>
              <a:gd name="connsiteY20" fmla="*/ 654308 h 6858000"/>
              <a:gd name="connsiteX21" fmla="*/ 4789004 w 6223400"/>
              <a:gd name="connsiteY21" fmla="*/ 709310 h 6858000"/>
              <a:gd name="connsiteX22" fmla="*/ 4809572 w 6223400"/>
              <a:gd name="connsiteY22" fmla="*/ 893538 h 6858000"/>
              <a:gd name="connsiteX23" fmla="*/ 4832997 w 6223400"/>
              <a:gd name="connsiteY23" fmla="*/ 1201806 h 6858000"/>
              <a:gd name="connsiteX24" fmla="*/ 4793622 w 6223400"/>
              <a:gd name="connsiteY24" fmla="*/ 1467065 h 6858000"/>
              <a:gd name="connsiteX25" fmla="*/ 4808087 w 6223400"/>
              <a:gd name="connsiteY25" fmla="*/ 1640574 h 6858000"/>
              <a:gd name="connsiteX26" fmla="*/ 4818290 w 6223400"/>
              <a:gd name="connsiteY26" fmla="*/ 1723113 h 6858000"/>
              <a:gd name="connsiteX27" fmla="*/ 4802030 w 6223400"/>
              <a:gd name="connsiteY27" fmla="*/ 1796477 h 6858000"/>
              <a:gd name="connsiteX28" fmla="*/ 4789394 w 6223400"/>
              <a:gd name="connsiteY28" fmla="*/ 1850084 h 6858000"/>
              <a:gd name="connsiteX29" fmla="*/ 4781341 w 6223400"/>
              <a:gd name="connsiteY29" fmla="*/ 1964880 h 6858000"/>
              <a:gd name="connsiteX30" fmla="*/ 4780876 w 6223400"/>
              <a:gd name="connsiteY30" fmla="*/ 2085740 h 6858000"/>
              <a:gd name="connsiteX31" fmla="*/ 4721183 w 6223400"/>
              <a:gd name="connsiteY31" fmla="*/ 2249323 h 6858000"/>
              <a:gd name="connsiteX32" fmla="*/ 4696718 w 6223400"/>
              <a:gd name="connsiteY32" fmla="*/ 2602688 h 6858000"/>
              <a:gd name="connsiteX33" fmla="*/ 4688423 w 6223400"/>
              <a:gd name="connsiteY33" fmla="*/ 2721695 h 6858000"/>
              <a:gd name="connsiteX34" fmla="*/ 4668388 w 6223400"/>
              <a:gd name="connsiteY34" fmla="*/ 2840426 h 6858000"/>
              <a:gd name="connsiteX35" fmla="*/ 4695734 w 6223400"/>
              <a:gd name="connsiteY35" fmla="*/ 2936681 h 6858000"/>
              <a:gd name="connsiteX36" fmla="*/ 4673957 w 6223400"/>
              <a:gd name="connsiteY36" fmla="*/ 3075786 h 6858000"/>
              <a:gd name="connsiteX37" fmla="*/ 4672057 w 6223400"/>
              <a:gd name="connsiteY37" fmla="*/ 3182899 h 6858000"/>
              <a:gd name="connsiteX38" fmla="*/ 4684836 w 6223400"/>
              <a:gd name="connsiteY38" fmla="*/ 3210263 h 6858000"/>
              <a:gd name="connsiteX39" fmla="*/ 4684277 w 6223400"/>
              <a:gd name="connsiteY39" fmla="*/ 3214819 h 6858000"/>
              <a:gd name="connsiteX40" fmla="*/ 4679724 w 6223400"/>
              <a:gd name="connsiteY40" fmla="*/ 3215542 h 6858000"/>
              <a:gd name="connsiteX41" fmla="*/ 4677577 w 6223400"/>
              <a:gd name="connsiteY41" fmla="*/ 3227568 h 6858000"/>
              <a:gd name="connsiteX42" fmla="*/ 4679121 w 6223400"/>
              <a:gd name="connsiteY42" fmla="*/ 3243956 h 6858000"/>
              <a:gd name="connsiteX43" fmla="*/ 4675886 w 6223400"/>
              <a:gd name="connsiteY43" fmla="*/ 3258102 h 6858000"/>
              <a:gd name="connsiteX44" fmla="*/ 4666132 w 6223400"/>
              <a:gd name="connsiteY44" fmla="*/ 3289864 h 6858000"/>
              <a:gd name="connsiteX45" fmla="*/ 4665929 w 6223400"/>
              <a:gd name="connsiteY45" fmla="*/ 3300587 h 6858000"/>
              <a:gd name="connsiteX46" fmla="*/ 4662937 w 6223400"/>
              <a:gd name="connsiteY46" fmla="*/ 3311027 h 6858000"/>
              <a:gd name="connsiteX47" fmla="*/ 4660497 w 6223400"/>
              <a:gd name="connsiteY47" fmla="*/ 3311675 h 6858000"/>
              <a:gd name="connsiteX48" fmla="*/ 4654307 w 6223400"/>
              <a:gd name="connsiteY48" fmla="*/ 3305257 h 6858000"/>
              <a:gd name="connsiteX49" fmla="*/ 4651183 w 6223400"/>
              <a:gd name="connsiteY49" fmla="*/ 3460438 h 6858000"/>
              <a:gd name="connsiteX50" fmla="*/ 4668869 w 6223400"/>
              <a:gd name="connsiteY50" fmla="*/ 3559504 h 6858000"/>
              <a:gd name="connsiteX51" fmla="*/ 4706367 w 6223400"/>
              <a:gd name="connsiteY51" fmla="*/ 3636089 h 6858000"/>
              <a:gd name="connsiteX52" fmla="*/ 4745680 w 6223400"/>
              <a:gd name="connsiteY52" fmla="*/ 3768627 h 6858000"/>
              <a:gd name="connsiteX53" fmla="*/ 4848872 w 6223400"/>
              <a:gd name="connsiteY53" fmla="*/ 3937574 h 6858000"/>
              <a:gd name="connsiteX54" fmla="*/ 4963133 w 6223400"/>
              <a:gd name="connsiteY54" fmla="*/ 4114322 h 6858000"/>
              <a:gd name="connsiteX55" fmla="*/ 5099436 w 6223400"/>
              <a:gd name="connsiteY55" fmla="*/ 4390012 h 6858000"/>
              <a:gd name="connsiteX56" fmla="*/ 5177436 w 6223400"/>
              <a:gd name="connsiteY56" fmla="*/ 4529367 h 6858000"/>
              <a:gd name="connsiteX57" fmla="*/ 5245650 w 6223400"/>
              <a:gd name="connsiteY57" fmla="*/ 4634370 h 6858000"/>
              <a:gd name="connsiteX58" fmla="*/ 5265662 w 6223400"/>
              <a:gd name="connsiteY58" fmla="*/ 4708824 h 6858000"/>
              <a:gd name="connsiteX59" fmla="*/ 5305482 w 6223400"/>
              <a:gd name="connsiteY59" fmla="*/ 4824943 h 6858000"/>
              <a:gd name="connsiteX60" fmla="*/ 5341722 w 6223400"/>
              <a:gd name="connsiteY60" fmla="*/ 4867341 h 6858000"/>
              <a:gd name="connsiteX61" fmla="*/ 5391860 w 6223400"/>
              <a:gd name="connsiteY61" fmla="*/ 4969482 h 6858000"/>
              <a:gd name="connsiteX62" fmla="*/ 5443823 w 6223400"/>
              <a:gd name="connsiteY62" fmla="*/ 5045764 h 6858000"/>
              <a:gd name="connsiteX63" fmla="*/ 5698884 w 6223400"/>
              <a:gd name="connsiteY63" fmla="*/ 5240135 h 6858000"/>
              <a:gd name="connsiteX64" fmla="*/ 5802745 w 6223400"/>
              <a:gd name="connsiteY64" fmla="*/ 5405525 h 6858000"/>
              <a:gd name="connsiteX65" fmla="*/ 5896576 w 6223400"/>
              <a:gd name="connsiteY65" fmla="*/ 5514876 h 6858000"/>
              <a:gd name="connsiteX66" fmla="*/ 5905131 w 6223400"/>
              <a:gd name="connsiteY66" fmla="*/ 5543895 h 6858000"/>
              <a:gd name="connsiteX67" fmla="*/ 5919711 w 6223400"/>
              <a:gd name="connsiteY67" fmla="*/ 5592311 h 6858000"/>
              <a:gd name="connsiteX68" fmla="*/ 5921028 w 6223400"/>
              <a:gd name="connsiteY68" fmla="*/ 5636484 h 6858000"/>
              <a:gd name="connsiteX69" fmla="*/ 5937013 w 6223400"/>
              <a:gd name="connsiteY69" fmla="*/ 5673804 h 6858000"/>
              <a:gd name="connsiteX70" fmla="*/ 5953116 w 6223400"/>
              <a:gd name="connsiteY70" fmla="*/ 5672149 h 6858000"/>
              <a:gd name="connsiteX71" fmla="*/ 5966195 w 6223400"/>
              <a:gd name="connsiteY71" fmla="*/ 5715424 h 6858000"/>
              <a:gd name="connsiteX72" fmla="*/ 5984676 w 6223400"/>
              <a:gd name="connsiteY72" fmla="*/ 5782202 h 6858000"/>
              <a:gd name="connsiteX73" fmla="*/ 5991226 w 6223400"/>
              <a:gd name="connsiteY73" fmla="*/ 5790528 h 6858000"/>
              <a:gd name="connsiteX74" fmla="*/ 5983278 w 6223400"/>
              <a:gd name="connsiteY74" fmla="*/ 5805716 h 6858000"/>
              <a:gd name="connsiteX75" fmla="*/ 5983618 w 6223400"/>
              <a:gd name="connsiteY75" fmla="*/ 5862441 h 6858000"/>
              <a:gd name="connsiteX76" fmla="*/ 6015245 w 6223400"/>
              <a:gd name="connsiteY76" fmla="*/ 5963982 h 6858000"/>
              <a:gd name="connsiteX77" fmla="*/ 6027586 w 6223400"/>
              <a:gd name="connsiteY77" fmla="*/ 5986436 h 6858000"/>
              <a:gd name="connsiteX78" fmla="*/ 6049361 w 6223400"/>
              <a:gd name="connsiteY78" fmla="*/ 6034848 h 6858000"/>
              <a:gd name="connsiteX79" fmla="*/ 6070025 w 6223400"/>
              <a:gd name="connsiteY79" fmla="*/ 6064390 h 6858000"/>
              <a:gd name="connsiteX80" fmla="*/ 6066083 w 6223400"/>
              <a:gd name="connsiteY80" fmla="*/ 6074622 h 6858000"/>
              <a:gd name="connsiteX81" fmla="*/ 6068582 w 6223400"/>
              <a:gd name="connsiteY81" fmla="*/ 6095625 h 6858000"/>
              <a:gd name="connsiteX82" fmla="*/ 6098779 w 6223400"/>
              <a:gd name="connsiteY82" fmla="*/ 6194890 h 6858000"/>
              <a:gd name="connsiteX83" fmla="*/ 6109139 w 6223400"/>
              <a:gd name="connsiteY83" fmla="*/ 6211062 h 6858000"/>
              <a:gd name="connsiteX84" fmla="*/ 6145119 w 6223400"/>
              <a:gd name="connsiteY84" fmla="*/ 6303997 h 6858000"/>
              <a:gd name="connsiteX85" fmla="*/ 6165032 w 6223400"/>
              <a:gd name="connsiteY85" fmla="*/ 6461800 h 6858000"/>
              <a:gd name="connsiteX86" fmla="*/ 6210435 w 6223400"/>
              <a:gd name="connsiteY86" fmla="*/ 6633111 h 6858000"/>
              <a:gd name="connsiteX87" fmla="*/ 6219899 w 6223400"/>
              <a:gd name="connsiteY87" fmla="*/ 6838923 h 6858000"/>
              <a:gd name="connsiteX88" fmla="*/ 6216288 w 6223400"/>
              <a:gd name="connsiteY88" fmla="*/ 6858000 h 6858000"/>
              <a:gd name="connsiteX89" fmla="*/ 0 w 6223400"/>
              <a:gd name="connsiteY89" fmla="*/ 6858000 h 6858000"/>
              <a:gd name="connsiteX90" fmla="*/ 0 w 6223400"/>
              <a:gd name="connsiteY90" fmla="*/ 0 h 6858000"/>
              <a:gd name="connsiteX0" fmla="*/ 0 w 6223400"/>
              <a:gd name="connsiteY0" fmla="*/ 0 h 6858000"/>
              <a:gd name="connsiteX1" fmla="*/ 4660878 w 6223400"/>
              <a:gd name="connsiteY1" fmla="*/ 0 h 6858000"/>
              <a:gd name="connsiteX2" fmla="*/ 4675567 w 6223400"/>
              <a:gd name="connsiteY2" fmla="*/ 20728 h 6858000"/>
              <a:gd name="connsiteX3" fmla="*/ 4710569 w 6223400"/>
              <a:gd name="connsiteY3" fmla="*/ 83642 h 6858000"/>
              <a:gd name="connsiteX4" fmla="*/ 4742659 w 6223400"/>
              <a:gd name="connsiteY4" fmla="*/ 169139 h 6858000"/>
              <a:gd name="connsiteX5" fmla="*/ 4718625 w 6223400"/>
              <a:gd name="connsiteY5" fmla="*/ 279849 h 6858000"/>
              <a:gd name="connsiteX6" fmla="*/ 4740930 w 6223400"/>
              <a:gd name="connsiteY6" fmla="*/ 339224 h 6858000"/>
              <a:gd name="connsiteX7" fmla="*/ 4740041 w 6223400"/>
              <a:gd name="connsiteY7" fmla="*/ 340080 h 6858000"/>
              <a:gd name="connsiteX8" fmla="*/ 4738863 w 6223400"/>
              <a:gd name="connsiteY8" fmla="*/ 351201 h 6858000"/>
              <a:gd name="connsiteX9" fmla="*/ 4732241 w 6223400"/>
              <a:gd name="connsiteY9" fmla="*/ 351407 h 6858000"/>
              <a:gd name="connsiteX10" fmla="*/ 4732927 w 6223400"/>
              <a:gd name="connsiteY10" fmla="*/ 353369 h 6858000"/>
              <a:gd name="connsiteX11" fmla="*/ 4736091 w 6223400"/>
              <a:gd name="connsiteY11" fmla="*/ 365928 h 6858000"/>
              <a:gd name="connsiteX12" fmla="*/ 4739022 w 6223400"/>
              <a:gd name="connsiteY12" fmla="*/ 371555 h 6858000"/>
              <a:gd name="connsiteX13" fmla="*/ 4737700 w 6223400"/>
              <a:gd name="connsiteY13" fmla="*/ 372314 h 6858000"/>
              <a:gd name="connsiteX14" fmla="*/ 4766342 w 6223400"/>
              <a:gd name="connsiteY14" fmla="*/ 533311 h 6858000"/>
              <a:gd name="connsiteX15" fmla="*/ 4777327 w 6223400"/>
              <a:gd name="connsiteY15" fmla="*/ 543960 h 6858000"/>
              <a:gd name="connsiteX16" fmla="*/ 4785029 w 6223400"/>
              <a:gd name="connsiteY16" fmla="*/ 557747 h 6858000"/>
              <a:gd name="connsiteX17" fmla="*/ 4784573 w 6223400"/>
              <a:gd name="connsiteY17" fmla="*/ 559975 h 6858000"/>
              <a:gd name="connsiteX18" fmla="*/ 4789365 w 6223400"/>
              <a:gd name="connsiteY18" fmla="*/ 577604 h 6858000"/>
              <a:gd name="connsiteX19" fmla="*/ 4793212 w 6223400"/>
              <a:gd name="connsiteY19" fmla="*/ 580389 h 6858000"/>
              <a:gd name="connsiteX20" fmla="*/ 4820197 w 6223400"/>
              <a:gd name="connsiteY20" fmla="*/ 654308 h 6858000"/>
              <a:gd name="connsiteX21" fmla="*/ 4789004 w 6223400"/>
              <a:gd name="connsiteY21" fmla="*/ 709310 h 6858000"/>
              <a:gd name="connsiteX22" fmla="*/ 4809572 w 6223400"/>
              <a:gd name="connsiteY22" fmla="*/ 893538 h 6858000"/>
              <a:gd name="connsiteX23" fmla="*/ 4832997 w 6223400"/>
              <a:gd name="connsiteY23" fmla="*/ 1201806 h 6858000"/>
              <a:gd name="connsiteX24" fmla="*/ 4793622 w 6223400"/>
              <a:gd name="connsiteY24" fmla="*/ 1467065 h 6858000"/>
              <a:gd name="connsiteX25" fmla="*/ 4808087 w 6223400"/>
              <a:gd name="connsiteY25" fmla="*/ 1640574 h 6858000"/>
              <a:gd name="connsiteX26" fmla="*/ 4818290 w 6223400"/>
              <a:gd name="connsiteY26" fmla="*/ 1723113 h 6858000"/>
              <a:gd name="connsiteX27" fmla="*/ 4802030 w 6223400"/>
              <a:gd name="connsiteY27" fmla="*/ 1796477 h 6858000"/>
              <a:gd name="connsiteX28" fmla="*/ 4789394 w 6223400"/>
              <a:gd name="connsiteY28" fmla="*/ 1850084 h 6858000"/>
              <a:gd name="connsiteX29" fmla="*/ 4781341 w 6223400"/>
              <a:gd name="connsiteY29" fmla="*/ 1964880 h 6858000"/>
              <a:gd name="connsiteX30" fmla="*/ 4780876 w 6223400"/>
              <a:gd name="connsiteY30" fmla="*/ 2085740 h 6858000"/>
              <a:gd name="connsiteX31" fmla="*/ 4721183 w 6223400"/>
              <a:gd name="connsiteY31" fmla="*/ 2249323 h 6858000"/>
              <a:gd name="connsiteX32" fmla="*/ 4696718 w 6223400"/>
              <a:gd name="connsiteY32" fmla="*/ 2602688 h 6858000"/>
              <a:gd name="connsiteX33" fmla="*/ 4688423 w 6223400"/>
              <a:gd name="connsiteY33" fmla="*/ 2721695 h 6858000"/>
              <a:gd name="connsiteX34" fmla="*/ 4668388 w 6223400"/>
              <a:gd name="connsiteY34" fmla="*/ 2840426 h 6858000"/>
              <a:gd name="connsiteX35" fmla="*/ 4695734 w 6223400"/>
              <a:gd name="connsiteY35" fmla="*/ 2936681 h 6858000"/>
              <a:gd name="connsiteX36" fmla="*/ 4673957 w 6223400"/>
              <a:gd name="connsiteY36" fmla="*/ 3075786 h 6858000"/>
              <a:gd name="connsiteX37" fmla="*/ 4672057 w 6223400"/>
              <a:gd name="connsiteY37" fmla="*/ 3182899 h 6858000"/>
              <a:gd name="connsiteX38" fmla="*/ 4684836 w 6223400"/>
              <a:gd name="connsiteY38" fmla="*/ 3210263 h 6858000"/>
              <a:gd name="connsiteX39" fmla="*/ 4684277 w 6223400"/>
              <a:gd name="connsiteY39" fmla="*/ 3214819 h 6858000"/>
              <a:gd name="connsiteX40" fmla="*/ 4679724 w 6223400"/>
              <a:gd name="connsiteY40" fmla="*/ 3215542 h 6858000"/>
              <a:gd name="connsiteX41" fmla="*/ 4677577 w 6223400"/>
              <a:gd name="connsiteY41" fmla="*/ 3227568 h 6858000"/>
              <a:gd name="connsiteX42" fmla="*/ 4679121 w 6223400"/>
              <a:gd name="connsiteY42" fmla="*/ 3243956 h 6858000"/>
              <a:gd name="connsiteX43" fmla="*/ 4675886 w 6223400"/>
              <a:gd name="connsiteY43" fmla="*/ 3258102 h 6858000"/>
              <a:gd name="connsiteX44" fmla="*/ 4666132 w 6223400"/>
              <a:gd name="connsiteY44" fmla="*/ 3289864 h 6858000"/>
              <a:gd name="connsiteX45" fmla="*/ 4665929 w 6223400"/>
              <a:gd name="connsiteY45" fmla="*/ 3300587 h 6858000"/>
              <a:gd name="connsiteX46" fmla="*/ 4662937 w 6223400"/>
              <a:gd name="connsiteY46" fmla="*/ 3311027 h 6858000"/>
              <a:gd name="connsiteX47" fmla="*/ 4660497 w 6223400"/>
              <a:gd name="connsiteY47" fmla="*/ 3311675 h 6858000"/>
              <a:gd name="connsiteX48" fmla="*/ 4654307 w 6223400"/>
              <a:gd name="connsiteY48" fmla="*/ 3305257 h 6858000"/>
              <a:gd name="connsiteX49" fmla="*/ 4651183 w 6223400"/>
              <a:gd name="connsiteY49" fmla="*/ 3460438 h 6858000"/>
              <a:gd name="connsiteX50" fmla="*/ 4668869 w 6223400"/>
              <a:gd name="connsiteY50" fmla="*/ 3559504 h 6858000"/>
              <a:gd name="connsiteX51" fmla="*/ 4706367 w 6223400"/>
              <a:gd name="connsiteY51" fmla="*/ 3636089 h 6858000"/>
              <a:gd name="connsiteX52" fmla="*/ 4745680 w 6223400"/>
              <a:gd name="connsiteY52" fmla="*/ 3768627 h 6858000"/>
              <a:gd name="connsiteX53" fmla="*/ 4848872 w 6223400"/>
              <a:gd name="connsiteY53" fmla="*/ 3937574 h 6858000"/>
              <a:gd name="connsiteX54" fmla="*/ 4963133 w 6223400"/>
              <a:gd name="connsiteY54" fmla="*/ 4114322 h 6858000"/>
              <a:gd name="connsiteX55" fmla="*/ 5099436 w 6223400"/>
              <a:gd name="connsiteY55" fmla="*/ 4390012 h 6858000"/>
              <a:gd name="connsiteX56" fmla="*/ 5177436 w 6223400"/>
              <a:gd name="connsiteY56" fmla="*/ 4529367 h 6858000"/>
              <a:gd name="connsiteX57" fmla="*/ 5245650 w 6223400"/>
              <a:gd name="connsiteY57" fmla="*/ 4634370 h 6858000"/>
              <a:gd name="connsiteX58" fmla="*/ 5265662 w 6223400"/>
              <a:gd name="connsiteY58" fmla="*/ 4708824 h 6858000"/>
              <a:gd name="connsiteX59" fmla="*/ 5305482 w 6223400"/>
              <a:gd name="connsiteY59" fmla="*/ 4824943 h 6858000"/>
              <a:gd name="connsiteX60" fmla="*/ 5341722 w 6223400"/>
              <a:gd name="connsiteY60" fmla="*/ 4867341 h 6858000"/>
              <a:gd name="connsiteX61" fmla="*/ 5391860 w 6223400"/>
              <a:gd name="connsiteY61" fmla="*/ 4969482 h 6858000"/>
              <a:gd name="connsiteX62" fmla="*/ 5443823 w 6223400"/>
              <a:gd name="connsiteY62" fmla="*/ 5045764 h 6858000"/>
              <a:gd name="connsiteX63" fmla="*/ 5698884 w 6223400"/>
              <a:gd name="connsiteY63" fmla="*/ 5240135 h 6858000"/>
              <a:gd name="connsiteX64" fmla="*/ 5802745 w 6223400"/>
              <a:gd name="connsiteY64" fmla="*/ 5405525 h 6858000"/>
              <a:gd name="connsiteX65" fmla="*/ 5896576 w 6223400"/>
              <a:gd name="connsiteY65" fmla="*/ 5514876 h 6858000"/>
              <a:gd name="connsiteX66" fmla="*/ 5905131 w 6223400"/>
              <a:gd name="connsiteY66" fmla="*/ 5543895 h 6858000"/>
              <a:gd name="connsiteX67" fmla="*/ 5919711 w 6223400"/>
              <a:gd name="connsiteY67" fmla="*/ 5592311 h 6858000"/>
              <a:gd name="connsiteX68" fmla="*/ 5921028 w 6223400"/>
              <a:gd name="connsiteY68" fmla="*/ 5636484 h 6858000"/>
              <a:gd name="connsiteX69" fmla="*/ 5937013 w 6223400"/>
              <a:gd name="connsiteY69" fmla="*/ 5673804 h 6858000"/>
              <a:gd name="connsiteX70" fmla="*/ 5953116 w 6223400"/>
              <a:gd name="connsiteY70" fmla="*/ 5672149 h 6858000"/>
              <a:gd name="connsiteX71" fmla="*/ 5966195 w 6223400"/>
              <a:gd name="connsiteY71" fmla="*/ 5715424 h 6858000"/>
              <a:gd name="connsiteX72" fmla="*/ 5984676 w 6223400"/>
              <a:gd name="connsiteY72" fmla="*/ 5782202 h 6858000"/>
              <a:gd name="connsiteX73" fmla="*/ 5991226 w 6223400"/>
              <a:gd name="connsiteY73" fmla="*/ 5790528 h 6858000"/>
              <a:gd name="connsiteX74" fmla="*/ 5983278 w 6223400"/>
              <a:gd name="connsiteY74" fmla="*/ 5805716 h 6858000"/>
              <a:gd name="connsiteX75" fmla="*/ 5983618 w 6223400"/>
              <a:gd name="connsiteY75" fmla="*/ 5862441 h 6858000"/>
              <a:gd name="connsiteX76" fmla="*/ 6015245 w 6223400"/>
              <a:gd name="connsiteY76" fmla="*/ 5963982 h 6858000"/>
              <a:gd name="connsiteX77" fmla="*/ 6027586 w 6223400"/>
              <a:gd name="connsiteY77" fmla="*/ 5986436 h 6858000"/>
              <a:gd name="connsiteX78" fmla="*/ 6049361 w 6223400"/>
              <a:gd name="connsiteY78" fmla="*/ 6034848 h 6858000"/>
              <a:gd name="connsiteX79" fmla="*/ 6070025 w 6223400"/>
              <a:gd name="connsiteY79" fmla="*/ 6064390 h 6858000"/>
              <a:gd name="connsiteX80" fmla="*/ 6066083 w 6223400"/>
              <a:gd name="connsiteY80" fmla="*/ 6074622 h 6858000"/>
              <a:gd name="connsiteX81" fmla="*/ 6068582 w 6223400"/>
              <a:gd name="connsiteY81" fmla="*/ 6095625 h 6858000"/>
              <a:gd name="connsiteX82" fmla="*/ 6098779 w 6223400"/>
              <a:gd name="connsiteY82" fmla="*/ 6194890 h 6858000"/>
              <a:gd name="connsiteX83" fmla="*/ 6109139 w 6223400"/>
              <a:gd name="connsiteY83" fmla="*/ 6211062 h 6858000"/>
              <a:gd name="connsiteX84" fmla="*/ 6145119 w 6223400"/>
              <a:gd name="connsiteY84" fmla="*/ 6303997 h 6858000"/>
              <a:gd name="connsiteX85" fmla="*/ 6165032 w 6223400"/>
              <a:gd name="connsiteY85" fmla="*/ 6461800 h 6858000"/>
              <a:gd name="connsiteX86" fmla="*/ 6210435 w 6223400"/>
              <a:gd name="connsiteY86" fmla="*/ 6633111 h 6858000"/>
              <a:gd name="connsiteX87" fmla="*/ 6219899 w 6223400"/>
              <a:gd name="connsiteY87" fmla="*/ 6838923 h 6858000"/>
              <a:gd name="connsiteX88" fmla="*/ 6216288 w 6223400"/>
              <a:gd name="connsiteY88" fmla="*/ 6858000 h 6858000"/>
              <a:gd name="connsiteX89" fmla="*/ 0 w 6223400"/>
              <a:gd name="connsiteY89" fmla="*/ 6858000 h 6858000"/>
              <a:gd name="connsiteX90" fmla="*/ 0 w 6223400"/>
              <a:gd name="connsiteY90" fmla="*/ 0 h 6858000"/>
              <a:gd name="connsiteX0" fmla="*/ 0 w 6223400"/>
              <a:gd name="connsiteY0" fmla="*/ 0 h 6858000"/>
              <a:gd name="connsiteX1" fmla="*/ 4660878 w 6223400"/>
              <a:gd name="connsiteY1" fmla="*/ 0 h 6858000"/>
              <a:gd name="connsiteX2" fmla="*/ 4675567 w 6223400"/>
              <a:gd name="connsiteY2" fmla="*/ 20728 h 6858000"/>
              <a:gd name="connsiteX3" fmla="*/ 4710569 w 6223400"/>
              <a:gd name="connsiteY3" fmla="*/ 83642 h 6858000"/>
              <a:gd name="connsiteX4" fmla="*/ 4742659 w 6223400"/>
              <a:gd name="connsiteY4" fmla="*/ 169139 h 6858000"/>
              <a:gd name="connsiteX5" fmla="*/ 4740930 w 6223400"/>
              <a:gd name="connsiteY5" fmla="*/ 339224 h 6858000"/>
              <a:gd name="connsiteX6" fmla="*/ 4740041 w 6223400"/>
              <a:gd name="connsiteY6" fmla="*/ 340080 h 6858000"/>
              <a:gd name="connsiteX7" fmla="*/ 4738863 w 6223400"/>
              <a:gd name="connsiteY7" fmla="*/ 351201 h 6858000"/>
              <a:gd name="connsiteX8" fmla="*/ 4732241 w 6223400"/>
              <a:gd name="connsiteY8" fmla="*/ 351407 h 6858000"/>
              <a:gd name="connsiteX9" fmla="*/ 4732927 w 6223400"/>
              <a:gd name="connsiteY9" fmla="*/ 353369 h 6858000"/>
              <a:gd name="connsiteX10" fmla="*/ 4736091 w 6223400"/>
              <a:gd name="connsiteY10" fmla="*/ 365928 h 6858000"/>
              <a:gd name="connsiteX11" fmla="*/ 4739022 w 6223400"/>
              <a:gd name="connsiteY11" fmla="*/ 371555 h 6858000"/>
              <a:gd name="connsiteX12" fmla="*/ 4737700 w 6223400"/>
              <a:gd name="connsiteY12" fmla="*/ 372314 h 6858000"/>
              <a:gd name="connsiteX13" fmla="*/ 4766342 w 6223400"/>
              <a:gd name="connsiteY13" fmla="*/ 533311 h 6858000"/>
              <a:gd name="connsiteX14" fmla="*/ 4777327 w 6223400"/>
              <a:gd name="connsiteY14" fmla="*/ 543960 h 6858000"/>
              <a:gd name="connsiteX15" fmla="*/ 4785029 w 6223400"/>
              <a:gd name="connsiteY15" fmla="*/ 557747 h 6858000"/>
              <a:gd name="connsiteX16" fmla="*/ 4784573 w 6223400"/>
              <a:gd name="connsiteY16" fmla="*/ 559975 h 6858000"/>
              <a:gd name="connsiteX17" fmla="*/ 4789365 w 6223400"/>
              <a:gd name="connsiteY17" fmla="*/ 577604 h 6858000"/>
              <a:gd name="connsiteX18" fmla="*/ 4793212 w 6223400"/>
              <a:gd name="connsiteY18" fmla="*/ 580389 h 6858000"/>
              <a:gd name="connsiteX19" fmla="*/ 4820197 w 6223400"/>
              <a:gd name="connsiteY19" fmla="*/ 654308 h 6858000"/>
              <a:gd name="connsiteX20" fmla="*/ 4789004 w 6223400"/>
              <a:gd name="connsiteY20" fmla="*/ 709310 h 6858000"/>
              <a:gd name="connsiteX21" fmla="*/ 4809572 w 6223400"/>
              <a:gd name="connsiteY21" fmla="*/ 893538 h 6858000"/>
              <a:gd name="connsiteX22" fmla="*/ 4832997 w 6223400"/>
              <a:gd name="connsiteY22" fmla="*/ 1201806 h 6858000"/>
              <a:gd name="connsiteX23" fmla="*/ 4793622 w 6223400"/>
              <a:gd name="connsiteY23" fmla="*/ 1467065 h 6858000"/>
              <a:gd name="connsiteX24" fmla="*/ 4808087 w 6223400"/>
              <a:gd name="connsiteY24" fmla="*/ 1640574 h 6858000"/>
              <a:gd name="connsiteX25" fmla="*/ 4818290 w 6223400"/>
              <a:gd name="connsiteY25" fmla="*/ 1723113 h 6858000"/>
              <a:gd name="connsiteX26" fmla="*/ 4802030 w 6223400"/>
              <a:gd name="connsiteY26" fmla="*/ 1796477 h 6858000"/>
              <a:gd name="connsiteX27" fmla="*/ 4789394 w 6223400"/>
              <a:gd name="connsiteY27" fmla="*/ 1850084 h 6858000"/>
              <a:gd name="connsiteX28" fmla="*/ 4781341 w 6223400"/>
              <a:gd name="connsiteY28" fmla="*/ 1964880 h 6858000"/>
              <a:gd name="connsiteX29" fmla="*/ 4780876 w 6223400"/>
              <a:gd name="connsiteY29" fmla="*/ 2085740 h 6858000"/>
              <a:gd name="connsiteX30" fmla="*/ 4721183 w 6223400"/>
              <a:gd name="connsiteY30" fmla="*/ 2249323 h 6858000"/>
              <a:gd name="connsiteX31" fmla="*/ 4696718 w 6223400"/>
              <a:gd name="connsiteY31" fmla="*/ 2602688 h 6858000"/>
              <a:gd name="connsiteX32" fmla="*/ 4688423 w 6223400"/>
              <a:gd name="connsiteY32" fmla="*/ 2721695 h 6858000"/>
              <a:gd name="connsiteX33" fmla="*/ 4668388 w 6223400"/>
              <a:gd name="connsiteY33" fmla="*/ 2840426 h 6858000"/>
              <a:gd name="connsiteX34" fmla="*/ 4695734 w 6223400"/>
              <a:gd name="connsiteY34" fmla="*/ 2936681 h 6858000"/>
              <a:gd name="connsiteX35" fmla="*/ 4673957 w 6223400"/>
              <a:gd name="connsiteY35" fmla="*/ 3075786 h 6858000"/>
              <a:gd name="connsiteX36" fmla="*/ 4672057 w 6223400"/>
              <a:gd name="connsiteY36" fmla="*/ 3182899 h 6858000"/>
              <a:gd name="connsiteX37" fmla="*/ 4684836 w 6223400"/>
              <a:gd name="connsiteY37" fmla="*/ 3210263 h 6858000"/>
              <a:gd name="connsiteX38" fmla="*/ 4684277 w 6223400"/>
              <a:gd name="connsiteY38" fmla="*/ 3214819 h 6858000"/>
              <a:gd name="connsiteX39" fmla="*/ 4679724 w 6223400"/>
              <a:gd name="connsiteY39" fmla="*/ 3215542 h 6858000"/>
              <a:gd name="connsiteX40" fmla="*/ 4677577 w 6223400"/>
              <a:gd name="connsiteY40" fmla="*/ 3227568 h 6858000"/>
              <a:gd name="connsiteX41" fmla="*/ 4679121 w 6223400"/>
              <a:gd name="connsiteY41" fmla="*/ 3243956 h 6858000"/>
              <a:gd name="connsiteX42" fmla="*/ 4675886 w 6223400"/>
              <a:gd name="connsiteY42" fmla="*/ 3258102 h 6858000"/>
              <a:gd name="connsiteX43" fmla="*/ 4666132 w 6223400"/>
              <a:gd name="connsiteY43" fmla="*/ 3289864 h 6858000"/>
              <a:gd name="connsiteX44" fmla="*/ 4665929 w 6223400"/>
              <a:gd name="connsiteY44" fmla="*/ 3300587 h 6858000"/>
              <a:gd name="connsiteX45" fmla="*/ 4662937 w 6223400"/>
              <a:gd name="connsiteY45" fmla="*/ 3311027 h 6858000"/>
              <a:gd name="connsiteX46" fmla="*/ 4660497 w 6223400"/>
              <a:gd name="connsiteY46" fmla="*/ 3311675 h 6858000"/>
              <a:gd name="connsiteX47" fmla="*/ 4654307 w 6223400"/>
              <a:gd name="connsiteY47" fmla="*/ 3305257 h 6858000"/>
              <a:gd name="connsiteX48" fmla="*/ 4651183 w 6223400"/>
              <a:gd name="connsiteY48" fmla="*/ 3460438 h 6858000"/>
              <a:gd name="connsiteX49" fmla="*/ 4668869 w 6223400"/>
              <a:gd name="connsiteY49" fmla="*/ 3559504 h 6858000"/>
              <a:gd name="connsiteX50" fmla="*/ 4706367 w 6223400"/>
              <a:gd name="connsiteY50" fmla="*/ 3636089 h 6858000"/>
              <a:gd name="connsiteX51" fmla="*/ 4745680 w 6223400"/>
              <a:gd name="connsiteY51" fmla="*/ 3768627 h 6858000"/>
              <a:gd name="connsiteX52" fmla="*/ 4848872 w 6223400"/>
              <a:gd name="connsiteY52" fmla="*/ 3937574 h 6858000"/>
              <a:gd name="connsiteX53" fmla="*/ 4963133 w 6223400"/>
              <a:gd name="connsiteY53" fmla="*/ 4114322 h 6858000"/>
              <a:gd name="connsiteX54" fmla="*/ 5099436 w 6223400"/>
              <a:gd name="connsiteY54" fmla="*/ 4390012 h 6858000"/>
              <a:gd name="connsiteX55" fmla="*/ 5177436 w 6223400"/>
              <a:gd name="connsiteY55" fmla="*/ 4529367 h 6858000"/>
              <a:gd name="connsiteX56" fmla="*/ 5245650 w 6223400"/>
              <a:gd name="connsiteY56" fmla="*/ 4634370 h 6858000"/>
              <a:gd name="connsiteX57" fmla="*/ 5265662 w 6223400"/>
              <a:gd name="connsiteY57" fmla="*/ 4708824 h 6858000"/>
              <a:gd name="connsiteX58" fmla="*/ 5305482 w 6223400"/>
              <a:gd name="connsiteY58" fmla="*/ 4824943 h 6858000"/>
              <a:gd name="connsiteX59" fmla="*/ 5341722 w 6223400"/>
              <a:gd name="connsiteY59" fmla="*/ 4867341 h 6858000"/>
              <a:gd name="connsiteX60" fmla="*/ 5391860 w 6223400"/>
              <a:gd name="connsiteY60" fmla="*/ 4969482 h 6858000"/>
              <a:gd name="connsiteX61" fmla="*/ 5443823 w 6223400"/>
              <a:gd name="connsiteY61" fmla="*/ 5045764 h 6858000"/>
              <a:gd name="connsiteX62" fmla="*/ 5698884 w 6223400"/>
              <a:gd name="connsiteY62" fmla="*/ 5240135 h 6858000"/>
              <a:gd name="connsiteX63" fmla="*/ 5802745 w 6223400"/>
              <a:gd name="connsiteY63" fmla="*/ 5405525 h 6858000"/>
              <a:gd name="connsiteX64" fmla="*/ 5896576 w 6223400"/>
              <a:gd name="connsiteY64" fmla="*/ 5514876 h 6858000"/>
              <a:gd name="connsiteX65" fmla="*/ 5905131 w 6223400"/>
              <a:gd name="connsiteY65" fmla="*/ 5543895 h 6858000"/>
              <a:gd name="connsiteX66" fmla="*/ 5919711 w 6223400"/>
              <a:gd name="connsiteY66" fmla="*/ 5592311 h 6858000"/>
              <a:gd name="connsiteX67" fmla="*/ 5921028 w 6223400"/>
              <a:gd name="connsiteY67" fmla="*/ 5636484 h 6858000"/>
              <a:gd name="connsiteX68" fmla="*/ 5937013 w 6223400"/>
              <a:gd name="connsiteY68" fmla="*/ 5673804 h 6858000"/>
              <a:gd name="connsiteX69" fmla="*/ 5953116 w 6223400"/>
              <a:gd name="connsiteY69" fmla="*/ 5672149 h 6858000"/>
              <a:gd name="connsiteX70" fmla="*/ 5966195 w 6223400"/>
              <a:gd name="connsiteY70" fmla="*/ 5715424 h 6858000"/>
              <a:gd name="connsiteX71" fmla="*/ 5984676 w 6223400"/>
              <a:gd name="connsiteY71" fmla="*/ 5782202 h 6858000"/>
              <a:gd name="connsiteX72" fmla="*/ 5991226 w 6223400"/>
              <a:gd name="connsiteY72" fmla="*/ 5790528 h 6858000"/>
              <a:gd name="connsiteX73" fmla="*/ 5983278 w 6223400"/>
              <a:gd name="connsiteY73" fmla="*/ 5805716 h 6858000"/>
              <a:gd name="connsiteX74" fmla="*/ 5983618 w 6223400"/>
              <a:gd name="connsiteY74" fmla="*/ 5862441 h 6858000"/>
              <a:gd name="connsiteX75" fmla="*/ 6015245 w 6223400"/>
              <a:gd name="connsiteY75" fmla="*/ 5963982 h 6858000"/>
              <a:gd name="connsiteX76" fmla="*/ 6027586 w 6223400"/>
              <a:gd name="connsiteY76" fmla="*/ 5986436 h 6858000"/>
              <a:gd name="connsiteX77" fmla="*/ 6049361 w 6223400"/>
              <a:gd name="connsiteY77" fmla="*/ 6034848 h 6858000"/>
              <a:gd name="connsiteX78" fmla="*/ 6070025 w 6223400"/>
              <a:gd name="connsiteY78" fmla="*/ 6064390 h 6858000"/>
              <a:gd name="connsiteX79" fmla="*/ 6066083 w 6223400"/>
              <a:gd name="connsiteY79" fmla="*/ 6074622 h 6858000"/>
              <a:gd name="connsiteX80" fmla="*/ 6068582 w 6223400"/>
              <a:gd name="connsiteY80" fmla="*/ 6095625 h 6858000"/>
              <a:gd name="connsiteX81" fmla="*/ 6098779 w 6223400"/>
              <a:gd name="connsiteY81" fmla="*/ 6194890 h 6858000"/>
              <a:gd name="connsiteX82" fmla="*/ 6109139 w 6223400"/>
              <a:gd name="connsiteY82" fmla="*/ 6211062 h 6858000"/>
              <a:gd name="connsiteX83" fmla="*/ 6145119 w 6223400"/>
              <a:gd name="connsiteY83" fmla="*/ 6303997 h 6858000"/>
              <a:gd name="connsiteX84" fmla="*/ 6165032 w 6223400"/>
              <a:gd name="connsiteY84" fmla="*/ 6461800 h 6858000"/>
              <a:gd name="connsiteX85" fmla="*/ 6210435 w 6223400"/>
              <a:gd name="connsiteY85" fmla="*/ 6633111 h 6858000"/>
              <a:gd name="connsiteX86" fmla="*/ 6219899 w 6223400"/>
              <a:gd name="connsiteY86" fmla="*/ 6838923 h 6858000"/>
              <a:gd name="connsiteX87" fmla="*/ 6216288 w 6223400"/>
              <a:gd name="connsiteY87" fmla="*/ 6858000 h 6858000"/>
              <a:gd name="connsiteX88" fmla="*/ 0 w 6223400"/>
              <a:gd name="connsiteY88" fmla="*/ 6858000 h 6858000"/>
              <a:gd name="connsiteX89" fmla="*/ 0 w 6223400"/>
              <a:gd name="connsiteY89" fmla="*/ 0 h 6858000"/>
              <a:gd name="connsiteX0" fmla="*/ 0 w 6223400"/>
              <a:gd name="connsiteY0" fmla="*/ 0 h 6858000"/>
              <a:gd name="connsiteX1" fmla="*/ 4660878 w 6223400"/>
              <a:gd name="connsiteY1" fmla="*/ 0 h 6858000"/>
              <a:gd name="connsiteX2" fmla="*/ 4675567 w 6223400"/>
              <a:gd name="connsiteY2" fmla="*/ 20728 h 6858000"/>
              <a:gd name="connsiteX3" fmla="*/ 4710569 w 6223400"/>
              <a:gd name="connsiteY3" fmla="*/ 83642 h 6858000"/>
              <a:gd name="connsiteX4" fmla="*/ 4742659 w 6223400"/>
              <a:gd name="connsiteY4" fmla="*/ 169139 h 6858000"/>
              <a:gd name="connsiteX5" fmla="*/ 4740930 w 6223400"/>
              <a:gd name="connsiteY5" fmla="*/ 339224 h 6858000"/>
              <a:gd name="connsiteX6" fmla="*/ 4740041 w 6223400"/>
              <a:gd name="connsiteY6" fmla="*/ 340080 h 6858000"/>
              <a:gd name="connsiteX7" fmla="*/ 4738863 w 6223400"/>
              <a:gd name="connsiteY7" fmla="*/ 351201 h 6858000"/>
              <a:gd name="connsiteX8" fmla="*/ 4732241 w 6223400"/>
              <a:gd name="connsiteY8" fmla="*/ 351407 h 6858000"/>
              <a:gd name="connsiteX9" fmla="*/ 4732927 w 6223400"/>
              <a:gd name="connsiteY9" fmla="*/ 353369 h 6858000"/>
              <a:gd name="connsiteX10" fmla="*/ 4736091 w 6223400"/>
              <a:gd name="connsiteY10" fmla="*/ 365928 h 6858000"/>
              <a:gd name="connsiteX11" fmla="*/ 4739022 w 6223400"/>
              <a:gd name="connsiteY11" fmla="*/ 371555 h 6858000"/>
              <a:gd name="connsiteX12" fmla="*/ 4737700 w 6223400"/>
              <a:gd name="connsiteY12" fmla="*/ 372314 h 6858000"/>
              <a:gd name="connsiteX13" fmla="*/ 4766342 w 6223400"/>
              <a:gd name="connsiteY13" fmla="*/ 533311 h 6858000"/>
              <a:gd name="connsiteX14" fmla="*/ 4777327 w 6223400"/>
              <a:gd name="connsiteY14" fmla="*/ 543960 h 6858000"/>
              <a:gd name="connsiteX15" fmla="*/ 4785029 w 6223400"/>
              <a:gd name="connsiteY15" fmla="*/ 557747 h 6858000"/>
              <a:gd name="connsiteX16" fmla="*/ 4784573 w 6223400"/>
              <a:gd name="connsiteY16" fmla="*/ 559975 h 6858000"/>
              <a:gd name="connsiteX17" fmla="*/ 4789365 w 6223400"/>
              <a:gd name="connsiteY17" fmla="*/ 577604 h 6858000"/>
              <a:gd name="connsiteX18" fmla="*/ 4793212 w 6223400"/>
              <a:gd name="connsiteY18" fmla="*/ 580389 h 6858000"/>
              <a:gd name="connsiteX19" fmla="*/ 4789004 w 6223400"/>
              <a:gd name="connsiteY19" fmla="*/ 709310 h 6858000"/>
              <a:gd name="connsiteX20" fmla="*/ 4809572 w 6223400"/>
              <a:gd name="connsiteY20" fmla="*/ 893538 h 6858000"/>
              <a:gd name="connsiteX21" fmla="*/ 4832997 w 6223400"/>
              <a:gd name="connsiteY21" fmla="*/ 1201806 h 6858000"/>
              <a:gd name="connsiteX22" fmla="*/ 4793622 w 6223400"/>
              <a:gd name="connsiteY22" fmla="*/ 1467065 h 6858000"/>
              <a:gd name="connsiteX23" fmla="*/ 4808087 w 6223400"/>
              <a:gd name="connsiteY23" fmla="*/ 1640574 h 6858000"/>
              <a:gd name="connsiteX24" fmla="*/ 4818290 w 6223400"/>
              <a:gd name="connsiteY24" fmla="*/ 1723113 h 6858000"/>
              <a:gd name="connsiteX25" fmla="*/ 4802030 w 6223400"/>
              <a:gd name="connsiteY25" fmla="*/ 1796477 h 6858000"/>
              <a:gd name="connsiteX26" fmla="*/ 4789394 w 6223400"/>
              <a:gd name="connsiteY26" fmla="*/ 1850084 h 6858000"/>
              <a:gd name="connsiteX27" fmla="*/ 4781341 w 6223400"/>
              <a:gd name="connsiteY27" fmla="*/ 1964880 h 6858000"/>
              <a:gd name="connsiteX28" fmla="*/ 4780876 w 6223400"/>
              <a:gd name="connsiteY28" fmla="*/ 2085740 h 6858000"/>
              <a:gd name="connsiteX29" fmla="*/ 4721183 w 6223400"/>
              <a:gd name="connsiteY29" fmla="*/ 2249323 h 6858000"/>
              <a:gd name="connsiteX30" fmla="*/ 4696718 w 6223400"/>
              <a:gd name="connsiteY30" fmla="*/ 2602688 h 6858000"/>
              <a:gd name="connsiteX31" fmla="*/ 4688423 w 6223400"/>
              <a:gd name="connsiteY31" fmla="*/ 2721695 h 6858000"/>
              <a:gd name="connsiteX32" fmla="*/ 4668388 w 6223400"/>
              <a:gd name="connsiteY32" fmla="*/ 2840426 h 6858000"/>
              <a:gd name="connsiteX33" fmla="*/ 4695734 w 6223400"/>
              <a:gd name="connsiteY33" fmla="*/ 2936681 h 6858000"/>
              <a:gd name="connsiteX34" fmla="*/ 4673957 w 6223400"/>
              <a:gd name="connsiteY34" fmla="*/ 3075786 h 6858000"/>
              <a:gd name="connsiteX35" fmla="*/ 4672057 w 6223400"/>
              <a:gd name="connsiteY35" fmla="*/ 3182899 h 6858000"/>
              <a:gd name="connsiteX36" fmla="*/ 4684836 w 6223400"/>
              <a:gd name="connsiteY36" fmla="*/ 3210263 h 6858000"/>
              <a:gd name="connsiteX37" fmla="*/ 4684277 w 6223400"/>
              <a:gd name="connsiteY37" fmla="*/ 3214819 h 6858000"/>
              <a:gd name="connsiteX38" fmla="*/ 4679724 w 6223400"/>
              <a:gd name="connsiteY38" fmla="*/ 3215542 h 6858000"/>
              <a:gd name="connsiteX39" fmla="*/ 4677577 w 6223400"/>
              <a:gd name="connsiteY39" fmla="*/ 3227568 h 6858000"/>
              <a:gd name="connsiteX40" fmla="*/ 4679121 w 6223400"/>
              <a:gd name="connsiteY40" fmla="*/ 3243956 h 6858000"/>
              <a:gd name="connsiteX41" fmla="*/ 4675886 w 6223400"/>
              <a:gd name="connsiteY41" fmla="*/ 3258102 h 6858000"/>
              <a:gd name="connsiteX42" fmla="*/ 4666132 w 6223400"/>
              <a:gd name="connsiteY42" fmla="*/ 3289864 h 6858000"/>
              <a:gd name="connsiteX43" fmla="*/ 4665929 w 6223400"/>
              <a:gd name="connsiteY43" fmla="*/ 3300587 h 6858000"/>
              <a:gd name="connsiteX44" fmla="*/ 4662937 w 6223400"/>
              <a:gd name="connsiteY44" fmla="*/ 3311027 h 6858000"/>
              <a:gd name="connsiteX45" fmla="*/ 4660497 w 6223400"/>
              <a:gd name="connsiteY45" fmla="*/ 3311675 h 6858000"/>
              <a:gd name="connsiteX46" fmla="*/ 4654307 w 6223400"/>
              <a:gd name="connsiteY46" fmla="*/ 3305257 h 6858000"/>
              <a:gd name="connsiteX47" fmla="*/ 4651183 w 6223400"/>
              <a:gd name="connsiteY47" fmla="*/ 3460438 h 6858000"/>
              <a:gd name="connsiteX48" fmla="*/ 4668869 w 6223400"/>
              <a:gd name="connsiteY48" fmla="*/ 3559504 h 6858000"/>
              <a:gd name="connsiteX49" fmla="*/ 4706367 w 6223400"/>
              <a:gd name="connsiteY49" fmla="*/ 3636089 h 6858000"/>
              <a:gd name="connsiteX50" fmla="*/ 4745680 w 6223400"/>
              <a:gd name="connsiteY50" fmla="*/ 3768627 h 6858000"/>
              <a:gd name="connsiteX51" fmla="*/ 4848872 w 6223400"/>
              <a:gd name="connsiteY51" fmla="*/ 3937574 h 6858000"/>
              <a:gd name="connsiteX52" fmla="*/ 4963133 w 6223400"/>
              <a:gd name="connsiteY52" fmla="*/ 4114322 h 6858000"/>
              <a:gd name="connsiteX53" fmla="*/ 5099436 w 6223400"/>
              <a:gd name="connsiteY53" fmla="*/ 4390012 h 6858000"/>
              <a:gd name="connsiteX54" fmla="*/ 5177436 w 6223400"/>
              <a:gd name="connsiteY54" fmla="*/ 4529367 h 6858000"/>
              <a:gd name="connsiteX55" fmla="*/ 5245650 w 6223400"/>
              <a:gd name="connsiteY55" fmla="*/ 4634370 h 6858000"/>
              <a:gd name="connsiteX56" fmla="*/ 5265662 w 6223400"/>
              <a:gd name="connsiteY56" fmla="*/ 4708824 h 6858000"/>
              <a:gd name="connsiteX57" fmla="*/ 5305482 w 6223400"/>
              <a:gd name="connsiteY57" fmla="*/ 4824943 h 6858000"/>
              <a:gd name="connsiteX58" fmla="*/ 5341722 w 6223400"/>
              <a:gd name="connsiteY58" fmla="*/ 4867341 h 6858000"/>
              <a:gd name="connsiteX59" fmla="*/ 5391860 w 6223400"/>
              <a:gd name="connsiteY59" fmla="*/ 4969482 h 6858000"/>
              <a:gd name="connsiteX60" fmla="*/ 5443823 w 6223400"/>
              <a:gd name="connsiteY60" fmla="*/ 5045764 h 6858000"/>
              <a:gd name="connsiteX61" fmla="*/ 5698884 w 6223400"/>
              <a:gd name="connsiteY61" fmla="*/ 5240135 h 6858000"/>
              <a:gd name="connsiteX62" fmla="*/ 5802745 w 6223400"/>
              <a:gd name="connsiteY62" fmla="*/ 5405525 h 6858000"/>
              <a:gd name="connsiteX63" fmla="*/ 5896576 w 6223400"/>
              <a:gd name="connsiteY63" fmla="*/ 5514876 h 6858000"/>
              <a:gd name="connsiteX64" fmla="*/ 5905131 w 6223400"/>
              <a:gd name="connsiteY64" fmla="*/ 5543895 h 6858000"/>
              <a:gd name="connsiteX65" fmla="*/ 5919711 w 6223400"/>
              <a:gd name="connsiteY65" fmla="*/ 5592311 h 6858000"/>
              <a:gd name="connsiteX66" fmla="*/ 5921028 w 6223400"/>
              <a:gd name="connsiteY66" fmla="*/ 5636484 h 6858000"/>
              <a:gd name="connsiteX67" fmla="*/ 5937013 w 6223400"/>
              <a:gd name="connsiteY67" fmla="*/ 5673804 h 6858000"/>
              <a:gd name="connsiteX68" fmla="*/ 5953116 w 6223400"/>
              <a:gd name="connsiteY68" fmla="*/ 5672149 h 6858000"/>
              <a:gd name="connsiteX69" fmla="*/ 5966195 w 6223400"/>
              <a:gd name="connsiteY69" fmla="*/ 5715424 h 6858000"/>
              <a:gd name="connsiteX70" fmla="*/ 5984676 w 6223400"/>
              <a:gd name="connsiteY70" fmla="*/ 5782202 h 6858000"/>
              <a:gd name="connsiteX71" fmla="*/ 5991226 w 6223400"/>
              <a:gd name="connsiteY71" fmla="*/ 5790528 h 6858000"/>
              <a:gd name="connsiteX72" fmla="*/ 5983278 w 6223400"/>
              <a:gd name="connsiteY72" fmla="*/ 5805716 h 6858000"/>
              <a:gd name="connsiteX73" fmla="*/ 5983618 w 6223400"/>
              <a:gd name="connsiteY73" fmla="*/ 5862441 h 6858000"/>
              <a:gd name="connsiteX74" fmla="*/ 6015245 w 6223400"/>
              <a:gd name="connsiteY74" fmla="*/ 5963982 h 6858000"/>
              <a:gd name="connsiteX75" fmla="*/ 6027586 w 6223400"/>
              <a:gd name="connsiteY75" fmla="*/ 5986436 h 6858000"/>
              <a:gd name="connsiteX76" fmla="*/ 6049361 w 6223400"/>
              <a:gd name="connsiteY76" fmla="*/ 6034848 h 6858000"/>
              <a:gd name="connsiteX77" fmla="*/ 6070025 w 6223400"/>
              <a:gd name="connsiteY77" fmla="*/ 6064390 h 6858000"/>
              <a:gd name="connsiteX78" fmla="*/ 6066083 w 6223400"/>
              <a:gd name="connsiteY78" fmla="*/ 6074622 h 6858000"/>
              <a:gd name="connsiteX79" fmla="*/ 6068582 w 6223400"/>
              <a:gd name="connsiteY79" fmla="*/ 6095625 h 6858000"/>
              <a:gd name="connsiteX80" fmla="*/ 6098779 w 6223400"/>
              <a:gd name="connsiteY80" fmla="*/ 6194890 h 6858000"/>
              <a:gd name="connsiteX81" fmla="*/ 6109139 w 6223400"/>
              <a:gd name="connsiteY81" fmla="*/ 6211062 h 6858000"/>
              <a:gd name="connsiteX82" fmla="*/ 6145119 w 6223400"/>
              <a:gd name="connsiteY82" fmla="*/ 6303997 h 6858000"/>
              <a:gd name="connsiteX83" fmla="*/ 6165032 w 6223400"/>
              <a:gd name="connsiteY83" fmla="*/ 6461800 h 6858000"/>
              <a:gd name="connsiteX84" fmla="*/ 6210435 w 6223400"/>
              <a:gd name="connsiteY84" fmla="*/ 6633111 h 6858000"/>
              <a:gd name="connsiteX85" fmla="*/ 6219899 w 6223400"/>
              <a:gd name="connsiteY85" fmla="*/ 6838923 h 6858000"/>
              <a:gd name="connsiteX86" fmla="*/ 6216288 w 6223400"/>
              <a:gd name="connsiteY86" fmla="*/ 6858000 h 6858000"/>
              <a:gd name="connsiteX87" fmla="*/ 0 w 6223400"/>
              <a:gd name="connsiteY87" fmla="*/ 6858000 h 6858000"/>
              <a:gd name="connsiteX88" fmla="*/ 0 w 6223400"/>
              <a:gd name="connsiteY88" fmla="*/ 0 h 6858000"/>
              <a:gd name="connsiteX0" fmla="*/ 0 w 6223400"/>
              <a:gd name="connsiteY0" fmla="*/ 0 h 6858000"/>
              <a:gd name="connsiteX1" fmla="*/ 4660878 w 6223400"/>
              <a:gd name="connsiteY1" fmla="*/ 0 h 6858000"/>
              <a:gd name="connsiteX2" fmla="*/ 4675567 w 6223400"/>
              <a:gd name="connsiteY2" fmla="*/ 20728 h 6858000"/>
              <a:gd name="connsiteX3" fmla="*/ 4710569 w 6223400"/>
              <a:gd name="connsiteY3" fmla="*/ 83642 h 6858000"/>
              <a:gd name="connsiteX4" fmla="*/ 4742659 w 6223400"/>
              <a:gd name="connsiteY4" fmla="*/ 169139 h 6858000"/>
              <a:gd name="connsiteX5" fmla="*/ 4740930 w 6223400"/>
              <a:gd name="connsiteY5" fmla="*/ 339224 h 6858000"/>
              <a:gd name="connsiteX6" fmla="*/ 4740041 w 6223400"/>
              <a:gd name="connsiteY6" fmla="*/ 340080 h 6858000"/>
              <a:gd name="connsiteX7" fmla="*/ 4738863 w 6223400"/>
              <a:gd name="connsiteY7" fmla="*/ 351201 h 6858000"/>
              <a:gd name="connsiteX8" fmla="*/ 4732241 w 6223400"/>
              <a:gd name="connsiteY8" fmla="*/ 351407 h 6858000"/>
              <a:gd name="connsiteX9" fmla="*/ 4732927 w 6223400"/>
              <a:gd name="connsiteY9" fmla="*/ 353369 h 6858000"/>
              <a:gd name="connsiteX10" fmla="*/ 4736091 w 6223400"/>
              <a:gd name="connsiteY10" fmla="*/ 365928 h 6858000"/>
              <a:gd name="connsiteX11" fmla="*/ 4739022 w 6223400"/>
              <a:gd name="connsiteY11" fmla="*/ 371555 h 6858000"/>
              <a:gd name="connsiteX12" fmla="*/ 4737700 w 6223400"/>
              <a:gd name="connsiteY12" fmla="*/ 372314 h 6858000"/>
              <a:gd name="connsiteX13" fmla="*/ 4766342 w 6223400"/>
              <a:gd name="connsiteY13" fmla="*/ 533311 h 6858000"/>
              <a:gd name="connsiteX14" fmla="*/ 4777327 w 6223400"/>
              <a:gd name="connsiteY14" fmla="*/ 543960 h 6858000"/>
              <a:gd name="connsiteX15" fmla="*/ 4785029 w 6223400"/>
              <a:gd name="connsiteY15" fmla="*/ 557747 h 6858000"/>
              <a:gd name="connsiteX16" fmla="*/ 4784573 w 6223400"/>
              <a:gd name="connsiteY16" fmla="*/ 559975 h 6858000"/>
              <a:gd name="connsiteX17" fmla="*/ 4789365 w 6223400"/>
              <a:gd name="connsiteY17" fmla="*/ 577604 h 6858000"/>
              <a:gd name="connsiteX18" fmla="*/ 4793212 w 6223400"/>
              <a:gd name="connsiteY18" fmla="*/ 580389 h 6858000"/>
              <a:gd name="connsiteX19" fmla="*/ 4789004 w 6223400"/>
              <a:gd name="connsiteY19" fmla="*/ 709310 h 6858000"/>
              <a:gd name="connsiteX20" fmla="*/ 4809572 w 6223400"/>
              <a:gd name="connsiteY20" fmla="*/ 893538 h 6858000"/>
              <a:gd name="connsiteX21" fmla="*/ 4832997 w 6223400"/>
              <a:gd name="connsiteY21" fmla="*/ 1201806 h 6858000"/>
              <a:gd name="connsiteX22" fmla="*/ 4793622 w 6223400"/>
              <a:gd name="connsiteY22" fmla="*/ 1467065 h 6858000"/>
              <a:gd name="connsiteX23" fmla="*/ 4808087 w 6223400"/>
              <a:gd name="connsiteY23" fmla="*/ 1640574 h 6858000"/>
              <a:gd name="connsiteX24" fmla="*/ 4818290 w 6223400"/>
              <a:gd name="connsiteY24" fmla="*/ 1723113 h 6858000"/>
              <a:gd name="connsiteX25" fmla="*/ 4802030 w 6223400"/>
              <a:gd name="connsiteY25" fmla="*/ 1796477 h 6858000"/>
              <a:gd name="connsiteX26" fmla="*/ 4789394 w 6223400"/>
              <a:gd name="connsiteY26" fmla="*/ 1850084 h 6858000"/>
              <a:gd name="connsiteX27" fmla="*/ 4781341 w 6223400"/>
              <a:gd name="connsiteY27" fmla="*/ 1964880 h 6858000"/>
              <a:gd name="connsiteX28" fmla="*/ 4780876 w 6223400"/>
              <a:gd name="connsiteY28" fmla="*/ 2085740 h 6858000"/>
              <a:gd name="connsiteX29" fmla="*/ 4721183 w 6223400"/>
              <a:gd name="connsiteY29" fmla="*/ 2249323 h 6858000"/>
              <a:gd name="connsiteX30" fmla="*/ 4696718 w 6223400"/>
              <a:gd name="connsiteY30" fmla="*/ 2602688 h 6858000"/>
              <a:gd name="connsiteX31" fmla="*/ 4688423 w 6223400"/>
              <a:gd name="connsiteY31" fmla="*/ 2721695 h 6858000"/>
              <a:gd name="connsiteX32" fmla="*/ 4668388 w 6223400"/>
              <a:gd name="connsiteY32" fmla="*/ 2840426 h 6858000"/>
              <a:gd name="connsiteX33" fmla="*/ 4695734 w 6223400"/>
              <a:gd name="connsiteY33" fmla="*/ 2936681 h 6858000"/>
              <a:gd name="connsiteX34" fmla="*/ 4673957 w 6223400"/>
              <a:gd name="connsiteY34" fmla="*/ 3075786 h 6858000"/>
              <a:gd name="connsiteX35" fmla="*/ 4672057 w 6223400"/>
              <a:gd name="connsiteY35" fmla="*/ 3182899 h 6858000"/>
              <a:gd name="connsiteX36" fmla="*/ 4684836 w 6223400"/>
              <a:gd name="connsiteY36" fmla="*/ 3210263 h 6858000"/>
              <a:gd name="connsiteX37" fmla="*/ 4684277 w 6223400"/>
              <a:gd name="connsiteY37" fmla="*/ 3214819 h 6858000"/>
              <a:gd name="connsiteX38" fmla="*/ 4679724 w 6223400"/>
              <a:gd name="connsiteY38" fmla="*/ 3215542 h 6858000"/>
              <a:gd name="connsiteX39" fmla="*/ 4677577 w 6223400"/>
              <a:gd name="connsiteY39" fmla="*/ 3227568 h 6858000"/>
              <a:gd name="connsiteX40" fmla="*/ 4679121 w 6223400"/>
              <a:gd name="connsiteY40" fmla="*/ 3243956 h 6858000"/>
              <a:gd name="connsiteX41" fmla="*/ 4675886 w 6223400"/>
              <a:gd name="connsiteY41" fmla="*/ 3258102 h 6858000"/>
              <a:gd name="connsiteX42" fmla="*/ 4666132 w 6223400"/>
              <a:gd name="connsiteY42" fmla="*/ 3289864 h 6858000"/>
              <a:gd name="connsiteX43" fmla="*/ 4665929 w 6223400"/>
              <a:gd name="connsiteY43" fmla="*/ 3300587 h 6858000"/>
              <a:gd name="connsiteX44" fmla="*/ 4662937 w 6223400"/>
              <a:gd name="connsiteY44" fmla="*/ 3311027 h 6858000"/>
              <a:gd name="connsiteX45" fmla="*/ 4660497 w 6223400"/>
              <a:gd name="connsiteY45" fmla="*/ 3311675 h 6858000"/>
              <a:gd name="connsiteX46" fmla="*/ 4654307 w 6223400"/>
              <a:gd name="connsiteY46" fmla="*/ 3305257 h 6858000"/>
              <a:gd name="connsiteX47" fmla="*/ 4651183 w 6223400"/>
              <a:gd name="connsiteY47" fmla="*/ 3460438 h 6858000"/>
              <a:gd name="connsiteX48" fmla="*/ 4668869 w 6223400"/>
              <a:gd name="connsiteY48" fmla="*/ 3559504 h 6858000"/>
              <a:gd name="connsiteX49" fmla="*/ 4706367 w 6223400"/>
              <a:gd name="connsiteY49" fmla="*/ 3636089 h 6858000"/>
              <a:gd name="connsiteX50" fmla="*/ 4745680 w 6223400"/>
              <a:gd name="connsiteY50" fmla="*/ 3768627 h 6858000"/>
              <a:gd name="connsiteX51" fmla="*/ 4848872 w 6223400"/>
              <a:gd name="connsiteY51" fmla="*/ 3937574 h 6858000"/>
              <a:gd name="connsiteX52" fmla="*/ 5099436 w 6223400"/>
              <a:gd name="connsiteY52" fmla="*/ 4390012 h 6858000"/>
              <a:gd name="connsiteX53" fmla="*/ 5177436 w 6223400"/>
              <a:gd name="connsiteY53" fmla="*/ 4529367 h 6858000"/>
              <a:gd name="connsiteX54" fmla="*/ 5245650 w 6223400"/>
              <a:gd name="connsiteY54" fmla="*/ 4634370 h 6858000"/>
              <a:gd name="connsiteX55" fmla="*/ 5265662 w 6223400"/>
              <a:gd name="connsiteY55" fmla="*/ 4708824 h 6858000"/>
              <a:gd name="connsiteX56" fmla="*/ 5305482 w 6223400"/>
              <a:gd name="connsiteY56" fmla="*/ 4824943 h 6858000"/>
              <a:gd name="connsiteX57" fmla="*/ 5341722 w 6223400"/>
              <a:gd name="connsiteY57" fmla="*/ 4867341 h 6858000"/>
              <a:gd name="connsiteX58" fmla="*/ 5391860 w 6223400"/>
              <a:gd name="connsiteY58" fmla="*/ 4969482 h 6858000"/>
              <a:gd name="connsiteX59" fmla="*/ 5443823 w 6223400"/>
              <a:gd name="connsiteY59" fmla="*/ 5045764 h 6858000"/>
              <a:gd name="connsiteX60" fmla="*/ 5698884 w 6223400"/>
              <a:gd name="connsiteY60" fmla="*/ 5240135 h 6858000"/>
              <a:gd name="connsiteX61" fmla="*/ 5802745 w 6223400"/>
              <a:gd name="connsiteY61" fmla="*/ 5405525 h 6858000"/>
              <a:gd name="connsiteX62" fmla="*/ 5896576 w 6223400"/>
              <a:gd name="connsiteY62" fmla="*/ 5514876 h 6858000"/>
              <a:gd name="connsiteX63" fmla="*/ 5905131 w 6223400"/>
              <a:gd name="connsiteY63" fmla="*/ 5543895 h 6858000"/>
              <a:gd name="connsiteX64" fmla="*/ 5919711 w 6223400"/>
              <a:gd name="connsiteY64" fmla="*/ 5592311 h 6858000"/>
              <a:gd name="connsiteX65" fmla="*/ 5921028 w 6223400"/>
              <a:gd name="connsiteY65" fmla="*/ 5636484 h 6858000"/>
              <a:gd name="connsiteX66" fmla="*/ 5937013 w 6223400"/>
              <a:gd name="connsiteY66" fmla="*/ 5673804 h 6858000"/>
              <a:gd name="connsiteX67" fmla="*/ 5953116 w 6223400"/>
              <a:gd name="connsiteY67" fmla="*/ 5672149 h 6858000"/>
              <a:gd name="connsiteX68" fmla="*/ 5966195 w 6223400"/>
              <a:gd name="connsiteY68" fmla="*/ 5715424 h 6858000"/>
              <a:gd name="connsiteX69" fmla="*/ 5984676 w 6223400"/>
              <a:gd name="connsiteY69" fmla="*/ 5782202 h 6858000"/>
              <a:gd name="connsiteX70" fmla="*/ 5991226 w 6223400"/>
              <a:gd name="connsiteY70" fmla="*/ 5790528 h 6858000"/>
              <a:gd name="connsiteX71" fmla="*/ 5983278 w 6223400"/>
              <a:gd name="connsiteY71" fmla="*/ 5805716 h 6858000"/>
              <a:gd name="connsiteX72" fmla="*/ 5983618 w 6223400"/>
              <a:gd name="connsiteY72" fmla="*/ 5862441 h 6858000"/>
              <a:gd name="connsiteX73" fmla="*/ 6015245 w 6223400"/>
              <a:gd name="connsiteY73" fmla="*/ 5963982 h 6858000"/>
              <a:gd name="connsiteX74" fmla="*/ 6027586 w 6223400"/>
              <a:gd name="connsiteY74" fmla="*/ 5986436 h 6858000"/>
              <a:gd name="connsiteX75" fmla="*/ 6049361 w 6223400"/>
              <a:gd name="connsiteY75" fmla="*/ 6034848 h 6858000"/>
              <a:gd name="connsiteX76" fmla="*/ 6070025 w 6223400"/>
              <a:gd name="connsiteY76" fmla="*/ 6064390 h 6858000"/>
              <a:gd name="connsiteX77" fmla="*/ 6066083 w 6223400"/>
              <a:gd name="connsiteY77" fmla="*/ 6074622 h 6858000"/>
              <a:gd name="connsiteX78" fmla="*/ 6068582 w 6223400"/>
              <a:gd name="connsiteY78" fmla="*/ 6095625 h 6858000"/>
              <a:gd name="connsiteX79" fmla="*/ 6098779 w 6223400"/>
              <a:gd name="connsiteY79" fmla="*/ 6194890 h 6858000"/>
              <a:gd name="connsiteX80" fmla="*/ 6109139 w 6223400"/>
              <a:gd name="connsiteY80" fmla="*/ 6211062 h 6858000"/>
              <a:gd name="connsiteX81" fmla="*/ 6145119 w 6223400"/>
              <a:gd name="connsiteY81" fmla="*/ 6303997 h 6858000"/>
              <a:gd name="connsiteX82" fmla="*/ 6165032 w 6223400"/>
              <a:gd name="connsiteY82" fmla="*/ 6461800 h 6858000"/>
              <a:gd name="connsiteX83" fmla="*/ 6210435 w 6223400"/>
              <a:gd name="connsiteY83" fmla="*/ 6633111 h 6858000"/>
              <a:gd name="connsiteX84" fmla="*/ 6219899 w 6223400"/>
              <a:gd name="connsiteY84" fmla="*/ 6838923 h 6858000"/>
              <a:gd name="connsiteX85" fmla="*/ 6216288 w 6223400"/>
              <a:gd name="connsiteY85" fmla="*/ 6858000 h 6858000"/>
              <a:gd name="connsiteX86" fmla="*/ 0 w 6223400"/>
              <a:gd name="connsiteY86" fmla="*/ 6858000 h 6858000"/>
              <a:gd name="connsiteX87" fmla="*/ 0 w 6223400"/>
              <a:gd name="connsiteY87" fmla="*/ 0 h 6858000"/>
              <a:gd name="connsiteX0" fmla="*/ 0 w 6223400"/>
              <a:gd name="connsiteY0" fmla="*/ 0 h 6858000"/>
              <a:gd name="connsiteX1" fmla="*/ 4660878 w 6223400"/>
              <a:gd name="connsiteY1" fmla="*/ 0 h 6858000"/>
              <a:gd name="connsiteX2" fmla="*/ 4675567 w 6223400"/>
              <a:gd name="connsiteY2" fmla="*/ 20728 h 6858000"/>
              <a:gd name="connsiteX3" fmla="*/ 4710569 w 6223400"/>
              <a:gd name="connsiteY3" fmla="*/ 83642 h 6858000"/>
              <a:gd name="connsiteX4" fmla="*/ 4742659 w 6223400"/>
              <a:gd name="connsiteY4" fmla="*/ 169139 h 6858000"/>
              <a:gd name="connsiteX5" fmla="*/ 4740930 w 6223400"/>
              <a:gd name="connsiteY5" fmla="*/ 339224 h 6858000"/>
              <a:gd name="connsiteX6" fmla="*/ 4740041 w 6223400"/>
              <a:gd name="connsiteY6" fmla="*/ 340080 h 6858000"/>
              <a:gd name="connsiteX7" fmla="*/ 4738863 w 6223400"/>
              <a:gd name="connsiteY7" fmla="*/ 351201 h 6858000"/>
              <a:gd name="connsiteX8" fmla="*/ 4732241 w 6223400"/>
              <a:gd name="connsiteY8" fmla="*/ 351407 h 6858000"/>
              <a:gd name="connsiteX9" fmla="*/ 4732927 w 6223400"/>
              <a:gd name="connsiteY9" fmla="*/ 353369 h 6858000"/>
              <a:gd name="connsiteX10" fmla="*/ 4736091 w 6223400"/>
              <a:gd name="connsiteY10" fmla="*/ 365928 h 6858000"/>
              <a:gd name="connsiteX11" fmla="*/ 4739022 w 6223400"/>
              <a:gd name="connsiteY11" fmla="*/ 371555 h 6858000"/>
              <a:gd name="connsiteX12" fmla="*/ 4737700 w 6223400"/>
              <a:gd name="connsiteY12" fmla="*/ 372314 h 6858000"/>
              <a:gd name="connsiteX13" fmla="*/ 4766342 w 6223400"/>
              <a:gd name="connsiteY13" fmla="*/ 533311 h 6858000"/>
              <a:gd name="connsiteX14" fmla="*/ 4777327 w 6223400"/>
              <a:gd name="connsiteY14" fmla="*/ 543960 h 6858000"/>
              <a:gd name="connsiteX15" fmla="*/ 4785029 w 6223400"/>
              <a:gd name="connsiteY15" fmla="*/ 557747 h 6858000"/>
              <a:gd name="connsiteX16" fmla="*/ 4784573 w 6223400"/>
              <a:gd name="connsiteY16" fmla="*/ 559975 h 6858000"/>
              <a:gd name="connsiteX17" fmla="*/ 4789365 w 6223400"/>
              <a:gd name="connsiteY17" fmla="*/ 577604 h 6858000"/>
              <a:gd name="connsiteX18" fmla="*/ 4793212 w 6223400"/>
              <a:gd name="connsiteY18" fmla="*/ 580389 h 6858000"/>
              <a:gd name="connsiteX19" fmla="*/ 4789004 w 6223400"/>
              <a:gd name="connsiteY19" fmla="*/ 709310 h 6858000"/>
              <a:gd name="connsiteX20" fmla="*/ 4809572 w 6223400"/>
              <a:gd name="connsiteY20" fmla="*/ 893538 h 6858000"/>
              <a:gd name="connsiteX21" fmla="*/ 4832997 w 6223400"/>
              <a:gd name="connsiteY21" fmla="*/ 1201806 h 6858000"/>
              <a:gd name="connsiteX22" fmla="*/ 4793622 w 6223400"/>
              <a:gd name="connsiteY22" fmla="*/ 1467065 h 6858000"/>
              <a:gd name="connsiteX23" fmla="*/ 4808087 w 6223400"/>
              <a:gd name="connsiteY23" fmla="*/ 1640574 h 6858000"/>
              <a:gd name="connsiteX24" fmla="*/ 4818290 w 6223400"/>
              <a:gd name="connsiteY24" fmla="*/ 1723113 h 6858000"/>
              <a:gd name="connsiteX25" fmla="*/ 4802030 w 6223400"/>
              <a:gd name="connsiteY25" fmla="*/ 1796477 h 6858000"/>
              <a:gd name="connsiteX26" fmla="*/ 4789394 w 6223400"/>
              <a:gd name="connsiteY26" fmla="*/ 1850084 h 6858000"/>
              <a:gd name="connsiteX27" fmla="*/ 4781341 w 6223400"/>
              <a:gd name="connsiteY27" fmla="*/ 1964880 h 6858000"/>
              <a:gd name="connsiteX28" fmla="*/ 4780876 w 6223400"/>
              <a:gd name="connsiteY28" fmla="*/ 2085740 h 6858000"/>
              <a:gd name="connsiteX29" fmla="*/ 4721183 w 6223400"/>
              <a:gd name="connsiteY29" fmla="*/ 2249323 h 6858000"/>
              <a:gd name="connsiteX30" fmla="*/ 4696718 w 6223400"/>
              <a:gd name="connsiteY30" fmla="*/ 2602688 h 6858000"/>
              <a:gd name="connsiteX31" fmla="*/ 4688423 w 6223400"/>
              <a:gd name="connsiteY31" fmla="*/ 2721695 h 6858000"/>
              <a:gd name="connsiteX32" fmla="*/ 4668388 w 6223400"/>
              <a:gd name="connsiteY32" fmla="*/ 2840426 h 6858000"/>
              <a:gd name="connsiteX33" fmla="*/ 4695734 w 6223400"/>
              <a:gd name="connsiteY33" fmla="*/ 2936681 h 6858000"/>
              <a:gd name="connsiteX34" fmla="*/ 4673957 w 6223400"/>
              <a:gd name="connsiteY34" fmla="*/ 3075786 h 6858000"/>
              <a:gd name="connsiteX35" fmla="*/ 4672057 w 6223400"/>
              <a:gd name="connsiteY35" fmla="*/ 3182899 h 6858000"/>
              <a:gd name="connsiteX36" fmla="*/ 4684836 w 6223400"/>
              <a:gd name="connsiteY36" fmla="*/ 3210263 h 6858000"/>
              <a:gd name="connsiteX37" fmla="*/ 4684277 w 6223400"/>
              <a:gd name="connsiteY37" fmla="*/ 3214819 h 6858000"/>
              <a:gd name="connsiteX38" fmla="*/ 4679724 w 6223400"/>
              <a:gd name="connsiteY38" fmla="*/ 3215542 h 6858000"/>
              <a:gd name="connsiteX39" fmla="*/ 4677577 w 6223400"/>
              <a:gd name="connsiteY39" fmla="*/ 3227568 h 6858000"/>
              <a:gd name="connsiteX40" fmla="*/ 4679121 w 6223400"/>
              <a:gd name="connsiteY40" fmla="*/ 3243956 h 6858000"/>
              <a:gd name="connsiteX41" fmla="*/ 4675886 w 6223400"/>
              <a:gd name="connsiteY41" fmla="*/ 3258102 h 6858000"/>
              <a:gd name="connsiteX42" fmla="*/ 4666132 w 6223400"/>
              <a:gd name="connsiteY42" fmla="*/ 3289864 h 6858000"/>
              <a:gd name="connsiteX43" fmla="*/ 4665929 w 6223400"/>
              <a:gd name="connsiteY43" fmla="*/ 3300587 h 6858000"/>
              <a:gd name="connsiteX44" fmla="*/ 4662937 w 6223400"/>
              <a:gd name="connsiteY44" fmla="*/ 3311027 h 6858000"/>
              <a:gd name="connsiteX45" fmla="*/ 4660497 w 6223400"/>
              <a:gd name="connsiteY45" fmla="*/ 3311675 h 6858000"/>
              <a:gd name="connsiteX46" fmla="*/ 4654307 w 6223400"/>
              <a:gd name="connsiteY46" fmla="*/ 3305257 h 6858000"/>
              <a:gd name="connsiteX47" fmla="*/ 4651183 w 6223400"/>
              <a:gd name="connsiteY47" fmla="*/ 3460438 h 6858000"/>
              <a:gd name="connsiteX48" fmla="*/ 4668869 w 6223400"/>
              <a:gd name="connsiteY48" fmla="*/ 3559504 h 6858000"/>
              <a:gd name="connsiteX49" fmla="*/ 4706367 w 6223400"/>
              <a:gd name="connsiteY49" fmla="*/ 3636089 h 6858000"/>
              <a:gd name="connsiteX50" fmla="*/ 4745680 w 6223400"/>
              <a:gd name="connsiteY50" fmla="*/ 3768627 h 6858000"/>
              <a:gd name="connsiteX51" fmla="*/ 4848872 w 6223400"/>
              <a:gd name="connsiteY51" fmla="*/ 3937574 h 6858000"/>
              <a:gd name="connsiteX52" fmla="*/ 5099436 w 6223400"/>
              <a:gd name="connsiteY52" fmla="*/ 4390012 h 6858000"/>
              <a:gd name="connsiteX53" fmla="*/ 5170612 w 6223400"/>
              <a:gd name="connsiteY53" fmla="*/ 4529367 h 6858000"/>
              <a:gd name="connsiteX54" fmla="*/ 5245650 w 6223400"/>
              <a:gd name="connsiteY54" fmla="*/ 4634370 h 6858000"/>
              <a:gd name="connsiteX55" fmla="*/ 5265662 w 6223400"/>
              <a:gd name="connsiteY55" fmla="*/ 4708824 h 6858000"/>
              <a:gd name="connsiteX56" fmla="*/ 5305482 w 6223400"/>
              <a:gd name="connsiteY56" fmla="*/ 4824943 h 6858000"/>
              <a:gd name="connsiteX57" fmla="*/ 5341722 w 6223400"/>
              <a:gd name="connsiteY57" fmla="*/ 4867341 h 6858000"/>
              <a:gd name="connsiteX58" fmla="*/ 5391860 w 6223400"/>
              <a:gd name="connsiteY58" fmla="*/ 4969482 h 6858000"/>
              <a:gd name="connsiteX59" fmla="*/ 5443823 w 6223400"/>
              <a:gd name="connsiteY59" fmla="*/ 5045764 h 6858000"/>
              <a:gd name="connsiteX60" fmla="*/ 5698884 w 6223400"/>
              <a:gd name="connsiteY60" fmla="*/ 5240135 h 6858000"/>
              <a:gd name="connsiteX61" fmla="*/ 5802745 w 6223400"/>
              <a:gd name="connsiteY61" fmla="*/ 5405525 h 6858000"/>
              <a:gd name="connsiteX62" fmla="*/ 5896576 w 6223400"/>
              <a:gd name="connsiteY62" fmla="*/ 5514876 h 6858000"/>
              <a:gd name="connsiteX63" fmla="*/ 5905131 w 6223400"/>
              <a:gd name="connsiteY63" fmla="*/ 5543895 h 6858000"/>
              <a:gd name="connsiteX64" fmla="*/ 5919711 w 6223400"/>
              <a:gd name="connsiteY64" fmla="*/ 5592311 h 6858000"/>
              <a:gd name="connsiteX65" fmla="*/ 5921028 w 6223400"/>
              <a:gd name="connsiteY65" fmla="*/ 5636484 h 6858000"/>
              <a:gd name="connsiteX66" fmla="*/ 5937013 w 6223400"/>
              <a:gd name="connsiteY66" fmla="*/ 5673804 h 6858000"/>
              <a:gd name="connsiteX67" fmla="*/ 5953116 w 6223400"/>
              <a:gd name="connsiteY67" fmla="*/ 5672149 h 6858000"/>
              <a:gd name="connsiteX68" fmla="*/ 5966195 w 6223400"/>
              <a:gd name="connsiteY68" fmla="*/ 5715424 h 6858000"/>
              <a:gd name="connsiteX69" fmla="*/ 5984676 w 6223400"/>
              <a:gd name="connsiteY69" fmla="*/ 5782202 h 6858000"/>
              <a:gd name="connsiteX70" fmla="*/ 5991226 w 6223400"/>
              <a:gd name="connsiteY70" fmla="*/ 5790528 h 6858000"/>
              <a:gd name="connsiteX71" fmla="*/ 5983278 w 6223400"/>
              <a:gd name="connsiteY71" fmla="*/ 5805716 h 6858000"/>
              <a:gd name="connsiteX72" fmla="*/ 5983618 w 6223400"/>
              <a:gd name="connsiteY72" fmla="*/ 5862441 h 6858000"/>
              <a:gd name="connsiteX73" fmla="*/ 6015245 w 6223400"/>
              <a:gd name="connsiteY73" fmla="*/ 5963982 h 6858000"/>
              <a:gd name="connsiteX74" fmla="*/ 6027586 w 6223400"/>
              <a:gd name="connsiteY74" fmla="*/ 5986436 h 6858000"/>
              <a:gd name="connsiteX75" fmla="*/ 6049361 w 6223400"/>
              <a:gd name="connsiteY75" fmla="*/ 6034848 h 6858000"/>
              <a:gd name="connsiteX76" fmla="*/ 6070025 w 6223400"/>
              <a:gd name="connsiteY76" fmla="*/ 6064390 h 6858000"/>
              <a:gd name="connsiteX77" fmla="*/ 6066083 w 6223400"/>
              <a:gd name="connsiteY77" fmla="*/ 6074622 h 6858000"/>
              <a:gd name="connsiteX78" fmla="*/ 6068582 w 6223400"/>
              <a:gd name="connsiteY78" fmla="*/ 6095625 h 6858000"/>
              <a:gd name="connsiteX79" fmla="*/ 6098779 w 6223400"/>
              <a:gd name="connsiteY79" fmla="*/ 6194890 h 6858000"/>
              <a:gd name="connsiteX80" fmla="*/ 6109139 w 6223400"/>
              <a:gd name="connsiteY80" fmla="*/ 6211062 h 6858000"/>
              <a:gd name="connsiteX81" fmla="*/ 6145119 w 6223400"/>
              <a:gd name="connsiteY81" fmla="*/ 6303997 h 6858000"/>
              <a:gd name="connsiteX82" fmla="*/ 6165032 w 6223400"/>
              <a:gd name="connsiteY82" fmla="*/ 6461800 h 6858000"/>
              <a:gd name="connsiteX83" fmla="*/ 6210435 w 6223400"/>
              <a:gd name="connsiteY83" fmla="*/ 6633111 h 6858000"/>
              <a:gd name="connsiteX84" fmla="*/ 6219899 w 6223400"/>
              <a:gd name="connsiteY84" fmla="*/ 6838923 h 6858000"/>
              <a:gd name="connsiteX85" fmla="*/ 6216288 w 6223400"/>
              <a:gd name="connsiteY85" fmla="*/ 6858000 h 6858000"/>
              <a:gd name="connsiteX86" fmla="*/ 0 w 6223400"/>
              <a:gd name="connsiteY86" fmla="*/ 6858000 h 6858000"/>
              <a:gd name="connsiteX87" fmla="*/ 0 w 6223400"/>
              <a:gd name="connsiteY87" fmla="*/ 0 h 6858000"/>
              <a:gd name="connsiteX0" fmla="*/ 0 w 6223400"/>
              <a:gd name="connsiteY0" fmla="*/ 0 h 6858000"/>
              <a:gd name="connsiteX1" fmla="*/ 4660878 w 6223400"/>
              <a:gd name="connsiteY1" fmla="*/ 0 h 6858000"/>
              <a:gd name="connsiteX2" fmla="*/ 4675567 w 6223400"/>
              <a:gd name="connsiteY2" fmla="*/ 20728 h 6858000"/>
              <a:gd name="connsiteX3" fmla="*/ 4710569 w 6223400"/>
              <a:gd name="connsiteY3" fmla="*/ 83642 h 6858000"/>
              <a:gd name="connsiteX4" fmla="*/ 4742659 w 6223400"/>
              <a:gd name="connsiteY4" fmla="*/ 169139 h 6858000"/>
              <a:gd name="connsiteX5" fmla="*/ 4740930 w 6223400"/>
              <a:gd name="connsiteY5" fmla="*/ 339224 h 6858000"/>
              <a:gd name="connsiteX6" fmla="*/ 4740041 w 6223400"/>
              <a:gd name="connsiteY6" fmla="*/ 340080 h 6858000"/>
              <a:gd name="connsiteX7" fmla="*/ 4738863 w 6223400"/>
              <a:gd name="connsiteY7" fmla="*/ 351201 h 6858000"/>
              <a:gd name="connsiteX8" fmla="*/ 4732241 w 6223400"/>
              <a:gd name="connsiteY8" fmla="*/ 351407 h 6858000"/>
              <a:gd name="connsiteX9" fmla="*/ 4732927 w 6223400"/>
              <a:gd name="connsiteY9" fmla="*/ 353369 h 6858000"/>
              <a:gd name="connsiteX10" fmla="*/ 4736091 w 6223400"/>
              <a:gd name="connsiteY10" fmla="*/ 365928 h 6858000"/>
              <a:gd name="connsiteX11" fmla="*/ 4739022 w 6223400"/>
              <a:gd name="connsiteY11" fmla="*/ 371555 h 6858000"/>
              <a:gd name="connsiteX12" fmla="*/ 4737700 w 6223400"/>
              <a:gd name="connsiteY12" fmla="*/ 372314 h 6858000"/>
              <a:gd name="connsiteX13" fmla="*/ 4766342 w 6223400"/>
              <a:gd name="connsiteY13" fmla="*/ 533311 h 6858000"/>
              <a:gd name="connsiteX14" fmla="*/ 4777327 w 6223400"/>
              <a:gd name="connsiteY14" fmla="*/ 543960 h 6858000"/>
              <a:gd name="connsiteX15" fmla="*/ 4785029 w 6223400"/>
              <a:gd name="connsiteY15" fmla="*/ 557747 h 6858000"/>
              <a:gd name="connsiteX16" fmla="*/ 4784573 w 6223400"/>
              <a:gd name="connsiteY16" fmla="*/ 559975 h 6858000"/>
              <a:gd name="connsiteX17" fmla="*/ 4789365 w 6223400"/>
              <a:gd name="connsiteY17" fmla="*/ 577604 h 6858000"/>
              <a:gd name="connsiteX18" fmla="*/ 4793212 w 6223400"/>
              <a:gd name="connsiteY18" fmla="*/ 580389 h 6858000"/>
              <a:gd name="connsiteX19" fmla="*/ 4789004 w 6223400"/>
              <a:gd name="connsiteY19" fmla="*/ 709310 h 6858000"/>
              <a:gd name="connsiteX20" fmla="*/ 4809572 w 6223400"/>
              <a:gd name="connsiteY20" fmla="*/ 893538 h 6858000"/>
              <a:gd name="connsiteX21" fmla="*/ 4832997 w 6223400"/>
              <a:gd name="connsiteY21" fmla="*/ 1201806 h 6858000"/>
              <a:gd name="connsiteX22" fmla="*/ 4793622 w 6223400"/>
              <a:gd name="connsiteY22" fmla="*/ 1467065 h 6858000"/>
              <a:gd name="connsiteX23" fmla="*/ 4808087 w 6223400"/>
              <a:gd name="connsiteY23" fmla="*/ 1640574 h 6858000"/>
              <a:gd name="connsiteX24" fmla="*/ 4818290 w 6223400"/>
              <a:gd name="connsiteY24" fmla="*/ 1723113 h 6858000"/>
              <a:gd name="connsiteX25" fmla="*/ 4802030 w 6223400"/>
              <a:gd name="connsiteY25" fmla="*/ 1796477 h 6858000"/>
              <a:gd name="connsiteX26" fmla="*/ 4789394 w 6223400"/>
              <a:gd name="connsiteY26" fmla="*/ 1850084 h 6858000"/>
              <a:gd name="connsiteX27" fmla="*/ 4781341 w 6223400"/>
              <a:gd name="connsiteY27" fmla="*/ 1964880 h 6858000"/>
              <a:gd name="connsiteX28" fmla="*/ 4780876 w 6223400"/>
              <a:gd name="connsiteY28" fmla="*/ 2085740 h 6858000"/>
              <a:gd name="connsiteX29" fmla="*/ 4721183 w 6223400"/>
              <a:gd name="connsiteY29" fmla="*/ 2249323 h 6858000"/>
              <a:gd name="connsiteX30" fmla="*/ 4696718 w 6223400"/>
              <a:gd name="connsiteY30" fmla="*/ 2602688 h 6858000"/>
              <a:gd name="connsiteX31" fmla="*/ 4688423 w 6223400"/>
              <a:gd name="connsiteY31" fmla="*/ 2721695 h 6858000"/>
              <a:gd name="connsiteX32" fmla="*/ 4668388 w 6223400"/>
              <a:gd name="connsiteY32" fmla="*/ 2840426 h 6858000"/>
              <a:gd name="connsiteX33" fmla="*/ 4695734 w 6223400"/>
              <a:gd name="connsiteY33" fmla="*/ 2936681 h 6858000"/>
              <a:gd name="connsiteX34" fmla="*/ 4673957 w 6223400"/>
              <a:gd name="connsiteY34" fmla="*/ 3075786 h 6858000"/>
              <a:gd name="connsiteX35" fmla="*/ 4672057 w 6223400"/>
              <a:gd name="connsiteY35" fmla="*/ 3182899 h 6858000"/>
              <a:gd name="connsiteX36" fmla="*/ 4684836 w 6223400"/>
              <a:gd name="connsiteY36" fmla="*/ 3210263 h 6858000"/>
              <a:gd name="connsiteX37" fmla="*/ 4684277 w 6223400"/>
              <a:gd name="connsiteY37" fmla="*/ 3214819 h 6858000"/>
              <a:gd name="connsiteX38" fmla="*/ 4679724 w 6223400"/>
              <a:gd name="connsiteY38" fmla="*/ 3215542 h 6858000"/>
              <a:gd name="connsiteX39" fmla="*/ 4677577 w 6223400"/>
              <a:gd name="connsiteY39" fmla="*/ 3227568 h 6858000"/>
              <a:gd name="connsiteX40" fmla="*/ 4679121 w 6223400"/>
              <a:gd name="connsiteY40" fmla="*/ 3243956 h 6858000"/>
              <a:gd name="connsiteX41" fmla="*/ 4675886 w 6223400"/>
              <a:gd name="connsiteY41" fmla="*/ 3258102 h 6858000"/>
              <a:gd name="connsiteX42" fmla="*/ 4666132 w 6223400"/>
              <a:gd name="connsiteY42" fmla="*/ 3289864 h 6858000"/>
              <a:gd name="connsiteX43" fmla="*/ 4665929 w 6223400"/>
              <a:gd name="connsiteY43" fmla="*/ 3300587 h 6858000"/>
              <a:gd name="connsiteX44" fmla="*/ 4662937 w 6223400"/>
              <a:gd name="connsiteY44" fmla="*/ 3311027 h 6858000"/>
              <a:gd name="connsiteX45" fmla="*/ 4660497 w 6223400"/>
              <a:gd name="connsiteY45" fmla="*/ 3311675 h 6858000"/>
              <a:gd name="connsiteX46" fmla="*/ 4654307 w 6223400"/>
              <a:gd name="connsiteY46" fmla="*/ 3305257 h 6858000"/>
              <a:gd name="connsiteX47" fmla="*/ 4651183 w 6223400"/>
              <a:gd name="connsiteY47" fmla="*/ 3460438 h 6858000"/>
              <a:gd name="connsiteX48" fmla="*/ 4668869 w 6223400"/>
              <a:gd name="connsiteY48" fmla="*/ 3559504 h 6858000"/>
              <a:gd name="connsiteX49" fmla="*/ 4706367 w 6223400"/>
              <a:gd name="connsiteY49" fmla="*/ 3636089 h 6858000"/>
              <a:gd name="connsiteX50" fmla="*/ 4745680 w 6223400"/>
              <a:gd name="connsiteY50" fmla="*/ 3768627 h 6858000"/>
              <a:gd name="connsiteX51" fmla="*/ 4848872 w 6223400"/>
              <a:gd name="connsiteY51" fmla="*/ 3937574 h 6858000"/>
              <a:gd name="connsiteX52" fmla="*/ 5119907 w 6223400"/>
              <a:gd name="connsiteY52" fmla="*/ 4321773 h 6858000"/>
              <a:gd name="connsiteX53" fmla="*/ 5170612 w 6223400"/>
              <a:gd name="connsiteY53" fmla="*/ 4529367 h 6858000"/>
              <a:gd name="connsiteX54" fmla="*/ 5245650 w 6223400"/>
              <a:gd name="connsiteY54" fmla="*/ 4634370 h 6858000"/>
              <a:gd name="connsiteX55" fmla="*/ 5265662 w 6223400"/>
              <a:gd name="connsiteY55" fmla="*/ 4708824 h 6858000"/>
              <a:gd name="connsiteX56" fmla="*/ 5305482 w 6223400"/>
              <a:gd name="connsiteY56" fmla="*/ 4824943 h 6858000"/>
              <a:gd name="connsiteX57" fmla="*/ 5341722 w 6223400"/>
              <a:gd name="connsiteY57" fmla="*/ 4867341 h 6858000"/>
              <a:gd name="connsiteX58" fmla="*/ 5391860 w 6223400"/>
              <a:gd name="connsiteY58" fmla="*/ 4969482 h 6858000"/>
              <a:gd name="connsiteX59" fmla="*/ 5443823 w 6223400"/>
              <a:gd name="connsiteY59" fmla="*/ 5045764 h 6858000"/>
              <a:gd name="connsiteX60" fmla="*/ 5698884 w 6223400"/>
              <a:gd name="connsiteY60" fmla="*/ 5240135 h 6858000"/>
              <a:gd name="connsiteX61" fmla="*/ 5802745 w 6223400"/>
              <a:gd name="connsiteY61" fmla="*/ 5405525 h 6858000"/>
              <a:gd name="connsiteX62" fmla="*/ 5896576 w 6223400"/>
              <a:gd name="connsiteY62" fmla="*/ 5514876 h 6858000"/>
              <a:gd name="connsiteX63" fmla="*/ 5905131 w 6223400"/>
              <a:gd name="connsiteY63" fmla="*/ 5543895 h 6858000"/>
              <a:gd name="connsiteX64" fmla="*/ 5919711 w 6223400"/>
              <a:gd name="connsiteY64" fmla="*/ 5592311 h 6858000"/>
              <a:gd name="connsiteX65" fmla="*/ 5921028 w 6223400"/>
              <a:gd name="connsiteY65" fmla="*/ 5636484 h 6858000"/>
              <a:gd name="connsiteX66" fmla="*/ 5937013 w 6223400"/>
              <a:gd name="connsiteY66" fmla="*/ 5673804 h 6858000"/>
              <a:gd name="connsiteX67" fmla="*/ 5953116 w 6223400"/>
              <a:gd name="connsiteY67" fmla="*/ 5672149 h 6858000"/>
              <a:gd name="connsiteX68" fmla="*/ 5966195 w 6223400"/>
              <a:gd name="connsiteY68" fmla="*/ 5715424 h 6858000"/>
              <a:gd name="connsiteX69" fmla="*/ 5984676 w 6223400"/>
              <a:gd name="connsiteY69" fmla="*/ 5782202 h 6858000"/>
              <a:gd name="connsiteX70" fmla="*/ 5991226 w 6223400"/>
              <a:gd name="connsiteY70" fmla="*/ 5790528 h 6858000"/>
              <a:gd name="connsiteX71" fmla="*/ 5983278 w 6223400"/>
              <a:gd name="connsiteY71" fmla="*/ 5805716 h 6858000"/>
              <a:gd name="connsiteX72" fmla="*/ 5983618 w 6223400"/>
              <a:gd name="connsiteY72" fmla="*/ 5862441 h 6858000"/>
              <a:gd name="connsiteX73" fmla="*/ 6015245 w 6223400"/>
              <a:gd name="connsiteY73" fmla="*/ 5963982 h 6858000"/>
              <a:gd name="connsiteX74" fmla="*/ 6027586 w 6223400"/>
              <a:gd name="connsiteY74" fmla="*/ 5986436 h 6858000"/>
              <a:gd name="connsiteX75" fmla="*/ 6049361 w 6223400"/>
              <a:gd name="connsiteY75" fmla="*/ 6034848 h 6858000"/>
              <a:gd name="connsiteX76" fmla="*/ 6070025 w 6223400"/>
              <a:gd name="connsiteY76" fmla="*/ 6064390 h 6858000"/>
              <a:gd name="connsiteX77" fmla="*/ 6066083 w 6223400"/>
              <a:gd name="connsiteY77" fmla="*/ 6074622 h 6858000"/>
              <a:gd name="connsiteX78" fmla="*/ 6068582 w 6223400"/>
              <a:gd name="connsiteY78" fmla="*/ 6095625 h 6858000"/>
              <a:gd name="connsiteX79" fmla="*/ 6098779 w 6223400"/>
              <a:gd name="connsiteY79" fmla="*/ 6194890 h 6858000"/>
              <a:gd name="connsiteX80" fmla="*/ 6109139 w 6223400"/>
              <a:gd name="connsiteY80" fmla="*/ 6211062 h 6858000"/>
              <a:gd name="connsiteX81" fmla="*/ 6145119 w 6223400"/>
              <a:gd name="connsiteY81" fmla="*/ 6303997 h 6858000"/>
              <a:gd name="connsiteX82" fmla="*/ 6165032 w 6223400"/>
              <a:gd name="connsiteY82" fmla="*/ 6461800 h 6858000"/>
              <a:gd name="connsiteX83" fmla="*/ 6210435 w 6223400"/>
              <a:gd name="connsiteY83" fmla="*/ 6633111 h 6858000"/>
              <a:gd name="connsiteX84" fmla="*/ 6219899 w 6223400"/>
              <a:gd name="connsiteY84" fmla="*/ 6838923 h 6858000"/>
              <a:gd name="connsiteX85" fmla="*/ 6216288 w 6223400"/>
              <a:gd name="connsiteY85" fmla="*/ 6858000 h 6858000"/>
              <a:gd name="connsiteX86" fmla="*/ 0 w 6223400"/>
              <a:gd name="connsiteY86" fmla="*/ 6858000 h 6858000"/>
              <a:gd name="connsiteX87" fmla="*/ 0 w 6223400"/>
              <a:gd name="connsiteY87" fmla="*/ 0 h 6858000"/>
              <a:gd name="connsiteX0" fmla="*/ 0 w 6223400"/>
              <a:gd name="connsiteY0" fmla="*/ 0 h 6858000"/>
              <a:gd name="connsiteX1" fmla="*/ 4660878 w 6223400"/>
              <a:gd name="connsiteY1" fmla="*/ 0 h 6858000"/>
              <a:gd name="connsiteX2" fmla="*/ 4675567 w 6223400"/>
              <a:gd name="connsiteY2" fmla="*/ 20728 h 6858000"/>
              <a:gd name="connsiteX3" fmla="*/ 4710569 w 6223400"/>
              <a:gd name="connsiteY3" fmla="*/ 83642 h 6858000"/>
              <a:gd name="connsiteX4" fmla="*/ 4742659 w 6223400"/>
              <a:gd name="connsiteY4" fmla="*/ 169139 h 6858000"/>
              <a:gd name="connsiteX5" fmla="*/ 4740930 w 6223400"/>
              <a:gd name="connsiteY5" fmla="*/ 339224 h 6858000"/>
              <a:gd name="connsiteX6" fmla="*/ 4740041 w 6223400"/>
              <a:gd name="connsiteY6" fmla="*/ 340080 h 6858000"/>
              <a:gd name="connsiteX7" fmla="*/ 4738863 w 6223400"/>
              <a:gd name="connsiteY7" fmla="*/ 351201 h 6858000"/>
              <a:gd name="connsiteX8" fmla="*/ 4732241 w 6223400"/>
              <a:gd name="connsiteY8" fmla="*/ 351407 h 6858000"/>
              <a:gd name="connsiteX9" fmla="*/ 4732927 w 6223400"/>
              <a:gd name="connsiteY9" fmla="*/ 353369 h 6858000"/>
              <a:gd name="connsiteX10" fmla="*/ 4736091 w 6223400"/>
              <a:gd name="connsiteY10" fmla="*/ 365928 h 6858000"/>
              <a:gd name="connsiteX11" fmla="*/ 4739022 w 6223400"/>
              <a:gd name="connsiteY11" fmla="*/ 371555 h 6858000"/>
              <a:gd name="connsiteX12" fmla="*/ 4737700 w 6223400"/>
              <a:gd name="connsiteY12" fmla="*/ 372314 h 6858000"/>
              <a:gd name="connsiteX13" fmla="*/ 4766342 w 6223400"/>
              <a:gd name="connsiteY13" fmla="*/ 533311 h 6858000"/>
              <a:gd name="connsiteX14" fmla="*/ 4777327 w 6223400"/>
              <a:gd name="connsiteY14" fmla="*/ 543960 h 6858000"/>
              <a:gd name="connsiteX15" fmla="*/ 4785029 w 6223400"/>
              <a:gd name="connsiteY15" fmla="*/ 557747 h 6858000"/>
              <a:gd name="connsiteX16" fmla="*/ 4784573 w 6223400"/>
              <a:gd name="connsiteY16" fmla="*/ 559975 h 6858000"/>
              <a:gd name="connsiteX17" fmla="*/ 4789365 w 6223400"/>
              <a:gd name="connsiteY17" fmla="*/ 577604 h 6858000"/>
              <a:gd name="connsiteX18" fmla="*/ 4793212 w 6223400"/>
              <a:gd name="connsiteY18" fmla="*/ 580389 h 6858000"/>
              <a:gd name="connsiteX19" fmla="*/ 4789004 w 6223400"/>
              <a:gd name="connsiteY19" fmla="*/ 709310 h 6858000"/>
              <a:gd name="connsiteX20" fmla="*/ 4809572 w 6223400"/>
              <a:gd name="connsiteY20" fmla="*/ 893538 h 6858000"/>
              <a:gd name="connsiteX21" fmla="*/ 4832997 w 6223400"/>
              <a:gd name="connsiteY21" fmla="*/ 1201806 h 6858000"/>
              <a:gd name="connsiteX22" fmla="*/ 4793622 w 6223400"/>
              <a:gd name="connsiteY22" fmla="*/ 1467065 h 6858000"/>
              <a:gd name="connsiteX23" fmla="*/ 4808087 w 6223400"/>
              <a:gd name="connsiteY23" fmla="*/ 1640574 h 6858000"/>
              <a:gd name="connsiteX24" fmla="*/ 4818290 w 6223400"/>
              <a:gd name="connsiteY24" fmla="*/ 1723113 h 6858000"/>
              <a:gd name="connsiteX25" fmla="*/ 4802030 w 6223400"/>
              <a:gd name="connsiteY25" fmla="*/ 1796477 h 6858000"/>
              <a:gd name="connsiteX26" fmla="*/ 4789394 w 6223400"/>
              <a:gd name="connsiteY26" fmla="*/ 1850084 h 6858000"/>
              <a:gd name="connsiteX27" fmla="*/ 4781341 w 6223400"/>
              <a:gd name="connsiteY27" fmla="*/ 1964880 h 6858000"/>
              <a:gd name="connsiteX28" fmla="*/ 4780876 w 6223400"/>
              <a:gd name="connsiteY28" fmla="*/ 2085740 h 6858000"/>
              <a:gd name="connsiteX29" fmla="*/ 4721183 w 6223400"/>
              <a:gd name="connsiteY29" fmla="*/ 2249323 h 6858000"/>
              <a:gd name="connsiteX30" fmla="*/ 4696718 w 6223400"/>
              <a:gd name="connsiteY30" fmla="*/ 2602688 h 6858000"/>
              <a:gd name="connsiteX31" fmla="*/ 4688423 w 6223400"/>
              <a:gd name="connsiteY31" fmla="*/ 2721695 h 6858000"/>
              <a:gd name="connsiteX32" fmla="*/ 4668388 w 6223400"/>
              <a:gd name="connsiteY32" fmla="*/ 2840426 h 6858000"/>
              <a:gd name="connsiteX33" fmla="*/ 4695734 w 6223400"/>
              <a:gd name="connsiteY33" fmla="*/ 2936681 h 6858000"/>
              <a:gd name="connsiteX34" fmla="*/ 4673957 w 6223400"/>
              <a:gd name="connsiteY34" fmla="*/ 3075786 h 6858000"/>
              <a:gd name="connsiteX35" fmla="*/ 4672057 w 6223400"/>
              <a:gd name="connsiteY35" fmla="*/ 3182899 h 6858000"/>
              <a:gd name="connsiteX36" fmla="*/ 4684836 w 6223400"/>
              <a:gd name="connsiteY36" fmla="*/ 3210263 h 6858000"/>
              <a:gd name="connsiteX37" fmla="*/ 4684277 w 6223400"/>
              <a:gd name="connsiteY37" fmla="*/ 3214819 h 6858000"/>
              <a:gd name="connsiteX38" fmla="*/ 4679724 w 6223400"/>
              <a:gd name="connsiteY38" fmla="*/ 3215542 h 6858000"/>
              <a:gd name="connsiteX39" fmla="*/ 4677577 w 6223400"/>
              <a:gd name="connsiteY39" fmla="*/ 3227568 h 6858000"/>
              <a:gd name="connsiteX40" fmla="*/ 4679121 w 6223400"/>
              <a:gd name="connsiteY40" fmla="*/ 3243956 h 6858000"/>
              <a:gd name="connsiteX41" fmla="*/ 4675886 w 6223400"/>
              <a:gd name="connsiteY41" fmla="*/ 3258102 h 6858000"/>
              <a:gd name="connsiteX42" fmla="*/ 4666132 w 6223400"/>
              <a:gd name="connsiteY42" fmla="*/ 3289864 h 6858000"/>
              <a:gd name="connsiteX43" fmla="*/ 4665929 w 6223400"/>
              <a:gd name="connsiteY43" fmla="*/ 3300587 h 6858000"/>
              <a:gd name="connsiteX44" fmla="*/ 4662937 w 6223400"/>
              <a:gd name="connsiteY44" fmla="*/ 3311027 h 6858000"/>
              <a:gd name="connsiteX45" fmla="*/ 4660497 w 6223400"/>
              <a:gd name="connsiteY45" fmla="*/ 3311675 h 6858000"/>
              <a:gd name="connsiteX46" fmla="*/ 4654307 w 6223400"/>
              <a:gd name="connsiteY46" fmla="*/ 3305257 h 6858000"/>
              <a:gd name="connsiteX47" fmla="*/ 4651183 w 6223400"/>
              <a:gd name="connsiteY47" fmla="*/ 3460438 h 6858000"/>
              <a:gd name="connsiteX48" fmla="*/ 4668869 w 6223400"/>
              <a:gd name="connsiteY48" fmla="*/ 3559504 h 6858000"/>
              <a:gd name="connsiteX49" fmla="*/ 4706367 w 6223400"/>
              <a:gd name="connsiteY49" fmla="*/ 3636089 h 6858000"/>
              <a:gd name="connsiteX50" fmla="*/ 4745680 w 6223400"/>
              <a:gd name="connsiteY50" fmla="*/ 3795922 h 6858000"/>
              <a:gd name="connsiteX51" fmla="*/ 4848872 w 6223400"/>
              <a:gd name="connsiteY51" fmla="*/ 3937574 h 6858000"/>
              <a:gd name="connsiteX52" fmla="*/ 5119907 w 6223400"/>
              <a:gd name="connsiteY52" fmla="*/ 4321773 h 6858000"/>
              <a:gd name="connsiteX53" fmla="*/ 5170612 w 6223400"/>
              <a:gd name="connsiteY53" fmla="*/ 4529367 h 6858000"/>
              <a:gd name="connsiteX54" fmla="*/ 5245650 w 6223400"/>
              <a:gd name="connsiteY54" fmla="*/ 4634370 h 6858000"/>
              <a:gd name="connsiteX55" fmla="*/ 5265662 w 6223400"/>
              <a:gd name="connsiteY55" fmla="*/ 4708824 h 6858000"/>
              <a:gd name="connsiteX56" fmla="*/ 5305482 w 6223400"/>
              <a:gd name="connsiteY56" fmla="*/ 4824943 h 6858000"/>
              <a:gd name="connsiteX57" fmla="*/ 5341722 w 6223400"/>
              <a:gd name="connsiteY57" fmla="*/ 4867341 h 6858000"/>
              <a:gd name="connsiteX58" fmla="*/ 5391860 w 6223400"/>
              <a:gd name="connsiteY58" fmla="*/ 4969482 h 6858000"/>
              <a:gd name="connsiteX59" fmla="*/ 5443823 w 6223400"/>
              <a:gd name="connsiteY59" fmla="*/ 5045764 h 6858000"/>
              <a:gd name="connsiteX60" fmla="*/ 5698884 w 6223400"/>
              <a:gd name="connsiteY60" fmla="*/ 5240135 h 6858000"/>
              <a:gd name="connsiteX61" fmla="*/ 5802745 w 6223400"/>
              <a:gd name="connsiteY61" fmla="*/ 5405525 h 6858000"/>
              <a:gd name="connsiteX62" fmla="*/ 5896576 w 6223400"/>
              <a:gd name="connsiteY62" fmla="*/ 5514876 h 6858000"/>
              <a:gd name="connsiteX63" fmla="*/ 5905131 w 6223400"/>
              <a:gd name="connsiteY63" fmla="*/ 5543895 h 6858000"/>
              <a:gd name="connsiteX64" fmla="*/ 5919711 w 6223400"/>
              <a:gd name="connsiteY64" fmla="*/ 5592311 h 6858000"/>
              <a:gd name="connsiteX65" fmla="*/ 5921028 w 6223400"/>
              <a:gd name="connsiteY65" fmla="*/ 5636484 h 6858000"/>
              <a:gd name="connsiteX66" fmla="*/ 5937013 w 6223400"/>
              <a:gd name="connsiteY66" fmla="*/ 5673804 h 6858000"/>
              <a:gd name="connsiteX67" fmla="*/ 5953116 w 6223400"/>
              <a:gd name="connsiteY67" fmla="*/ 5672149 h 6858000"/>
              <a:gd name="connsiteX68" fmla="*/ 5966195 w 6223400"/>
              <a:gd name="connsiteY68" fmla="*/ 5715424 h 6858000"/>
              <a:gd name="connsiteX69" fmla="*/ 5984676 w 6223400"/>
              <a:gd name="connsiteY69" fmla="*/ 5782202 h 6858000"/>
              <a:gd name="connsiteX70" fmla="*/ 5991226 w 6223400"/>
              <a:gd name="connsiteY70" fmla="*/ 5790528 h 6858000"/>
              <a:gd name="connsiteX71" fmla="*/ 5983278 w 6223400"/>
              <a:gd name="connsiteY71" fmla="*/ 5805716 h 6858000"/>
              <a:gd name="connsiteX72" fmla="*/ 5983618 w 6223400"/>
              <a:gd name="connsiteY72" fmla="*/ 5862441 h 6858000"/>
              <a:gd name="connsiteX73" fmla="*/ 6015245 w 6223400"/>
              <a:gd name="connsiteY73" fmla="*/ 5963982 h 6858000"/>
              <a:gd name="connsiteX74" fmla="*/ 6027586 w 6223400"/>
              <a:gd name="connsiteY74" fmla="*/ 5986436 h 6858000"/>
              <a:gd name="connsiteX75" fmla="*/ 6049361 w 6223400"/>
              <a:gd name="connsiteY75" fmla="*/ 6034848 h 6858000"/>
              <a:gd name="connsiteX76" fmla="*/ 6070025 w 6223400"/>
              <a:gd name="connsiteY76" fmla="*/ 6064390 h 6858000"/>
              <a:gd name="connsiteX77" fmla="*/ 6066083 w 6223400"/>
              <a:gd name="connsiteY77" fmla="*/ 6074622 h 6858000"/>
              <a:gd name="connsiteX78" fmla="*/ 6068582 w 6223400"/>
              <a:gd name="connsiteY78" fmla="*/ 6095625 h 6858000"/>
              <a:gd name="connsiteX79" fmla="*/ 6098779 w 6223400"/>
              <a:gd name="connsiteY79" fmla="*/ 6194890 h 6858000"/>
              <a:gd name="connsiteX80" fmla="*/ 6109139 w 6223400"/>
              <a:gd name="connsiteY80" fmla="*/ 6211062 h 6858000"/>
              <a:gd name="connsiteX81" fmla="*/ 6145119 w 6223400"/>
              <a:gd name="connsiteY81" fmla="*/ 6303997 h 6858000"/>
              <a:gd name="connsiteX82" fmla="*/ 6165032 w 6223400"/>
              <a:gd name="connsiteY82" fmla="*/ 6461800 h 6858000"/>
              <a:gd name="connsiteX83" fmla="*/ 6210435 w 6223400"/>
              <a:gd name="connsiteY83" fmla="*/ 6633111 h 6858000"/>
              <a:gd name="connsiteX84" fmla="*/ 6219899 w 6223400"/>
              <a:gd name="connsiteY84" fmla="*/ 6838923 h 6858000"/>
              <a:gd name="connsiteX85" fmla="*/ 6216288 w 6223400"/>
              <a:gd name="connsiteY85" fmla="*/ 6858000 h 6858000"/>
              <a:gd name="connsiteX86" fmla="*/ 0 w 6223400"/>
              <a:gd name="connsiteY86" fmla="*/ 6858000 h 6858000"/>
              <a:gd name="connsiteX87" fmla="*/ 0 w 6223400"/>
              <a:gd name="connsiteY87" fmla="*/ 0 h 6858000"/>
              <a:gd name="connsiteX0" fmla="*/ 0 w 6223400"/>
              <a:gd name="connsiteY0" fmla="*/ 0 h 6858000"/>
              <a:gd name="connsiteX1" fmla="*/ 4660878 w 6223400"/>
              <a:gd name="connsiteY1" fmla="*/ 0 h 6858000"/>
              <a:gd name="connsiteX2" fmla="*/ 4675567 w 6223400"/>
              <a:gd name="connsiteY2" fmla="*/ 20728 h 6858000"/>
              <a:gd name="connsiteX3" fmla="*/ 4710569 w 6223400"/>
              <a:gd name="connsiteY3" fmla="*/ 83642 h 6858000"/>
              <a:gd name="connsiteX4" fmla="*/ 4742659 w 6223400"/>
              <a:gd name="connsiteY4" fmla="*/ 169139 h 6858000"/>
              <a:gd name="connsiteX5" fmla="*/ 4740930 w 6223400"/>
              <a:gd name="connsiteY5" fmla="*/ 339224 h 6858000"/>
              <a:gd name="connsiteX6" fmla="*/ 4740041 w 6223400"/>
              <a:gd name="connsiteY6" fmla="*/ 340080 h 6858000"/>
              <a:gd name="connsiteX7" fmla="*/ 4738863 w 6223400"/>
              <a:gd name="connsiteY7" fmla="*/ 351201 h 6858000"/>
              <a:gd name="connsiteX8" fmla="*/ 4732241 w 6223400"/>
              <a:gd name="connsiteY8" fmla="*/ 351407 h 6858000"/>
              <a:gd name="connsiteX9" fmla="*/ 4732927 w 6223400"/>
              <a:gd name="connsiteY9" fmla="*/ 353369 h 6858000"/>
              <a:gd name="connsiteX10" fmla="*/ 4736091 w 6223400"/>
              <a:gd name="connsiteY10" fmla="*/ 365928 h 6858000"/>
              <a:gd name="connsiteX11" fmla="*/ 4739022 w 6223400"/>
              <a:gd name="connsiteY11" fmla="*/ 371555 h 6858000"/>
              <a:gd name="connsiteX12" fmla="*/ 4737700 w 6223400"/>
              <a:gd name="connsiteY12" fmla="*/ 372314 h 6858000"/>
              <a:gd name="connsiteX13" fmla="*/ 4766342 w 6223400"/>
              <a:gd name="connsiteY13" fmla="*/ 533311 h 6858000"/>
              <a:gd name="connsiteX14" fmla="*/ 4777327 w 6223400"/>
              <a:gd name="connsiteY14" fmla="*/ 543960 h 6858000"/>
              <a:gd name="connsiteX15" fmla="*/ 4785029 w 6223400"/>
              <a:gd name="connsiteY15" fmla="*/ 557747 h 6858000"/>
              <a:gd name="connsiteX16" fmla="*/ 4784573 w 6223400"/>
              <a:gd name="connsiteY16" fmla="*/ 559975 h 6858000"/>
              <a:gd name="connsiteX17" fmla="*/ 4789365 w 6223400"/>
              <a:gd name="connsiteY17" fmla="*/ 577604 h 6858000"/>
              <a:gd name="connsiteX18" fmla="*/ 4793212 w 6223400"/>
              <a:gd name="connsiteY18" fmla="*/ 580389 h 6858000"/>
              <a:gd name="connsiteX19" fmla="*/ 4789004 w 6223400"/>
              <a:gd name="connsiteY19" fmla="*/ 709310 h 6858000"/>
              <a:gd name="connsiteX20" fmla="*/ 4809572 w 6223400"/>
              <a:gd name="connsiteY20" fmla="*/ 893538 h 6858000"/>
              <a:gd name="connsiteX21" fmla="*/ 4832997 w 6223400"/>
              <a:gd name="connsiteY21" fmla="*/ 1201806 h 6858000"/>
              <a:gd name="connsiteX22" fmla="*/ 4793622 w 6223400"/>
              <a:gd name="connsiteY22" fmla="*/ 1467065 h 6858000"/>
              <a:gd name="connsiteX23" fmla="*/ 4808087 w 6223400"/>
              <a:gd name="connsiteY23" fmla="*/ 1640574 h 6858000"/>
              <a:gd name="connsiteX24" fmla="*/ 4818290 w 6223400"/>
              <a:gd name="connsiteY24" fmla="*/ 1723113 h 6858000"/>
              <a:gd name="connsiteX25" fmla="*/ 4802030 w 6223400"/>
              <a:gd name="connsiteY25" fmla="*/ 1796477 h 6858000"/>
              <a:gd name="connsiteX26" fmla="*/ 4789394 w 6223400"/>
              <a:gd name="connsiteY26" fmla="*/ 1850084 h 6858000"/>
              <a:gd name="connsiteX27" fmla="*/ 4781341 w 6223400"/>
              <a:gd name="connsiteY27" fmla="*/ 1964880 h 6858000"/>
              <a:gd name="connsiteX28" fmla="*/ 4780876 w 6223400"/>
              <a:gd name="connsiteY28" fmla="*/ 2085740 h 6858000"/>
              <a:gd name="connsiteX29" fmla="*/ 4721183 w 6223400"/>
              <a:gd name="connsiteY29" fmla="*/ 2249323 h 6858000"/>
              <a:gd name="connsiteX30" fmla="*/ 4696718 w 6223400"/>
              <a:gd name="connsiteY30" fmla="*/ 2602688 h 6858000"/>
              <a:gd name="connsiteX31" fmla="*/ 4688423 w 6223400"/>
              <a:gd name="connsiteY31" fmla="*/ 2721695 h 6858000"/>
              <a:gd name="connsiteX32" fmla="*/ 4668388 w 6223400"/>
              <a:gd name="connsiteY32" fmla="*/ 2840426 h 6858000"/>
              <a:gd name="connsiteX33" fmla="*/ 4695734 w 6223400"/>
              <a:gd name="connsiteY33" fmla="*/ 2936681 h 6858000"/>
              <a:gd name="connsiteX34" fmla="*/ 4673957 w 6223400"/>
              <a:gd name="connsiteY34" fmla="*/ 3075786 h 6858000"/>
              <a:gd name="connsiteX35" fmla="*/ 4672057 w 6223400"/>
              <a:gd name="connsiteY35" fmla="*/ 3182899 h 6858000"/>
              <a:gd name="connsiteX36" fmla="*/ 4684836 w 6223400"/>
              <a:gd name="connsiteY36" fmla="*/ 3210263 h 6858000"/>
              <a:gd name="connsiteX37" fmla="*/ 4684277 w 6223400"/>
              <a:gd name="connsiteY37" fmla="*/ 3214819 h 6858000"/>
              <a:gd name="connsiteX38" fmla="*/ 4679724 w 6223400"/>
              <a:gd name="connsiteY38" fmla="*/ 3215542 h 6858000"/>
              <a:gd name="connsiteX39" fmla="*/ 4677577 w 6223400"/>
              <a:gd name="connsiteY39" fmla="*/ 3227568 h 6858000"/>
              <a:gd name="connsiteX40" fmla="*/ 4679121 w 6223400"/>
              <a:gd name="connsiteY40" fmla="*/ 3243956 h 6858000"/>
              <a:gd name="connsiteX41" fmla="*/ 4675886 w 6223400"/>
              <a:gd name="connsiteY41" fmla="*/ 3258102 h 6858000"/>
              <a:gd name="connsiteX42" fmla="*/ 4666132 w 6223400"/>
              <a:gd name="connsiteY42" fmla="*/ 3289864 h 6858000"/>
              <a:gd name="connsiteX43" fmla="*/ 4665929 w 6223400"/>
              <a:gd name="connsiteY43" fmla="*/ 3300587 h 6858000"/>
              <a:gd name="connsiteX44" fmla="*/ 4662937 w 6223400"/>
              <a:gd name="connsiteY44" fmla="*/ 3311027 h 6858000"/>
              <a:gd name="connsiteX45" fmla="*/ 4660497 w 6223400"/>
              <a:gd name="connsiteY45" fmla="*/ 3311675 h 6858000"/>
              <a:gd name="connsiteX46" fmla="*/ 4654307 w 6223400"/>
              <a:gd name="connsiteY46" fmla="*/ 3305257 h 6858000"/>
              <a:gd name="connsiteX47" fmla="*/ 4651183 w 6223400"/>
              <a:gd name="connsiteY47" fmla="*/ 3460438 h 6858000"/>
              <a:gd name="connsiteX48" fmla="*/ 4668869 w 6223400"/>
              <a:gd name="connsiteY48" fmla="*/ 3559504 h 6858000"/>
              <a:gd name="connsiteX49" fmla="*/ 4706367 w 6223400"/>
              <a:gd name="connsiteY49" fmla="*/ 3636089 h 6858000"/>
              <a:gd name="connsiteX50" fmla="*/ 4745680 w 6223400"/>
              <a:gd name="connsiteY50" fmla="*/ 3795922 h 6858000"/>
              <a:gd name="connsiteX51" fmla="*/ 4848872 w 6223400"/>
              <a:gd name="connsiteY51" fmla="*/ 3937574 h 6858000"/>
              <a:gd name="connsiteX52" fmla="*/ 5119907 w 6223400"/>
              <a:gd name="connsiteY52" fmla="*/ 4321773 h 6858000"/>
              <a:gd name="connsiteX53" fmla="*/ 5170612 w 6223400"/>
              <a:gd name="connsiteY53" fmla="*/ 4529367 h 6858000"/>
              <a:gd name="connsiteX54" fmla="*/ 5245650 w 6223400"/>
              <a:gd name="connsiteY54" fmla="*/ 4634370 h 6858000"/>
              <a:gd name="connsiteX55" fmla="*/ 5265662 w 6223400"/>
              <a:gd name="connsiteY55" fmla="*/ 4708824 h 6858000"/>
              <a:gd name="connsiteX56" fmla="*/ 5305482 w 6223400"/>
              <a:gd name="connsiteY56" fmla="*/ 4824943 h 6858000"/>
              <a:gd name="connsiteX57" fmla="*/ 5341722 w 6223400"/>
              <a:gd name="connsiteY57" fmla="*/ 4867341 h 6858000"/>
              <a:gd name="connsiteX58" fmla="*/ 5391860 w 6223400"/>
              <a:gd name="connsiteY58" fmla="*/ 4969482 h 6858000"/>
              <a:gd name="connsiteX59" fmla="*/ 5443823 w 6223400"/>
              <a:gd name="connsiteY59" fmla="*/ 5045764 h 6858000"/>
              <a:gd name="connsiteX60" fmla="*/ 5698884 w 6223400"/>
              <a:gd name="connsiteY60" fmla="*/ 5240135 h 6858000"/>
              <a:gd name="connsiteX61" fmla="*/ 5802745 w 6223400"/>
              <a:gd name="connsiteY61" fmla="*/ 5405525 h 6858000"/>
              <a:gd name="connsiteX62" fmla="*/ 5896576 w 6223400"/>
              <a:gd name="connsiteY62" fmla="*/ 5514876 h 6858000"/>
              <a:gd name="connsiteX63" fmla="*/ 5905131 w 6223400"/>
              <a:gd name="connsiteY63" fmla="*/ 5543895 h 6858000"/>
              <a:gd name="connsiteX64" fmla="*/ 5919711 w 6223400"/>
              <a:gd name="connsiteY64" fmla="*/ 5592311 h 6858000"/>
              <a:gd name="connsiteX65" fmla="*/ 5921028 w 6223400"/>
              <a:gd name="connsiteY65" fmla="*/ 5636484 h 6858000"/>
              <a:gd name="connsiteX66" fmla="*/ 5937013 w 6223400"/>
              <a:gd name="connsiteY66" fmla="*/ 5673804 h 6858000"/>
              <a:gd name="connsiteX67" fmla="*/ 5953116 w 6223400"/>
              <a:gd name="connsiteY67" fmla="*/ 5672149 h 6858000"/>
              <a:gd name="connsiteX68" fmla="*/ 5966195 w 6223400"/>
              <a:gd name="connsiteY68" fmla="*/ 5715424 h 6858000"/>
              <a:gd name="connsiteX69" fmla="*/ 5984676 w 6223400"/>
              <a:gd name="connsiteY69" fmla="*/ 5782202 h 6858000"/>
              <a:gd name="connsiteX70" fmla="*/ 5991226 w 6223400"/>
              <a:gd name="connsiteY70" fmla="*/ 5790528 h 6858000"/>
              <a:gd name="connsiteX71" fmla="*/ 5983278 w 6223400"/>
              <a:gd name="connsiteY71" fmla="*/ 5805716 h 6858000"/>
              <a:gd name="connsiteX72" fmla="*/ 5983618 w 6223400"/>
              <a:gd name="connsiteY72" fmla="*/ 5862441 h 6858000"/>
              <a:gd name="connsiteX73" fmla="*/ 6015245 w 6223400"/>
              <a:gd name="connsiteY73" fmla="*/ 5963982 h 6858000"/>
              <a:gd name="connsiteX74" fmla="*/ 6027586 w 6223400"/>
              <a:gd name="connsiteY74" fmla="*/ 5986436 h 6858000"/>
              <a:gd name="connsiteX75" fmla="*/ 6049361 w 6223400"/>
              <a:gd name="connsiteY75" fmla="*/ 6034848 h 6858000"/>
              <a:gd name="connsiteX76" fmla="*/ 6070025 w 6223400"/>
              <a:gd name="connsiteY76" fmla="*/ 6064390 h 6858000"/>
              <a:gd name="connsiteX77" fmla="*/ 6066083 w 6223400"/>
              <a:gd name="connsiteY77" fmla="*/ 6074622 h 6858000"/>
              <a:gd name="connsiteX78" fmla="*/ 6068582 w 6223400"/>
              <a:gd name="connsiteY78" fmla="*/ 6095625 h 6858000"/>
              <a:gd name="connsiteX79" fmla="*/ 6098779 w 6223400"/>
              <a:gd name="connsiteY79" fmla="*/ 6194890 h 6858000"/>
              <a:gd name="connsiteX80" fmla="*/ 6109139 w 6223400"/>
              <a:gd name="connsiteY80" fmla="*/ 6211062 h 6858000"/>
              <a:gd name="connsiteX81" fmla="*/ 6145119 w 6223400"/>
              <a:gd name="connsiteY81" fmla="*/ 6303997 h 6858000"/>
              <a:gd name="connsiteX82" fmla="*/ 6165032 w 6223400"/>
              <a:gd name="connsiteY82" fmla="*/ 6461800 h 6858000"/>
              <a:gd name="connsiteX83" fmla="*/ 6210435 w 6223400"/>
              <a:gd name="connsiteY83" fmla="*/ 6633111 h 6858000"/>
              <a:gd name="connsiteX84" fmla="*/ 6219899 w 6223400"/>
              <a:gd name="connsiteY84" fmla="*/ 6838923 h 6858000"/>
              <a:gd name="connsiteX85" fmla="*/ 6216288 w 6223400"/>
              <a:gd name="connsiteY85" fmla="*/ 6858000 h 6858000"/>
              <a:gd name="connsiteX86" fmla="*/ 0 w 6223400"/>
              <a:gd name="connsiteY86" fmla="*/ 6858000 h 6858000"/>
              <a:gd name="connsiteX87" fmla="*/ 0 w 6223400"/>
              <a:gd name="connsiteY87" fmla="*/ 0 h 6858000"/>
              <a:gd name="connsiteX0" fmla="*/ 0 w 6223400"/>
              <a:gd name="connsiteY0" fmla="*/ 0 h 6858000"/>
              <a:gd name="connsiteX1" fmla="*/ 4660878 w 6223400"/>
              <a:gd name="connsiteY1" fmla="*/ 0 h 6858000"/>
              <a:gd name="connsiteX2" fmla="*/ 4675567 w 6223400"/>
              <a:gd name="connsiteY2" fmla="*/ 20728 h 6858000"/>
              <a:gd name="connsiteX3" fmla="*/ 4710569 w 6223400"/>
              <a:gd name="connsiteY3" fmla="*/ 83642 h 6858000"/>
              <a:gd name="connsiteX4" fmla="*/ 4742659 w 6223400"/>
              <a:gd name="connsiteY4" fmla="*/ 169139 h 6858000"/>
              <a:gd name="connsiteX5" fmla="*/ 4740930 w 6223400"/>
              <a:gd name="connsiteY5" fmla="*/ 339224 h 6858000"/>
              <a:gd name="connsiteX6" fmla="*/ 4740041 w 6223400"/>
              <a:gd name="connsiteY6" fmla="*/ 340080 h 6858000"/>
              <a:gd name="connsiteX7" fmla="*/ 4738863 w 6223400"/>
              <a:gd name="connsiteY7" fmla="*/ 351201 h 6858000"/>
              <a:gd name="connsiteX8" fmla="*/ 4732241 w 6223400"/>
              <a:gd name="connsiteY8" fmla="*/ 351407 h 6858000"/>
              <a:gd name="connsiteX9" fmla="*/ 4732927 w 6223400"/>
              <a:gd name="connsiteY9" fmla="*/ 353369 h 6858000"/>
              <a:gd name="connsiteX10" fmla="*/ 4736091 w 6223400"/>
              <a:gd name="connsiteY10" fmla="*/ 365928 h 6858000"/>
              <a:gd name="connsiteX11" fmla="*/ 4739022 w 6223400"/>
              <a:gd name="connsiteY11" fmla="*/ 371555 h 6858000"/>
              <a:gd name="connsiteX12" fmla="*/ 4737700 w 6223400"/>
              <a:gd name="connsiteY12" fmla="*/ 372314 h 6858000"/>
              <a:gd name="connsiteX13" fmla="*/ 4766342 w 6223400"/>
              <a:gd name="connsiteY13" fmla="*/ 533311 h 6858000"/>
              <a:gd name="connsiteX14" fmla="*/ 4777327 w 6223400"/>
              <a:gd name="connsiteY14" fmla="*/ 543960 h 6858000"/>
              <a:gd name="connsiteX15" fmla="*/ 4785029 w 6223400"/>
              <a:gd name="connsiteY15" fmla="*/ 557747 h 6858000"/>
              <a:gd name="connsiteX16" fmla="*/ 4784573 w 6223400"/>
              <a:gd name="connsiteY16" fmla="*/ 559975 h 6858000"/>
              <a:gd name="connsiteX17" fmla="*/ 4789365 w 6223400"/>
              <a:gd name="connsiteY17" fmla="*/ 577604 h 6858000"/>
              <a:gd name="connsiteX18" fmla="*/ 4793212 w 6223400"/>
              <a:gd name="connsiteY18" fmla="*/ 580389 h 6858000"/>
              <a:gd name="connsiteX19" fmla="*/ 4789004 w 6223400"/>
              <a:gd name="connsiteY19" fmla="*/ 709310 h 6858000"/>
              <a:gd name="connsiteX20" fmla="*/ 4809572 w 6223400"/>
              <a:gd name="connsiteY20" fmla="*/ 893538 h 6858000"/>
              <a:gd name="connsiteX21" fmla="*/ 4832997 w 6223400"/>
              <a:gd name="connsiteY21" fmla="*/ 1201806 h 6858000"/>
              <a:gd name="connsiteX22" fmla="*/ 4793622 w 6223400"/>
              <a:gd name="connsiteY22" fmla="*/ 1467065 h 6858000"/>
              <a:gd name="connsiteX23" fmla="*/ 4808087 w 6223400"/>
              <a:gd name="connsiteY23" fmla="*/ 1640574 h 6858000"/>
              <a:gd name="connsiteX24" fmla="*/ 4818290 w 6223400"/>
              <a:gd name="connsiteY24" fmla="*/ 1723113 h 6858000"/>
              <a:gd name="connsiteX25" fmla="*/ 4802030 w 6223400"/>
              <a:gd name="connsiteY25" fmla="*/ 1796477 h 6858000"/>
              <a:gd name="connsiteX26" fmla="*/ 4789394 w 6223400"/>
              <a:gd name="connsiteY26" fmla="*/ 1850084 h 6858000"/>
              <a:gd name="connsiteX27" fmla="*/ 4781341 w 6223400"/>
              <a:gd name="connsiteY27" fmla="*/ 1964880 h 6858000"/>
              <a:gd name="connsiteX28" fmla="*/ 4780876 w 6223400"/>
              <a:gd name="connsiteY28" fmla="*/ 2085740 h 6858000"/>
              <a:gd name="connsiteX29" fmla="*/ 4721183 w 6223400"/>
              <a:gd name="connsiteY29" fmla="*/ 2249323 h 6858000"/>
              <a:gd name="connsiteX30" fmla="*/ 4696718 w 6223400"/>
              <a:gd name="connsiteY30" fmla="*/ 2602688 h 6858000"/>
              <a:gd name="connsiteX31" fmla="*/ 4688423 w 6223400"/>
              <a:gd name="connsiteY31" fmla="*/ 2721695 h 6858000"/>
              <a:gd name="connsiteX32" fmla="*/ 4668388 w 6223400"/>
              <a:gd name="connsiteY32" fmla="*/ 2840426 h 6858000"/>
              <a:gd name="connsiteX33" fmla="*/ 4695734 w 6223400"/>
              <a:gd name="connsiteY33" fmla="*/ 2936681 h 6858000"/>
              <a:gd name="connsiteX34" fmla="*/ 4673957 w 6223400"/>
              <a:gd name="connsiteY34" fmla="*/ 3075786 h 6858000"/>
              <a:gd name="connsiteX35" fmla="*/ 4672057 w 6223400"/>
              <a:gd name="connsiteY35" fmla="*/ 3182899 h 6858000"/>
              <a:gd name="connsiteX36" fmla="*/ 4684836 w 6223400"/>
              <a:gd name="connsiteY36" fmla="*/ 3210263 h 6858000"/>
              <a:gd name="connsiteX37" fmla="*/ 4684277 w 6223400"/>
              <a:gd name="connsiteY37" fmla="*/ 3214819 h 6858000"/>
              <a:gd name="connsiteX38" fmla="*/ 4679724 w 6223400"/>
              <a:gd name="connsiteY38" fmla="*/ 3215542 h 6858000"/>
              <a:gd name="connsiteX39" fmla="*/ 4677577 w 6223400"/>
              <a:gd name="connsiteY39" fmla="*/ 3227568 h 6858000"/>
              <a:gd name="connsiteX40" fmla="*/ 4679121 w 6223400"/>
              <a:gd name="connsiteY40" fmla="*/ 3243956 h 6858000"/>
              <a:gd name="connsiteX41" fmla="*/ 4675886 w 6223400"/>
              <a:gd name="connsiteY41" fmla="*/ 3258102 h 6858000"/>
              <a:gd name="connsiteX42" fmla="*/ 4666132 w 6223400"/>
              <a:gd name="connsiteY42" fmla="*/ 3289864 h 6858000"/>
              <a:gd name="connsiteX43" fmla="*/ 4665929 w 6223400"/>
              <a:gd name="connsiteY43" fmla="*/ 3300587 h 6858000"/>
              <a:gd name="connsiteX44" fmla="*/ 4662937 w 6223400"/>
              <a:gd name="connsiteY44" fmla="*/ 3311027 h 6858000"/>
              <a:gd name="connsiteX45" fmla="*/ 4660497 w 6223400"/>
              <a:gd name="connsiteY45" fmla="*/ 3311675 h 6858000"/>
              <a:gd name="connsiteX46" fmla="*/ 4654307 w 6223400"/>
              <a:gd name="connsiteY46" fmla="*/ 3305257 h 6858000"/>
              <a:gd name="connsiteX47" fmla="*/ 4651183 w 6223400"/>
              <a:gd name="connsiteY47" fmla="*/ 3460438 h 6858000"/>
              <a:gd name="connsiteX48" fmla="*/ 4668869 w 6223400"/>
              <a:gd name="connsiteY48" fmla="*/ 3559504 h 6858000"/>
              <a:gd name="connsiteX49" fmla="*/ 4706367 w 6223400"/>
              <a:gd name="connsiteY49" fmla="*/ 3636089 h 6858000"/>
              <a:gd name="connsiteX50" fmla="*/ 4732032 w 6223400"/>
              <a:gd name="connsiteY50" fmla="*/ 3768627 h 6858000"/>
              <a:gd name="connsiteX51" fmla="*/ 4848872 w 6223400"/>
              <a:gd name="connsiteY51" fmla="*/ 3937574 h 6858000"/>
              <a:gd name="connsiteX52" fmla="*/ 5119907 w 6223400"/>
              <a:gd name="connsiteY52" fmla="*/ 4321773 h 6858000"/>
              <a:gd name="connsiteX53" fmla="*/ 5170612 w 6223400"/>
              <a:gd name="connsiteY53" fmla="*/ 4529367 h 6858000"/>
              <a:gd name="connsiteX54" fmla="*/ 5245650 w 6223400"/>
              <a:gd name="connsiteY54" fmla="*/ 4634370 h 6858000"/>
              <a:gd name="connsiteX55" fmla="*/ 5265662 w 6223400"/>
              <a:gd name="connsiteY55" fmla="*/ 4708824 h 6858000"/>
              <a:gd name="connsiteX56" fmla="*/ 5305482 w 6223400"/>
              <a:gd name="connsiteY56" fmla="*/ 4824943 h 6858000"/>
              <a:gd name="connsiteX57" fmla="*/ 5341722 w 6223400"/>
              <a:gd name="connsiteY57" fmla="*/ 4867341 h 6858000"/>
              <a:gd name="connsiteX58" fmla="*/ 5391860 w 6223400"/>
              <a:gd name="connsiteY58" fmla="*/ 4969482 h 6858000"/>
              <a:gd name="connsiteX59" fmla="*/ 5443823 w 6223400"/>
              <a:gd name="connsiteY59" fmla="*/ 5045764 h 6858000"/>
              <a:gd name="connsiteX60" fmla="*/ 5698884 w 6223400"/>
              <a:gd name="connsiteY60" fmla="*/ 5240135 h 6858000"/>
              <a:gd name="connsiteX61" fmla="*/ 5802745 w 6223400"/>
              <a:gd name="connsiteY61" fmla="*/ 5405525 h 6858000"/>
              <a:gd name="connsiteX62" fmla="*/ 5896576 w 6223400"/>
              <a:gd name="connsiteY62" fmla="*/ 5514876 h 6858000"/>
              <a:gd name="connsiteX63" fmla="*/ 5905131 w 6223400"/>
              <a:gd name="connsiteY63" fmla="*/ 5543895 h 6858000"/>
              <a:gd name="connsiteX64" fmla="*/ 5919711 w 6223400"/>
              <a:gd name="connsiteY64" fmla="*/ 5592311 h 6858000"/>
              <a:gd name="connsiteX65" fmla="*/ 5921028 w 6223400"/>
              <a:gd name="connsiteY65" fmla="*/ 5636484 h 6858000"/>
              <a:gd name="connsiteX66" fmla="*/ 5937013 w 6223400"/>
              <a:gd name="connsiteY66" fmla="*/ 5673804 h 6858000"/>
              <a:gd name="connsiteX67" fmla="*/ 5953116 w 6223400"/>
              <a:gd name="connsiteY67" fmla="*/ 5672149 h 6858000"/>
              <a:gd name="connsiteX68" fmla="*/ 5966195 w 6223400"/>
              <a:gd name="connsiteY68" fmla="*/ 5715424 h 6858000"/>
              <a:gd name="connsiteX69" fmla="*/ 5984676 w 6223400"/>
              <a:gd name="connsiteY69" fmla="*/ 5782202 h 6858000"/>
              <a:gd name="connsiteX70" fmla="*/ 5991226 w 6223400"/>
              <a:gd name="connsiteY70" fmla="*/ 5790528 h 6858000"/>
              <a:gd name="connsiteX71" fmla="*/ 5983278 w 6223400"/>
              <a:gd name="connsiteY71" fmla="*/ 5805716 h 6858000"/>
              <a:gd name="connsiteX72" fmla="*/ 5983618 w 6223400"/>
              <a:gd name="connsiteY72" fmla="*/ 5862441 h 6858000"/>
              <a:gd name="connsiteX73" fmla="*/ 6015245 w 6223400"/>
              <a:gd name="connsiteY73" fmla="*/ 5963982 h 6858000"/>
              <a:gd name="connsiteX74" fmla="*/ 6027586 w 6223400"/>
              <a:gd name="connsiteY74" fmla="*/ 5986436 h 6858000"/>
              <a:gd name="connsiteX75" fmla="*/ 6049361 w 6223400"/>
              <a:gd name="connsiteY75" fmla="*/ 6034848 h 6858000"/>
              <a:gd name="connsiteX76" fmla="*/ 6070025 w 6223400"/>
              <a:gd name="connsiteY76" fmla="*/ 6064390 h 6858000"/>
              <a:gd name="connsiteX77" fmla="*/ 6066083 w 6223400"/>
              <a:gd name="connsiteY77" fmla="*/ 6074622 h 6858000"/>
              <a:gd name="connsiteX78" fmla="*/ 6068582 w 6223400"/>
              <a:gd name="connsiteY78" fmla="*/ 6095625 h 6858000"/>
              <a:gd name="connsiteX79" fmla="*/ 6098779 w 6223400"/>
              <a:gd name="connsiteY79" fmla="*/ 6194890 h 6858000"/>
              <a:gd name="connsiteX80" fmla="*/ 6109139 w 6223400"/>
              <a:gd name="connsiteY80" fmla="*/ 6211062 h 6858000"/>
              <a:gd name="connsiteX81" fmla="*/ 6145119 w 6223400"/>
              <a:gd name="connsiteY81" fmla="*/ 6303997 h 6858000"/>
              <a:gd name="connsiteX82" fmla="*/ 6165032 w 6223400"/>
              <a:gd name="connsiteY82" fmla="*/ 6461800 h 6858000"/>
              <a:gd name="connsiteX83" fmla="*/ 6210435 w 6223400"/>
              <a:gd name="connsiteY83" fmla="*/ 6633111 h 6858000"/>
              <a:gd name="connsiteX84" fmla="*/ 6219899 w 6223400"/>
              <a:gd name="connsiteY84" fmla="*/ 6838923 h 6858000"/>
              <a:gd name="connsiteX85" fmla="*/ 6216288 w 6223400"/>
              <a:gd name="connsiteY85" fmla="*/ 6858000 h 6858000"/>
              <a:gd name="connsiteX86" fmla="*/ 0 w 6223400"/>
              <a:gd name="connsiteY86" fmla="*/ 6858000 h 6858000"/>
              <a:gd name="connsiteX87" fmla="*/ 0 w 6223400"/>
              <a:gd name="connsiteY87" fmla="*/ 0 h 6858000"/>
              <a:gd name="connsiteX0" fmla="*/ 0 w 8933027"/>
              <a:gd name="connsiteY0" fmla="*/ 0 h 6858000"/>
              <a:gd name="connsiteX1" fmla="*/ 7370505 w 8933027"/>
              <a:gd name="connsiteY1" fmla="*/ 0 h 6858000"/>
              <a:gd name="connsiteX2" fmla="*/ 7385194 w 8933027"/>
              <a:gd name="connsiteY2" fmla="*/ 20728 h 6858000"/>
              <a:gd name="connsiteX3" fmla="*/ 7420196 w 8933027"/>
              <a:gd name="connsiteY3" fmla="*/ 83642 h 6858000"/>
              <a:gd name="connsiteX4" fmla="*/ 7452286 w 8933027"/>
              <a:gd name="connsiteY4" fmla="*/ 169139 h 6858000"/>
              <a:gd name="connsiteX5" fmla="*/ 7450557 w 8933027"/>
              <a:gd name="connsiteY5" fmla="*/ 339224 h 6858000"/>
              <a:gd name="connsiteX6" fmla="*/ 7449668 w 8933027"/>
              <a:gd name="connsiteY6" fmla="*/ 340080 h 6858000"/>
              <a:gd name="connsiteX7" fmla="*/ 7448490 w 8933027"/>
              <a:gd name="connsiteY7" fmla="*/ 351201 h 6858000"/>
              <a:gd name="connsiteX8" fmla="*/ 7441868 w 8933027"/>
              <a:gd name="connsiteY8" fmla="*/ 351407 h 6858000"/>
              <a:gd name="connsiteX9" fmla="*/ 7442554 w 8933027"/>
              <a:gd name="connsiteY9" fmla="*/ 353369 h 6858000"/>
              <a:gd name="connsiteX10" fmla="*/ 7445718 w 8933027"/>
              <a:gd name="connsiteY10" fmla="*/ 365928 h 6858000"/>
              <a:gd name="connsiteX11" fmla="*/ 7448649 w 8933027"/>
              <a:gd name="connsiteY11" fmla="*/ 371555 h 6858000"/>
              <a:gd name="connsiteX12" fmla="*/ 7447327 w 8933027"/>
              <a:gd name="connsiteY12" fmla="*/ 372314 h 6858000"/>
              <a:gd name="connsiteX13" fmla="*/ 7475969 w 8933027"/>
              <a:gd name="connsiteY13" fmla="*/ 533311 h 6858000"/>
              <a:gd name="connsiteX14" fmla="*/ 7486954 w 8933027"/>
              <a:gd name="connsiteY14" fmla="*/ 543960 h 6858000"/>
              <a:gd name="connsiteX15" fmla="*/ 7494656 w 8933027"/>
              <a:gd name="connsiteY15" fmla="*/ 557747 h 6858000"/>
              <a:gd name="connsiteX16" fmla="*/ 7494200 w 8933027"/>
              <a:gd name="connsiteY16" fmla="*/ 559975 h 6858000"/>
              <a:gd name="connsiteX17" fmla="*/ 7498992 w 8933027"/>
              <a:gd name="connsiteY17" fmla="*/ 577604 h 6858000"/>
              <a:gd name="connsiteX18" fmla="*/ 7502839 w 8933027"/>
              <a:gd name="connsiteY18" fmla="*/ 580389 h 6858000"/>
              <a:gd name="connsiteX19" fmla="*/ 7498631 w 8933027"/>
              <a:gd name="connsiteY19" fmla="*/ 709310 h 6858000"/>
              <a:gd name="connsiteX20" fmla="*/ 7519199 w 8933027"/>
              <a:gd name="connsiteY20" fmla="*/ 893538 h 6858000"/>
              <a:gd name="connsiteX21" fmla="*/ 7542624 w 8933027"/>
              <a:gd name="connsiteY21" fmla="*/ 1201806 h 6858000"/>
              <a:gd name="connsiteX22" fmla="*/ 7503249 w 8933027"/>
              <a:gd name="connsiteY22" fmla="*/ 1467065 h 6858000"/>
              <a:gd name="connsiteX23" fmla="*/ 7517714 w 8933027"/>
              <a:gd name="connsiteY23" fmla="*/ 1640574 h 6858000"/>
              <a:gd name="connsiteX24" fmla="*/ 7527917 w 8933027"/>
              <a:gd name="connsiteY24" fmla="*/ 1723113 h 6858000"/>
              <a:gd name="connsiteX25" fmla="*/ 7511657 w 8933027"/>
              <a:gd name="connsiteY25" fmla="*/ 1796477 h 6858000"/>
              <a:gd name="connsiteX26" fmla="*/ 7499021 w 8933027"/>
              <a:gd name="connsiteY26" fmla="*/ 1850084 h 6858000"/>
              <a:gd name="connsiteX27" fmla="*/ 7490968 w 8933027"/>
              <a:gd name="connsiteY27" fmla="*/ 1964880 h 6858000"/>
              <a:gd name="connsiteX28" fmla="*/ 7490503 w 8933027"/>
              <a:gd name="connsiteY28" fmla="*/ 2085740 h 6858000"/>
              <a:gd name="connsiteX29" fmla="*/ 7430810 w 8933027"/>
              <a:gd name="connsiteY29" fmla="*/ 2249323 h 6858000"/>
              <a:gd name="connsiteX30" fmla="*/ 7406345 w 8933027"/>
              <a:gd name="connsiteY30" fmla="*/ 2602688 h 6858000"/>
              <a:gd name="connsiteX31" fmla="*/ 7398050 w 8933027"/>
              <a:gd name="connsiteY31" fmla="*/ 2721695 h 6858000"/>
              <a:gd name="connsiteX32" fmla="*/ 7378015 w 8933027"/>
              <a:gd name="connsiteY32" fmla="*/ 2840426 h 6858000"/>
              <a:gd name="connsiteX33" fmla="*/ 7405361 w 8933027"/>
              <a:gd name="connsiteY33" fmla="*/ 2936681 h 6858000"/>
              <a:gd name="connsiteX34" fmla="*/ 7383584 w 8933027"/>
              <a:gd name="connsiteY34" fmla="*/ 3075786 h 6858000"/>
              <a:gd name="connsiteX35" fmla="*/ 7381684 w 8933027"/>
              <a:gd name="connsiteY35" fmla="*/ 3182899 h 6858000"/>
              <a:gd name="connsiteX36" fmla="*/ 7394463 w 8933027"/>
              <a:gd name="connsiteY36" fmla="*/ 3210263 h 6858000"/>
              <a:gd name="connsiteX37" fmla="*/ 7393904 w 8933027"/>
              <a:gd name="connsiteY37" fmla="*/ 3214819 h 6858000"/>
              <a:gd name="connsiteX38" fmla="*/ 7389351 w 8933027"/>
              <a:gd name="connsiteY38" fmla="*/ 3215542 h 6858000"/>
              <a:gd name="connsiteX39" fmla="*/ 7387204 w 8933027"/>
              <a:gd name="connsiteY39" fmla="*/ 3227568 h 6858000"/>
              <a:gd name="connsiteX40" fmla="*/ 7388748 w 8933027"/>
              <a:gd name="connsiteY40" fmla="*/ 3243956 h 6858000"/>
              <a:gd name="connsiteX41" fmla="*/ 7385513 w 8933027"/>
              <a:gd name="connsiteY41" fmla="*/ 3258102 h 6858000"/>
              <a:gd name="connsiteX42" fmla="*/ 7375759 w 8933027"/>
              <a:gd name="connsiteY42" fmla="*/ 3289864 h 6858000"/>
              <a:gd name="connsiteX43" fmla="*/ 7375556 w 8933027"/>
              <a:gd name="connsiteY43" fmla="*/ 3300587 h 6858000"/>
              <a:gd name="connsiteX44" fmla="*/ 7372564 w 8933027"/>
              <a:gd name="connsiteY44" fmla="*/ 3311027 h 6858000"/>
              <a:gd name="connsiteX45" fmla="*/ 7370124 w 8933027"/>
              <a:gd name="connsiteY45" fmla="*/ 3311675 h 6858000"/>
              <a:gd name="connsiteX46" fmla="*/ 7363934 w 8933027"/>
              <a:gd name="connsiteY46" fmla="*/ 3305257 h 6858000"/>
              <a:gd name="connsiteX47" fmla="*/ 7360810 w 8933027"/>
              <a:gd name="connsiteY47" fmla="*/ 3460438 h 6858000"/>
              <a:gd name="connsiteX48" fmla="*/ 7378496 w 8933027"/>
              <a:gd name="connsiteY48" fmla="*/ 3559504 h 6858000"/>
              <a:gd name="connsiteX49" fmla="*/ 7415994 w 8933027"/>
              <a:gd name="connsiteY49" fmla="*/ 3636089 h 6858000"/>
              <a:gd name="connsiteX50" fmla="*/ 7441659 w 8933027"/>
              <a:gd name="connsiteY50" fmla="*/ 3768627 h 6858000"/>
              <a:gd name="connsiteX51" fmla="*/ 7558499 w 8933027"/>
              <a:gd name="connsiteY51" fmla="*/ 3937574 h 6858000"/>
              <a:gd name="connsiteX52" fmla="*/ 7829534 w 8933027"/>
              <a:gd name="connsiteY52" fmla="*/ 4321773 h 6858000"/>
              <a:gd name="connsiteX53" fmla="*/ 7880239 w 8933027"/>
              <a:gd name="connsiteY53" fmla="*/ 4529367 h 6858000"/>
              <a:gd name="connsiteX54" fmla="*/ 7955277 w 8933027"/>
              <a:gd name="connsiteY54" fmla="*/ 4634370 h 6858000"/>
              <a:gd name="connsiteX55" fmla="*/ 7975289 w 8933027"/>
              <a:gd name="connsiteY55" fmla="*/ 4708824 h 6858000"/>
              <a:gd name="connsiteX56" fmla="*/ 8015109 w 8933027"/>
              <a:gd name="connsiteY56" fmla="*/ 4824943 h 6858000"/>
              <a:gd name="connsiteX57" fmla="*/ 8051349 w 8933027"/>
              <a:gd name="connsiteY57" fmla="*/ 4867341 h 6858000"/>
              <a:gd name="connsiteX58" fmla="*/ 8101487 w 8933027"/>
              <a:gd name="connsiteY58" fmla="*/ 4969482 h 6858000"/>
              <a:gd name="connsiteX59" fmla="*/ 8153450 w 8933027"/>
              <a:gd name="connsiteY59" fmla="*/ 5045764 h 6858000"/>
              <a:gd name="connsiteX60" fmla="*/ 8408511 w 8933027"/>
              <a:gd name="connsiteY60" fmla="*/ 5240135 h 6858000"/>
              <a:gd name="connsiteX61" fmla="*/ 8512372 w 8933027"/>
              <a:gd name="connsiteY61" fmla="*/ 5405525 h 6858000"/>
              <a:gd name="connsiteX62" fmla="*/ 8606203 w 8933027"/>
              <a:gd name="connsiteY62" fmla="*/ 5514876 h 6858000"/>
              <a:gd name="connsiteX63" fmla="*/ 8614758 w 8933027"/>
              <a:gd name="connsiteY63" fmla="*/ 5543895 h 6858000"/>
              <a:gd name="connsiteX64" fmla="*/ 8629338 w 8933027"/>
              <a:gd name="connsiteY64" fmla="*/ 5592311 h 6858000"/>
              <a:gd name="connsiteX65" fmla="*/ 8630655 w 8933027"/>
              <a:gd name="connsiteY65" fmla="*/ 5636484 h 6858000"/>
              <a:gd name="connsiteX66" fmla="*/ 8646640 w 8933027"/>
              <a:gd name="connsiteY66" fmla="*/ 5673804 h 6858000"/>
              <a:gd name="connsiteX67" fmla="*/ 8662743 w 8933027"/>
              <a:gd name="connsiteY67" fmla="*/ 5672149 h 6858000"/>
              <a:gd name="connsiteX68" fmla="*/ 8675822 w 8933027"/>
              <a:gd name="connsiteY68" fmla="*/ 5715424 h 6858000"/>
              <a:gd name="connsiteX69" fmla="*/ 8694303 w 8933027"/>
              <a:gd name="connsiteY69" fmla="*/ 5782202 h 6858000"/>
              <a:gd name="connsiteX70" fmla="*/ 8700853 w 8933027"/>
              <a:gd name="connsiteY70" fmla="*/ 5790528 h 6858000"/>
              <a:gd name="connsiteX71" fmla="*/ 8692905 w 8933027"/>
              <a:gd name="connsiteY71" fmla="*/ 5805716 h 6858000"/>
              <a:gd name="connsiteX72" fmla="*/ 8693245 w 8933027"/>
              <a:gd name="connsiteY72" fmla="*/ 5862441 h 6858000"/>
              <a:gd name="connsiteX73" fmla="*/ 8724872 w 8933027"/>
              <a:gd name="connsiteY73" fmla="*/ 5963982 h 6858000"/>
              <a:gd name="connsiteX74" fmla="*/ 8737213 w 8933027"/>
              <a:gd name="connsiteY74" fmla="*/ 5986436 h 6858000"/>
              <a:gd name="connsiteX75" fmla="*/ 8758988 w 8933027"/>
              <a:gd name="connsiteY75" fmla="*/ 6034848 h 6858000"/>
              <a:gd name="connsiteX76" fmla="*/ 8779652 w 8933027"/>
              <a:gd name="connsiteY76" fmla="*/ 6064390 h 6858000"/>
              <a:gd name="connsiteX77" fmla="*/ 8775710 w 8933027"/>
              <a:gd name="connsiteY77" fmla="*/ 6074622 h 6858000"/>
              <a:gd name="connsiteX78" fmla="*/ 8778209 w 8933027"/>
              <a:gd name="connsiteY78" fmla="*/ 6095625 h 6858000"/>
              <a:gd name="connsiteX79" fmla="*/ 8808406 w 8933027"/>
              <a:gd name="connsiteY79" fmla="*/ 6194890 h 6858000"/>
              <a:gd name="connsiteX80" fmla="*/ 8818766 w 8933027"/>
              <a:gd name="connsiteY80" fmla="*/ 6211062 h 6858000"/>
              <a:gd name="connsiteX81" fmla="*/ 8854746 w 8933027"/>
              <a:gd name="connsiteY81" fmla="*/ 6303997 h 6858000"/>
              <a:gd name="connsiteX82" fmla="*/ 8874659 w 8933027"/>
              <a:gd name="connsiteY82" fmla="*/ 6461800 h 6858000"/>
              <a:gd name="connsiteX83" fmla="*/ 8920062 w 8933027"/>
              <a:gd name="connsiteY83" fmla="*/ 6633111 h 6858000"/>
              <a:gd name="connsiteX84" fmla="*/ 8929526 w 8933027"/>
              <a:gd name="connsiteY84" fmla="*/ 6838923 h 6858000"/>
              <a:gd name="connsiteX85" fmla="*/ 8925915 w 8933027"/>
              <a:gd name="connsiteY85" fmla="*/ 6858000 h 6858000"/>
              <a:gd name="connsiteX86" fmla="*/ 2709627 w 8933027"/>
              <a:gd name="connsiteY86" fmla="*/ 6858000 h 6858000"/>
              <a:gd name="connsiteX87" fmla="*/ 0 w 8933027"/>
              <a:gd name="connsiteY87" fmla="*/ 0 h 6858000"/>
              <a:gd name="connsiteX0" fmla="*/ 0 w 8933027"/>
              <a:gd name="connsiteY0" fmla="*/ 0 h 6858000"/>
              <a:gd name="connsiteX1" fmla="*/ 7370505 w 8933027"/>
              <a:gd name="connsiteY1" fmla="*/ 0 h 6858000"/>
              <a:gd name="connsiteX2" fmla="*/ 7385194 w 8933027"/>
              <a:gd name="connsiteY2" fmla="*/ 20728 h 6858000"/>
              <a:gd name="connsiteX3" fmla="*/ 7420196 w 8933027"/>
              <a:gd name="connsiteY3" fmla="*/ 83642 h 6858000"/>
              <a:gd name="connsiteX4" fmla="*/ 7452286 w 8933027"/>
              <a:gd name="connsiteY4" fmla="*/ 169139 h 6858000"/>
              <a:gd name="connsiteX5" fmla="*/ 7450557 w 8933027"/>
              <a:gd name="connsiteY5" fmla="*/ 339224 h 6858000"/>
              <a:gd name="connsiteX6" fmla="*/ 7449668 w 8933027"/>
              <a:gd name="connsiteY6" fmla="*/ 340080 h 6858000"/>
              <a:gd name="connsiteX7" fmla="*/ 7448490 w 8933027"/>
              <a:gd name="connsiteY7" fmla="*/ 351201 h 6858000"/>
              <a:gd name="connsiteX8" fmla="*/ 7441868 w 8933027"/>
              <a:gd name="connsiteY8" fmla="*/ 351407 h 6858000"/>
              <a:gd name="connsiteX9" fmla="*/ 7442554 w 8933027"/>
              <a:gd name="connsiteY9" fmla="*/ 353369 h 6858000"/>
              <a:gd name="connsiteX10" fmla="*/ 7445718 w 8933027"/>
              <a:gd name="connsiteY10" fmla="*/ 365928 h 6858000"/>
              <a:gd name="connsiteX11" fmla="*/ 7448649 w 8933027"/>
              <a:gd name="connsiteY11" fmla="*/ 371555 h 6858000"/>
              <a:gd name="connsiteX12" fmla="*/ 7447327 w 8933027"/>
              <a:gd name="connsiteY12" fmla="*/ 372314 h 6858000"/>
              <a:gd name="connsiteX13" fmla="*/ 7475969 w 8933027"/>
              <a:gd name="connsiteY13" fmla="*/ 533311 h 6858000"/>
              <a:gd name="connsiteX14" fmla="*/ 7486954 w 8933027"/>
              <a:gd name="connsiteY14" fmla="*/ 543960 h 6858000"/>
              <a:gd name="connsiteX15" fmla="*/ 7494656 w 8933027"/>
              <a:gd name="connsiteY15" fmla="*/ 557747 h 6858000"/>
              <a:gd name="connsiteX16" fmla="*/ 7494200 w 8933027"/>
              <a:gd name="connsiteY16" fmla="*/ 559975 h 6858000"/>
              <a:gd name="connsiteX17" fmla="*/ 7498992 w 8933027"/>
              <a:gd name="connsiteY17" fmla="*/ 577604 h 6858000"/>
              <a:gd name="connsiteX18" fmla="*/ 7502839 w 8933027"/>
              <a:gd name="connsiteY18" fmla="*/ 580389 h 6858000"/>
              <a:gd name="connsiteX19" fmla="*/ 7498631 w 8933027"/>
              <a:gd name="connsiteY19" fmla="*/ 709310 h 6858000"/>
              <a:gd name="connsiteX20" fmla="*/ 7519199 w 8933027"/>
              <a:gd name="connsiteY20" fmla="*/ 893538 h 6858000"/>
              <a:gd name="connsiteX21" fmla="*/ 7542624 w 8933027"/>
              <a:gd name="connsiteY21" fmla="*/ 1201806 h 6858000"/>
              <a:gd name="connsiteX22" fmla="*/ 7503249 w 8933027"/>
              <a:gd name="connsiteY22" fmla="*/ 1467065 h 6858000"/>
              <a:gd name="connsiteX23" fmla="*/ 7517714 w 8933027"/>
              <a:gd name="connsiteY23" fmla="*/ 1640574 h 6858000"/>
              <a:gd name="connsiteX24" fmla="*/ 7527917 w 8933027"/>
              <a:gd name="connsiteY24" fmla="*/ 1723113 h 6858000"/>
              <a:gd name="connsiteX25" fmla="*/ 7511657 w 8933027"/>
              <a:gd name="connsiteY25" fmla="*/ 1796477 h 6858000"/>
              <a:gd name="connsiteX26" fmla="*/ 7499021 w 8933027"/>
              <a:gd name="connsiteY26" fmla="*/ 1850084 h 6858000"/>
              <a:gd name="connsiteX27" fmla="*/ 7490968 w 8933027"/>
              <a:gd name="connsiteY27" fmla="*/ 1964880 h 6858000"/>
              <a:gd name="connsiteX28" fmla="*/ 7490503 w 8933027"/>
              <a:gd name="connsiteY28" fmla="*/ 2085740 h 6858000"/>
              <a:gd name="connsiteX29" fmla="*/ 7430810 w 8933027"/>
              <a:gd name="connsiteY29" fmla="*/ 2249323 h 6858000"/>
              <a:gd name="connsiteX30" fmla="*/ 7406345 w 8933027"/>
              <a:gd name="connsiteY30" fmla="*/ 2602688 h 6858000"/>
              <a:gd name="connsiteX31" fmla="*/ 7398050 w 8933027"/>
              <a:gd name="connsiteY31" fmla="*/ 2721695 h 6858000"/>
              <a:gd name="connsiteX32" fmla="*/ 7378015 w 8933027"/>
              <a:gd name="connsiteY32" fmla="*/ 2840426 h 6858000"/>
              <a:gd name="connsiteX33" fmla="*/ 7405361 w 8933027"/>
              <a:gd name="connsiteY33" fmla="*/ 2936681 h 6858000"/>
              <a:gd name="connsiteX34" fmla="*/ 7383584 w 8933027"/>
              <a:gd name="connsiteY34" fmla="*/ 3075786 h 6858000"/>
              <a:gd name="connsiteX35" fmla="*/ 7381684 w 8933027"/>
              <a:gd name="connsiteY35" fmla="*/ 3182899 h 6858000"/>
              <a:gd name="connsiteX36" fmla="*/ 7394463 w 8933027"/>
              <a:gd name="connsiteY36" fmla="*/ 3210263 h 6858000"/>
              <a:gd name="connsiteX37" fmla="*/ 7393904 w 8933027"/>
              <a:gd name="connsiteY37" fmla="*/ 3214819 h 6858000"/>
              <a:gd name="connsiteX38" fmla="*/ 7389351 w 8933027"/>
              <a:gd name="connsiteY38" fmla="*/ 3215542 h 6858000"/>
              <a:gd name="connsiteX39" fmla="*/ 7387204 w 8933027"/>
              <a:gd name="connsiteY39" fmla="*/ 3227568 h 6858000"/>
              <a:gd name="connsiteX40" fmla="*/ 7388748 w 8933027"/>
              <a:gd name="connsiteY40" fmla="*/ 3243956 h 6858000"/>
              <a:gd name="connsiteX41" fmla="*/ 7385513 w 8933027"/>
              <a:gd name="connsiteY41" fmla="*/ 3258102 h 6858000"/>
              <a:gd name="connsiteX42" fmla="*/ 7375759 w 8933027"/>
              <a:gd name="connsiteY42" fmla="*/ 3289864 h 6858000"/>
              <a:gd name="connsiteX43" fmla="*/ 7375556 w 8933027"/>
              <a:gd name="connsiteY43" fmla="*/ 3300587 h 6858000"/>
              <a:gd name="connsiteX44" fmla="*/ 7372564 w 8933027"/>
              <a:gd name="connsiteY44" fmla="*/ 3311027 h 6858000"/>
              <a:gd name="connsiteX45" fmla="*/ 7370124 w 8933027"/>
              <a:gd name="connsiteY45" fmla="*/ 3311675 h 6858000"/>
              <a:gd name="connsiteX46" fmla="*/ 7363934 w 8933027"/>
              <a:gd name="connsiteY46" fmla="*/ 3305257 h 6858000"/>
              <a:gd name="connsiteX47" fmla="*/ 7360810 w 8933027"/>
              <a:gd name="connsiteY47" fmla="*/ 3460438 h 6858000"/>
              <a:gd name="connsiteX48" fmla="*/ 7378496 w 8933027"/>
              <a:gd name="connsiteY48" fmla="*/ 3559504 h 6858000"/>
              <a:gd name="connsiteX49" fmla="*/ 7415994 w 8933027"/>
              <a:gd name="connsiteY49" fmla="*/ 3636089 h 6858000"/>
              <a:gd name="connsiteX50" fmla="*/ 7441659 w 8933027"/>
              <a:gd name="connsiteY50" fmla="*/ 3768627 h 6858000"/>
              <a:gd name="connsiteX51" fmla="*/ 7558499 w 8933027"/>
              <a:gd name="connsiteY51" fmla="*/ 3937574 h 6858000"/>
              <a:gd name="connsiteX52" fmla="*/ 7829534 w 8933027"/>
              <a:gd name="connsiteY52" fmla="*/ 4321773 h 6858000"/>
              <a:gd name="connsiteX53" fmla="*/ 7880239 w 8933027"/>
              <a:gd name="connsiteY53" fmla="*/ 4529367 h 6858000"/>
              <a:gd name="connsiteX54" fmla="*/ 7955277 w 8933027"/>
              <a:gd name="connsiteY54" fmla="*/ 4634370 h 6858000"/>
              <a:gd name="connsiteX55" fmla="*/ 7975289 w 8933027"/>
              <a:gd name="connsiteY55" fmla="*/ 4708824 h 6858000"/>
              <a:gd name="connsiteX56" fmla="*/ 8015109 w 8933027"/>
              <a:gd name="connsiteY56" fmla="*/ 4824943 h 6858000"/>
              <a:gd name="connsiteX57" fmla="*/ 8051349 w 8933027"/>
              <a:gd name="connsiteY57" fmla="*/ 4867341 h 6858000"/>
              <a:gd name="connsiteX58" fmla="*/ 8101487 w 8933027"/>
              <a:gd name="connsiteY58" fmla="*/ 4969482 h 6858000"/>
              <a:gd name="connsiteX59" fmla="*/ 8153450 w 8933027"/>
              <a:gd name="connsiteY59" fmla="*/ 5045764 h 6858000"/>
              <a:gd name="connsiteX60" fmla="*/ 8408511 w 8933027"/>
              <a:gd name="connsiteY60" fmla="*/ 5240135 h 6858000"/>
              <a:gd name="connsiteX61" fmla="*/ 8512372 w 8933027"/>
              <a:gd name="connsiteY61" fmla="*/ 5405525 h 6858000"/>
              <a:gd name="connsiteX62" fmla="*/ 8606203 w 8933027"/>
              <a:gd name="connsiteY62" fmla="*/ 5514876 h 6858000"/>
              <a:gd name="connsiteX63" fmla="*/ 8614758 w 8933027"/>
              <a:gd name="connsiteY63" fmla="*/ 5543895 h 6858000"/>
              <a:gd name="connsiteX64" fmla="*/ 8629338 w 8933027"/>
              <a:gd name="connsiteY64" fmla="*/ 5592311 h 6858000"/>
              <a:gd name="connsiteX65" fmla="*/ 8630655 w 8933027"/>
              <a:gd name="connsiteY65" fmla="*/ 5636484 h 6858000"/>
              <a:gd name="connsiteX66" fmla="*/ 8646640 w 8933027"/>
              <a:gd name="connsiteY66" fmla="*/ 5673804 h 6858000"/>
              <a:gd name="connsiteX67" fmla="*/ 8662743 w 8933027"/>
              <a:gd name="connsiteY67" fmla="*/ 5672149 h 6858000"/>
              <a:gd name="connsiteX68" fmla="*/ 8675822 w 8933027"/>
              <a:gd name="connsiteY68" fmla="*/ 5715424 h 6858000"/>
              <a:gd name="connsiteX69" fmla="*/ 8694303 w 8933027"/>
              <a:gd name="connsiteY69" fmla="*/ 5782202 h 6858000"/>
              <a:gd name="connsiteX70" fmla="*/ 8700853 w 8933027"/>
              <a:gd name="connsiteY70" fmla="*/ 5790528 h 6858000"/>
              <a:gd name="connsiteX71" fmla="*/ 8692905 w 8933027"/>
              <a:gd name="connsiteY71" fmla="*/ 5805716 h 6858000"/>
              <a:gd name="connsiteX72" fmla="*/ 8693245 w 8933027"/>
              <a:gd name="connsiteY72" fmla="*/ 5862441 h 6858000"/>
              <a:gd name="connsiteX73" fmla="*/ 8724872 w 8933027"/>
              <a:gd name="connsiteY73" fmla="*/ 5963982 h 6858000"/>
              <a:gd name="connsiteX74" fmla="*/ 8737213 w 8933027"/>
              <a:gd name="connsiteY74" fmla="*/ 5986436 h 6858000"/>
              <a:gd name="connsiteX75" fmla="*/ 8758988 w 8933027"/>
              <a:gd name="connsiteY75" fmla="*/ 6034848 h 6858000"/>
              <a:gd name="connsiteX76" fmla="*/ 8779652 w 8933027"/>
              <a:gd name="connsiteY76" fmla="*/ 6064390 h 6858000"/>
              <a:gd name="connsiteX77" fmla="*/ 8775710 w 8933027"/>
              <a:gd name="connsiteY77" fmla="*/ 6074622 h 6858000"/>
              <a:gd name="connsiteX78" fmla="*/ 8778209 w 8933027"/>
              <a:gd name="connsiteY78" fmla="*/ 6095625 h 6858000"/>
              <a:gd name="connsiteX79" fmla="*/ 8808406 w 8933027"/>
              <a:gd name="connsiteY79" fmla="*/ 6194890 h 6858000"/>
              <a:gd name="connsiteX80" fmla="*/ 8818766 w 8933027"/>
              <a:gd name="connsiteY80" fmla="*/ 6211062 h 6858000"/>
              <a:gd name="connsiteX81" fmla="*/ 8854746 w 8933027"/>
              <a:gd name="connsiteY81" fmla="*/ 6303997 h 6858000"/>
              <a:gd name="connsiteX82" fmla="*/ 8874659 w 8933027"/>
              <a:gd name="connsiteY82" fmla="*/ 6461800 h 6858000"/>
              <a:gd name="connsiteX83" fmla="*/ 8920062 w 8933027"/>
              <a:gd name="connsiteY83" fmla="*/ 6633111 h 6858000"/>
              <a:gd name="connsiteX84" fmla="*/ 8929526 w 8933027"/>
              <a:gd name="connsiteY84" fmla="*/ 6838923 h 6858000"/>
              <a:gd name="connsiteX85" fmla="*/ 8925915 w 8933027"/>
              <a:gd name="connsiteY85" fmla="*/ 6858000 h 6858000"/>
              <a:gd name="connsiteX86" fmla="*/ 17482 w 8933027"/>
              <a:gd name="connsiteY86" fmla="*/ 6858000 h 6858000"/>
              <a:gd name="connsiteX87" fmla="*/ 0 w 8933027"/>
              <a:gd name="connsiteY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8933027" h="6858000">
                <a:moveTo>
                  <a:pt x="0" y="0"/>
                </a:moveTo>
                <a:lnTo>
                  <a:pt x="7370505" y="0"/>
                </a:lnTo>
                <a:lnTo>
                  <a:pt x="7385194" y="20728"/>
                </a:lnTo>
                <a:cubicBezTo>
                  <a:pt x="7402773" y="44339"/>
                  <a:pt x="7417961" y="64883"/>
                  <a:pt x="7420196" y="83642"/>
                </a:cubicBezTo>
                <a:cubicBezTo>
                  <a:pt x="7422280" y="117476"/>
                  <a:pt x="7454219" y="144106"/>
                  <a:pt x="7452286" y="169139"/>
                </a:cubicBezTo>
                <a:cubicBezTo>
                  <a:pt x="7457346" y="211736"/>
                  <a:pt x="7450993" y="310734"/>
                  <a:pt x="7450557" y="339224"/>
                </a:cubicBezTo>
                <a:lnTo>
                  <a:pt x="7449668" y="340080"/>
                </a:lnTo>
                <a:cubicBezTo>
                  <a:pt x="7447955" y="342755"/>
                  <a:pt x="7447213" y="346165"/>
                  <a:pt x="7448490" y="351201"/>
                </a:cubicBezTo>
                <a:lnTo>
                  <a:pt x="7441868" y="351407"/>
                </a:lnTo>
                <a:lnTo>
                  <a:pt x="7442554" y="353369"/>
                </a:lnTo>
                <a:lnTo>
                  <a:pt x="7445718" y="365928"/>
                </a:lnTo>
                <a:lnTo>
                  <a:pt x="7448649" y="371555"/>
                </a:lnTo>
                <a:lnTo>
                  <a:pt x="7447327" y="372314"/>
                </a:lnTo>
                <a:lnTo>
                  <a:pt x="7475969" y="533311"/>
                </a:lnTo>
                <a:cubicBezTo>
                  <a:pt x="7480219" y="536002"/>
                  <a:pt x="7483822" y="539653"/>
                  <a:pt x="7486954" y="543960"/>
                </a:cubicBezTo>
                <a:lnTo>
                  <a:pt x="7494656" y="557747"/>
                </a:lnTo>
                <a:lnTo>
                  <a:pt x="7494200" y="559975"/>
                </a:lnTo>
                <a:cubicBezTo>
                  <a:pt x="7494399" y="569169"/>
                  <a:pt x="7496317" y="574295"/>
                  <a:pt x="7498992" y="577604"/>
                </a:cubicBezTo>
                <a:lnTo>
                  <a:pt x="7502839" y="580389"/>
                </a:lnTo>
                <a:lnTo>
                  <a:pt x="7498631" y="709310"/>
                </a:lnTo>
                <a:lnTo>
                  <a:pt x="7519199" y="893538"/>
                </a:lnTo>
                <a:cubicBezTo>
                  <a:pt x="7531428" y="1011120"/>
                  <a:pt x="7556607" y="1065772"/>
                  <a:pt x="7542624" y="1201806"/>
                </a:cubicBezTo>
                <a:cubicBezTo>
                  <a:pt x="7552207" y="1319428"/>
                  <a:pt x="7507401" y="1393937"/>
                  <a:pt x="7503249" y="1467065"/>
                </a:cubicBezTo>
                <a:cubicBezTo>
                  <a:pt x="7485097" y="1512995"/>
                  <a:pt x="7519386" y="1586651"/>
                  <a:pt x="7517714" y="1640574"/>
                </a:cubicBezTo>
                <a:cubicBezTo>
                  <a:pt x="7495224" y="1653111"/>
                  <a:pt x="7505128" y="1684799"/>
                  <a:pt x="7527917" y="1723113"/>
                </a:cubicBezTo>
                <a:lnTo>
                  <a:pt x="7511657" y="1796477"/>
                </a:lnTo>
                <a:lnTo>
                  <a:pt x="7499021" y="1850084"/>
                </a:lnTo>
                <a:cubicBezTo>
                  <a:pt x="7490676" y="1872031"/>
                  <a:pt x="7500956" y="1931725"/>
                  <a:pt x="7490968" y="1964880"/>
                </a:cubicBezTo>
                <a:cubicBezTo>
                  <a:pt x="7490812" y="1965995"/>
                  <a:pt x="7490658" y="2084625"/>
                  <a:pt x="7490503" y="2085740"/>
                </a:cubicBezTo>
                <a:lnTo>
                  <a:pt x="7430810" y="2249323"/>
                </a:lnTo>
                <a:lnTo>
                  <a:pt x="7406345" y="2602688"/>
                </a:lnTo>
                <a:lnTo>
                  <a:pt x="7398050" y="2721695"/>
                </a:lnTo>
                <a:cubicBezTo>
                  <a:pt x="7481955" y="2749031"/>
                  <a:pt x="7345522" y="2680888"/>
                  <a:pt x="7378015" y="2840426"/>
                </a:cubicBezTo>
                <a:cubicBezTo>
                  <a:pt x="7379182" y="2845853"/>
                  <a:pt x="7402916" y="2931843"/>
                  <a:pt x="7405361" y="2936681"/>
                </a:cubicBezTo>
                <a:cubicBezTo>
                  <a:pt x="7384268" y="2974434"/>
                  <a:pt x="7392612" y="3026657"/>
                  <a:pt x="7383584" y="3075786"/>
                </a:cubicBezTo>
                <a:cubicBezTo>
                  <a:pt x="7363774" y="3081799"/>
                  <a:pt x="7368888" y="3142123"/>
                  <a:pt x="7381684" y="3182899"/>
                </a:cubicBezTo>
                <a:lnTo>
                  <a:pt x="7394463" y="3210263"/>
                </a:lnTo>
                <a:cubicBezTo>
                  <a:pt x="7394276" y="3211782"/>
                  <a:pt x="7394090" y="3213300"/>
                  <a:pt x="7393904" y="3214819"/>
                </a:cubicBezTo>
                <a:lnTo>
                  <a:pt x="7389351" y="3215542"/>
                </a:lnTo>
                <a:cubicBezTo>
                  <a:pt x="7387912" y="3217970"/>
                  <a:pt x="7387289" y="3222216"/>
                  <a:pt x="7387204" y="3227568"/>
                </a:cubicBezTo>
                <a:lnTo>
                  <a:pt x="7388748" y="3243956"/>
                </a:lnTo>
                <a:lnTo>
                  <a:pt x="7385513" y="3258102"/>
                </a:lnTo>
                <a:lnTo>
                  <a:pt x="7375759" y="3289864"/>
                </a:lnTo>
                <a:cubicBezTo>
                  <a:pt x="7375692" y="3293438"/>
                  <a:pt x="7375624" y="3297013"/>
                  <a:pt x="7375556" y="3300587"/>
                </a:cubicBezTo>
                <a:lnTo>
                  <a:pt x="7372564" y="3311027"/>
                </a:lnTo>
                <a:lnTo>
                  <a:pt x="7370124" y="3311675"/>
                </a:lnTo>
                <a:cubicBezTo>
                  <a:pt x="7367912" y="3310995"/>
                  <a:pt x="7365753" y="3308959"/>
                  <a:pt x="7363934" y="3305257"/>
                </a:cubicBezTo>
                <a:cubicBezTo>
                  <a:pt x="7362893" y="3356984"/>
                  <a:pt x="7361852" y="3408711"/>
                  <a:pt x="7360810" y="3460438"/>
                </a:cubicBezTo>
                <a:cubicBezTo>
                  <a:pt x="7363237" y="3502813"/>
                  <a:pt x="7365625" y="3529005"/>
                  <a:pt x="7378496" y="3559504"/>
                </a:cubicBezTo>
                <a:cubicBezTo>
                  <a:pt x="7377656" y="3571528"/>
                  <a:pt x="7418762" y="3623425"/>
                  <a:pt x="7415994" y="3636089"/>
                </a:cubicBezTo>
                <a:lnTo>
                  <a:pt x="7441659" y="3768627"/>
                </a:lnTo>
                <a:cubicBezTo>
                  <a:pt x="7476056" y="3843140"/>
                  <a:pt x="7524102" y="3890357"/>
                  <a:pt x="7558499" y="3937574"/>
                </a:cubicBezTo>
                <a:cubicBezTo>
                  <a:pt x="7617458" y="4041138"/>
                  <a:pt x="7774773" y="4223141"/>
                  <a:pt x="7829534" y="4321773"/>
                </a:cubicBezTo>
                <a:cubicBezTo>
                  <a:pt x="7868162" y="4359757"/>
                  <a:pt x="7864209" y="4500344"/>
                  <a:pt x="7880239" y="4529367"/>
                </a:cubicBezTo>
                <a:cubicBezTo>
                  <a:pt x="7895131" y="4552733"/>
                  <a:pt x="7945113" y="4623843"/>
                  <a:pt x="7955277" y="4634370"/>
                </a:cubicBezTo>
                <a:cubicBezTo>
                  <a:pt x="7964560" y="4670293"/>
                  <a:pt x="7949419" y="4646267"/>
                  <a:pt x="7975289" y="4708824"/>
                </a:cubicBezTo>
                <a:cubicBezTo>
                  <a:pt x="8013068" y="4766386"/>
                  <a:pt x="7983592" y="4778042"/>
                  <a:pt x="8015109" y="4824943"/>
                </a:cubicBezTo>
                <a:cubicBezTo>
                  <a:pt x="8031830" y="4840173"/>
                  <a:pt x="8016187" y="4858648"/>
                  <a:pt x="8051349" y="4867341"/>
                </a:cubicBezTo>
                <a:cubicBezTo>
                  <a:pt x="8094622" y="4937507"/>
                  <a:pt x="8037179" y="4893932"/>
                  <a:pt x="8101487" y="4969482"/>
                </a:cubicBezTo>
                <a:cubicBezTo>
                  <a:pt x="8118958" y="5001965"/>
                  <a:pt x="8107113" y="5015232"/>
                  <a:pt x="8153450" y="5045764"/>
                </a:cubicBezTo>
                <a:cubicBezTo>
                  <a:pt x="8324157" y="5137485"/>
                  <a:pt x="8208425" y="5141070"/>
                  <a:pt x="8408511" y="5240135"/>
                </a:cubicBezTo>
                <a:cubicBezTo>
                  <a:pt x="8433618" y="5266486"/>
                  <a:pt x="8494100" y="5378281"/>
                  <a:pt x="8512372" y="5405525"/>
                </a:cubicBezTo>
                <a:cubicBezTo>
                  <a:pt x="8537813" y="5448477"/>
                  <a:pt x="8559324" y="5474489"/>
                  <a:pt x="8606203" y="5514876"/>
                </a:cubicBezTo>
                <a:cubicBezTo>
                  <a:pt x="8601687" y="5527558"/>
                  <a:pt x="8604972" y="5535017"/>
                  <a:pt x="8614758" y="5543895"/>
                </a:cubicBezTo>
                <a:cubicBezTo>
                  <a:pt x="8626551" y="5565259"/>
                  <a:pt x="8606532" y="5580170"/>
                  <a:pt x="8629338" y="5592311"/>
                </a:cubicBezTo>
                <a:cubicBezTo>
                  <a:pt x="8617020" y="5597261"/>
                  <a:pt x="8646512" y="5637341"/>
                  <a:pt x="8630655" y="5636484"/>
                </a:cubicBezTo>
                <a:cubicBezTo>
                  <a:pt x="8628541" y="5658882"/>
                  <a:pt x="8647577" y="5652569"/>
                  <a:pt x="8646640" y="5673804"/>
                </a:cubicBezTo>
                <a:cubicBezTo>
                  <a:pt x="8652875" y="5691444"/>
                  <a:pt x="8652977" y="5655102"/>
                  <a:pt x="8662743" y="5672149"/>
                </a:cubicBezTo>
                <a:cubicBezTo>
                  <a:pt x="8672725" y="5694425"/>
                  <a:pt x="8691589" y="5678045"/>
                  <a:pt x="8675822" y="5715424"/>
                </a:cubicBezTo>
                <a:cubicBezTo>
                  <a:pt x="8692999" y="5732923"/>
                  <a:pt x="8684354" y="5746645"/>
                  <a:pt x="8694303" y="5782202"/>
                </a:cubicBezTo>
                <a:lnTo>
                  <a:pt x="8700853" y="5790528"/>
                </a:lnTo>
                <a:lnTo>
                  <a:pt x="8692905" y="5805716"/>
                </a:lnTo>
                <a:cubicBezTo>
                  <a:pt x="8690227" y="5813674"/>
                  <a:pt x="8688769" y="5852178"/>
                  <a:pt x="8693245" y="5862441"/>
                </a:cubicBezTo>
                <a:cubicBezTo>
                  <a:pt x="8698573" y="5888817"/>
                  <a:pt x="8717695" y="5938362"/>
                  <a:pt x="8724872" y="5963982"/>
                </a:cubicBezTo>
                <a:cubicBezTo>
                  <a:pt x="8728953" y="5969779"/>
                  <a:pt x="8744458" y="5980189"/>
                  <a:pt x="8737213" y="5986436"/>
                </a:cubicBezTo>
                <a:cubicBezTo>
                  <a:pt x="8743180" y="6003558"/>
                  <a:pt x="8750508" y="6019820"/>
                  <a:pt x="8758988" y="6034848"/>
                </a:cubicBezTo>
                <a:lnTo>
                  <a:pt x="8779652" y="6064390"/>
                </a:lnTo>
                <a:lnTo>
                  <a:pt x="8775710" y="6074622"/>
                </a:lnTo>
                <a:cubicBezTo>
                  <a:pt x="8774211" y="6081158"/>
                  <a:pt x="8774325" y="6088101"/>
                  <a:pt x="8778209" y="6095625"/>
                </a:cubicBezTo>
                <a:cubicBezTo>
                  <a:pt x="8783659" y="6115669"/>
                  <a:pt x="8801646" y="6175652"/>
                  <a:pt x="8808406" y="6194890"/>
                </a:cubicBezTo>
                <a:cubicBezTo>
                  <a:pt x="8811736" y="6198965"/>
                  <a:pt x="8823709" y="6205339"/>
                  <a:pt x="8818766" y="6211062"/>
                </a:cubicBezTo>
                <a:lnTo>
                  <a:pt x="8854746" y="6303997"/>
                </a:lnTo>
                <a:cubicBezTo>
                  <a:pt x="8854976" y="6312932"/>
                  <a:pt x="8867760" y="6455656"/>
                  <a:pt x="8874659" y="6461800"/>
                </a:cubicBezTo>
                <a:lnTo>
                  <a:pt x="8920062" y="6633111"/>
                </a:lnTo>
                <a:cubicBezTo>
                  <a:pt x="8932513" y="6728569"/>
                  <a:pt x="8936700" y="6782713"/>
                  <a:pt x="8929526" y="6838923"/>
                </a:cubicBezTo>
                <a:lnTo>
                  <a:pt x="8925915" y="6858000"/>
                </a:lnTo>
                <a:lnTo>
                  <a:pt x="17482" y="6858000"/>
                </a:lnTo>
                <a:cubicBezTo>
                  <a:pt x="11655" y="4572000"/>
                  <a:pt x="5827" y="2286000"/>
                  <a:pt x="0" y="0"/>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el 1">
            <a:extLst>
              <a:ext uri="{FF2B5EF4-FFF2-40B4-BE49-F238E27FC236}">
                <a16:creationId xmlns:a16="http://schemas.microsoft.com/office/drawing/2014/main" id="{9F0C485B-A46C-F0DF-C358-146A5D26F1C2}"/>
              </a:ext>
            </a:extLst>
          </p:cNvPr>
          <p:cNvSpPr>
            <a:spLocks noGrp="1"/>
          </p:cNvSpPr>
          <p:nvPr>
            <p:ph type="title"/>
          </p:nvPr>
        </p:nvSpPr>
        <p:spPr>
          <a:xfrm>
            <a:off x="723900" y="2703443"/>
            <a:ext cx="4523961" cy="3380604"/>
          </a:xfrm>
        </p:spPr>
        <p:txBody>
          <a:bodyPr anchor="b">
            <a:normAutofit fontScale="90000"/>
          </a:bodyPr>
          <a:lstStyle/>
          <a:p>
            <a:r>
              <a:rPr lang="da-DK" dirty="0"/>
              <a:t>Træning af del-elementer i den Analyserende artikel:</a:t>
            </a:r>
            <a:br>
              <a:rPr lang="da-DK" dirty="0"/>
            </a:br>
            <a:br>
              <a:rPr lang="da-DK" dirty="0"/>
            </a:br>
            <a:r>
              <a:rPr lang="da-DK" sz="3600" b="1" dirty="0"/>
              <a:t>indledning</a:t>
            </a:r>
            <a:endParaRPr lang="da-DK" b="1" dirty="0"/>
          </a:p>
        </p:txBody>
      </p:sp>
      <p:sp>
        <p:nvSpPr>
          <p:cNvPr id="3" name="Pladsholder til indhold 2">
            <a:extLst>
              <a:ext uri="{FF2B5EF4-FFF2-40B4-BE49-F238E27FC236}">
                <a16:creationId xmlns:a16="http://schemas.microsoft.com/office/drawing/2014/main" id="{5E3F5860-C2B0-5D3C-CDF3-FCF9044AAC57}"/>
              </a:ext>
            </a:extLst>
          </p:cNvPr>
          <p:cNvSpPr>
            <a:spLocks noGrp="1"/>
          </p:cNvSpPr>
          <p:nvPr>
            <p:ph idx="1"/>
          </p:nvPr>
        </p:nvSpPr>
        <p:spPr>
          <a:xfrm>
            <a:off x="6096000" y="705224"/>
            <a:ext cx="4835856" cy="5549154"/>
          </a:xfrm>
        </p:spPr>
        <p:txBody>
          <a:bodyPr>
            <a:normAutofit/>
          </a:bodyPr>
          <a:lstStyle/>
          <a:p>
            <a:pPr marL="0" indent="0">
              <a:lnSpc>
                <a:spcPct val="90000"/>
              </a:lnSpc>
              <a:buNone/>
            </a:pPr>
            <a:r>
              <a:rPr lang="da-DK" sz="1600" dirty="0">
                <a:effectLst/>
                <a:ea typeface="Aptos" panose="020B0004020202020204" pitchFamily="34" charset="0"/>
                <a:cs typeface="Times New Roman" panose="02020603050405020304" pitchFamily="18" charset="0"/>
              </a:rPr>
              <a:t>Skriv en analyserende, hvor du undersøger romantikkens opfattelse af døden.</a:t>
            </a:r>
          </a:p>
          <a:p>
            <a:pPr marL="0" indent="0">
              <a:lnSpc>
                <a:spcPct val="90000"/>
              </a:lnSpc>
              <a:buNone/>
            </a:pPr>
            <a:endParaRPr lang="da-DK" sz="1600" dirty="0">
              <a:effectLst/>
              <a:ea typeface="Aptos" panose="020B0004020202020204" pitchFamily="34" charset="0"/>
              <a:cs typeface="Times New Roman" panose="02020603050405020304" pitchFamily="18" charset="0"/>
            </a:endParaRPr>
          </a:p>
          <a:p>
            <a:pPr marL="0" indent="0">
              <a:lnSpc>
                <a:spcPct val="90000"/>
              </a:lnSpc>
              <a:buNone/>
            </a:pPr>
            <a:r>
              <a:rPr lang="da-DK" sz="1600" dirty="0">
                <a:effectLst/>
                <a:ea typeface="Aptos" panose="020B0004020202020204" pitchFamily="34" charset="0"/>
                <a:cs typeface="Times New Roman" panose="02020603050405020304" pitchFamily="18" charset="0"/>
              </a:rPr>
              <a:t>Artiklen skal indeholde en analyse og fortolkning af </a:t>
            </a:r>
            <a:r>
              <a:rPr lang="da-DK" sz="1600" i="1" dirty="0">
                <a:effectLst/>
                <a:ea typeface="Aptos" panose="020B0004020202020204" pitchFamily="34" charset="0"/>
                <a:cs typeface="Times New Roman" panose="02020603050405020304" pitchFamily="18" charset="0"/>
              </a:rPr>
              <a:t>Den lille Pige med Svovlstikkerne</a:t>
            </a:r>
            <a:r>
              <a:rPr lang="da-DK" sz="1600" dirty="0">
                <a:effectLst/>
                <a:ea typeface="Aptos" panose="020B0004020202020204" pitchFamily="34" charset="0"/>
                <a:cs typeface="Times New Roman" panose="02020603050405020304" pitchFamily="18" charset="0"/>
              </a:rPr>
              <a:t>, hvor du bl.a. fokuserer på den lille piges syner og på, hvordan døden fremstilles.</a:t>
            </a:r>
          </a:p>
          <a:p>
            <a:pPr marL="0" indent="0">
              <a:lnSpc>
                <a:spcPct val="90000"/>
              </a:lnSpc>
              <a:buNone/>
            </a:pPr>
            <a:endParaRPr lang="da-DK" sz="1600" dirty="0">
              <a:ea typeface="Aptos" panose="020B0004020202020204" pitchFamily="34" charset="0"/>
              <a:cs typeface="Times New Roman" panose="02020603050405020304" pitchFamily="18" charset="0"/>
            </a:endParaRPr>
          </a:p>
          <a:p>
            <a:pPr marL="0" indent="0">
              <a:lnSpc>
                <a:spcPct val="90000"/>
              </a:lnSpc>
              <a:buNone/>
            </a:pPr>
            <a:r>
              <a:rPr lang="da-DK" sz="1600" dirty="0">
                <a:effectLst/>
                <a:ea typeface="Aptos" panose="020B0004020202020204" pitchFamily="34" charset="0"/>
                <a:cs typeface="Times New Roman" panose="02020603050405020304" pitchFamily="18" charset="0"/>
              </a:rPr>
              <a:t>I din undersøgelse skal du anvende relevante tekstnedslag og særligt fokusere på:</a:t>
            </a:r>
            <a:endParaRPr lang="da-DK" sz="1600" dirty="0">
              <a:ea typeface="Aptos" panose="020B0004020202020204" pitchFamily="34" charset="0"/>
              <a:cs typeface="Times New Roman" panose="02020603050405020304" pitchFamily="18" charset="0"/>
            </a:endParaRPr>
          </a:p>
          <a:p>
            <a:pPr>
              <a:lnSpc>
                <a:spcPct val="90000"/>
              </a:lnSpc>
            </a:pPr>
            <a:r>
              <a:rPr lang="da-DK" sz="1600" dirty="0">
                <a:effectLst/>
                <a:ea typeface="Aptos" panose="020B0004020202020204" pitchFamily="34" charset="0"/>
                <a:cs typeface="Times New Roman" panose="02020603050405020304" pitchFamily="18" charset="0"/>
              </a:rPr>
              <a:t>At analysere og fortolke måden, den lille piges nytårsaften og død bliver fremstillet på.</a:t>
            </a:r>
          </a:p>
          <a:p>
            <a:pPr>
              <a:lnSpc>
                <a:spcPct val="90000"/>
              </a:lnSpc>
            </a:pPr>
            <a:r>
              <a:rPr lang="da-DK" sz="1600" dirty="0">
                <a:effectLst/>
                <a:ea typeface="Aptos" panose="020B0004020202020204" pitchFamily="34" charset="0"/>
                <a:cs typeface="Times New Roman" panose="02020603050405020304" pitchFamily="18" charset="0"/>
              </a:rPr>
              <a:t>At perspektivere </a:t>
            </a:r>
            <a:r>
              <a:rPr lang="da-DK" sz="1600" i="1" dirty="0">
                <a:effectLst/>
                <a:ea typeface="Aptos" panose="020B0004020202020204" pitchFamily="34" charset="0"/>
                <a:cs typeface="Times New Roman" panose="02020603050405020304" pitchFamily="18" charset="0"/>
              </a:rPr>
              <a:t>Den lille Pige med Svovlstikkerne</a:t>
            </a:r>
            <a:r>
              <a:rPr lang="da-DK" sz="1600" dirty="0">
                <a:effectLst/>
                <a:ea typeface="Aptos" panose="020B0004020202020204" pitchFamily="34" charset="0"/>
                <a:cs typeface="Times New Roman" panose="02020603050405020304" pitchFamily="18" charset="0"/>
              </a:rPr>
              <a:t> til romantikkens tankesæt og opfattelse af døden.</a:t>
            </a:r>
          </a:p>
          <a:p>
            <a:pPr>
              <a:lnSpc>
                <a:spcPct val="90000"/>
              </a:lnSpc>
            </a:pPr>
            <a:r>
              <a:rPr lang="da-DK" sz="1600" dirty="0">
                <a:effectLst/>
                <a:ea typeface="Aptos" panose="020B0004020202020204" pitchFamily="34" charset="0"/>
                <a:cs typeface="Times New Roman" panose="02020603050405020304" pitchFamily="18" charset="0"/>
              </a:rPr>
              <a:t>At formidle din tekstforståelse klart for din læser med en fokuseret indledning og en nuanceret afslutning. </a:t>
            </a:r>
          </a:p>
          <a:p>
            <a:pPr marL="0" indent="0">
              <a:lnSpc>
                <a:spcPct val="90000"/>
              </a:lnSpc>
              <a:buNone/>
            </a:pPr>
            <a:r>
              <a:rPr lang="da-DK" sz="1600" dirty="0">
                <a:effectLst/>
                <a:ea typeface="Aptos" panose="020B0004020202020204" pitchFamily="34" charset="0"/>
                <a:cs typeface="Times New Roman" panose="02020603050405020304" pitchFamily="18" charset="0"/>
              </a:rPr>
              <a:t>Omfang af din artikel: tre-fire normalsider a 2400 enheder (antal anslag inklusive mellemrum). </a:t>
            </a:r>
          </a:p>
          <a:p>
            <a:pPr marL="0" indent="0">
              <a:lnSpc>
                <a:spcPct val="90000"/>
              </a:lnSpc>
              <a:buNone/>
            </a:pPr>
            <a:endParaRPr lang="da-DK" sz="1600" dirty="0"/>
          </a:p>
        </p:txBody>
      </p:sp>
    </p:spTree>
    <p:extLst>
      <p:ext uri="{BB962C8B-B14F-4D97-AF65-F5344CB8AC3E}">
        <p14:creationId xmlns:p14="http://schemas.microsoft.com/office/powerpoint/2010/main" val="1958040392"/>
      </p:ext>
    </p:extLst>
  </p:cSld>
  <p:clrMapOvr>
    <a:masterClrMapping/>
  </p:clrMapOvr>
</p:sld>
</file>

<file path=ppt/theme/theme1.xml><?xml version="1.0" encoding="utf-8"?>
<a:theme xmlns:a="http://schemas.openxmlformats.org/drawingml/2006/main" name="ArchiveVTI">
  <a:themeElements>
    <a:clrScheme name="Archive">
      <a:dk1>
        <a:sysClr val="windowText" lastClr="000000"/>
      </a:dk1>
      <a:lt1>
        <a:sysClr val="window" lastClr="FFFFFF"/>
      </a:lt1>
      <a:dk2>
        <a:srgbClr val="353B3D"/>
      </a:dk2>
      <a:lt2>
        <a:srgbClr val="EEECEA"/>
      </a:lt2>
      <a:accent1>
        <a:srgbClr val="A65E5E"/>
      </a:accent1>
      <a:accent2>
        <a:srgbClr val="9D6053"/>
      </a:accent2>
      <a:accent3>
        <a:srgbClr val="968274"/>
      </a:accent3>
      <a:accent4>
        <a:srgbClr val="878079"/>
      </a:accent4>
      <a:accent5>
        <a:srgbClr val="6C737A"/>
      </a:accent5>
      <a:accent6>
        <a:srgbClr val="697777"/>
      </a:accent6>
      <a:hlink>
        <a:srgbClr val="A25872"/>
      </a:hlink>
      <a:folHlink>
        <a:srgbClr val="667A7E"/>
      </a:folHlink>
    </a:clrScheme>
    <a:fontScheme name="Custom 170">
      <a:majorFont>
        <a:latin typeface="Bembo"/>
        <a:ea typeface=""/>
        <a:cs typeface=""/>
      </a:majorFont>
      <a:minorFont>
        <a:latin typeface="Bemb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chiveVTI" id="{514BDC9F-20AC-40CA-9FE7-B30987BCD2D4}" vid="{D8FA1533-D953-46ED-B2C7-B32AF1BED7A8}"/>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17082</TotalTime>
  <Words>1163</Words>
  <Application>Microsoft Macintosh PowerPoint</Application>
  <PresentationFormat>Widescreen</PresentationFormat>
  <Paragraphs>91</Paragraphs>
  <Slides>15</Slides>
  <Notes>2</Notes>
  <HiddenSlides>0</HiddenSlides>
  <MMClips>0</MMClips>
  <ScaleCrop>false</ScaleCrop>
  <HeadingPairs>
    <vt:vector size="6" baseType="variant">
      <vt:variant>
        <vt:lpstr>Benyttede skrifttyper</vt:lpstr>
      </vt:variant>
      <vt:variant>
        <vt:i4>8</vt:i4>
      </vt:variant>
      <vt:variant>
        <vt:lpstr>Tema</vt:lpstr>
      </vt:variant>
      <vt:variant>
        <vt:i4>1</vt:i4>
      </vt:variant>
      <vt:variant>
        <vt:lpstr>Slidetitler</vt:lpstr>
      </vt:variant>
      <vt:variant>
        <vt:i4>15</vt:i4>
      </vt:variant>
    </vt:vector>
  </HeadingPairs>
  <TitlesOfParts>
    <vt:vector size="24" baseType="lpstr">
      <vt:lpstr>Aptos</vt:lpstr>
      <vt:lpstr>Arial</vt:lpstr>
      <vt:lpstr>Bembo</vt:lpstr>
      <vt:lpstr>Calibri</vt:lpstr>
      <vt:lpstr>Lato</vt:lpstr>
      <vt:lpstr>Roboto-Regular</vt:lpstr>
      <vt:lpstr>Times New Roman</vt:lpstr>
      <vt:lpstr>var(--font-content)</vt:lpstr>
      <vt:lpstr>ArchiveVTI</vt:lpstr>
      <vt:lpstr>julen</vt:lpstr>
      <vt:lpstr>Digte om jul</vt:lpstr>
      <vt:lpstr>teksterne med melodi</vt:lpstr>
      <vt:lpstr>PowerPoint-præsentation</vt:lpstr>
      <vt:lpstr>Novellen som genre</vt:lpstr>
      <vt:lpstr>Den klassiske novelle</vt:lpstr>
      <vt:lpstr>Den moderne novelle</vt:lpstr>
      <vt:lpstr>H.C. Andersen: ”Den lille pige med svovlstikkerne”, 1848</vt:lpstr>
      <vt:lpstr>Træning af del-elementer i den Analyserende artikel:  indledning</vt:lpstr>
      <vt:lpstr>Opgave: den gode indledning</vt:lpstr>
      <vt:lpstr>Niviaq Korneliussen:  ”Ønskeseddel” (2014)</vt:lpstr>
      <vt:lpstr>Peter adolphsen</vt:lpstr>
      <vt:lpstr>PowerPoint-præsentation</vt:lpstr>
      <vt:lpstr>Peter Adolphsen: ”Marie, jud og gulemanden”, 2000</vt:lpstr>
      <vt:lpstr>Stine Pilgaard: uddrag fra ”Lejlighedssange"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julen</dc:title>
  <dc:creator>Ditte Bang Skovgård-Hansen</dc:creator>
  <cp:lastModifiedBy>Ditte Bang Skovgård-Hansen</cp:lastModifiedBy>
  <cp:revision>15</cp:revision>
  <dcterms:created xsi:type="dcterms:W3CDTF">2023-12-12T10:49:17Z</dcterms:created>
  <dcterms:modified xsi:type="dcterms:W3CDTF">2024-12-18T19:20:43Z</dcterms:modified>
</cp:coreProperties>
</file>