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87" r:id="rId9"/>
    <p:sldId id="295" r:id="rId10"/>
    <p:sldId id="296" r:id="rId11"/>
    <p:sldId id="297" r:id="rId12"/>
    <p:sldId id="298" r:id="rId13"/>
    <p:sldId id="299" r:id="rId14"/>
    <p:sldId id="286" r:id="rId15"/>
    <p:sldId id="285" r:id="rId16"/>
    <p:sldId id="30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9"/>
    <p:restoredTop sz="92661"/>
  </p:normalViewPr>
  <p:slideViewPr>
    <p:cSldViewPr snapToGrid="0" snapToObjects="1">
      <p:cViewPr varScale="1">
        <p:scale>
          <a:sx n="107" d="100"/>
          <a:sy n="107" d="100"/>
        </p:scale>
        <p:origin x="19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4269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711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907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677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315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506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005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359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6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890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389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0911F-CA08-7B42-A1A7-BE4AF87A8D43}" type="datetimeFigureOut">
              <a:rPr lang="da-DK" smtClean="0"/>
              <a:t>04.10.2023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E3F4C-6BF0-974F-9062-8188206569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8533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unsten.nu/journal/billedserie-soloudstilling-med-rita-kernn-larsen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785231-F454-402E-31A1-7E5037595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990205"/>
            <a:ext cx="10518776" cy="1200329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Kvindernes surrealisme</a:t>
            </a:r>
          </a:p>
        </p:txBody>
      </p:sp>
      <p:pic>
        <p:nvPicPr>
          <p:cNvPr id="4" name="Billede 3" descr="Et billede, der indeholder maleri, tegning, kunst, illustration/afbildning&#10;&#10;Automatisk genereret beskrivelse">
            <a:extLst>
              <a:ext uri="{FF2B5EF4-FFF2-40B4-BE49-F238E27FC236}">
                <a16:creationId xmlns:a16="http://schemas.microsoft.com/office/drawing/2014/main" id="{920246E7-995D-1DB6-8DB2-38B70A2D0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09" b="19910"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" name="Billede 10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CC51E0E7-AB06-6C4E-6B4B-04C384F2C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216" y="5332020"/>
            <a:ext cx="4826784" cy="82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67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Font/skrifttype, skærmbillede, nummer/tal&#10;&#10;Automatisk genereret beskrivelse">
            <a:extLst>
              <a:ext uri="{FF2B5EF4-FFF2-40B4-BE49-F238E27FC236}">
                <a16:creationId xmlns:a16="http://schemas.microsoft.com/office/drawing/2014/main" id="{4E0F5B20-90AB-0545-4F8F-E52EB2086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95" y="643467"/>
            <a:ext cx="844100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50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Font/skrifttype, dokument, skærmbillede&#10;&#10;Automatisk genereret beskrivelse">
            <a:extLst>
              <a:ext uri="{FF2B5EF4-FFF2-40B4-BE49-F238E27FC236}">
                <a16:creationId xmlns:a16="http://schemas.microsoft.com/office/drawing/2014/main" id="{1A96B96D-AC26-32BD-4D02-AC6763E8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93351"/>
            <a:ext cx="10905066" cy="38712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647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skærmbillede, Font/skrifttype, dokument&#10;&#10;Automatisk genereret beskrivelse">
            <a:extLst>
              <a:ext uri="{FF2B5EF4-FFF2-40B4-BE49-F238E27FC236}">
                <a16:creationId xmlns:a16="http://schemas.microsoft.com/office/drawing/2014/main" id="{18323562-BD24-EB2D-C816-D32A63ACA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450" y="1315762"/>
            <a:ext cx="4619099" cy="42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62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72CE0A-A405-3F61-2BFF-D622DA8F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da-DK" sz="3100"/>
              <a:t>Forståelesesspørgsmål</a:t>
            </a:r>
          </a:p>
        </p:txBody>
      </p:sp>
      <p:pic>
        <p:nvPicPr>
          <p:cNvPr id="1026" name="Picture 2" descr="Billedserie: Soloudstilling med Rita Kernn-Larsen - Billedserie fra  udstilling på Gl. Holtegaard">
            <a:extLst>
              <a:ext uri="{FF2B5EF4-FFF2-40B4-BE49-F238E27FC236}">
                <a16:creationId xmlns:a16="http://schemas.microsoft.com/office/drawing/2014/main" id="{35BAA556-C647-380F-4A55-9D5F3C677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r="-2" b="-2"/>
          <a:stretch/>
        </p:blipFill>
        <p:spPr bwMode="auto">
          <a:xfrm>
            <a:off x="1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C7175C-C8DC-2F91-E5F2-B3E75E6A2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a-DK" sz="2000"/>
              <a:t>Hvad var de tre kvindelige kunstnere Franciska Clausen, Elsa Thoresen og Rita Kernn-Larsen inspireret af i deres malerier?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2000"/>
              <a:t>Hvordan var kvindernes rolle i kunsten tidligere? Og hvordan er den nu?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2000"/>
              <a:t>Hvornår fik kinderne adgang ti kunstakademiet?</a:t>
            </a:r>
          </a:p>
          <a:p>
            <a:pPr marL="514350" indent="-514350">
              <a:buFont typeface="+mj-lt"/>
              <a:buAutoNum type="arabicPeriod"/>
            </a:pPr>
            <a:endParaRPr lang="da-DK" sz="20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0E3D6AF-1454-7627-40A5-EF8DCA95C9D2}"/>
              </a:ext>
            </a:extLst>
          </p:cNvPr>
          <p:cNvSpPr txBox="1"/>
          <p:nvPr/>
        </p:nvSpPr>
        <p:spPr>
          <a:xfrm>
            <a:off x="7061860" y="64928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0" dirty="0">
                <a:effectLst/>
                <a:latin typeface="LLCircularWeb-Book"/>
              </a:rPr>
              <a:t>Rita </a:t>
            </a:r>
            <a:r>
              <a:rPr lang="da-DK" sz="1400" b="0" i="0" dirty="0" err="1">
                <a:effectLst/>
                <a:latin typeface="LLCircularWeb-Book"/>
              </a:rPr>
              <a:t>Kernn</a:t>
            </a:r>
            <a:r>
              <a:rPr lang="da-DK" sz="1400" b="0" i="0" dirty="0">
                <a:effectLst/>
                <a:latin typeface="LLCircularWeb-Book"/>
              </a:rPr>
              <a:t>-Larsen: </a:t>
            </a:r>
            <a:r>
              <a:rPr lang="da-DK" sz="1400" b="0" i="1" dirty="0">
                <a:effectLst/>
                <a:latin typeface="LLCircularWeb-Book"/>
              </a:rPr>
              <a:t>Selvportræt (</a:t>
            </a:r>
            <a:r>
              <a:rPr lang="da-DK" sz="1400" b="0" i="1" dirty="0" err="1">
                <a:effectLst/>
                <a:latin typeface="LLCircularWeb-Book"/>
              </a:rPr>
              <a:t>Know</a:t>
            </a:r>
            <a:r>
              <a:rPr lang="da-DK" sz="1400" b="0" i="1" dirty="0">
                <a:effectLst/>
                <a:latin typeface="LLCircularWeb-Book"/>
              </a:rPr>
              <a:t> </a:t>
            </a:r>
            <a:r>
              <a:rPr lang="da-DK" sz="1400" b="0" i="1" dirty="0" err="1">
                <a:effectLst/>
                <a:latin typeface="LLCircularWeb-Book"/>
              </a:rPr>
              <a:t>Thyself</a:t>
            </a:r>
            <a:r>
              <a:rPr lang="da-DK" sz="1400" b="0" i="1" dirty="0">
                <a:effectLst/>
                <a:latin typeface="LLCircularWeb-Book"/>
              </a:rPr>
              <a:t>)</a:t>
            </a:r>
            <a:r>
              <a:rPr lang="da-DK" sz="1400" b="0" i="0" dirty="0">
                <a:effectLst/>
                <a:latin typeface="LLCircularWeb-Book"/>
              </a:rPr>
              <a:t>, 1937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762381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tekst, skærmbillede, Font/skrifttype, dokument&#10;&#10;Automatisk genereret beskrivelse">
            <a:extLst>
              <a:ext uri="{FF2B5EF4-FFF2-40B4-BE49-F238E27FC236}">
                <a16:creationId xmlns:a16="http://schemas.microsoft.com/office/drawing/2014/main" id="{A5A29DEF-0852-C802-60B7-44AAC7E2D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46479"/>
            <a:ext cx="5294716" cy="29650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lede 2" descr="Et billede, der indeholder maleri, tegning, kunst, Børnekunst&#10;&#10;Automatisk genereret beskrivelse">
            <a:extLst>
              <a:ext uri="{FF2B5EF4-FFF2-40B4-BE49-F238E27FC236}">
                <a16:creationId xmlns:a16="http://schemas.microsoft.com/office/drawing/2014/main" id="{BA234D80-6504-2599-3D55-DEF5F2503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229" y="643467"/>
            <a:ext cx="3871890" cy="557106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97C6E90-8418-2A3D-A25D-99FE72835B60}"/>
              </a:ext>
            </a:extLst>
          </p:cNvPr>
          <p:cNvSpPr txBox="1"/>
          <p:nvPr/>
        </p:nvSpPr>
        <p:spPr>
          <a:xfrm>
            <a:off x="628745" y="5784860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Se flere af Rita </a:t>
            </a:r>
            <a:r>
              <a:rPr lang="da-DK" sz="1200" dirty="0" err="1">
                <a:solidFill>
                  <a:schemeClr val="bg1"/>
                </a:solidFill>
              </a:rPr>
              <a:t>Kernn</a:t>
            </a:r>
            <a:r>
              <a:rPr lang="da-DK" sz="1200" dirty="0">
                <a:solidFill>
                  <a:schemeClr val="bg1"/>
                </a:solidFill>
              </a:rPr>
              <a:t>-Larsens værker her: </a:t>
            </a:r>
            <a:r>
              <a:rPr lang="da-DK" sz="1200" dirty="0">
                <a:solidFill>
                  <a:schemeClr val="bg1"/>
                </a:solidFill>
                <a:hlinkClick r:id="rId4"/>
              </a:rPr>
              <a:t>https://kunsten.nu/journal/billedserie-soloudstilling-med-rita-kernn-larsen/</a:t>
            </a:r>
            <a:r>
              <a:rPr lang="da-DK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3510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tekst, skærmbillede, brev, tegneserie&#10;&#10;Automatisk genereret beskrivelse">
            <a:extLst>
              <a:ext uri="{FF2B5EF4-FFF2-40B4-BE49-F238E27FC236}">
                <a16:creationId xmlns:a16="http://schemas.microsoft.com/office/drawing/2014/main" id="{FC117A4E-F7A3-B20E-25F2-11FB89CCF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40" y="643467"/>
            <a:ext cx="867092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OLO – Gl. Holtegaard – Anmeldelse: Hatten af for en vovet udstilling af  surrealisten Rita Kernn-Larsens hoved- og mellemværker | Information">
            <a:extLst>
              <a:ext uri="{FF2B5EF4-FFF2-40B4-BE49-F238E27FC236}">
                <a16:creationId xmlns:a16="http://schemas.microsoft.com/office/drawing/2014/main" id="{00521CD2-255A-1BA1-0F0A-04E65BEDE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2205" y="643466"/>
            <a:ext cx="399723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Peggy Guggenheim presents Rita Kernn-Larsen, a Danish Surrealist — AWARE  Archives of Women Artists, Research and Exhibitions">
            <a:extLst>
              <a:ext uri="{FF2B5EF4-FFF2-40B4-BE49-F238E27FC236}">
                <a16:creationId xmlns:a16="http://schemas.microsoft.com/office/drawing/2014/main" id="{1D5C99B1-A750-1D7B-2783-1F135CFA7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614" y="643467"/>
            <a:ext cx="363512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C6827366-8235-0C31-0CD2-1654B497CDFD}"/>
              </a:ext>
            </a:extLst>
          </p:cNvPr>
          <p:cNvSpPr txBox="1"/>
          <p:nvPr/>
        </p:nvSpPr>
        <p:spPr>
          <a:xfrm>
            <a:off x="1385454" y="640163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0" dirty="0">
                <a:effectLst/>
                <a:latin typeface="Tiempos-Text-Regular"/>
              </a:rPr>
              <a:t>Rita </a:t>
            </a:r>
            <a:r>
              <a:rPr lang="da-DK" sz="1400" b="0" i="0" dirty="0" err="1">
                <a:effectLst/>
                <a:latin typeface="Tiempos-Text-Regular"/>
              </a:rPr>
              <a:t>Kernn</a:t>
            </a:r>
            <a:r>
              <a:rPr lang="da-DK" sz="1400" b="0" i="0" dirty="0">
                <a:effectLst/>
                <a:latin typeface="Tiempos-Text-Regular"/>
              </a:rPr>
              <a:t>-Larsen: ’Valmuen’, 1935.</a:t>
            </a:r>
            <a:endParaRPr lang="da-DK" sz="1400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BA5409E-2034-97FC-8658-D247FB471F99}"/>
              </a:ext>
            </a:extLst>
          </p:cNvPr>
          <p:cNvSpPr txBox="1"/>
          <p:nvPr/>
        </p:nvSpPr>
        <p:spPr>
          <a:xfrm>
            <a:off x="7274626" y="6425324"/>
            <a:ext cx="60979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0" dirty="0">
                <a:effectLst/>
                <a:latin typeface="graduel"/>
              </a:rPr>
              <a:t>Rita </a:t>
            </a:r>
            <a:r>
              <a:rPr lang="da-DK" sz="1400" b="0" i="0" dirty="0" err="1">
                <a:effectLst/>
                <a:latin typeface="graduel"/>
              </a:rPr>
              <a:t>Kernn-Larse</a:t>
            </a:r>
            <a:r>
              <a:rPr lang="da-DK" sz="1400" b="0" i="0" dirty="0">
                <a:effectLst/>
                <a:latin typeface="graduel"/>
              </a:rPr>
              <a:t> på et galleri London, 1938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590499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tekst, Font/skrifttype, skærmbillede, papir&#10;&#10;Automatisk genereret beskrivelse">
            <a:extLst>
              <a:ext uri="{FF2B5EF4-FFF2-40B4-BE49-F238E27FC236}">
                <a16:creationId xmlns:a16="http://schemas.microsoft.com/office/drawing/2014/main" id="{7AE2AC68-6283-6CD9-D99E-5F124AC12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19" y="643467"/>
            <a:ext cx="1003796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87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Ansigt, tekst, skærmbillede, øjenbryn&#10;&#10;Automatisk genereret beskrivelse">
            <a:extLst>
              <a:ext uri="{FF2B5EF4-FFF2-40B4-BE49-F238E27FC236}">
                <a16:creationId xmlns:a16="http://schemas.microsoft.com/office/drawing/2014/main" id="{D2B301D1-5AC9-B836-E4C7-CBEB950DD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661841"/>
            <a:ext cx="10905066" cy="55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3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tøj, person, brev, tekst&#10;&#10;Automatisk genereret beskrivelse">
            <a:extLst>
              <a:ext uri="{FF2B5EF4-FFF2-40B4-BE49-F238E27FC236}">
                <a16:creationId xmlns:a16="http://schemas.microsoft.com/office/drawing/2014/main" id="{915403E0-E9CA-E942-83EC-338C54BB5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368" y="643467"/>
            <a:ext cx="105612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5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tekst, Ansigt, tøj, person&#10;&#10;Automatisk genereret beskrivelse">
            <a:extLst>
              <a:ext uri="{FF2B5EF4-FFF2-40B4-BE49-F238E27FC236}">
                <a16:creationId xmlns:a16="http://schemas.microsoft.com/office/drawing/2014/main" id="{12E6CE4B-9745-9995-D0BB-8A0ABBC0E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68" y="643467"/>
            <a:ext cx="105612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Font/skrifttype, skærmbillede, dokument&#10;&#10;Automatisk genereret beskrivelse">
            <a:extLst>
              <a:ext uri="{FF2B5EF4-FFF2-40B4-BE49-F238E27FC236}">
                <a16:creationId xmlns:a16="http://schemas.microsoft.com/office/drawing/2014/main" id="{84690B69-40B9-F86D-35DD-BC8FE7FD9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884" y="1540489"/>
            <a:ext cx="7160232" cy="37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93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dokument, Font/skrifttype, skærmbillede&#10;&#10;Automatisk genereret beskrivelse">
            <a:extLst>
              <a:ext uri="{FF2B5EF4-FFF2-40B4-BE49-F238E27FC236}">
                <a16:creationId xmlns:a16="http://schemas.microsoft.com/office/drawing/2014/main" id="{6B3D59F7-7D4A-3C29-A1BF-2C3230D6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0" y="643467"/>
            <a:ext cx="1003795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36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skærmbillede, tegneserie, grafisk design&#10;&#10;Automatisk genereret beskrivelse">
            <a:extLst>
              <a:ext uri="{FF2B5EF4-FFF2-40B4-BE49-F238E27FC236}">
                <a16:creationId xmlns:a16="http://schemas.microsoft.com/office/drawing/2014/main" id="{5E02ED87-0003-ABCD-B840-96D18037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39" y="643467"/>
            <a:ext cx="801592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3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Font/skrifttype, skærmbillede, papir&#10;&#10;Automatisk genereret beskrivelse">
            <a:extLst>
              <a:ext uri="{FF2B5EF4-FFF2-40B4-BE49-F238E27FC236}">
                <a16:creationId xmlns:a16="http://schemas.microsoft.com/office/drawing/2014/main" id="{0F212BB5-587B-FB1D-0F8F-544E6F256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4" y="643467"/>
            <a:ext cx="9948332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744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2645</TotalTime>
  <Words>86</Words>
  <Application>Microsoft Macintosh PowerPoint</Application>
  <PresentationFormat>Widescreen</PresentationFormat>
  <Paragraphs>9</Paragraphs>
  <Slides>16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graduel</vt:lpstr>
      <vt:lpstr>LLCircularWeb-Book</vt:lpstr>
      <vt:lpstr>Tiempos-Text-Regular</vt:lpstr>
      <vt:lpstr>Office-tema</vt:lpstr>
      <vt:lpstr>Kvindernes surrealisme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Forståelesesspørgsmål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Surrealisme</dc:title>
  <dc:creator>Ditte Bang Skovgård-Hansen</dc:creator>
  <cp:lastModifiedBy>Ditte Bang Skovgård-Hansen</cp:lastModifiedBy>
  <cp:revision>21</cp:revision>
  <cp:lastPrinted>2021-09-16T09:30:13Z</cp:lastPrinted>
  <dcterms:created xsi:type="dcterms:W3CDTF">2021-09-02T06:20:23Z</dcterms:created>
  <dcterms:modified xsi:type="dcterms:W3CDTF">2023-10-04T12:30:50Z</dcterms:modified>
</cp:coreProperties>
</file>