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13"/>
  </p:notesMasterIdLst>
  <p:sldIdLst>
    <p:sldId id="588" r:id="rId2"/>
    <p:sldId id="562" r:id="rId3"/>
    <p:sldId id="596" r:id="rId4"/>
    <p:sldId id="601" r:id="rId5"/>
    <p:sldId id="597" r:id="rId6"/>
    <p:sldId id="603" r:id="rId7"/>
    <p:sldId id="599" r:id="rId8"/>
    <p:sldId id="600" r:id="rId9"/>
    <p:sldId id="583" r:id="rId10"/>
    <p:sldId id="602" r:id="rId11"/>
    <p:sldId id="559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309E0-FF92-D54D-9C33-9A277D0E0606}" v="1" dt="2025-01-19T16:08:03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28"/>
    <p:restoredTop sz="94874"/>
  </p:normalViewPr>
  <p:slideViewPr>
    <p:cSldViewPr snapToGrid="0" snapToObjects="1">
      <p:cViewPr varScale="1">
        <p:scale>
          <a:sx n="117" d="100"/>
          <a:sy n="117" d="100"/>
        </p:scale>
        <p:origin x="1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Rahbek" userId="9aa64f3b-74d8-40fd-9823-070bbe19b4ca" providerId="ADAL" clId="{B3195208-926F-FC4F-A016-4A7882D9C4AE}"/>
    <pc:docChg chg="undo custSel addSld modSld">
      <pc:chgData name="Tom Rahbek" userId="9aa64f3b-74d8-40fd-9823-070bbe19b4ca" providerId="ADAL" clId="{B3195208-926F-FC4F-A016-4A7882D9C4AE}" dt="2024-11-26T10:14:29.843" v="40" actId="26606"/>
      <pc:docMkLst>
        <pc:docMk/>
      </pc:docMkLst>
      <pc:sldChg chg="addSp delSp modSp mod">
        <pc:chgData name="Tom Rahbek" userId="9aa64f3b-74d8-40fd-9823-070bbe19b4ca" providerId="ADAL" clId="{B3195208-926F-FC4F-A016-4A7882D9C4AE}" dt="2024-11-25T16:16:35.783" v="4" actId="1076"/>
        <pc:sldMkLst>
          <pc:docMk/>
          <pc:sldMk cId="1533796504" sldId="559"/>
        </pc:sldMkLst>
        <pc:picChg chg="mod">
          <ac:chgData name="Tom Rahbek" userId="9aa64f3b-74d8-40fd-9823-070bbe19b4ca" providerId="ADAL" clId="{B3195208-926F-FC4F-A016-4A7882D9C4AE}" dt="2024-11-25T16:16:35.783" v="4" actId="1076"/>
          <ac:picMkLst>
            <pc:docMk/>
            <pc:sldMk cId="1533796504" sldId="559"/>
            <ac:picMk id="11" creationId="{DE9D10A0-35F9-0B41-B75A-8180754AC9A1}"/>
          </ac:picMkLst>
        </pc:picChg>
        <pc:picChg chg="add del">
          <ac:chgData name="Tom Rahbek" userId="9aa64f3b-74d8-40fd-9823-070bbe19b4ca" providerId="ADAL" clId="{B3195208-926F-FC4F-A016-4A7882D9C4AE}" dt="2024-11-25T16:16:31.113" v="3" actId="478"/>
          <ac:picMkLst>
            <pc:docMk/>
            <pc:sldMk cId="1533796504" sldId="559"/>
            <ac:picMk id="14" creationId="{8DCFD89E-3625-BC41-8EF5-BBC090A8DB50}"/>
          </ac:picMkLst>
        </pc:picChg>
      </pc:sldChg>
      <pc:sldChg chg="modSp">
        <pc:chgData name="Tom Rahbek" userId="9aa64f3b-74d8-40fd-9823-070bbe19b4ca" providerId="ADAL" clId="{B3195208-926F-FC4F-A016-4A7882D9C4AE}" dt="2024-11-25T18:36:48.428" v="26" actId="207"/>
        <pc:sldMkLst>
          <pc:docMk/>
          <pc:sldMk cId="1959611476" sldId="596"/>
        </pc:sldMkLst>
        <pc:spChg chg="mod">
          <ac:chgData name="Tom Rahbek" userId="9aa64f3b-74d8-40fd-9823-070bbe19b4ca" providerId="ADAL" clId="{B3195208-926F-FC4F-A016-4A7882D9C4AE}" dt="2024-11-25T18:36:48.428" v="26" actId="207"/>
          <ac:spMkLst>
            <pc:docMk/>
            <pc:sldMk cId="1959611476" sldId="596"/>
            <ac:spMk id="2" creationId="{CBAB66A4-1C32-FE12-BED7-C959DAA0C026}"/>
          </ac:spMkLst>
        </pc:spChg>
      </pc:sldChg>
      <pc:sldChg chg="addSp modSp new mod setBg">
        <pc:chgData name="Tom Rahbek" userId="9aa64f3b-74d8-40fd-9823-070bbe19b4ca" providerId="ADAL" clId="{B3195208-926F-FC4F-A016-4A7882D9C4AE}" dt="2024-11-26T10:14:29.843" v="40" actId="26606"/>
        <pc:sldMkLst>
          <pc:docMk/>
          <pc:sldMk cId="1223340347" sldId="601"/>
        </pc:sldMkLst>
        <pc:spChg chg="add">
          <ac:chgData name="Tom Rahbek" userId="9aa64f3b-74d8-40fd-9823-070bbe19b4ca" providerId="ADAL" clId="{B3195208-926F-FC4F-A016-4A7882D9C4AE}" dt="2024-11-26T10:14:29.843" v="40" actId="26606"/>
          <ac:spMkLst>
            <pc:docMk/>
            <pc:sldMk cId="1223340347" sldId="601"/>
            <ac:spMk id="8" creationId="{F3060C83-F051-4F0E-ABAD-AA0DFC48B218}"/>
          </ac:spMkLst>
        </pc:spChg>
        <pc:spChg chg="add">
          <ac:chgData name="Tom Rahbek" userId="9aa64f3b-74d8-40fd-9823-070bbe19b4ca" providerId="ADAL" clId="{B3195208-926F-FC4F-A016-4A7882D9C4AE}" dt="2024-11-26T10:14:29.843" v="40" actId="26606"/>
          <ac:spMkLst>
            <pc:docMk/>
            <pc:sldMk cId="1223340347" sldId="601"/>
            <ac:spMk id="10" creationId="{83C98ABE-055B-441F-B07E-44F97F083C39}"/>
          </ac:spMkLst>
        </pc:spChg>
        <pc:spChg chg="add">
          <ac:chgData name="Tom Rahbek" userId="9aa64f3b-74d8-40fd-9823-070bbe19b4ca" providerId="ADAL" clId="{B3195208-926F-FC4F-A016-4A7882D9C4AE}" dt="2024-11-26T10:14:29.843" v="40" actId="26606"/>
          <ac:spMkLst>
            <pc:docMk/>
            <pc:sldMk cId="1223340347" sldId="601"/>
            <ac:spMk id="12" creationId="{29FDB030-9B49-4CED-8CCD-4D99382388AC}"/>
          </ac:spMkLst>
        </pc:spChg>
        <pc:spChg chg="add">
          <ac:chgData name="Tom Rahbek" userId="9aa64f3b-74d8-40fd-9823-070bbe19b4ca" providerId="ADAL" clId="{B3195208-926F-FC4F-A016-4A7882D9C4AE}" dt="2024-11-26T10:14:29.843" v="40" actId="26606"/>
          <ac:spMkLst>
            <pc:docMk/>
            <pc:sldMk cId="1223340347" sldId="601"/>
            <ac:spMk id="14" creationId="{3783CA14-24A1-485C-8B30-D6A5D87987AD}"/>
          </ac:spMkLst>
        </pc:spChg>
        <pc:spChg chg="add">
          <ac:chgData name="Tom Rahbek" userId="9aa64f3b-74d8-40fd-9823-070bbe19b4ca" providerId="ADAL" clId="{B3195208-926F-FC4F-A016-4A7882D9C4AE}" dt="2024-11-26T10:14:29.843" v="40" actId="26606"/>
          <ac:spMkLst>
            <pc:docMk/>
            <pc:sldMk cId="1223340347" sldId="601"/>
            <ac:spMk id="16" creationId="{9A97C86A-04D6-40F7-AE84-31AB43E6A846}"/>
          </ac:spMkLst>
        </pc:spChg>
        <pc:spChg chg="add">
          <ac:chgData name="Tom Rahbek" userId="9aa64f3b-74d8-40fd-9823-070bbe19b4ca" providerId="ADAL" clId="{B3195208-926F-FC4F-A016-4A7882D9C4AE}" dt="2024-11-26T10:14:29.843" v="40" actId="26606"/>
          <ac:spMkLst>
            <pc:docMk/>
            <pc:sldMk cId="1223340347" sldId="601"/>
            <ac:spMk id="18" creationId="{FF9F2414-84E8-453E-B1F3-389FDE8192D9}"/>
          </ac:spMkLst>
        </pc:spChg>
        <pc:spChg chg="add">
          <ac:chgData name="Tom Rahbek" userId="9aa64f3b-74d8-40fd-9823-070bbe19b4ca" providerId="ADAL" clId="{B3195208-926F-FC4F-A016-4A7882D9C4AE}" dt="2024-11-26T10:14:29.843" v="40" actId="26606"/>
          <ac:spMkLst>
            <pc:docMk/>
            <pc:sldMk cId="1223340347" sldId="601"/>
            <ac:spMk id="20" creationId="{3ECA69A1-7536-43AC-85EF-C7106179F5ED}"/>
          </ac:spMkLst>
        </pc:spChg>
        <pc:picChg chg="add mod">
          <ac:chgData name="Tom Rahbek" userId="9aa64f3b-74d8-40fd-9823-070bbe19b4ca" providerId="ADAL" clId="{B3195208-926F-FC4F-A016-4A7882D9C4AE}" dt="2024-11-26T10:14:29.843" v="40" actId="26606"/>
          <ac:picMkLst>
            <pc:docMk/>
            <pc:sldMk cId="1223340347" sldId="601"/>
            <ac:picMk id="3" creationId="{E7B0C1BE-8636-32E8-F023-2C53A8461A79}"/>
          </ac:picMkLst>
        </pc:picChg>
      </pc:sldChg>
      <pc:sldChg chg="addSp delSp modSp new mod setBg">
        <pc:chgData name="Tom Rahbek" userId="9aa64f3b-74d8-40fd-9823-070bbe19b4ca" providerId="ADAL" clId="{B3195208-926F-FC4F-A016-4A7882D9C4AE}" dt="2024-11-26T10:14:12.316" v="36" actId="26606"/>
        <pc:sldMkLst>
          <pc:docMk/>
          <pc:sldMk cId="4134832244" sldId="602"/>
        </pc:sldMkLst>
        <pc:spChg chg="add">
          <ac:chgData name="Tom Rahbek" userId="9aa64f3b-74d8-40fd-9823-070bbe19b4ca" providerId="ADAL" clId="{B3195208-926F-FC4F-A016-4A7882D9C4AE}" dt="2024-11-26T10:14:12.316" v="36" actId="26606"/>
          <ac:spMkLst>
            <pc:docMk/>
            <pc:sldMk cId="4134832244" sldId="602"/>
            <ac:spMk id="12" creationId="{29FDB030-9B49-4CED-8CCD-4D99382388AC}"/>
          </ac:spMkLst>
        </pc:spChg>
        <pc:spChg chg="add">
          <ac:chgData name="Tom Rahbek" userId="9aa64f3b-74d8-40fd-9823-070bbe19b4ca" providerId="ADAL" clId="{B3195208-926F-FC4F-A016-4A7882D9C4AE}" dt="2024-11-26T10:14:12.316" v="36" actId="26606"/>
          <ac:spMkLst>
            <pc:docMk/>
            <pc:sldMk cId="4134832244" sldId="602"/>
            <ac:spMk id="13" creationId="{F3060C83-F051-4F0E-ABAD-AA0DFC48B218}"/>
          </ac:spMkLst>
        </pc:spChg>
        <pc:spChg chg="add">
          <ac:chgData name="Tom Rahbek" userId="9aa64f3b-74d8-40fd-9823-070bbe19b4ca" providerId="ADAL" clId="{B3195208-926F-FC4F-A016-4A7882D9C4AE}" dt="2024-11-26T10:14:12.316" v="36" actId="26606"/>
          <ac:spMkLst>
            <pc:docMk/>
            <pc:sldMk cId="4134832244" sldId="602"/>
            <ac:spMk id="14" creationId="{3783CA14-24A1-485C-8B30-D6A5D87987AD}"/>
          </ac:spMkLst>
        </pc:spChg>
        <pc:spChg chg="add">
          <ac:chgData name="Tom Rahbek" userId="9aa64f3b-74d8-40fd-9823-070bbe19b4ca" providerId="ADAL" clId="{B3195208-926F-FC4F-A016-4A7882D9C4AE}" dt="2024-11-26T10:14:12.316" v="36" actId="26606"/>
          <ac:spMkLst>
            <pc:docMk/>
            <pc:sldMk cId="4134832244" sldId="602"/>
            <ac:spMk id="15" creationId="{83C98ABE-055B-441F-B07E-44F97F083C39}"/>
          </ac:spMkLst>
        </pc:spChg>
        <pc:spChg chg="add">
          <ac:chgData name="Tom Rahbek" userId="9aa64f3b-74d8-40fd-9823-070bbe19b4ca" providerId="ADAL" clId="{B3195208-926F-FC4F-A016-4A7882D9C4AE}" dt="2024-11-26T10:14:12.316" v="36" actId="26606"/>
          <ac:spMkLst>
            <pc:docMk/>
            <pc:sldMk cId="4134832244" sldId="602"/>
            <ac:spMk id="16" creationId="{9A97C86A-04D6-40F7-AE84-31AB43E6A846}"/>
          </ac:spMkLst>
        </pc:spChg>
        <pc:spChg chg="add">
          <ac:chgData name="Tom Rahbek" userId="9aa64f3b-74d8-40fd-9823-070bbe19b4ca" providerId="ADAL" clId="{B3195208-926F-FC4F-A016-4A7882D9C4AE}" dt="2024-11-26T10:14:12.316" v="36" actId="26606"/>
          <ac:spMkLst>
            <pc:docMk/>
            <pc:sldMk cId="4134832244" sldId="602"/>
            <ac:spMk id="18" creationId="{FF9F2414-84E8-453E-B1F3-389FDE8192D9}"/>
          </ac:spMkLst>
        </pc:spChg>
        <pc:spChg chg="add">
          <ac:chgData name="Tom Rahbek" userId="9aa64f3b-74d8-40fd-9823-070bbe19b4ca" providerId="ADAL" clId="{B3195208-926F-FC4F-A016-4A7882D9C4AE}" dt="2024-11-26T10:14:12.316" v="36" actId="26606"/>
          <ac:spMkLst>
            <pc:docMk/>
            <pc:sldMk cId="4134832244" sldId="602"/>
            <ac:spMk id="20" creationId="{3ECA69A1-7536-43AC-85EF-C7106179F5ED}"/>
          </ac:spMkLst>
        </pc:spChg>
        <pc:picChg chg="add mod">
          <ac:chgData name="Tom Rahbek" userId="9aa64f3b-74d8-40fd-9823-070bbe19b4ca" providerId="ADAL" clId="{B3195208-926F-FC4F-A016-4A7882D9C4AE}" dt="2024-11-26T10:14:12.316" v="36" actId="26606"/>
          <ac:picMkLst>
            <pc:docMk/>
            <pc:sldMk cId="4134832244" sldId="602"/>
            <ac:picMk id="3" creationId="{0ECFDC5A-4A79-DCC1-4A8D-B9D7DA0455BB}"/>
          </ac:picMkLst>
        </pc:picChg>
      </pc:sldChg>
    </pc:docChg>
  </pc:docChgLst>
  <pc:docChgLst>
    <pc:chgData name="Tom Rahbek" userId="9aa64f3b-74d8-40fd-9823-070bbe19b4ca" providerId="ADAL" clId="{0E5309E0-FF92-D54D-9C33-9A277D0E0606}"/>
    <pc:docChg chg="custSel modSld">
      <pc:chgData name="Tom Rahbek" userId="9aa64f3b-74d8-40fd-9823-070bbe19b4ca" providerId="ADAL" clId="{0E5309E0-FF92-D54D-9C33-9A277D0E0606}" dt="2025-01-20T10:15:20.415" v="16" actId="1076"/>
      <pc:docMkLst>
        <pc:docMk/>
      </pc:docMkLst>
      <pc:sldChg chg="modSp mod">
        <pc:chgData name="Tom Rahbek" userId="9aa64f3b-74d8-40fd-9823-070bbe19b4ca" providerId="ADAL" clId="{0E5309E0-FF92-D54D-9C33-9A277D0E0606}" dt="2025-01-20T10:15:20.415" v="16" actId="1076"/>
        <pc:sldMkLst>
          <pc:docMk/>
          <pc:sldMk cId="1835778765" sldId="588"/>
        </pc:sldMkLst>
        <pc:spChg chg="mod">
          <ac:chgData name="Tom Rahbek" userId="9aa64f3b-74d8-40fd-9823-070bbe19b4ca" providerId="ADAL" clId="{0E5309E0-FF92-D54D-9C33-9A277D0E0606}" dt="2025-01-20T10:15:15.822" v="14" actId="122"/>
          <ac:spMkLst>
            <pc:docMk/>
            <pc:sldMk cId="1835778765" sldId="588"/>
            <ac:spMk id="2" creationId="{74DC5F15-A2E0-9A4A-AA3E-68754BF61B9F}"/>
          </ac:spMkLst>
        </pc:spChg>
        <pc:picChg chg="mod">
          <ac:chgData name="Tom Rahbek" userId="9aa64f3b-74d8-40fd-9823-070bbe19b4ca" providerId="ADAL" clId="{0E5309E0-FF92-D54D-9C33-9A277D0E0606}" dt="2025-01-20T10:15:20.415" v="16" actId="1076"/>
          <ac:picMkLst>
            <pc:docMk/>
            <pc:sldMk cId="1835778765" sldId="588"/>
            <ac:picMk id="4" creationId="{4395578C-D324-2042-5877-E6BC0A21BB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E005-72F5-DA42-81EF-9B279FEA4C21}" type="datetimeFigureOut">
              <a:rPr lang="da-DK" smtClean="0"/>
              <a:t>20.01.2025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DE08F-609E-BB43-81FB-BB3B2203CC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104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EBF10-7BF6-D4D6-EE22-8FCCDE6B2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38EAB81-16CA-C04D-4599-188B36D74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B78CEDE-5027-6E59-FFDA-086AD01BC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6769B14-6BCB-FD7D-EDAE-990708CC6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DE08F-609E-BB43-81FB-BB3B2203CC98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3428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99A6-A200-898F-AA53-AFC06CE9E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F6E5E7-401B-10CB-3EBA-37ECFA9FC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C04ACF3-1E8F-D2E3-2DA1-E8E7B95CE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Popkultur og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celebrity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-stil: 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Bl.a. inspireret af millenniumskiftet med fokus på en futuristisk, næsten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kitsch-agtig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æstetik (glimmer og pastelfarver).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6D85955-2CA7-1340-1CDA-81AD7E812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DE08F-609E-BB43-81FB-BB3B2203CC98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107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DE08F-609E-BB43-81FB-BB3B2203CC98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3875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153AF-8AAB-D66B-90B5-98D047DCA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B088F73-47B3-8BE8-37FC-C93A643C3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2C6CB4-F09F-1C52-DD2B-1CB158F9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AB13D8B-723B-F2E0-409A-E63A7090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141CE22-7930-0CE5-55A3-6259E310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9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21067-E66A-C0E4-FF68-04C0FAB7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5581261-91BA-B01F-9292-814D42CB6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8D9158-687A-A39E-6497-A88F273AD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1952234-30EF-D488-9E44-0BCDB9E41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7E09734-B782-104C-8001-EAC9E5C6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8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C2DCD3B-31DE-F24E-34B7-F34FEE9204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CFDDDB5-A5CA-BCDA-AFF8-06A898535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E3657C-A4B9-2B26-109A-3F281F76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9B6F504-DAF9-B38E-43DB-8ACA20F4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47C347D-B123-7B6C-5E23-1D1EFF59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9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9A7F9-C691-FDA6-EF5F-E960BE1A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4674A3-6EA9-4638-6B81-8F1602DF4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C66A7E-1C2E-43E9-81A5-C9A165388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E24F942-8B65-061D-4E70-EAD7D76B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BF2AC30-4215-69E8-8918-FB33C3FD3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8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4D5CF9-5E11-304F-1E55-A523BFD9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552BDCA-E537-87F1-CB04-1A09E2690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EA15D06-E73F-30F2-BE34-2645BEB8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2CA7A61-43BF-4229-247C-565718F25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01A06D4-FE0B-518B-CDFF-BB213939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86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58080-A62B-A92F-BF9E-659F2D2A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7CC923-CD9B-1432-9CF1-01D06A2CB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3D664A9-EF1B-5826-5325-71D52B9C2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B63C50F-D601-F339-4688-8CD1B978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82E1813-28B2-5259-DB5F-5A823D8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A705357-AC64-FA2A-4C43-563E6883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2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3CEF21-CE50-18A7-4F35-E905F90C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C1D9E59-63AF-AC97-E712-720877EFA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B72D16-56E6-452E-A11E-40803C682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08FFC0E-79FB-FC53-FA00-5B994DE21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D22E7C5-4D0C-A737-B8AD-2C5CAF9A0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A7D05F1-734E-1A44-EF15-444A0D4A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2332C55-67BE-8220-56E2-37620B2E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DDA7AC7-A45C-54C2-C317-544010A5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8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13AA3-D8DB-41B0-C7FE-3C3AC506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FEF8421-889A-2193-3DBC-B2C8E1871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D7724C9-B7DB-4C3B-15CE-ADB4F424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A331EB5-ECE3-BB55-6151-CF0EB0C0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3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ECB85CE-3C7E-226B-BC17-8F2854BF8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C1E6250-9AB7-0E3B-6EE5-C50A5492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0617AF8-26A2-F310-A44E-56940524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3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D6987-D499-4F86-1969-CB77DC84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C0530B-2BCF-F190-7749-7D4936285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50EE39A-C641-03C8-14B8-7089E975C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96AEC41-9BA9-ACC1-3D96-BB5307DD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863758C-0427-C2F0-75B6-35A902C86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8BA9375-666E-3E92-320A-9C470411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8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DEB84-2AC0-5DE6-EB9C-29225DED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5442AB1-1A3F-A771-97A1-C04B1DDDE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2E62A91-97B5-6BD0-D490-C5B15D39A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F323E64-DE83-3E9B-5735-47D59C03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A94FE5E-98A5-07BC-4EBC-89E614D8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32335AE-8DB1-4E7D-C3CF-81869520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6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575AA23-E793-593B-FA00-1294821D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EE28D0-C2E7-535F-F035-11A784125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BC849D3-364A-0A38-8ED3-40AB91F35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1/20/25</a:t>
            </a:fld>
            <a:endParaRPr lang="en-US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A25933-CE6A-0363-70C0-1DAC9F1FA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1A0B80B-7DAA-4649-3C33-E08D007E7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41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indendørs, bold&#10;&#10;Automatisk genereret beskrivelse">
            <a:extLst>
              <a:ext uri="{FF2B5EF4-FFF2-40B4-BE49-F238E27FC236}">
                <a16:creationId xmlns:a16="http://schemas.microsoft.com/office/drawing/2014/main" id="{4395578C-D324-2042-5877-E6BC0A21BB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r="44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DC5F15-A2E0-9A4A-AA3E-68754BF61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r>
              <a:rPr lang="da-DK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TOXIC</a:t>
            </a:r>
            <a:br>
              <a:rPr lang="da-DK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da-DK" sz="80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00’erne teaterkoncert</a:t>
            </a:r>
          </a:p>
        </p:txBody>
      </p:sp>
    </p:spTree>
    <p:extLst>
      <p:ext uri="{BB962C8B-B14F-4D97-AF65-F5344CB8AC3E}">
        <p14:creationId xmlns:p14="http://schemas.microsoft.com/office/powerpoint/2010/main" val="1835778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E6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fodtøj, plakat, tekst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63E55FDB-55CE-02B3-87F8-A75322965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8" y="643467"/>
            <a:ext cx="313372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9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9718C3-4152-8246-AC62-25ACC806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da-DK" b="1" dirty="0">
                <a:solidFill>
                  <a:schemeClr val="bg1"/>
                </a:solidFill>
              </a:rPr>
            </a:br>
            <a:r>
              <a:rPr lang="da-DK" b="1" dirty="0">
                <a:solidFill>
                  <a:schemeClr val="bg1"/>
                </a:solidFill>
              </a:rPr>
              <a:t>Visuelt koncept</a:t>
            </a:r>
            <a:br>
              <a:rPr lang="da-DK" b="1" dirty="0">
                <a:solidFill>
                  <a:schemeClr val="bg1"/>
                </a:solidFill>
              </a:rPr>
            </a:br>
            <a:r>
              <a:rPr lang="da-DK" sz="3100" b="1" dirty="0">
                <a:solidFill>
                  <a:schemeClr val="bg1"/>
                </a:solidFill>
              </a:rPr>
              <a:t>Barområde</a:t>
            </a:r>
            <a:br>
              <a:rPr lang="da-DK" dirty="0">
                <a:solidFill>
                  <a:schemeClr val="bg1"/>
                </a:solidFill>
              </a:rPr>
            </a:b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EBB6D0-2E9B-B344-8D69-C84CDE05A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200" dirty="0"/>
              <a:t> 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E9D10A0-35F9-0B41-B75A-8180754A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52" y="5490641"/>
            <a:ext cx="1634479" cy="122585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8DCFD89E-3625-BC41-8EF5-BBC090A8D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82" y="2057082"/>
            <a:ext cx="6120267" cy="459019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1EA385FF-2C29-E94D-8591-9B969C370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18" y="2057082"/>
            <a:ext cx="4389413" cy="32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9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person, indendørs, bold&#10;&#10;Automatisk genereret beskrivelse">
            <a:extLst>
              <a:ext uri="{FF2B5EF4-FFF2-40B4-BE49-F238E27FC236}">
                <a16:creationId xmlns:a16="http://schemas.microsoft.com/office/drawing/2014/main" id="{064B3970-8425-4CAA-7560-01561D3B5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11" t="9091" r="28340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DC5F15-A2E0-9A4A-AA3E-68754BF61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 rtl="0" fontAlgn="base"/>
            <a:r>
              <a:rPr lang="da-DK" sz="2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T0XIC</a:t>
            </a:r>
            <a:r>
              <a:rPr lang="da-DK" sz="26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</a:t>
            </a:r>
            <a:br>
              <a:rPr lang="da-DK" sz="2600" b="0" i="0" u="none" strike="noStrike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a-DK" sz="26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 en teaterkoncert med de største hits fra 00’erne </a:t>
            </a:r>
            <a:br>
              <a:rPr lang="da-DK" sz="2600" b="0" i="0" u="none" strike="noStrike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br>
              <a:rPr lang="da-DK" sz="2600" dirty="0">
                <a:solidFill>
                  <a:schemeClr val="bg1"/>
                </a:solidFill>
              </a:rPr>
            </a:br>
            <a:br>
              <a:rPr lang="da-DK" sz="2600" dirty="0">
                <a:solidFill>
                  <a:schemeClr val="bg1"/>
                </a:solidFill>
              </a:rPr>
            </a:br>
            <a:br>
              <a:rPr lang="da-DK" sz="2600" dirty="0">
                <a:solidFill>
                  <a:schemeClr val="bg1"/>
                </a:solidFill>
              </a:rPr>
            </a:br>
            <a:endParaRPr lang="da-DK" sz="180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410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1EF436-5FC9-0351-CE7D-ECB5A71F0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41A907E-5AA8-B1B1-A650-E628FA4E0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person, indendørs, bold&#10;&#10;Automatisk genereret beskrivelse">
            <a:extLst>
              <a:ext uri="{FF2B5EF4-FFF2-40B4-BE49-F238E27FC236}">
                <a16:creationId xmlns:a16="http://schemas.microsoft.com/office/drawing/2014/main" id="{0DF2BBBE-D80D-E9EC-9AC6-EA995A0C9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11" t="9091" r="28340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3F65BA1-52D7-3C08-EA1E-2F64BC57B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AB66A4-1C32-FE12-BED7-C959DAA0C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940" y="2849954"/>
            <a:ext cx="4791366" cy="5774389"/>
          </a:xfrm>
        </p:spPr>
        <p:txBody>
          <a:bodyPr anchor="b">
            <a:normAutofit fontScale="90000"/>
          </a:bodyPr>
          <a:lstStyle/>
          <a:p>
            <a:pPr algn="l"/>
            <a:r>
              <a:rPr lang="da-DK" sz="13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Sætliste:</a:t>
            </a:r>
            <a:br>
              <a:rPr lang="da-DK" sz="13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da-DK" sz="1300" b="0" i="0" u="none" strike="noStrike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a-DK" sz="1300" b="1" i="0" u="none" strike="noStrike" kern="100" dirty="0">
                <a:solidFill>
                  <a:srgbClr val="FFC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00’erne m</a:t>
            </a:r>
            <a:r>
              <a:rPr lang="da-DK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edley 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(kor)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Music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(Madonna, 2000) 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Kun for mig</a:t>
            </a:r>
            <a:r>
              <a:rPr lang="da-DK" sz="13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(Medina, 2008)  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Falls Down</a:t>
            </a:r>
            <a:r>
              <a:rPr lang="en-US" sz="13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(Kanye West, 2004) 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Cry Me A River</a:t>
            </a:r>
            <a:r>
              <a:rPr lang="en-US" sz="13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(Justin Timberlake, 2002) 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Me Think About It</a:t>
            </a:r>
            <a:r>
              <a:rPr lang="en-US" sz="13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(Ida Corr og Fedde Le Grand, 2007) 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Intet stopper helt</a:t>
            </a:r>
            <a:r>
              <a:rPr lang="da-DK" sz="13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da-DK" sz="13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Balstyrko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2009)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Valerie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(Amy </a:t>
            </a:r>
            <a:r>
              <a:rPr lang="da-DK" sz="13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Winehouse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2007)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(PAUSE)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Nik og Jay-medley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Hot (2002), Én dag tilbage (2004), Lækker (2004) 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b="1" kern="100" dirty="0" err="1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Ohne</a:t>
            </a:r>
            <a:r>
              <a:rPr lang="en-US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Dich</a:t>
            </a:r>
            <a:r>
              <a:rPr lang="en-US" sz="13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(Rammstein, 2004)  </a:t>
            </a:r>
            <a:b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Britney mash-up</a:t>
            </a: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Oops! I did it again (2000) + Toxic (2003) </a:t>
            </a:r>
            <a:b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Feel Good Inc</a:t>
            </a:r>
            <a:r>
              <a:rPr lang="en-US" sz="13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(Gorillaz, 2005) </a:t>
            </a:r>
            <a:b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Beautiful</a:t>
            </a: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(Christina </a:t>
            </a:r>
            <a:r>
              <a:rPr lang="en-US" sz="13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Aquilera</a:t>
            </a: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2002)  </a:t>
            </a:r>
            <a:b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b="1" kern="100" dirty="0" err="1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Nitten</a:t>
            </a:r>
            <a: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(Thomas Holm, 2009)</a:t>
            </a:r>
            <a:br>
              <a:rPr lang="en-US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 med hovedet 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(Natasja, 2005)  </a:t>
            </a: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Fly On </a:t>
            </a:r>
            <a:r>
              <a:rPr lang="da-DK" sz="1300" b="1" kern="100" dirty="0">
                <a:solidFill>
                  <a:srgbClr val="FFC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da-DK" sz="13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Wings Of Love</a:t>
            </a:r>
            <a:r>
              <a:rPr lang="da-DK" sz="13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(Brødrene Olsen, 2000)  </a:t>
            </a:r>
            <a:br>
              <a:rPr lang="da-DK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da-DK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2600" dirty="0">
                <a:solidFill>
                  <a:schemeClr val="bg1"/>
                </a:solidFill>
              </a:rPr>
            </a:br>
            <a:br>
              <a:rPr lang="da-DK" sz="2600" dirty="0">
                <a:solidFill>
                  <a:schemeClr val="bg1"/>
                </a:solidFill>
              </a:rPr>
            </a:br>
            <a:br>
              <a:rPr lang="da-DK" sz="2600" dirty="0">
                <a:solidFill>
                  <a:schemeClr val="bg1"/>
                </a:solidFill>
              </a:rPr>
            </a:br>
            <a:br>
              <a:rPr lang="da-DK" sz="1800" b="1" dirty="0">
                <a:solidFill>
                  <a:schemeClr val="bg1"/>
                </a:solidFill>
              </a:rPr>
            </a:br>
            <a:r>
              <a:rPr lang="da-DK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a-DK" sz="1800" b="1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01330F0-FD35-2EE3-F040-3F47F3F42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39D22A3-C9EF-5019-6444-6B8F5D49A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611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skærmbillede, Font/skrifttype, dokument&#10;&#10;Indhold genereret af kunstig intelligens kan være forkert.">
            <a:extLst>
              <a:ext uri="{FF2B5EF4-FFF2-40B4-BE49-F238E27FC236}">
                <a16:creationId xmlns:a16="http://schemas.microsoft.com/office/drawing/2014/main" id="{03700B38-8553-F687-ADE9-443939D0E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5" y="457200"/>
            <a:ext cx="754742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0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C3682-461E-A732-4112-E957E199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 descr="Et billede, der indeholder koncert, underholdning, scene, lilla/violet&#10;&#10;Automatisk genereret beskrivelse">
            <a:extLst>
              <a:ext uri="{FF2B5EF4-FFF2-40B4-BE49-F238E27FC236}">
                <a16:creationId xmlns:a16="http://schemas.microsoft.com/office/drawing/2014/main" id="{D2E65BA9-F405-9C82-CDD6-D6F05AA860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4964" b="39386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579828-B57C-7134-86C7-0B30A5FC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Visuelt koncept</a:t>
            </a:r>
            <a:b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Scene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E97E17-370B-97D3-5507-1B409C792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</a:t>
            </a:r>
          </a:p>
        </p:txBody>
      </p:sp>
      <p:pic>
        <p:nvPicPr>
          <p:cNvPr id="9" name="Billede 8" descr="Et billede, der indeholder tøj, person, underholdning, koncert&#10;&#10;Automatisk genereret beskrivelse">
            <a:extLst>
              <a:ext uri="{FF2B5EF4-FFF2-40B4-BE49-F238E27FC236}">
                <a16:creationId xmlns:a16="http://schemas.microsoft.com/office/drawing/2014/main" id="{274305EA-DA52-E697-BFE1-849AFA58AC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94" r="20768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5406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lede 6" descr="Et billede, der indeholder tøj, person, menneske, mode&#10;&#10;Indhold genereret af kunstig intelligens kan være forkert.">
            <a:extLst>
              <a:ext uri="{FF2B5EF4-FFF2-40B4-BE49-F238E27FC236}">
                <a16:creationId xmlns:a16="http://schemas.microsoft.com/office/drawing/2014/main" id="{9A501469-20A9-C418-60F5-992CAB2108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r="792" b="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Billede 4" descr="Et billede, der indeholder fyrværkeri, Nytårsaften&#10;&#10;Indhold genereret af kunstig intelligens kan være forkert.">
            <a:extLst>
              <a:ext uri="{FF2B5EF4-FFF2-40B4-BE49-F238E27FC236}">
                <a16:creationId xmlns:a16="http://schemas.microsoft.com/office/drawing/2014/main" id="{AD76228C-0234-49EF-10C6-997276D5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12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Billede 2" descr="Et billede, der indeholder skitse, clipart, tegneserie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3C502DEA-78E5-7D77-97DB-6CE1770976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84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0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602791-F261-8A49-278F-C5906DEFC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3FFD2-A9E9-2DD1-B3C8-ACAC5A368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Y2K Fashion (Year 2000-stilen) </a:t>
            </a:r>
            <a:b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C672F9-60D9-BD72-4A28-B9246A32D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370" y="4364331"/>
            <a:ext cx="4937936" cy="508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tøj, person, smil, jeans&#10;&#10;Automatisk genereret beskrivelse">
            <a:extLst>
              <a:ext uri="{FF2B5EF4-FFF2-40B4-BE49-F238E27FC236}">
                <a16:creationId xmlns:a16="http://schemas.microsoft.com/office/drawing/2014/main" id="{2F9EBFB0-5F3B-97A5-9B52-C8769B302B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0" r="-4" b="-4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7" name="Billede 16" descr="Et billede, der indeholder tøj, person, fodtøj, ærme&#10;&#10;Automatisk genereret beskrivelse">
            <a:extLst>
              <a:ext uri="{FF2B5EF4-FFF2-40B4-BE49-F238E27FC236}">
                <a16:creationId xmlns:a16="http://schemas.microsoft.com/office/drawing/2014/main" id="{27BBC093-C388-F7C0-D4A2-F992069D02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12189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illede 15" descr="Et billede, der indeholder tøj, mode, person, Modedesign&#10;&#10;Automatisk genereret beskrivelse">
            <a:extLst>
              <a:ext uri="{FF2B5EF4-FFF2-40B4-BE49-F238E27FC236}">
                <a16:creationId xmlns:a16="http://schemas.microsoft.com/office/drawing/2014/main" id="{6DD114C5-4063-C2FB-A8BE-C69917BC6F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" b="38255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9" name="Billede 8" descr="Et billede, der indeholder person, tøj, Landkøretøj, køretøj&#10;&#10;Automatisk genereret beskrivelse">
            <a:extLst>
              <a:ext uri="{FF2B5EF4-FFF2-40B4-BE49-F238E27FC236}">
                <a16:creationId xmlns:a16="http://schemas.microsoft.com/office/drawing/2014/main" id="{F5FAD915-D908-A6D2-6ACC-285C7A300E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73" r="9274" b="-4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illede 13" descr="Et billede, der indeholder Ansigt, tøj, jakke, person&#10;&#10;Automatisk genereret beskrivelse">
            <a:extLst>
              <a:ext uri="{FF2B5EF4-FFF2-40B4-BE49-F238E27FC236}">
                <a16:creationId xmlns:a16="http://schemas.microsoft.com/office/drawing/2014/main" id="{3F48BE15-AFE3-F001-137B-3BBE16F854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272" r="-2" b="12517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Billede 18" descr="Et billede, der indeholder Ansigt, person, menneske, tøj&#10;&#10;Automatisk genereret beskrivelse">
            <a:extLst>
              <a:ext uri="{FF2B5EF4-FFF2-40B4-BE49-F238E27FC236}">
                <a16:creationId xmlns:a16="http://schemas.microsoft.com/office/drawing/2014/main" id="{98FC9ABE-A0C6-77F0-00F1-EB2CEC6C8C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84" r="14663" b="2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8081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42DDA-24EA-EBD3-2CA5-2C4B41134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16865-0C02-F68B-2404-B0A63F09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2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Y2K Fashion</a:t>
            </a:r>
            <a:br>
              <a:rPr lang="en-US" sz="21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1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Moodboard</a:t>
            </a:r>
            <a:br>
              <a:rPr lang="en-US" sz="2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43B4D9-5B63-BFC8-ED7B-A92C99BE6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Billede 28" descr="Et billede, der indeholder Ansigt, øjenvippe, hud, øjenbryn&#10;&#10;Automatisk genereret beskrivelse">
            <a:extLst>
              <a:ext uri="{FF2B5EF4-FFF2-40B4-BE49-F238E27FC236}">
                <a16:creationId xmlns:a16="http://schemas.microsoft.com/office/drawing/2014/main" id="{81C5E633-2936-EAA2-7395-2D172796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70" r="-1" b="12569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Billede 4" descr="Et billede, der indeholder person, fodtøj, tøj, mode&#10;&#10;Automatisk genereret beskrivelse">
            <a:extLst>
              <a:ext uri="{FF2B5EF4-FFF2-40B4-BE49-F238E27FC236}">
                <a16:creationId xmlns:a16="http://schemas.microsoft.com/office/drawing/2014/main" id="{B234B669-6D0E-86C8-7066-061A777F2A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28852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EDBF1A5-36E9-B81D-95B2-D9FCD318E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r="25551" b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Billede 30" descr="Et billede, der indeholder koncert, person, Ansigt, tøj&#10;&#10;Automatisk genereret beskrivelse">
            <a:extLst>
              <a:ext uri="{FF2B5EF4-FFF2-40B4-BE49-F238E27FC236}">
                <a16:creationId xmlns:a16="http://schemas.microsoft.com/office/drawing/2014/main" id="{125E733D-174D-AEC5-8D81-1C4C92EF90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67" r="4295" b="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Billede 22" descr="Et billede, der indeholder Ansigt, Modetilbehør, person, kvinde&#10;&#10;Automatisk genereret beskrivelse">
            <a:extLst>
              <a:ext uri="{FF2B5EF4-FFF2-40B4-BE49-F238E27FC236}">
                <a16:creationId xmlns:a16="http://schemas.microsoft.com/office/drawing/2014/main" id="{A92E6E7B-7AED-DF2E-D5E1-3EC34B1851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01" r="10843" b="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8890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9718C3-4152-8246-AC62-25ACC806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5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200" b="0" i="0" u="none" strike="noStrike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Y2K Fashion</a:t>
            </a:r>
            <a:br>
              <a:rPr lang="en-US" sz="5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Moodboard</a:t>
            </a:r>
            <a:br>
              <a:rPr lang="en-US" sz="5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EBB6D0-2E9B-B344-8D69-C84CDE05A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513" y="4337072"/>
            <a:ext cx="3506264" cy="1671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 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9" name="Billede 18" descr="Et billede, der indeholder Ansigt, person, tøj, menneske&#10;&#10;Automatisk genereret beskrivelse">
            <a:extLst>
              <a:ext uri="{FF2B5EF4-FFF2-40B4-BE49-F238E27FC236}">
                <a16:creationId xmlns:a16="http://schemas.microsoft.com/office/drawing/2014/main" id="{1DB82F5D-938F-C8AD-D942-6D42554104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6" r="9787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7" name="Billede 26" descr="Et billede, der indeholder person, Ansigt, tøj, jeans&#10;&#10;Automatisk genereret beskrivelse">
            <a:extLst>
              <a:ext uri="{FF2B5EF4-FFF2-40B4-BE49-F238E27FC236}">
                <a16:creationId xmlns:a16="http://schemas.microsoft.com/office/drawing/2014/main" id="{00C92F10-25F5-D3A5-2830-42056503CF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" b="5287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122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25537</TotalTime>
  <Words>297</Words>
  <Application>Microsoft Macintosh PowerPoint</Application>
  <PresentationFormat>Widescreen</PresentationFormat>
  <Paragraphs>17</Paragraphs>
  <Slides>11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Century Gothic</vt:lpstr>
      <vt:lpstr>Segoe UI</vt:lpstr>
      <vt:lpstr>Office-tema</vt:lpstr>
      <vt:lpstr>TOXIC 00’erne teaterkoncert</vt:lpstr>
      <vt:lpstr>T0XIC  - en teaterkoncert med de største hits fra 00’erne     </vt:lpstr>
      <vt:lpstr>Sætliste:  00’erne medley (kor)   Music (Madonna, 2000)    Kun for mig (Medina, 2008)     All Falls Down (Kanye West, 2004)    Cry Me A River (Justin Timberlake, 2002)    Let Me Think About It (Ida Corr og Fedde Le Grand, 2007)    Intet stopper helt (Balstyrko, 2009)   Valerie (Amy Winehouse, 2007)   (PAUSE)   Nik og Jay-medley: Hot (2002), Én dag tilbage (2004), Lækker (2004)   Ohne Dich (Rammstein, 2004)    Britney mash-up: Oops! I did it again (2000) + Toxic (2003)   Feel Good Inc (Gorillaz, 2005)   Beautiful (Christina Aquilera, 2002)    Nitten (Thomas Holm, 2009)  Op med hovedet (Natasja, 2005)    Fly On The Wings Of Love (Brødrene Olsen, 2000)            </vt:lpstr>
      <vt:lpstr>PowerPoint-præsentation</vt:lpstr>
      <vt:lpstr> Visuelt koncept Scene </vt:lpstr>
      <vt:lpstr>PowerPoint-præsentation</vt:lpstr>
      <vt:lpstr>  Y2K Fashion (Year 2000-stilen)   </vt:lpstr>
      <vt:lpstr> Y2K Fashion Moodboard  </vt:lpstr>
      <vt:lpstr> Y2K Fashion Moodboard </vt:lpstr>
      <vt:lpstr>PowerPoint-præsentation</vt:lpstr>
      <vt:lpstr> Visuelt koncept Barområde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Vg me1</dc:title>
  <dc:creator>Morten Bak Hansen</dc:creator>
  <cp:lastModifiedBy>Tom Rahbek</cp:lastModifiedBy>
  <cp:revision>301</cp:revision>
  <cp:lastPrinted>2020-11-11T12:27:20Z</cp:lastPrinted>
  <dcterms:created xsi:type="dcterms:W3CDTF">2019-08-13T10:21:06Z</dcterms:created>
  <dcterms:modified xsi:type="dcterms:W3CDTF">2025-01-20T12:55:18Z</dcterms:modified>
</cp:coreProperties>
</file>