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sldIdLst>
    <p:sldId id="256" r:id="rId2"/>
    <p:sldId id="297" r:id="rId3"/>
    <p:sldId id="298" r:id="rId4"/>
    <p:sldId id="306" r:id="rId5"/>
    <p:sldId id="307" r:id="rId6"/>
    <p:sldId id="308" r:id="rId7"/>
    <p:sldId id="309" r:id="rId8"/>
    <p:sldId id="302" r:id="rId9"/>
    <p:sldId id="310" r:id="rId10"/>
    <p:sldId id="279" r:id="rId11"/>
    <p:sldId id="281" r:id="rId12"/>
    <p:sldId id="282" r:id="rId13"/>
    <p:sldId id="286" r:id="rId14"/>
    <p:sldId id="284" r:id="rId15"/>
    <p:sldId id="299" r:id="rId16"/>
    <p:sldId id="303" r:id="rId17"/>
    <p:sldId id="301" r:id="rId18"/>
    <p:sldId id="305" r:id="rId19"/>
    <p:sldId id="30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2"/>
  </p:normalViewPr>
  <p:slideViewPr>
    <p:cSldViewPr snapToGrid="0">
      <p:cViewPr varScale="1">
        <p:scale>
          <a:sx n="100" d="100"/>
          <a:sy n="100" d="100"/>
        </p:scale>
        <p:origin x="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E3816E-932F-45C6-885B-BA235E3B6002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F683135-D3F9-460C-81C2-D25821CF580F}">
      <dgm:prSet custT="1"/>
      <dgm:spPr/>
      <dgm:t>
        <a:bodyPr/>
        <a:lstStyle/>
        <a:p>
          <a:r>
            <a:rPr lang="da-DK" sz="2400" dirty="0"/>
            <a:t>1. Redegørende </a:t>
          </a:r>
          <a:endParaRPr lang="en-US" sz="2400" dirty="0"/>
        </a:p>
      </dgm:t>
    </dgm:pt>
    <dgm:pt modelId="{8C9DC767-1DAE-4960-BB61-5AAAFE3433DC}" type="parTrans" cxnId="{DBD9ADD1-F759-43F2-8844-A2C557ED08FB}">
      <dgm:prSet/>
      <dgm:spPr/>
      <dgm:t>
        <a:bodyPr/>
        <a:lstStyle/>
        <a:p>
          <a:endParaRPr lang="en-US"/>
        </a:p>
      </dgm:t>
    </dgm:pt>
    <dgm:pt modelId="{0A952DF3-1594-4C7F-B1DE-D849B616273B}" type="sibTrans" cxnId="{DBD9ADD1-F759-43F2-8844-A2C557ED08FB}">
      <dgm:prSet/>
      <dgm:spPr/>
      <dgm:t>
        <a:bodyPr/>
        <a:lstStyle/>
        <a:p>
          <a:endParaRPr lang="en-US"/>
        </a:p>
      </dgm:t>
    </dgm:pt>
    <dgm:pt modelId="{DE3CBD6D-3835-4C3E-BFFF-72F795F475BF}">
      <dgm:prSet custT="1"/>
      <dgm:spPr/>
      <dgm:t>
        <a:bodyPr/>
        <a:lstStyle/>
        <a:p>
          <a:r>
            <a:rPr lang="da-DK" sz="2400" dirty="0"/>
            <a:t>2. Analyserende </a:t>
          </a:r>
          <a:endParaRPr lang="en-US" sz="2400" dirty="0"/>
        </a:p>
      </dgm:t>
    </dgm:pt>
    <dgm:pt modelId="{90EE1AA8-0BC5-477A-8035-7F3875D669BA}" type="parTrans" cxnId="{1C509086-A7A2-401D-A860-6811342FE1B5}">
      <dgm:prSet/>
      <dgm:spPr/>
      <dgm:t>
        <a:bodyPr/>
        <a:lstStyle/>
        <a:p>
          <a:endParaRPr lang="en-US"/>
        </a:p>
      </dgm:t>
    </dgm:pt>
    <dgm:pt modelId="{D21CF55F-BAA5-4EDB-AAEA-615CF06E5EBC}" type="sibTrans" cxnId="{1C509086-A7A2-401D-A860-6811342FE1B5}">
      <dgm:prSet/>
      <dgm:spPr/>
      <dgm:t>
        <a:bodyPr/>
        <a:lstStyle/>
        <a:p>
          <a:endParaRPr lang="en-US"/>
        </a:p>
      </dgm:t>
    </dgm:pt>
    <dgm:pt modelId="{2520A4FA-CA67-454D-B8BE-4414B858A544}">
      <dgm:prSet custT="1"/>
      <dgm:spPr/>
      <dgm:t>
        <a:bodyPr/>
        <a:lstStyle/>
        <a:p>
          <a:r>
            <a:rPr lang="da-DK" sz="2400" dirty="0"/>
            <a:t>3. Diskuterende/</a:t>
          </a:r>
        </a:p>
        <a:p>
          <a:r>
            <a:rPr lang="da-DK" sz="2400" dirty="0"/>
            <a:t>vurderende</a:t>
          </a:r>
          <a:endParaRPr lang="en-US" sz="2400" dirty="0"/>
        </a:p>
      </dgm:t>
    </dgm:pt>
    <dgm:pt modelId="{F31C7734-ACD4-416E-869E-5337581E57D3}" type="parTrans" cxnId="{E424F72F-621C-4F01-9695-2AB9BBF261C6}">
      <dgm:prSet/>
      <dgm:spPr/>
      <dgm:t>
        <a:bodyPr/>
        <a:lstStyle/>
        <a:p>
          <a:endParaRPr lang="en-US"/>
        </a:p>
      </dgm:t>
    </dgm:pt>
    <dgm:pt modelId="{83322474-8BF6-4D92-AB1F-5DA194E68C33}" type="sibTrans" cxnId="{E424F72F-621C-4F01-9695-2AB9BBF261C6}">
      <dgm:prSet/>
      <dgm:spPr/>
      <dgm:t>
        <a:bodyPr/>
        <a:lstStyle/>
        <a:p>
          <a:endParaRPr lang="en-US"/>
        </a:p>
      </dgm:t>
    </dgm:pt>
    <dgm:pt modelId="{7E97C651-1401-DF46-95C5-2E36660C741D}" type="pres">
      <dgm:prSet presAssocID="{8DE3816E-932F-45C6-885B-BA235E3B60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51AAC4F-861F-6D4D-A0B6-8E40FF06C5B0}" type="pres">
      <dgm:prSet presAssocID="{6F683135-D3F9-460C-81C2-D25821CF580F}" presName="root" presStyleCnt="0"/>
      <dgm:spPr/>
    </dgm:pt>
    <dgm:pt modelId="{4DE9E20C-FE66-3243-8634-91DE8F761CE6}" type="pres">
      <dgm:prSet presAssocID="{6F683135-D3F9-460C-81C2-D25821CF580F}" presName="rootComposite" presStyleCnt="0"/>
      <dgm:spPr/>
    </dgm:pt>
    <dgm:pt modelId="{264BE9D4-D1CC-A44C-99F1-7C8F32FBE833}" type="pres">
      <dgm:prSet presAssocID="{6F683135-D3F9-460C-81C2-D25821CF580F}" presName="rootText" presStyleLbl="node1" presStyleIdx="0" presStyleCnt="3" custLinFactNeighborX="23265" custLinFactNeighborY="34176"/>
      <dgm:spPr/>
    </dgm:pt>
    <dgm:pt modelId="{AB20B8AD-0A04-2849-8F25-7DC5ABD2FA37}" type="pres">
      <dgm:prSet presAssocID="{6F683135-D3F9-460C-81C2-D25821CF580F}" presName="rootConnector" presStyleLbl="node1" presStyleIdx="0" presStyleCnt="3"/>
      <dgm:spPr/>
    </dgm:pt>
    <dgm:pt modelId="{44A05A13-FAAB-CF40-BAB7-CCC44B006861}" type="pres">
      <dgm:prSet presAssocID="{6F683135-D3F9-460C-81C2-D25821CF580F}" presName="childShape" presStyleCnt="0"/>
      <dgm:spPr/>
    </dgm:pt>
    <dgm:pt modelId="{97D64E86-E9D2-1047-94C7-645DD872C8D3}" type="pres">
      <dgm:prSet presAssocID="{DE3CBD6D-3835-4C3E-BFFF-72F795F475BF}" presName="root" presStyleCnt="0"/>
      <dgm:spPr/>
    </dgm:pt>
    <dgm:pt modelId="{FBFB1FCE-4BDB-A248-A3CC-9D947566C677}" type="pres">
      <dgm:prSet presAssocID="{DE3CBD6D-3835-4C3E-BFFF-72F795F475BF}" presName="rootComposite" presStyleCnt="0"/>
      <dgm:spPr/>
    </dgm:pt>
    <dgm:pt modelId="{0D5C4CC2-A6B1-C24E-BEF6-FD4610D4CDE0}" type="pres">
      <dgm:prSet presAssocID="{DE3CBD6D-3835-4C3E-BFFF-72F795F475BF}" presName="rootText" presStyleLbl="node1" presStyleIdx="1" presStyleCnt="3" custLinFactNeighborX="-383" custLinFactNeighborY="-12409"/>
      <dgm:spPr/>
    </dgm:pt>
    <dgm:pt modelId="{692806BE-BABE-AD41-A071-E680FE89618F}" type="pres">
      <dgm:prSet presAssocID="{DE3CBD6D-3835-4C3E-BFFF-72F795F475BF}" presName="rootConnector" presStyleLbl="node1" presStyleIdx="1" presStyleCnt="3"/>
      <dgm:spPr/>
    </dgm:pt>
    <dgm:pt modelId="{8E137A47-17A0-B943-8984-DD395DFF6F78}" type="pres">
      <dgm:prSet presAssocID="{DE3CBD6D-3835-4C3E-BFFF-72F795F475BF}" presName="childShape" presStyleCnt="0"/>
      <dgm:spPr/>
    </dgm:pt>
    <dgm:pt modelId="{49246202-8CD3-B242-9B97-B99EE0126926}" type="pres">
      <dgm:prSet presAssocID="{2520A4FA-CA67-454D-B8BE-4414B858A544}" presName="root" presStyleCnt="0"/>
      <dgm:spPr/>
    </dgm:pt>
    <dgm:pt modelId="{884E6B62-D5A5-DC4B-97FC-D3A8D873C5DD}" type="pres">
      <dgm:prSet presAssocID="{2520A4FA-CA67-454D-B8BE-4414B858A544}" presName="rootComposite" presStyleCnt="0"/>
      <dgm:spPr/>
    </dgm:pt>
    <dgm:pt modelId="{FB92A142-EFBA-2141-B71B-0C41810AB9E5}" type="pres">
      <dgm:prSet presAssocID="{2520A4FA-CA67-454D-B8BE-4414B858A544}" presName="rootText" presStyleLbl="node1" presStyleIdx="2" presStyleCnt="3" custScaleX="118884" custLinFactNeighborX="-24818" custLinFactNeighborY="-63470"/>
      <dgm:spPr/>
    </dgm:pt>
    <dgm:pt modelId="{9F6BDDDB-BE86-9149-82FA-6A67FD35ED3C}" type="pres">
      <dgm:prSet presAssocID="{2520A4FA-CA67-454D-B8BE-4414B858A544}" presName="rootConnector" presStyleLbl="node1" presStyleIdx="2" presStyleCnt="3"/>
      <dgm:spPr/>
    </dgm:pt>
    <dgm:pt modelId="{C68B3306-EFC5-BD41-8A2C-54D3470C28C1}" type="pres">
      <dgm:prSet presAssocID="{2520A4FA-CA67-454D-B8BE-4414B858A544}" presName="childShape" presStyleCnt="0"/>
      <dgm:spPr/>
    </dgm:pt>
  </dgm:ptLst>
  <dgm:cxnLst>
    <dgm:cxn modelId="{E424F72F-621C-4F01-9695-2AB9BBF261C6}" srcId="{8DE3816E-932F-45C6-885B-BA235E3B6002}" destId="{2520A4FA-CA67-454D-B8BE-4414B858A544}" srcOrd="2" destOrd="0" parTransId="{F31C7734-ACD4-416E-869E-5337581E57D3}" sibTransId="{83322474-8BF6-4D92-AB1F-5DA194E68C33}"/>
    <dgm:cxn modelId="{0B948973-8B87-634D-9E84-1EC34B680CCE}" type="presOf" srcId="{DE3CBD6D-3835-4C3E-BFFF-72F795F475BF}" destId="{0D5C4CC2-A6B1-C24E-BEF6-FD4610D4CDE0}" srcOrd="0" destOrd="0" presId="urn:microsoft.com/office/officeart/2005/8/layout/hierarchy3"/>
    <dgm:cxn modelId="{1C509086-A7A2-401D-A860-6811342FE1B5}" srcId="{8DE3816E-932F-45C6-885B-BA235E3B6002}" destId="{DE3CBD6D-3835-4C3E-BFFF-72F795F475BF}" srcOrd="1" destOrd="0" parTransId="{90EE1AA8-0BC5-477A-8035-7F3875D669BA}" sibTransId="{D21CF55F-BAA5-4EDB-AAEA-615CF06E5EBC}"/>
    <dgm:cxn modelId="{F5C685A8-372D-F942-A16A-8B24D9D76338}" type="presOf" srcId="{8DE3816E-932F-45C6-885B-BA235E3B6002}" destId="{7E97C651-1401-DF46-95C5-2E36660C741D}" srcOrd="0" destOrd="0" presId="urn:microsoft.com/office/officeart/2005/8/layout/hierarchy3"/>
    <dgm:cxn modelId="{234C76CD-4658-3D43-B377-63A402BDF58D}" type="presOf" srcId="{6F683135-D3F9-460C-81C2-D25821CF580F}" destId="{264BE9D4-D1CC-A44C-99F1-7C8F32FBE833}" srcOrd="0" destOrd="0" presId="urn:microsoft.com/office/officeart/2005/8/layout/hierarchy3"/>
    <dgm:cxn modelId="{DBD9ADD1-F759-43F2-8844-A2C557ED08FB}" srcId="{8DE3816E-932F-45C6-885B-BA235E3B6002}" destId="{6F683135-D3F9-460C-81C2-D25821CF580F}" srcOrd="0" destOrd="0" parTransId="{8C9DC767-1DAE-4960-BB61-5AAAFE3433DC}" sibTransId="{0A952DF3-1594-4C7F-B1DE-D849B616273B}"/>
    <dgm:cxn modelId="{F7E6B7D3-F7A9-1749-9C4E-700A65A28D1E}" type="presOf" srcId="{6F683135-D3F9-460C-81C2-D25821CF580F}" destId="{AB20B8AD-0A04-2849-8F25-7DC5ABD2FA37}" srcOrd="1" destOrd="0" presId="urn:microsoft.com/office/officeart/2005/8/layout/hierarchy3"/>
    <dgm:cxn modelId="{77C06CD7-E5BE-674F-8F0E-A48CE121D413}" type="presOf" srcId="{DE3CBD6D-3835-4C3E-BFFF-72F795F475BF}" destId="{692806BE-BABE-AD41-A071-E680FE89618F}" srcOrd="1" destOrd="0" presId="urn:microsoft.com/office/officeart/2005/8/layout/hierarchy3"/>
    <dgm:cxn modelId="{527410E0-1426-A14E-98B6-FD720B3210CB}" type="presOf" srcId="{2520A4FA-CA67-454D-B8BE-4414B858A544}" destId="{9F6BDDDB-BE86-9149-82FA-6A67FD35ED3C}" srcOrd="1" destOrd="0" presId="urn:microsoft.com/office/officeart/2005/8/layout/hierarchy3"/>
    <dgm:cxn modelId="{E74430E4-6DCB-7B41-B151-69808D0A3725}" type="presOf" srcId="{2520A4FA-CA67-454D-B8BE-4414B858A544}" destId="{FB92A142-EFBA-2141-B71B-0C41810AB9E5}" srcOrd="0" destOrd="0" presId="urn:microsoft.com/office/officeart/2005/8/layout/hierarchy3"/>
    <dgm:cxn modelId="{E3DC590A-86C6-0447-95CB-EE3A5F221498}" type="presParOf" srcId="{7E97C651-1401-DF46-95C5-2E36660C741D}" destId="{F51AAC4F-861F-6D4D-A0B6-8E40FF06C5B0}" srcOrd="0" destOrd="0" presId="urn:microsoft.com/office/officeart/2005/8/layout/hierarchy3"/>
    <dgm:cxn modelId="{4A772815-6EC7-5947-BF18-8A39BAA0CF94}" type="presParOf" srcId="{F51AAC4F-861F-6D4D-A0B6-8E40FF06C5B0}" destId="{4DE9E20C-FE66-3243-8634-91DE8F761CE6}" srcOrd="0" destOrd="0" presId="urn:microsoft.com/office/officeart/2005/8/layout/hierarchy3"/>
    <dgm:cxn modelId="{831C80C2-7FEB-5A45-88E4-FE749133EB21}" type="presParOf" srcId="{4DE9E20C-FE66-3243-8634-91DE8F761CE6}" destId="{264BE9D4-D1CC-A44C-99F1-7C8F32FBE833}" srcOrd="0" destOrd="0" presId="urn:microsoft.com/office/officeart/2005/8/layout/hierarchy3"/>
    <dgm:cxn modelId="{40931972-F867-4043-B5C1-0112FFBDB5B7}" type="presParOf" srcId="{4DE9E20C-FE66-3243-8634-91DE8F761CE6}" destId="{AB20B8AD-0A04-2849-8F25-7DC5ABD2FA37}" srcOrd="1" destOrd="0" presId="urn:microsoft.com/office/officeart/2005/8/layout/hierarchy3"/>
    <dgm:cxn modelId="{C0819757-7B41-7A44-AC4D-C129385E1B8E}" type="presParOf" srcId="{F51AAC4F-861F-6D4D-A0B6-8E40FF06C5B0}" destId="{44A05A13-FAAB-CF40-BAB7-CCC44B006861}" srcOrd="1" destOrd="0" presId="urn:microsoft.com/office/officeart/2005/8/layout/hierarchy3"/>
    <dgm:cxn modelId="{9349E1DE-A72B-3A42-83E8-ACDA7BC8A9AB}" type="presParOf" srcId="{7E97C651-1401-DF46-95C5-2E36660C741D}" destId="{97D64E86-E9D2-1047-94C7-645DD872C8D3}" srcOrd="1" destOrd="0" presId="urn:microsoft.com/office/officeart/2005/8/layout/hierarchy3"/>
    <dgm:cxn modelId="{475F4FC0-776D-3A47-A4EA-8B97C8C7F37A}" type="presParOf" srcId="{97D64E86-E9D2-1047-94C7-645DD872C8D3}" destId="{FBFB1FCE-4BDB-A248-A3CC-9D947566C677}" srcOrd="0" destOrd="0" presId="urn:microsoft.com/office/officeart/2005/8/layout/hierarchy3"/>
    <dgm:cxn modelId="{3939A049-0160-E246-940C-FC9B5CB57DEE}" type="presParOf" srcId="{FBFB1FCE-4BDB-A248-A3CC-9D947566C677}" destId="{0D5C4CC2-A6B1-C24E-BEF6-FD4610D4CDE0}" srcOrd="0" destOrd="0" presId="urn:microsoft.com/office/officeart/2005/8/layout/hierarchy3"/>
    <dgm:cxn modelId="{468BB46B-3328-A940-9516-0E1233D53F23}" type="presParOf" srcId="{FBFB1FCE-4BDB-A248-A3CC-9D947566C677}" destId="{692806BE-BABE-AD41-A071-E680FE89618F}" srcOrd="1" destOrd="0" presId="urn:microsoft.com/office/officeart/2005/8/layout/hierarchy3"/>
    <dgm:cxn modelId="{0828BE94-61ED-294B-B1D6-85D5105E0040}" type="presParOf" srcId="{97D64E86-E9D2-1047-94C7-645DD872C8D3}" destId="{8E137A47-17A0-B943-8984-DD395DFF6F78}" srcOrd="1" destOrd="0" presId="urn:microsoft.com/office/officeart/2005/8/layout/hierarchy3"/>
    <dgm:cxn modelId="{95B84491-0775-284A-93CB-D512E09917AF}" type="presParOf" srcId="{7E97C651-1401-DF46-95C5-2E36660C741D}" destId="{49246202-8CD3-B242-9B97-B99EE0126926}" srcOrd="2" destOrd="0" presId="urn:microsoft.com/office/officeart/2005/8/layout/hierarchy3"/>
    <dgm:cxn modelId="{8AA5E9F7-057D-7549-A52A-187A4A3248FC}" type="presParOf" srcId="{49246202-8CD3-B242-9B97-B99EE0126926}" destId="{884E6B62-D5A5-DC4B-97FC-D3A8D873C5DD}" srcOrd="0" destOrd="0" presId="urn:microsoft.com/office/officeart/2005/8/layout/hierarchy3"/>
    <dgm:cxn modelId="{52BDAD86-B95F-3D46-8C00-A245A282388F}" type="presParOf" srcId="{884E6B62-D5A5-DC4B-97FC-D3A8D873C5DD}" destId="{FB92A142-EFBA-2141-B71B-0C41810AB9E5}" srcOrd="0" destOrd="0" presId="urn:microsoft.com/office/officeart/2005/8/layout/hierarchy3"/>
    <dgm:cxn modelId="{DD36EAEE-F3CC-3648-B8B5-089514C26ABB}" type="presParOf" srcId="{884E6B62-D5A5-DC4B-97FC-D3A8D873C5DD}" destId="{9F6BDDDB-BE86-9149-82FA-6A67FD35ED3C}" srcOrd="1" destOrd="0" presId="urn:microsoft.com/office/officeart/2005/8/layout/hierarchy3"/>
    <dgm:cxn modelId="{849655D2-FE6A-254E-A368-98E934E1AAC0}" type="presParOf" srcId="{49246202-8CD3-B242-9B97-B99EE0126926}" destId="{C68B3306-EFC5-BD41-8A2C-54D3470C28C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BE9D4-D1CC-A44C-99F1-7C8F32FBE833}">
      <dsp:nvSpPr>
        <dsp:cNvPr id="0" name=""/>
        <dsp:cNvSpPr/>
      </dsp:nvSpPr>
      <dsp:spPr>
        <a:xfrm>
          <a:off x="690820" y="1862096"/>
          <a:ext cx="2961398" cy="14806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1. Redegørende </a:t>
          </a:r>
          <a:endParaRPr lang="en-US" sz="2400" kern="1200" dirty="0"/>
        </a:p>
      </dsp:txBody>
      <dsp:txXfrm>
        <a:off x="734188" y="1905464"/>
        <a:ext cx="2874662" cy="1393963"/>
      </dsp:txXfrm>
    </dsp:sp>
    <dsp:sp modelId="{0D5C4CC2-A6B1-C24E-BEF6-FD4610D4CDE0}">
      <dsp:nvSpPr>
        <dsp:cNvPr id="0" name=""/>
        <dsp:cNvSpPr/>
      </dsp:nvSpPr>
      <dsp:spPr>
        <a:xfrm>
          <a:off x="3692257" y="1172312"/>
          <a:ext cx="2961398" cy="14806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2. Analyserende </a:t>
          </a:r>
          <a:endParaRPr lang="en-US" sz="2400" kern="1200" dirty="0"/>
        </a:p>
      </dsp:txBody>
      <dsp:txXfrm>
        <a:off x="3735625" y="1215680"/>
        <a:ext cx="2874662" cy="1393963"/>
      </dsp:txXfrm>
    </dsp:sp>
    <dsp:sp modelId="{FB92A142-EFBA-2141-B71B-0C41810AB9E5}">
      <dsp:nvSpPr>
        <dsp:cNvPr id="0" name=""/>
        <dsp:cNvSpPr/>
      </dsp:nvSpPr>
      <dsp:spPr>
        <a:xfrm>
          <a:off x="6670388" y="416252"/>
          <a:ext cx="3520629" cy="14806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3. Diskuterende/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vurderende</a:t>
          </a:r>
          <a:endParaRPr lang="en-US" sz="2400" kern="1200" dirty="0"/>
        </a:p>
      </dsp:txBody>
      <dsp:txXfrm>
        <a:off x="6713756" y="459620"/>
        <a:ext cx="3433893" cy="1393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07:09:19.012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57976.96094"/>
      <inkml:brushProperty name="anchorY" value="-33206.72656"/>
      <inkml:brushProperty name="scaleFactor" value="0.5"/>
    </inkml:brush>
  </inkml:definitions>
  <inkml:trace contextRef="#ctx0" brushRef="#br0">4175 0 24575,'0'100'0,"0"0"0,0-1 0,0-15 0,0 0 0,0 4 0,0 7-1050,0-15 0,0 6 1,1 3-1,-1 3 1,-1 2-1,0-1 0,-1-1 1050,-2 1 0,0-1 0,-1 2 0,0-1 0,-2 1 0,-1 1 0,-1 0 0,0-7 0,-1 0 0,0 1 0,-1 0 0,-2 0 0,-2 1 0,-1 0 0,-2 0 0,-2-4 0,-1 1 0,-2 0 0,-1 1 0,-1 0 0,-2-1 0,-2 0 0,0 0 0,-2 0-361,-2 1 1,-2 0 0,-1 1-1,-2-1 1,0 0 0,-3-1-1,0-1 1,-1-1 0,0-2 360,-6 6 0,-1-2 0,-1 0 0,-2-2 0,0-1 0,-2-1 0,0-2 0,-1-3 0,2-4 0,-2-2 0,0-1 0,-1-1 0,-1-3 0,0-1 0,-1-3 0,1-4 34,-12 8 0,0-3 1,-1-4-1,-1-3 0,0-3 1,-1-3-35,-8 3 0,-1-4 0,0-4 0,-1-3 0,-1-4-211,5-6 0,-1-2 0,0-4 0,-1-4 0,1-4 211,-15 0 0,0-5 0,0-6 0,1-7 0,5-8 0,1-5 0,1-7 0,4-6 371,7-6 0,2-6 0,3-6 0,6-4-371,6-5 0,4-5 0,5-4 0,6-3 0,5-4 0,5-4 0,6-2 0,4-1 0,6 0 0,4-1 0,5-1 0,5 0 0,4-2 0,6 1 0,4-1 0,5 1 0,3 0 0,5 0 0,4 1 0,3 3 0,3 2 0,3 2 0,4 3 0,3 2 0,4 4 0,3 2 0,4 3 0,2 5 0,4 2 0,4 4 0,3 4 0,3 4 527,8 3 1,4 5 0,4 4-1,4 4-527,-3 4 0,3 3 0,4 4 0,1 3 0,2 2-161,-7 4 0,1 1 0,2 4 0,1 1 0,1 3 0,1 2 161,-7 2 0,1 1 0,2 3 0,-1 2 0,2 1 0,0 1 0,0 2-264,-5-1 1,1 3 0,0 0-1,1 2 1,0 1 0,0 0-1,-1 1 1,0 1 263,-1 0 0,-1 2 0,1 0 0,-1 2 0,0-1 0,0 1 0,-1 0 0,1-1 0,1 0 0,-1 1 0,1 0 0,-1-1 0,1 1 0,-2-1 0,-1 0 0,-1-2-117,3 2 1,0-1 0,-1-1 0,-1 0 0,-2-1 0,-2-1 0,-1-1 116,14 5 0,-2-1 0,-3-2 0,-3-1 0,-3-2 277,1 0 1,-3-1-1,-5-2 1,-6-3-278,21 6 0,-13-5 1343,-26-5 0,-8-2-1343,-2-1 4551,-23-3-4551,-11-8 2946,-5-2-2946,-2-5 439,-5-4-439,-4-3 0,-7-4 0,-19-10 0,-30-20 0,14 11 0,-5-3 0,-13-8 0,-4-3 0,-6-3 0,0 1 0,4 3 0,3 3 0,13 9 0,4 4 0,-18-10 0,33 21 0,24 14 0,11 8 0,3 0 0,2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05:33.4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2132 1 24575,'-56'0'0,"-37"0"0,25 0 0,-7 0 0,11 0 0,-3 0 0,-2 0-694,-10 0 0,-1 0 0,-2 2 694,-7 3 0,-1 3 0,0 3 0,-3 6 0,1 2 0,1 5 0,5 2 0,2 2 0,4 4 81,7 1 0,2 2 0,5 0-81,-18 12 0,8-2 221,19-11 1,6-3-222,-19 14 0,34-19 0,21-15 0,10-4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7:27:05.6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2768 199 24575,'-94'6'0,"1"-1"0,9 10 0,-5 4 0,-7 8 0,13-1 0,-5 5 0,-4 4 0,-2 4 0,1 1-1506,7 0 1,-2 3 0,-1 1 0,1 4 0,0 2 0,1 2 1505,-3 5 0,0 3 0,0 3 0,2 2 0,3 3 0,3 2 0,2 3 0,2 2 0,3 2 0,3 3 0,5 2 0,6 2-57,-1 13 1,8 3 0,5 3 0,5 2 0,5 1 56,9-14 0,2 2 0,5 1 0,3 1 0,5 2 0,6 0 0,5 5 0,5 2 0,6 1 0,4 0 0,4 0 0,4-2-127,4 1 1,5-1 0,3 0 0,5 0 0,4-2 0,3-1 126,-1-12 0,4 0 0,2-1 0,4 0 0,2-2 0,3-2 0,3-1 0,6 1 0,2-2 0,4 0 0,3-3 0,2-1 0,2-2 0,1-3-359,4-1 1,2-2-1,2-2 1,2-3-1,1-1 1,3-1-1,1-1 359,-6-7 0,1-1 0,2-1 0,1-1 0,2-2 0,1-1 0,0-2 0,2-1-8,3-2 1,1 0 0,2-3 0,1-1 0,0-1 0,1-2 0,0-2 0,0-1 7,-1-1 0,1-2 0,0-2 0,0-1 0,1-1 0,0-2 0,-1-1 0,1-1 0,-2-3 0,0 0 0,0-2 0,0-2 0,0-1 0,0 0 0,-2-2 0,0-2 0,6 1 0,-1-2 0,0-1 0,-1-2 0,-1-1 0,-2-1 0,-3-2 51,2-1 1,-2-1-1,-2-2 1,-1-2-1,-3-1 1,-2-3-52,6-3 0,-1-2 0,-4-3 0,-3-2 0,-5-5 537,27-14 0,-9-8 0,-11-9-537,-18-6 0,-9-9 0,-9-8 0,-3-16 0,-11-9 0,-7-8 278,-13 9 1,-5-6-1,-7-4 1,-3-5-279,-5 25 0,-2-4 0,-3-1 0,-3-3 0,-2-2 0,-3 0 39,-2 3 1,-3-3 0,-2-1 0,-2-1 0,-3 0 0,-3-1 0,-2 1-40,0 7 0,-3-2 0,-2 1 0,-2-1 0,-3 1 0,-1 0 0,-3 0 0,-2 2-261,-3-4 1,-3 1 0,-3 1 0,-2 0 0,-2 0 0,-2 2 0,-2 1 0,-1 0 260,3 10 0,-1 1 0,-3 0 0,-1 0 0,-1 2 0,-2 1 0,0 0 0,-1 3 0,-1 0 0,-7-5 0,-1 1 0,-1 2 0,-1 1 0,-1 1 0,-1 2 0,-1 2 0,-1 1-232,1 3 1,-1 2 0,-1 1 0,-1 2 0,-1 1 0,0 2 0,-1 2 0,0 1 231,-10-3 0,-2 1 0,0 2 0,0 3 0,-2 1 0,1 4 0,-1 2 0,4 5 0,-1 2 0,1 2 0,-2 3 0,1 1 0,-1 3 0,-1 1-33,1 3 1,-1 1 0,-1 3 0,1 1 0,0 2 0,0 2 0,2 1 32,-6 1 0,0 3 0,1 1 0,1 2 0,2 2 0,1 2 275,-5 2 1,1 1 0,2 3-1,3 2 1,4 1-276,-2 2 0,3 2 0,5 2 0,5 2 1649,-37 12 0,15 5-1649,31 0 0,13 4 3610,-1 22-3610,38-12 3373,19-10-3373,4-3 1819,0-4-1819,1-3 0,1-1 0,3-5 0,0-9 0,21-17 0,-18 4 0,15-8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7:27:30.4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2508 0 24575,'0'51'0,"0"0"0,0 17 0,0 9 0,0 10 0,0 12 0,0 6-1563,0-22 0,0 4 1,0 4-1,0 3 0,0 3 1563,1-13 0,-1 3 0,0 2 0,0 2 0,0 2 0,0 1 0,-1 2-442,1-9 1,-1 2 0,0 1-1,1 2 1,-2 1 0,1 1 0,-1 1-1,0 0 1,-2 1 441,1-3 0,-1 1 0,0 0 0,-1 2 0,0 0 0,-1 1 0,0 0 0,0 1 0,-2 1 0,0 0-125,1-10 1,-1 1 0,-1 0 0,1 1-1,-2 1 1,1 0 0,-1 0 0,-1 0 0,0 1-1,-1 0 1,0 1 0,0-1 124,-1-3 0,0 1 0,-1 0 0,0 1 0,-1 0 0,0 0 0,0 0 0,-1 0 0,0 0 0,-1 0 0,1-1 0,-1 0 0,0-1-199,-1 4 0,-1 1 0,0-1 0,0 0 1,-1 0-1,0-1 0,0 0 0,0 0 0,-1-1 1,0-1-1,0 0 0,0 0 199,-2 2 0,1 1 0,-1-1 0,0-1 0,-1 0 0,1-1 0,-1 0 0,0-1 0,0-1 0,-1-1 0,1-1 0,-4 10 0,-1-1 0,1-1 0,-1-1 0,0-1 0,-1-1 0,1-2 0,-1-1 0,0-2 18,-4 11 0,-1-3 0,0-1 0,-1-2 0,0-2 0,0-1 0,0-2-18,-3 5 0,0-1 0,-1-2 0,0-2 0,0-2 0,0-5 385,-2 1 0,0-3 1,0-4-1,-1-2 0,1-5-385,-3 1 0,0-4 0,0-4 0,2-4 1134,-6 3 0,2-6 1,1-3-1135,-10 7 0,4-6 5088,-20 16-5088,33-27 3673,18-20-3673,7-11 1447,2-5-1447,-8-4 0,-1 1 0,2-5 0,6-15 0,8 11 0,3-10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7:27:32.7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787 1 24575,'-7'47'0,"-10"7"0,-10 14 0,-3 4 0,-1 1 0,-4 4 0,-1 4 0,-2 0-852,-3 7 1,-2 3 0,-2 0 0,1-2 851,-1-3 0,0 1 0,1-5 0,2-7 0,3-8 0,1-6 0,5-7 533,0-1 1,6-9-534,-6 7 0,22-33 0,9-11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3T07:27:35.5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24575,'0'29'0,"2"31"0,6-1 0,5 11 0,1-6 0,2 6 0,2 3-906,6 14 0,2 5 0,1 0 906,-3-17 0,1 1 0,1 0 0,1 0 0,0-1 0,1 0 0,0-1 0,1-2 0,8 17 0,0-2 0,2-3 113,-2-9 1,1-2 0,1-3-114,-4-8 0,1-3 0,-1-3 283,12 11 1,-2-7-284,-5-11 0,-2-5 0,18 14 0,-17-22 344,-16-13 1,-11-12-1,-7-6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7:33:03.46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1 812 24575,'27'-17'0,"39"-24"0,20-10 0,-27 16 0,6-3 0,3-1 0,2 0-870,-3 3 0,2-2 0,3 0 0,1 1 0,1 0 870,3-1 0,3-1 0,0 1 0,0 3 0,-2 3 0,7 0 0,-2 4 0,0 3 0,0 2 0,-4 4 0,-1 3 0,0 3 0,-1 2 151,19 1 1,-2 4 0,-1 6-152,-4 7 0,-1 5 0,-2 6 0,-4 5 0,-2 6 0,-3 5 0,-5 5 0,-2 5 0,-4 5 0,-2 5 0,-4 4 0,-3 2 0,-5 2 0,-3 1 0,-4 3 0,-4 3 0,-3 2 0,-3 2 0,-2 5 0,-2 2 0,-4 3 0,-2 3 0,-3 2 0,-2 2-89,-1 5 1,-3 2-1,0 0 89,-6-21 0,0 1 0,-1-1 0,-2 1 0,0 0 0,-2 1 0,0 0 0,-1-2 0,1 21 0,-2-1 0,0-2-172,-1-6 1,-2-1 0,1-3 171,-1-8 0,0-1 0,0-3 1002,-1 19 0,-1-4-1002,0-12 0,1-6 352,-1-14 1,0-5-353,-3 26 1321,3-19-1321,-1-10 645,0-14-645,3-7 0,0-8 0,0-4 0,0 2 0,0 9 0,-6 37 0,0-12 0,0 6 0,-2 12 0,-1 4 0,-1 5 0,0-1 0,2-7 0,2-4 0,-5 34 0,7-32 0,2-28 0,-1-21 0,-2-14 0,-6-16 0,-9-21 0,-12-28 0,-16-25 0,20 34 0,0 0 0,1 0 0,0 2 0,-17-33 0,14 28 0,16 29 0,8 16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7:33:05.6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1 319 24575,'19'-7'0,"12"-11"0,9-12 0,9-6 0,1-2 0,7-5 0,1 0 0,-3 0 0,-11 11 0,-15 14 0,-14 10 0,-7 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7:34:33.79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4812 24575,'48'0'0,"50"-9"0,-18-8 0,9-7 0,-12-1 0,3-5 0,1-5 0,-15 3 0,1-4 0,0-3 0,-2-4-1082,3-6 0,0-3 0,-3-4 0,-1-6 1082,-10 3 0,-1-5 0,-2-4 0,-2-4 0,-3-1-527,1-11 0,-3-4 0,-3-4 1,-2-1-1,-3-2 527,-6 11 0,-2-2 0,-2-1 0,-2-1 0,-1-2 0,-2 1 0,-2-5 0,-1-2 0,-1 0 0,-3 0 0,-2 0 0,-3 1 0,-1 5 0,-3-1 0,-2 2 0,-1 0 0,-3 1 0,-2 0 0,-2-11 0,-3 2 0,-3 0 0,-2 1 0,-3 2-21,-1 4 1,-3 1-1,-3 1 1,-2 3-1,-2 4 21,-8-8 0,-2 3 0,-4 5 0,-2 4-132,2 10 0,-3 3 1,-1 4-1,-1 3 132,-9-4 0,-1 5 0,1 5 812,-15-5 0,3 8-812,12 11 0,3 7 3087,-16-4-3087,32 22 2076,20 13-2076,12 16 805,11 18-805,14 43 0,-7-30 0,0 2 0,11 45 0,-7-20 0,-14-49 0,-2-14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7:34:35.65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24575,'31'0'0,"30"0"0,37 0 0,-33 0 0,3 0 0,5 1 0,0-1 0,-1 2 0,-1 0 0,-4-1 0,-3 1 0,-10 0 0,-3-1 0,29 1 0,-25-2 0,-19 0 0,-20 0 0,-7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7:36:27.37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2428 3684 24575,'30'0'0,"31"-1"0,10-8 0,14-7 0,-5-3 0,7-6 0,3-5 0,-8 2 0,3-3 0,1-5 0,2-8-1266,-16 0 0,3-5 0,1-6 0,-1-3 0,-2-3 0,-3-2 1266,0-4 0,-3-5 0,-1-2 0,-3-2 0,-3-3 0,-3-1 0,-3-1 0,-2-2 0,-3-3 0,-3 0 0,-3-1 0,-5 0-8,-5 3 1,-1-2-1,-4 0 1,-4 1-1,-7 1 1,-8 4 7,-9-17 0,-11 3 0,-9 4 0,-9 3 0,-6 7 0,-9 2 0,-8 5 0,-7 5 0,0 13 0,-6 4 0,-7 3 0,-2 4 0,-3 1-158,6 6 1,-4 3 0,-2 1 0,-2 3 0,-2 0 0,0 2 157,-5-1 0,-2 2 0,-2 1 0,0 1 0,-2 1 0,1 1 0,-5 0 0,0 1 0,-2 1 0,0 1 0,0 1 0,1 1 0,1 1 0,-1 1 0,0 0 0,1 2 0,0 0 0,1 0 0,3 1 0,1 1 0,0 0 0,1 0 0,0 2 0,3-1 0,-9 1 0,0 0 0,3 1 0,2 1 0,3 0-115,-3 0 1,3 2 0,4-1 0,5 1 114,-1 0 0,6 1 0,6-1 1491,-1 1 1,11-1-1492,4-3 1815,40 4-1815,18 7 3456,4 10-3456,18 21 787,20 25-787,-7-13 0,4 2 0,3 3 0,1-1 0,-6-5 0,-3-3 0,20 20 0,-35-36 0,-13-14 0,-6-4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8T07:09:21.245"/>
    </inkml:context>
    <inkml:brush xml:id="br0">
      <inkml:brushProperty name="width" value="0.1" units="cm"/>
      <inkml:brushProperty name="height" value="0.1" units="cm"/>
      <inkml:brushProperty name="color" value="#FF4E00"/>
      <inkml:brushProperty name="inkEffects" value="rainbow"/>
      <inkml:brushProperty name="anchorX" value="-86059.72656"/>
      <inkml:brushProperty name="anchorY" value="-49745.52734"/>
      <inkml:brushProperty name="scaleFactor" value="0.5"/>
    </inkml:brush>
  </inkml:definitions>
  <inkml:trace contextRef="#ctx0" brushRef="#br0">1849 0 24575,'-69'36'0,"0"0"0,0 1 0,1 1 0,1 1 0,-6 5-790,-5 5 1,-6 4 0,-3 2 0,5-1 789,8-5 0,2 0 0,2 0 0,0 0 0,2-2 0,1 0 0,1 0 0,1-1 75,-14 10 1,2 0 0,4-2-76,13-9 0,3-2 0,5-3 138,-2 3 0,8-5 0,0 1 0,40-30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7:36:29.2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0 102 24575,'82'0'0,"7"-3"0,-32-1 0,1-2 0,2-1 0,-1-3 0,-7-1 0,-1 0 0,34-11 0,-27 6 0,-33 8 0,-10 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7:38:50.8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7001 24575,'0'-42'0,"0"-41"0,4 14 0,5-10 0,2 8 0,4-4 0,4-3 0,8-14 0,4-3 0,5-2-1044,-4 18 1,3-1-1,3 0 1,2 0 1043,5-5 0,4-1 0,2 0 0,1 1 0,-6 15 0,1-1 0,2 1 0,1 0 0,1 1-352,3-1 0,0 0 0,2 1 0,0 1 0,2 0 352,1 1 0,1 0 0,1 1 0,1 1 0,1 2 0,-1 2 0,1 1 0,0 1 0,1 2 0,0 1 0,-2 2 0,1 2 0,0 0 0,1 2 0,0 2-69,15-10 1,1 2 0,0 2 0,1 2 68,-2 3 0,1 3 0,1 1 0,-1 2 0,-1 3 0,-1 1 0,1 2 0,0 3-264,-3 1 1,1 3 0,0 1 0,0 1 263,-2 3 0,1 1 0,-1 2 0,1 2 0,-2 2 0,0 1 0,1 2 0,0 2 0,1 2 0,0 1 0,1 2 0,0 1 0,2 1 0,0 2 0,1 1 0,1 1 0,0 0 0,2 2 0,-1-1 0,0 1 0,2 0 0,-1 0 0,1 1 0,-1 0 0,-2 1 0,1 0 0,-1 2 0,-1 0 0,20 4 0,-2 1 0,-2 3 360,-7 3 1,-2 3 0,-4 3-361,-8 1 0,-3 3 0,-4 3 0,23 17 0,-7 5 1077,-8 3 1,-6 5-1078,-9-1 0,-5 3 906,-5 3 0,-5 2-906,-5-3 0,-4 1 727,-6-4 1,-2 0-728,-3-3 0,-2 0 354,-2-6 1,-3-1-355,16 37 47,-6-15-47,-5-19 0,-6-16 0,-5-16 0,-6-10 0,-4-10 0,-1-8 0,-2-13 0,9-24 0,9-4 0,7-9 0,8-9 0,7-7 0,6-5-876,2 3 1,6-4 0,4-3 0,2-1 875,-10 18 0,2-2 0,2-1 0,2 0 0,1-1 0,3 1-531,-3 4 1,2 0-1,1 0 1,2 0-1,1 0 1,2 1-1,-1 1 531,4-1 0,2 0 0,1 1 0,0 1 0,2 1 0,0 0 0,0 2 0,-1 0 0,1 2 0,1 0 0,0 1 0,1 1 0,0 1 0,1 2 0,-2 2 0,2 1 0,0 0 0,0 2 0,0 1 0,0 2 0,0 1-348,7-4 1,0 2 0,1 2 0,-1 1 0,0 2-1,-1 3 348,9-3 0,-1 2 0,0 3 0,0 2 0,-2 3-197,-5 3 1,0 3-1,-1 1 1,-2 3 0,-1 2 196,5 2 0,-3 2 0,-1 3 0,-2 1 579,14 2 1,-3 4 0,-3 1-580,-9 2 0,-2 2 0,-2 3 0,24 3 0,-2 4 1638,-1 7 0,-1 5-1638,-8 5 0,-3 4 0,-2 3 0,-1 4 0,3 3 0,1 3 0,2 2 0,0 2 748,-24-12 1,1 1-1,0 1-748,0 1 0,0 1 0,0 1 0,-2 0 0,0 0 0,-1 1 0,-3-1 0,0 0 0,-2 0 0,-1 0 0,-1 0 0,0 1 805,21 20 1,-2-1-806,-5-2 0,-2-1 290,-7-3 0,-3-2-290,-10-9 0,-4-2 86,20 22-86,-24-20 667,-16-21-667,-11-13 77,-4-10-77,-3-7 0,-2-12 0,5-18 0,15-31 0,4 12 0,7-6 0,1 7 0,6-4 0,3-2-702,12-12 0,6-3 0,6-1 702,-15 19 0,3 0 0,3-2 0,3 1 0,1-1-697,10-6 0,3 0 1,3-1-1,2 1 1,1 1 696,-9 9 0,2 0 0,1 1 0,1 0 0,0 2 0,1 0 0,2 0 0,0 2 0,1 0 0,0 1 0,0 2 0,-1 1-289,7-1 0,0 1 1,-1 2-1,-1 3 1,-2 1 288,8-2 0,-2 2 0,-2 3 0,-2 3-70,9-3 1,-4 4 0,-4 4 69,9-1 0,-9 6 759,-24 8 0,-7 4-759,8 2 3452,-27 6-3452,-16-1 1954,-8-2-1954,-6-2 316,-14-6-316,-15-5 0,-18-9 0,-14-7 0,-8 1 0,-1 3 0,6 8 0,9 6 0,12 4 0,10 7 0,10 3 0,8 0 0,6 4 0,4-1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7:38:53.2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377 0 24575,'-2'30'0,"-4"3"0,-6 4 0,-7 7 0,-2 5 0,-5 9 0,-2 4 0,-4 5 0,-3 6 0,-3 3 0,1 1 0,0-2 0,6-8 0,8-12 0,8-13 0,6-17 0,6-12 0,1-9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05:31.6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1469 0 24575,'-78'17'0,"26"2"0,-3 7 0,0 4 0,-4 6 0,-1 4-967,-12 12 0,-2 6 0,0 3 967,14-10 0,-1 4 0,0 1 0,2 3 0,-3 3 0,2 3 0,1 1 0,3 2 0,5-1 0,3 0 0,2 2 0,4 2 0,4 2 0,3 1 0,4 2 0,4 2 0,4 3 0,3 2 0,4 1 0,3 2-532,3 6 0,2 1 0,5 2 0,4 2 532,4-11 0,4 1 0,3 2 0,4 0 0,3 0-366,3-7 0,2 1 0,3 0 0,4 0 0,3-1 0,3-1 366,6 5 0,3-1 0,4 0 0,4-1 0,4-2 0,3-2 0,0-7 0,3-1 0,4-2 0,2-1 0,4-2 0,2-2 0,3-2-549,-4-7 0,3-2 0,3-1 0,1-2 1,4-2-1,1-2 0,4-1 0,2-2 549,-13-9 0,2-2 0,3 0 0,1-2 0,2-1 0,2-2 0,1 0 0,1-1 0,1-1 0,1 0 0,1-1-190,-5-3 0,2 0 1,1-1-1,1-1 0,2-1 1,0 0-1,1-1 0,1-1 1,0 0-1,0-1 1,1 0-1,0-1 0,-1 0 190,-2-2 0,0 0 0,1-1 0,0 0 0,0-1 0,1 0 0,0-1 0,1 0 0,-1-1 0,1 0 0,0 0 0,0-1 0,0 0 0,1 0-101,-5-1 1,1 0 0,0-1 0,1 0 0,0 0 0,0-1 0,0 0 0,0 0 0,0 0 0,0-1 0,-1 0 0,0-1 0,-2 1 0,0-1 0,-1 0 100,6 0 0,0-1 0,-2 0 0,1 0 0,-2-1 0,0 0 0,0 0 0,-1-1 0,0 1 0,-1-1 0,-1 1 0,0-1 0,-1 1-61,8-1 0,0 0 0,-1 1 0,-1-1 0,0 0 0,-1-1 0,-1 1 0,-1 0 0,0 0 0,-1 0 0,-2 0 61,11 0 0,-1 0 0,-1 0 0,-1 0 0,-1 0 0,-1 0 0,-3 0 0,-2 0 0,-3 0 174,5 0 0,-3 0 0,-2 0 0,-2 0 0,-2 0 0,-2 0 1,-3 1-175,14 0 0,-2 1 0,-3 0 0,-5 0 0,-5 1 898,14 2 1,-8 0 0,-8 3-899,-3 2 0,-12 3 4033,3 13-4033,-41-9 5471,-24-6-5471,-10-9 2835,-20-7-2835,-37-11 0,6-1 0,-9-3 0,2 0 0,-5-4 0,-5-1-410,8 1 1,-4-2 0,-2-1-1,0 0 410,-2-2 0,-2 0 0,1-1 0,1 0 0,4 1 0,1 0 0,1 1 0,4 1 0,-8-3 0,4 2 0,6 2 0,-3-2 0,11 4 0,-7-1 0,40 15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05:33.4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2132 1 24575,'-56'0'0,"-37"0"0,25 0 0,-7 0 0,11 0 0,-3 0 0,-2 0-694,-10 0 0,-1 0 0,-2 2 694,-7 3 0,-1 3 0,0 3 0,-3 6 0,1 2 0,1 5 0,5 2 0,2 2 0,4 4 81,7 1 0,2 2 0,5 0-81,-18 12 0,8-2 221,19-11 1,6-3-222,-19 14 0,34-19 0,21-15 0,10-4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05:31.6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1469 0 24575,'-78'17'0,"26"2"0,-3 7 0,0 4 0,-4 6 0,-1 4-967,-12 12 0,-2 6 0,0 3 967,14-10 0,-1 4 0,0 1 0,2 3 0,-3 3 0,2 3 0,1 1 0,3 2 0,5-1 0,3 0 0,2 2 0,4 2 0,4 2 0,3 1 0,4 2 0,4 2 0,4 3 0,3 2 0,4 1 0,3 2-532,3 6 0,2 1 0,5 2 0,4 2 532,4-11 0,4 1 0,3 2 0,4 0 0,3 0-366,3-7 0,2 1 0,3 0 0,4 0 0,3-1 0,3-1 366,6 5 0,3-1 0,4 0 0,4-1 0,4-2 0,3-2 0,0-7 0,3-1 0,4-2 0,2-1 0,4-2 0,2-2 0,3-2-549,-4-7 0,3-2 0,3-1 0,1-2 1,4-2-1,1-2 0,4-1 0,2-2 549,-13-9 0,2-2 0,3 0 0,1-2 0,2-1 0,2-2 0,1 0 0,1-1 0,1-1 0,1 0 0,1-1-190,-5-3 0,2 0 1,1-1-1,1-1 0,2-1 1,0 0-1,1-1 0,1-1 1,0 0-1,0-1 1,1 0-1,0-1 0,-1 0 190,-2-2 0,0 0 0,1-1 0,0 0 0,0-1 0,1 0 0,0-1 0,1 0 0,-1-1 0,1 0 0,0 0 0,0-1 0,0 0 0,1 0-101,-5-1 1,1 0 0,0-1 0,1 0 0,0 0 0,0-1 0,0 0 0,0 0 0,0 0 0,0-1 0,-1 0 0,0-1 0,-2 1 0,0-1 0,-1 0 100,6 0 0,0-1 0,-2 0 0,1 0 0,-2-1 0,0 0 0,0 0 0,-1-1 0,0 1 0,-1-1 0,-1 1 0,0-1 0,-1 1-61,8-1 0,0 0 0,-1 1 0,-1-1 0,0 0 0,-1-1 0,-1 1 0,-1 0 0,0 0 0,-1 0 0,-2 0 61,11 0 0,-1 0 0,-1 0 0,-1 0 0,-1 0 0,-1 0 0,-3 0 0,-2 0 0,-3 0 174,5 0 0,-3 0 0,-2 0 0,-2 0 0,-2 0 0,-2 0 1,-3 1-175,14 0 0,-2 1 0,-3 0 0,-5 0 0,-5 1 898,14 2 1,-8 0 0,-8 3-899,-3 2 0,-12 3 4033,3 13-4033,-41-9 5471,-24-6-5471,-10-9 2835,-20-7-2835,-37-11 0,6-1 0,-9-3 0,2 0 0,-5-4 0,-5-1-410,8 1 1,-4-2 0,-2-1-1,0 0 410,-2-2 0,-2 0 0,1-1 0,1 0 0,4 1 0,1 0 0,1 1 0,4 1 0,-8-3 0,4 2 0,6 2 0,-3-2 0,11 4 0,-7-1 0,40 15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05:33.4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2132 1 24575,'-56'0'0,"-37"0"0,25 0 0,-7 0 0,11 0 0,-3 0 0,-2 0-694,-10 0 0,-1 0 0,-2 2 694,-7 3 0,-1 3 0,0 3 0,-3 6 0,1 2 0,1 5 0,5 2 0,2 2 0,4 4 81,7 1 0,2 2 0,5 0-81,-18 12 0,8-2 221,19-11 1,6-3-222,-19 14 0,34-19 0,21-15 0,10-4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05:31.6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1469 0 24575,'-78'17'0,"26"2"0,-3 7 0,0 4 0,-4 6 0,-1 4-967,-12 12 0,-2 6 0,0 3 967,14-10 0,-1 4 0,0 1 0,2 3 0,-3 3 0,2 3 0,1 1 0,3 2 0,5-1 0,3 0 0,2 2 0,4 2 0,4 2 0,3 1 0,4 2 0,4 2 0,4 3 0,3 2 0,4 1 0,3 2-532,3 6 0,2 1 0,5 2 0,4 2 532,4-11 0,4 1 0,3 2 0,4 0 0,3 0-366,3-7 0,2 1 0,3 0 0,4 0 0,3-1 0,3-1 366,6 5 0,3-1 0,4 0 0,4-1 0,4-2 0,3-2 0,0-7 0,3-1 0,4-2 0,2-1 0,4-2 0,2-2 0,3-2-549,-4-7 0,3-2 0,3-1 0,1-2 1,4-2-1,1-2 0,4-1 0,2-2 549,-13-9 0,2-2 0,3 0 0,1-2 0,2-1 0,2-2 0,1 0 0,1-1 0,1-1 0,1 0 0,1-1-190,-5-3 0,2 0 1,1-1-1,1-1 0,2-1 1,0 0-1,1-1 0,1-1 1,0 0-1,0-1 1,1 0-1,0-1 0,-1 0 190,-2-2 0,0 0 0,1-1 0,0 0 0,0-1 0,1 0 0,0-1 0,1 0 0,-1-1 0,1 0 0,0 0 0,0-1 0,0 0 0,1 0-101,-5-1 1,1 0 0,0-1 0,1 0 0,0 0 0,0-1 0,0 0 0,0 0 0,0 0 0,0-1 0,-1 0 0,0-1 0,-2 1 0,0-1 0,-1 0 100,6 0 0,0-1 0,-2 0 0,1 0 0,-2-1 0,0 0 0,0 0 0,-1-1 0,0 1 0,-1-1 0,-1 1 0,0-1 0,-1 1-61,8-1 0,0 0 0,-1 1 0,-1-1 0,0 0 0,-1-1 0,-1 1 0,-1 0 0,0 0 0,-1 0 0,-2 0 61,11 0 0,-1 0 0,-1 0 0,-1 0 0,-1 0 0,-1 0 0,-3 0 0,-2 0 0,-3 0 174,5 0 0,-3 0 0,-2 0 0,-2 0 0,-2 0 0,-2 0 1,-3 1-175,14 0 0,-2 1 0,-3 0 0,-5 0 0,-5 1 898,14 2 1,-8 0 0,-8 3-899,-3 2 0,-12 3 4033,3 13-4033,-41-9 5471,-24-6-5471,-10-9 2835,-20-7-2835,-37-11 0,6-1 0,-9-3 0,2 0 0,-5-4 0,-5-1-410,8 1 1,-4-2 0,-2-1-1,0 0 410,-2-2 0,-2 0 0,1-1 0,1 0 0,4 1 0,1 0 0,1 1 0,4 1 0,-8-3 0,4 2 0,6 2 0,-3-2 0,11 4 0,-7-1 0,40 15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05:33.4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2132 1 24575,'-56'0'0,"-37"0"0,25 0 0,-7 0 0,11 0 0,-3 0 0,-2 0-694,-10 0 0,-1 0 0,-2 2 694,-7 3 0,-1 3 0,0 3 0,-3 6 0,1 2 0,1 5 0,5 2 0,2 2 0,4 4 81,7 1 0,2 2 0,5 0-81,-18 12 0,8-2 221,19-11 1,6-3-222,-19 14 0,34-19 0,21-15 0,10-4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0T18:05:31.6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1469 0 24575,'-78'17'0,"26"2"0,-3 7 0,0 4 0,-4 6 0,-1 4-967,-12 12 0,-2 6 0,0 3 967,14-10 0,-1 4 0,0 1 0,2 3 0,-3 3 0,2 3 0,1 1 0,3 2 0,5-1 0,3 0 0,2 2 0,4 2 0,4 2 0,3 1 0,4 2 0,4 2 0,4 3 0,3 2 0,4 1 0,3 2-532,3 6 0,2 1 0,5 2 0,4 2 532,4-11 0,4 1 0,3 2 0,4 0 0,3 0-366,3-7 0,2 1 0,3 0 0,4 0 0,3-1 0,3-1 366,6 5 0,3-1 0,4 0 0,4-1 0,4-2 0,3-2 0,0-7 0,3-1 0,4-2 0,2-1 0,4-2 0,2-2 0,3-2-549,-4-7 0,3-2 0,3-1 0,1-2 1,4-2-1,1-2 0,4-1 0,2-2 549,-13-9 0,2-2 0,3 0 0,1-2 0,2-1 0,2-2 0,1 0 0,1-1 0,1-1 0,1 0 0,1-1-190,-5-3 0,2 0 1,1-1-1,1-1 0,2-1 1,0 0-1,1-1 0,1-1 1,0 0-1,0-1 1,1 0-1,0-1 0,-1 0 190,-2-2 0,0 0 0,1-1 0,0 0 0,0-1 0,1 0 0,0-1 0,1 0 0,-1-1 0,1 0 0,0 0 0,0-1 0,0 0 0,1 0-101,-5-1 1,1 0 0,0-1 0,1 0 0,0 0 0,0-1 0,0 0 0,0 0 0,0 0 0,0-1 0,-1 0 0,0-1 0,-2 1 0,0-1 0,-1 0 100,6 0 0,0-1 0,-2 0 0,1 0 0,-2-1 0,0 0 0,0 0 0,-1-1 0,0 1 0,-1-1 0,-1 1 0,0-1 0,-1 1-61,8-1 0,0 0 0,-1 1 0,-1-1 0,0 0 0,-1-1 0,-1 1 0,-1 0 0,0 0 0,-1 0 0,-2 0 61,11 0 0,-1 0 0,-1 0 0,-1 0 0,-1 0 0,-1 0 0,-3 0 0,-2 0 0,-3 0 174,5 0 0,-3 0 0,-2 0 0,-2 0 0,-2 0 0,-2 0 1,-3 1-175,14 0 0,-2 1 0,-3 0 0,-5 0 0,-5 1 898,14 2 1,-8 0 0,-8 3-899,-3 2 0,-12 3 4033,3 13-4033,-41-9 5471,-24-6-5471,-10-9 2835,-20-7-2835,-37-11 0,6-1 0,-9-3 0,2 0 0,-5-4 0,-5-1-410,8 1 1,-4-2 0,-2-1-1,0 0 410,-2-2 0,-2 0 0,1-1 0,1 0 0,4 1 0,1 0 0,1 1 0,4 1 0,-8-3 0,4 2 0,6 2 0,-3-2 0,11 4 0,-7-1 0,40 15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3229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557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96983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118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388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5147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6061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3848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161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404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150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6A28701A-DBDC-9246-8638-C7E453B834B6}" type="datetimeFigureOut">
              <a:rPr lang="da-DK" smtClean="0"/>
              <a:t>25.04.2025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1F009E71-16E4-3641-A167-4E1B76C2E54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2154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customXml" Target="../ink/ink18.xml"/><Relationship Id="rId1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21" Type="http://schemas.openxmlformats.org/officeDocument/2006/relationships/customXml" Target="../ink/ink22.xml"/><Relationship Id="rId7" Type="http://schemas.openxmlformats.org/officeDocument/2006/relationships/customXml" Target="../ink/ink15.xml"/><Relationship Id="rId12" Type="http://schemas.openxmlformats.org/officeDocument/2006/relationships/image" Target="../media/image14.png"/><Relationship Id="rId17" Type="http://schemas.openxmlformats.org/officeDocument/2006/relationships/customXml" Target="../ink/ink20.xml"/><Relationship Id="rId2" Type="http://schemas.openxmlformats.org/officeDocument/2006/relationships/diagramData" Target="../diagrams/data1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customXml" Target="../ink/ink17.xml"/><Relationship Id="rId5" Type="http://schemas.openxmlformats.org/officeDocument/2006/relationships/diagramColors" Target="../diagrams/colors1.xml"/><Relationship Id="rId15" Type="http://schemas.openxmlformats.org/officeDocument/2006/relationships/customXml" Target="../ink/ink19.xml"/><Relationship Id="rId10" Type="http://schemas.openxmlformats.org/officeDocument/2006/relationships/image" Target="../media/image13.png"/><Relationship Id="rId19" Type="http://schemas.openxmlformats.org/officeDocument/2006/relationships/customXml" Target="../ink/ink21.xml"/><Relationship Id="rId4" Type="http://schemas.openxmlformats.org/officeDocument/2006/relationships/diagramQuickStyle" Target="../diagrams/quickStyle1.xml"/><Relationship Id="rId9" Type="http://schemas.openxmlformats.org/officeDocument/2006/relationships/customXml" Target="../ink/ink16.xml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customXml" Target="../ink/ink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5.png"/><Relationship Id="rId4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4.gif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5" Type="http://schemas.openxmlformats.org/officeDocument/2006/relationships/image" Target="../media/image5.png"/><Relationship Id="rId4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4.gif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5.png"/><Relationship Id="rId4" Type="http://schemas.openxmlformats.org/officeDocument/2006/relationships/customXml" Target="../ink/ink7.xml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4.gif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.xml"/><Relationship Id="rId5" Type="http://schemas.openxmlformats.org/officeDocument/2006/relationships/image" Target="../media/image5.png"/><Relationship Id="rId10" Type="http://schemas.openxmlformats.org/officeDocument/2006/relationships/image" Target="../media/image7.gif"/><Relationship Id="rId4" Type="http://schemas.openxmlformats.org/officeDocument/2006/relationships/customXml" Target="../ink/ink9.xml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12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customXml" Target="../ink/ink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B8C6783-2398-ADF3-44F9-17913F4AA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2271449"/>
            <a:ext cx="9679449" cy="28470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Fagnørderi</a:t>
            </a:r>
            <a: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8000" dirty="0">
                <a:solidFill>
                  <a:srgbClr val="FFFFFF"/>
                </a:solidFill>
              </a:rPr>
              <a:t>Mit </a:t>
            </a:r>
            <a:r>
              <a:rPr lang="en-US" sz="8000" dirty="0" err="1">
                <a:solidFill>
                  <a:srgbClr val="FFFFFF"/>
                </a:solidFill>
              </a:rPr>
              <a:t>yndlingsværk</a:t>
            </a:r>
            <a:endParaRPr lang="en-US" sz="8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05D3A41-DCA8-CA15-4644-B7846F4D0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275" y="5098254"/>
            <a:ext cx="9679449" cy="7502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Fordybelsesprojekt frem mod SSO’en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2290" name="Picture 2" descr="Meme gif. Shaquille O’Neal looks at us in the corner of his eye as he purses his lips in a flirty way. He shakes his shoulders and chest as he stares at us.">
            <a:extLst>
              <a:ext uri="{FF2B5EF4-FFF2-40B4-BE49-F238E27FC236}">
                <a16:creationId xmlns:a16="http://schemas.microsoft.com/office/drawing/2014/main" id="{3E2D1D78-86DD-8E83-C69C-9EDBF0D2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62" y="4061078"/>
            <a:ext cx="2768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810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536433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da-DK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BRAINSTORM</a:t>
            </a:r>
          </a:p>
        </p:txBody>
      </p:sp>
      <p:sp>
        <p:nvSpPr>
          <p:cNvPr id="5" name="Pladsholder til indhold 2"/>
          <p:cNvSpPr txBox="1">
            <a:spLocks/>
          </p:cNvSpPr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02325" indent="-402325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03" indent="-335270" algn="l" defTabSz="536433" rtl="0" eaLnBrk="1" latinLnBrk="0" hangingPunct="1">
              <a:spcBef>
                <a:spcPct val="20000"/>
              </a:spcBef>
              <a:buFont typeface="Arial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082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15" indent="-268216" algn="l" defTabSz="536433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3947" indent="-268216" algn="l" defTabSz="536433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65" indent="0" defTabSz="914400">
              <a:lnSpc>
                <a:spcPct val="90000"/>
              </a:lnSpc>
              <a:buClr>
                <a:srgbClr val="C00000"/>
              </a:buClr>
              <a:buNone/>
            </a:pPr>
            <a:r>
              <a:rPr lang="da-DK" sz="2800" noProof="1">
                <a:solidFill>
                  <a:schemeClr val="accent2">
                    <a:lumMod val="40000"/>
                    <a:lumOff val="60000"/>
                  </a:schemeClr>
                </a:solidFill>
              </a:rPr>
              <a:t>Hurtigskrivning – 5 min</a:t>
            </a:r>
          </a:p>
          <a:p>
            <a:pPr marL="246165"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da-DK" sz="2000" b="1" noProof="1"/>
          </a:p>
          <a:p>
            <a:pPr marL="246165"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da-DK" sz="2000" noProof="1"/>
              <a:t>Forstil dig, at du snakker med én om dine overvejelser om, hvad du skal forbyde dig I fagligt I dette projekt.</a:t>
            </a:r>
          </a:p>
          <a:p>
            <a:pPr marL="246165"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da-DK" sz="2000" noProof="1"/>
          </a:p>
          <a:p>
            <a:pPr marL="246165"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da-DK" sz="2000" noProof="1"/>
              <a:t>Skriv hele tiden… ret ikke og gå ikke tilbage I teksten…</a:t>
            </a:r>
          </a:p>
          <a:p>
            <a:pPr marL="474765"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da-DK" sz="2000" noProof="1"/>
          </a:p>
        </p:txBody>
      </p:sp>
    </p:spTree>
    <p:extLst>
      <p:ext uri="{BB962C8B-B14F-4D97-AF65-F5344CB8AC3E}">
        <p14:creationId xmlns:p14="http://schemas.microsoft.com/office/powerpoint/2010/main" val="1957002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536433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da-DK" sz="3600" b="1" dirty="0" err="1">
                <a:solidFill>
                  <a:srgbClr val="FFFFFF"/>
                </a:solidFill>
              </a:rPr>
              <a:t>Skriv</a:t>
            </a:r>
            <a:r>
              <a:rPr lang="en-US" altLang="da-DK" sz="3600" b="1" dirty="0">
                <a:solidFill>
                  <a:srgbClr val="FFFFFF"/>
                </a:solidFill>
              </a:rPr>
              <a:t> </a:t>
            </a:r>
            <a:r>
              <a:rPr lang="en-US" altLang="da-DK" sz="3600" b="1" dirty="0" err="1">
                <a:solidFill>
                  <a:srgbClr val="FFFFFF"/>
                </a:solidFill>
              </a:rPr>
              <a:t>dit</a:t>
            </a:r>
            <a:r>
              <a:rPr lang="en-US" altLang="da-DK" sz="3600" b="1" dirty="0">
                <a:solidFill>
                  <a:srgbClr val="FFFFFF"/>
                </a:solidFill>
              </a:rPr>
              <a:t> </a:t>
            </a:r>
            <a:r>
              <a:rPr lang="en-US" altLang="da-DK" sz="3600" b="1" dirty="0" err="1">
                <a:solidFill>
                  <a:srgbClr val="FFFFFF"/>
                </a:solidFill>
              </a:rPr>
              <a:t>h</a:t>
            </a:r>
            <a:r>
              <a:rPr lang="en-US" altLang="da-DK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ovedbudskab</a:t>
            </a:r>
            <a:r>
              <a:rPr lang="en-US" altLang="da-DK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da-DK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altLang="da-DK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da-DK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én</a:t>
            </a:r>
            <a:r>
              <a:rPr lang="en-US" altLang="da-DK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da-DK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sætning</a:t>
            </a:r>
            <a:r>
              <a:rPr lang="en-US" altLang="da-DK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02325" indent="-402325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03" indent="-335270" algn="l" defTabSz="536433" rtl="0" eaLnBrk="1" latinLnBrk="0" hangingPunct="1">
              <a:spcBef>
                <a:spcPct val="20000"/>
              </a:spcBef>
              <a:buFont typeface="Arial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082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15" indent="-268216" algn="l" defTabSz="536433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3947" indent="-268216" algn="l" defTabSz="536433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en-US" altLang="da-DK" sz="2000" dirty="0"/>
          </a:p>
          <a:p>
            <a:pPr marL="173725" indent="0" defTabSz="914400">
              <a:lnSpc>
                <a:spcPct val="90000"/>
              </a:lnSpc>
              <a:buClr>
                <a:srgbClr val="C00000"/>
              </a:buClr>
              <a:buNone/>
            </a:pPr>
            <a:r>
              <a:rPr lang="en-US" altLang="da-DK" sz="2000" dirty="0" err="1"/>
              <a:t>Gennemlæs</a:t>
            </a:r>
            <a:r>
              <a:rPr lang="en-US" altLang="da-DK" sz="2000" dirty="0"/>
              <a:t> det du </a:t>
            </a:r>
            <a:r>
              <a:rPr lang="en-US" altLang="da-DK" sz="2000" dirty="0" err="1"/>
              <a:t>har</a:t>
            </a:r>
            <a:r>
              <a:rPr lang="en-US" altLang="da-DK" sz="2000" dirty="0"/>
              <a:t> </a:t>
            </a:r>
            <a:r>
              <a:rPr lang="en-US" altLang="da-DK" sz="2000" dirty="0" err="1"/>
              <a:t>skrevet</a:t>
            </a:r>
            <a:r>
              <a:rPr lang="en-US" altLang="da-DK" sz="2000" dirty="0"/>
              <a:t>, </a:t>
            </a:r>
            <a:r>
              <a:rPr lang="en-US" altLang="da-DK" sz="2000" dirty="0" err="1"/>
              <a:t>og</a:t>
            </a:r>
            <a:r>
              <a:rPr lang="en-US" altLang="da-DK" sz="2000" dirty="0"/>
              <a:t> </a:t>
            </a:r>
            <a:r>
              <a:rPr lang="en-US" altLang="da-DK" sz="2000" dirty="0" err="1"/>
              <a:t>skriv</a:t>
            </a:r>
            <a:r>
              <a:rPr lang="en-US" altLang="da-DK" sz="2000" dirty="0"/>
              <a:t> det </a:t>
            </a:r>
            <a:r>
              <a:rPr lang="en-US" altLang="da-DK" sz="2000" dirty="0" err="1"/>
              <a:t>i</a:t>
            </a:r>
            <a:r>
              <a:rPr lang="en-US" altLang="da-DK" sz="2000" dirty="0"/>
              <a:t> </a:t>
            </a:r>
            <a:r>
              <a:rPr lang="en-US" altLang="da-DK" sz="2000" dirty="0" err="1"/>
              <a:t>én</a:t>
            </a:r>
            <a:r>
              <a:rPr lang="en-US" altLang="da-DK" sz="2000" dirty="0"/>
              <a:t> </a:t>
            </a:r>
            <a:r>
              <a:rPr lang="en-US" altLang="da-DK" sz="2000" dirty="0" err="1"/>
              <a:t>sætning</a:t>
            </a:r>
            <a:endParaRPr lang="en-US" altLang="da-DK" sz="2000" dirty="0"/>
          </a:p>
          <a:p>
            <a:pPr marL="173725" indent="0" defTabSz="914400">
              <a:lnSpc>
                <a:spcPct val="90000"/>
              </a:lnSpc>
              <a:buClr>
                <a:srgbClr val="C00000"/>
              </a:buClr>
              <a:buNone/>
            </a:pPr>
            <a:r>
              <a:rPr lang="en-US" altLang="da-DK" sz="2000" dirty="0" err="1"/>
              <a:t>Sætningen</a:t>
            </a:r>
            <a:r>
              <a:rPr lang="en-US" altLang="da-DK" sz="2000" dirty="0"/>
              <a:t> </a:t>
            </a:r>
            <a:r>
              <a:rPr lang="en-US" altLang="da-DK" sz="2000" dirty="0" err="1"/>
              <a:t>skal</a:t>
            </a:r>
            <a:r>
              <a:rPr lang="en-US" altLang="da-DK" sz="2000" dirty="0"/>
              <a:t> </a:t>
            </a:r>
            <a:r>
              <a:rPr lang="en-US" altLang="da-DK" sz="2000" dirty="0" err="1"/>
              <a:t>begynde</a:t>
            </a:r>
            <a:r>
              <a:rPr lang="en-US" altLang="da-DK" sz="2000" dirty="0"/>
              <a:t> med:</a:t>
            </a:r>
          </a:p>
          <a:p>
            <a:pPr marL="173725" indent="0" defTabSz="914400">
              <a:lnSpc>
                <a:spcPct val="90000"/>
              </a:lnSpc>
              <a:buClr>
                <a:srgbClr val="C00000"/>
              </a:buClr>
              <a:buNone/>
            </a:pPr>
            <a:endParaRPr lang="en-US" altLang="da-DK" sz="2000" dirty="0"/>
          </a:p>
          <a:p>
            <a:pPr lvl="1"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da-DK" sz="2000" dirty="0"/>
              <a:t>Det </a:t>
            </a:r>
            <a:r>
              <a:rPr lang="en-US" altLang="da-DK" sz="2000" dirty="0" err="1"/>
              <a:t>jeg</a:t>
            </a:r>
            <a:r>
              <a:rPr lang="en-US" altLang="da-DK" sz="2000" dirty="0"/>
              <a:t> gerne </a:t>
            </a:r>
            <a:r>
              <a:rPr lang="en-US" altLang="da-DK" sz="2000" dirty="0" err="1"/>
              <a:t>vil</a:t>
            </a:r>
            <a:r>
              <a:rPr lang="en-US" altLang="da-DK" sz="2000" dirty="0"/>
              <a:t> </a:t>
            </a:r>
            <a:r>
              <a:rPr lang="en-US" altLang="da-DK" sz="2000" dirty="0" err="1"/>
              <a:t>undersøge</a:t>
            </a:r>
            <a:r>
              <a:rPr lang="en-US" altLang="da-DK" sz="2000" dirty="0"/>
              <a:t> er…</a:t>
            </a:r>
          </a:p>
          <a:p>
            <a:pPr marL="173725" indent="0" defTabSz="914400">
              <a:lnSpc>
                <a:spcPct val="90000"/>
              </a:lnSpc>
              <a:buNone/>
            </a:pPr>
            <a:endParaRPr lang="en-US" altLang="da-DK" sz="20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da-DK" sz="20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da-DK" sz="2000" dirty="0"/>
          </a:p>
        </p:txBody>
      </p:sp>
    </p:spTree>
    <p:extLst>
      <p:ext uri="{BB962C8B-B14F-4D97-AF65-F5344CB8AC3E}">
        <p14:creationId xmlns:p14="http://schemas.microsoft.com/office/powerpoint/2010/main" val="17742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536433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>
              <a:lnSpc>
                <a:spcPct val="90000"/>
              </a:lnSpc>
              <a:spcAft>
                <a:spcPts val="600"/>
              </a:spcAft>
            </a:pPr>
            <a:br>
              <a:rPr lang="en-US" altLang="da-DK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altLang="da-DK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Omformuler</a:t>
            </a:r>
            <a:r>
              <a:rPr lang="en-US" altLang="da-DK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da-DK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til</a:t>
            </a:r>
            <a:r>
              <a:rPr lang="en-US" altLang="da-DK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da-DK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ét</a:t>
            </a:r>
            <a:r>
              <a:rPr lang="en-US" altLang="da-DK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da-DK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spørgsmål</a:t>
            </a:r>
            <a:endParaRPr lang="en-US" altLang="da-DK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02325" indent="-402325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03" indent="-335270" algn="l" defTabSz="536433" rtl="0" eaLnBrk="1" latinLnBrk="0" hangingPunct="1">
              <a:spcBef>
                <a:spcPct val="20000"/>
              </a:spcBef>
              <a:buFont typeface="Arial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082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15" indent="-268216" algn="l" defTabSz="536433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3947" indent="-268216" algn="l" defTabSz="536433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buClr>
                <a:srgbClr val="C00000"/>
              </a:buClr>
              <a:buNone/>
            </a:pPr>
            <a:r>
              <a:rPr lang="da-DK" sz="2000" noProof="0" dirty="0"/>
              <a:t>Slet ” Det jeg gerne vil undersøge er” fra sætningen</a:t>
            </a:r>
            <a:endParaRPr lang="da-DK" sz="2000" i="1" noProof="0" dirty="0"/>
          </a:p>
          <a:p>
            <a:pPr marL="173725"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da-DK" sz="2000" noProof="0" dirty="0"/>
          </a:p>
          <a:p>
            <a:pPr marL="0" indent="0" defTabSz="914400">
              <a:lnSpc>
                <a:spcPct val="90000"/>
              </a:lnSpc>
              <a:buClr>
                <a:srgbClr val="C00000"/>
              </a:buClr>
              <a:buNone/>
            </a:pPr>
            <a:r>
              <a:rPr lang="da-DK" sz="2000" noProof="0" dirty="0"/>
              <a:t>Formuler resten af sætningen som et spørgsmål  - gerne et spørgsmål der rummer en undren eller nysgerrighed på noget… </a:t>
            </a:r>
          </a:p>
        </p:txBody>
      </p:sp>
    </p:spTree>
    <p:extLst>
      <p:ext uri="{BB962C8B-B14F-4D97-AF65-F5344CB8AC3E}">
        <p14:creationId xmlns:p14="http://schemas.microsoft.com/office/powerpoint/2010/main" val="4135588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536433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da-DK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Begrund og forklar</a:t>
            </a:r>
            <a:endParaRPr lang="en-US" altLang="da-DK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02325" indent="-402325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03" indent="-335270" algn="l" defTabSz="536433" rtl="0" eaLnBrk="1" latinLnBrk="0" hangingPunct="1">
              <a:spcBef>
                <a:spcPct val="20000"/>
              </a:spcBef>
              <a:buFont typeface="Arial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082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15" indent="-268216" algn="l" defTabSz="536433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3947" indent="-268216" algn="l" defTabSz="536433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725" indent="0" defTabSz="914400">
              <a:lnSpc>
                <a:spcPct val="90000"/>
              </a:lnSpc>
              <a:buClr>
                <a:srgbClr val="C00000"/>
              </a:buClr>
              <a:buNone/>
            </a:pPr>
            <a:r>
              <a:rPr lang="da-DK" sz="2000" noProof="0" dirty="0"/>
              <a:t>Skriv tre stikord til hvorfor dit spørgsmål er interessant</a:t>
            </a:r>
          </a:p>
          <a:p>
            <a:pPr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da-DK" sz="2000" noProof="0" dirty="0"/>
          </a:p>
          <a:p>
            <a:pPr marL="173725" indent="0" defTabSz="914400">
              <a:lnSpc>
                <a:spcPct val="90000"/>
              </a:lnSpc>
              <a:buClr>
                <a:srgbClr val="C00000"/>
              </a:buClr>
              <a:buNone/>
            </a:pPr>
            <a:r>
              <a:rPr lang="da-DK" sz="2000" noProof="0" dirty="0"/>
              <a:t>Udfold hvert stikord på 2 – 3 linjer.</a:t>
            </a:r>
          </a:p>
        </p:txBody>
      </p:sp>
    </p:spTree>
    <p:extLst>
      <p:ext uri="{BB962C8B-B14F-4D97-AF65-F5344CB8AC3E}">
        <p14:creationId xmlns:p14="http://schemas.microsoft.com/office/powerpoint/2010/main" val="129202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536433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400">
              <a:lnSpc>
                <a:spcPct val="90000"/>
              </a:lnSpc>
              <a:spcAft>
                <a:spcPts val="600"/>
              </a:spcAft>
            </a:pPr>
            <a:r>
              <a:rPr lang="en-US" altLang="da-DK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Feedback </a:t>
            </a:r>
          </a:p>
        </p:txBody>
      </p:sp>
      <p:sp>
        <p:nvSpPr>
          <p:cNvPr id="6" name="Pladsholder til indhold 2"/>
          <p:cNvSpPr txBox="1">
            <a:spLocks/>
          </p:cNvSpPr>
          <p:nvPr/>
        </p:nvSpPr>
        <p:spPr>
          <a:xfrm>
            <a:off x="4810260" y="649480"/>
            <a:ext cx="4836642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402325" indent="-402325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71703" indent="-335270" algn="l" defTabSz="536433" rtl="0" eaLnBrk="1" latinLnBrk="0" hangingPunct="1">
              <a:spcBef>
                <a:spcPct val="20000"/>
              </a:spcBef>
              <a:buFont typeface="Arial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41082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7515" indent="-268216" algn="l" defTabSz="536433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13947" indent="-268216" algn="l" defTabSz="536433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50380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86813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23246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59678" indent="-268216" algn="l" defTabSz="536433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725" indent="0" defTabSz="914400">
              <a:lnSpc>
                <a:spcPct val="90000"/>
              </a:lnSpc>
              <a:buClr>
                <a:srgbClr val="C00000"/>
              </a:buClr>
              <a:buNone/>
            </a:pPr>
            <a:r>
              <a:rPr lang="da-DK" sz="2000" noProof="0" dirty="0"/>
              <a:t>Vis dit spørgsmål til sidemanden og diskuter</a:t>
            </a:r>
          </a:p>
          <a:p>
            <a:pPr lvl="1"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da-DK" sz="2000" noProof="0" dirty="0"/>
              <a:t>Hvad virker?</a:t>
            </a:r>
          </a:p>
          <a:p>
            <a:pPr lvl="1"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da-DK" sz="2000" noProof="0" dirty="0"/>
              <a:t>Kan det gøres bedre?</a:t>
            </a:r>
          </a:p>
          <a:p>
            <a:pPr lvl="1" indent="-228600" defTabSz="914400">
              <a:lnSpc>
                <a:spcPct val="9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da-DK" sz="2000" noProof="0" dirty="0"/>
              <a:t>Hvordan kan spørgsmålet besvares?</a:t>
            </a:r>
          </a:p>
        </p:txBody>
      </p:sp>
      <p:pic>
        <p:nvPicPr>
          <p:cNvPr id="13314" name="Picture 2" descr="Fuck Yeah Yes GIF">
            <a:extLst>
              <a:ext uri="{FF2B5EF4-FFF2-40B4-BE49-F238E27FC236}">
                <a16:creationId xmlns:a16="http://schemas.microsoft.com/office/drawing/2014/main" id="{B41E6472-B5CA-A479-6209-F0ECECBB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902" y="3552106"/>
            <a:ext cx="2203450" cy="297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66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35D3D3-7010-B971-6162-1603A4020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612F7C-DF33-5073-35F5-5E9E0E3E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latin typeface="+mj-lt"/>
                <a:ea typeface="+mj-ea"/>
                <a:cs typeface="+mj-cs"/>
              </a:rPr>
              <a:t>OPGAVE</a:t>
            </a:r>
          </a:p>
        </p:txBody>
      </p:sp>
      <p:sp>
        <p:nvSpPr>
          <p:cNvPr id="48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603205-C163-EFD4-0EA3-772087D77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da-DK" sz="1900" noProof="0" dirty="0"/>
              <a:t>Besvar dit faglige spørgsmål </a:t>
            </a:r>
            <a:r>
              <a:rPr lang="da-DK" sz="1900" noProof="0"/>
              <a:t>på 3 </a:t>
            </a:r>
            <a:r>
              <a:rPr lang="da-DK" sz="1900" noProof="0" dirty="0"/>
              <a:t>sider.</a:t>
            </a:r>
          </a:p>
          <a:p>
            <a:pPr marL="0" indent="0">
              <a:buNone/>
            </a:pPr>
            <a:r>
              <a:rPr lang="da-DK" sz="1900" noProof="0" dirty="0">
                <a:solidFill>
                  <a:srgbClr val="00B050"/>
                </a:solidFill>
              </a:rPr>
              <a:t>Krav:</a:t>
            </a:r>
          </a:p>
          <a:p>
            <a:r>
              <a:rPr lang="da-DK" sz="1900" noProof="0" dirty="0"/>
              <a:t>Du skal inddrage teori</a:t>
            </a:r>
          </a:p>
          <a:p>
            <a:r>
              <a:rPr lang="da-DK" sz="1900" noProof="0" dirty="0"/>
              <a:t>Du skal lave mindst analyse af mindst ét værk</a:t>
            </a:r>
          </a:p>
          <a:p>
            <a:r>
              <a:rPr lang="da-DK" sz="1900" noProof="0" dirty="0"/>
              <a:t>Du </a:t>
            </a:r>
            <a:r>
              <a:rPr lang="da-DK" sz="1900" dirty="0"/>
              <a:t>skal </a:t>
            </a:r>
            <a:r>
              <a:rPr lang="da-DK" sz="1900" noProof="0" dirty="0"/>
              <a:t>lave en praktisk undersøgelse, som indgår som en del af projektet.</a:t>
            </a:r>
          </a:p>
        </p:txBody>
      </p:sp>
      <p:pic>
        <p:nvPicPr>
          <p:cNvPr id="4" name="Pladsholder til indhold 8" descr="Et billede, der indeholder tekst, Font/skrifttype, diagram, cirkel&#10;&#10;Indhold genereret af kunstig intelligens kan være forkert.">
            <a:extLst>
              <a:ext uri="{FF2B5EF4-FFF2-40B4-BE49-F238E27FC236}">
                <a16:creationId xmlns:a16="http://schemas.microsoft.com/office/drawing/2014/main" id="{9C14CDE4-C322-F5A1-C405-5568AB49B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316" y="640080"/>
            <a:ext cx="624968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7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B4D28F-7C15-14CB-7FAD-7D16AFB5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da-DK" sz="4000" dirty="0">
                <a:solidFill>
                  <a:srgbClr val="FFFFFF"/>
                </a:solidFill>
              </a:rPr>
              <a:t>Taksonomi – niveauer af faglig viden… 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19A79A46-95D4-D51E-90F2-959676CF22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412331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B5CCA3EE-A9F3-FAEB-35CA-D05D65EC572F}"/>
              </a:ext>
            </a:extLst>
          </p:cNvPr>
          <p:cNvSpPr txBox="1"/>
          <p:nvPr/>
        </p:nvSpPr>
        <p:spPr>
          <a:xfrm>
            <a:off x="1043422" y="2643213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rgbClr val="00B050"/>
                </a:solidFill>
              </a:rPr>
              <a:t>Teori/</a:t>
            </a:r>
          </a:p>
          <a:p>
            <a:r>
              <a:rPr lang="da-DK" sz="2000" dirty="0">
                <a:solidFill>
                  <a:srgbClr val="00B050"/>
                </a:solidFill>
              </a:rPr>
              <a:t>kunsthistorisk </a:t>
            </a:r>
          </a:p>
          <a:p>
            <a:r>
              <a:rPr lang="da-DK" sz="2000" dirty="0">
                <a:solidFill>
                  <a:srgbClr val="00B050"/>
                </a:solidFill>
              </a:rPr>
              <a:t>Viden + evt. praksis</a:t>
            </a:r>
            <a:endParaRPr lang="da-DK" sz="2400" dirty="0">
              <a:solidFill>
                <a:srgbClr val="00B050"/>
              </a:solidFill>
            </a:endParaRPr>
          </a:p>
        </p:txBody>
      </p: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75455EC4-162D-3423-C5DB-14D7D2D1883D}"/>
              </a:ext>
            </a:extLst>
          </p:cNvPr>
          <p:cNvGrpSpPr/>
          <p:nvPr/>
        </p:nvGrpSpPr>
        <p:grpSpPr>
          <a:xfrm>
            <a:off x="2273475" y="2589840"/>
            <a:ext cx="1394640" cy="1678320"/>
            <a:chOff x="1580500" y="2721920"/>
            <a:chExt cx="1394640" cy="167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Håndskrift 7">
                  <a:extLst>
                    <a:ext uri="{FF2B5EF4-FFF2-40B4-BE49-F238E27FC236}">
                      <a16:creationId xmlns:a16="http://schemas.microsoft.com/office/drawing/2014/main" id="{DAFD814A-1BF5-6B80-7D6C-170EB9EBFD49}"/>
                    </a:ext>
                  </a:extLst>
                </p14:cNvPr>
                <p14:cNvContentPartPr/>
                <p14:nvPr/>
              </p14:nvContentPartPr>
              <p14:xfrm>
                <a:off x="1580500" y="2721920"/>
                <a:ext cx="1278720" cy="1645560"/>
              </p14:xfrm>
            </p:contentPart>
          </mc:Choice>
          <mc:Fallback xmlns="">
            <p:pic>
              <p:nvPicPr>
                <p:cNvPr id="8" name="Håndskrift 7">
                  <a:extLst>
                    <a:ext uri="{FF2B5EF4-FFF2-40B4-BE49-F238E27FC236}">
                      <a16:creationId xmlns:a16="http://schemas.microsoft.com/office/drawing/2014/main" id="{DAFD814A-1BF5-6B80-7D6C-170EB9EBFD4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62860" y="2704280"/>
                  <a:ext cx="1314360" cy="168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Håndskrift 9">
                  <a:extLst>
                    <a:ext uri="{FF2B5EF4-FFF2-40B4-BE49-F238E27FC236}">
                      <a16:creationId xmlns:a16="http://schemas.microsoft.com/office/drawing/2014/main" id="{FDA12F32-AA1F-9978-BE13-1F7C88270538}"/>
                    </a:ext>
                  </a:extLst>
                </p14:cNvPr>
                <p14:cNvContentPartPr/>
                <p14:nvPr/>
              </p14:nvContentPartPr>
              <p14:xfrm>
                <a:off x="2810980" y="4285040"/>
                <a:ext cx="164160" cy="115200"/>
              </p14:xfrm>
            </p:contentPart>
          </mc:Choice>
          <mc:Fallback xmlns="">
            <p:pic>
              <p:nvPicPr>
                <p:cNvPr id="10" name="Håndskrift 9">
                  <a:extLst>
                    <a:ext uri="{FF2B5EF4-FFF2-40B4-BE49-F238E27FC236}">
                      <a16:creationId xmlns:a16="http://schemas.microsoft.com/office/drawing/2014/main" id="{FDA12F32-AA1F-9978-BE13-1F7C8827053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93340" y="4267040"/>
                  <a:ext cx="199800" cy="150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" name="Tekstfelt 16">
            <a:extLst>
              <a:ext uri="{FF2B5EF4-FFF2-40B4-BE49-F238E27FC236}">
                <a16:creationId xmlns:a16="http://schemas.microsoft.com/office/drawing/2014/main" id="{107CB678-E198-2919-14B0-9609D3443938}"/>
              </a:ext>
            </a:extLst>
          </p:cNvPr>
          <p:cNvSpPr txBox="1"/>
          <p:nvPr/>
        </p:nvSpPr>
        <p:spPr>
          <a:xfrm>
            <a:off x="4576005" y="5536763"/>
            <a:ext cx="19528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rgbClr val="0070C0"/>
                </a:solidFill>
              </a:rPr>
              <a:t>Værker</a:t>
            </a:r>
          </a:p>
          <a:p>
            <a:r>
              <a:rPr lang="da-DK" sz="2000" dirty="0">
                <a:solidFill>
                  <a:srgbClr val="0070C0"/>
                </a:solidFill>
              </a:rPr>
              <a:t>(professionelle + evt. egne) </a:t>
            </a:r>
            <a:endParaRPr lang="da-DK" sz="1600" dirty="0">
              <a:solidFill>
                <a:srgbClr val="0070C0"/>
              </a:solidFill>
            </a:endParaRPr>
          </a:p>
        </p:txBody>
      </p: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543A81A8-08DE-8103-C203-15C8E76B5440}"/>
              </a:ext>
            </a:extLst>
          </p:cNvPr>
          <p:cNvGrpSpPr/>
          <p:nvPr/>
        </p:nvGrpSpPr>
        <p:grpSpPr>
          <a:xfrm>
            <a:off x="6264460" y="4456400"/>
            <a:ext cx="664200" cy="1737720"/>
            <a:chOff x="6264460" y="4456400"/>
            <a:chExt cx="664200" cy="173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4" name="Håndskrift 23">
                  <a:extLst>
                    <a:ext uri="{FF2B5EF4-FFF2-40B4-BE49-F238E27FC236}">
                      <a16:creationId xmlns:a16="http://schemas.microsoft.com/office/drawing/2014/main" id="{CE9AA2C2-8BB1-0E7C-935A-C70C4C320EE1}"/>
                    </a:ext>
                  </a:extLst>
                </p14:cNvPr>
                <p14:cNvContentPartPr/>
                <p14:nvPr/>
              </p14:nvContentPartPr>
              <p14:xfrm>
                <a:off x="6264460" y="4461800"/>
                <a:ext cx="649080" cy="1732320"/>
              </p14:xfrm>
            </p:contentPart>
          </mc:Choice>
          <mc:Fallback xmlns="">
            <p:pic>
              <p:nvPicPr>
                <p:cNvPr id="24" name="Håndskrift 23">
                  <a:extLst>
                    <a:ext uri="{FF2B5EF4-FFF2-40B4-BE49-F238E27FC236}">
                      <a16:creationId xmlns:a16="http://schemas.microsoft.com/office/drawing/2014/main" id="{CE9AA2C2-8BB1-0E7C-935A-C70C4C320EE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246820" y="4444160"/>
                  <a:ext cx="684720" cy="176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5" name="Håndskrift 24">
                  <a:extLst>
                    <a:ext uri="{FF2B5EF4-FFF2-40B4-BE49-F238E27FC236}">
                      <a16:creationId xmlns:a16="http://schemas.microsoft.com/office/drawing/2014/main" id="{766B3E20-456C-56A6-AD14-37CCC517ABD0}"/>
                    </a:ext>
                  </a:extLst>
                </p14:cNvPr>
                <p14:cNvContentPartPr/>
                <p14:nvPr/>
              </p14:nvContentPartPr>
              <p14:xfrm>
                <a:off x="6552460" y="4456400"/>
                <a:ext cx="376200" cy="5040"/>
              </p14:xfrm>
            </p:contentPart>
          </mc:Choice>
          <mc:Fallback xmlns="">
            <p:pic>
              <p:nvPicPr>
                <p:cNvPr id="25" name="Håndskrift 24">
                  <a:extLst>
                    <a:ext uri="{FF2B5EF4-FFF2-40B4-BE49-F238E27FC236}">
                      <a16:creationId xmlns:a16="http://schemas.microsoft.com/office/drawing/2014/main" id="{766B3E20-456C-56A6-AD14-37CCC517ABD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534820" y="4438400"/>
                  <a:ext cx="411840" cy="40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3" name="Tekstfelt 32">
            <a:extLst>
              <a:ext uri="{FF2B5EF4-FFF2-40B4-BE49-F238E27FC236}">
                <a16:creationId xmlns:a16="http://schemas.microsoft.com/office/drawing/2014/main" id="{F88CB94D-75E5-F387-311D-62C2C1AE9281}"/>
              </a:ext>
            </a:extLst>
          </p:cNvPr>
          <p:cNvSpPr txBox="1"/>
          <p:nvPr/>
        </p:nvSpPr>
        <p:spPr>
          <a:xfrm>
            <a:off x="8097143" y="4843856"/>
            <a:ext cx="29934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Besvarelse af opgavens hovedspørgsmål + evt. en praktisk del</a:t>
            </a:r>
            <a:endParaRPr lang="da-DK" sz="1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5929E252-CC57-F095-B95C-47854957CF39}"/>
              </a:ext>
            </a:extLst>
          </p:cNvPr>
          <p:cNvGrpSpPr/>
          <p:nvPr/>
        </p:nvGrpSpPr>
        <p:grpSpPr>
          <a:xfrm>
            <a:off x="10181662" y="3636649"/>
            <a:ext cx="1628280" cy="1366560"/>
            <a:chOff x="9725140" y="4200800"/>
            <a:chExt cx="1628280" cy="13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4" name="Håndskrift 33">
                  <a:extLst>
                    <a:ext uri="{FF2B5EF4-FFF2-40B4-BE49-F238E27FC236}">
                      <a16:creationId xmlns:a16="http://schemas.microsoft.com/office/drawing/2014/main" id="{A175017D-18AD-BCF5-7172-DB75E4E0C8CD}"/>
                    </a:ext>
                  </a:extLst>
                </p14:cNvPr>
                <p14:cNvContentPartPr/>
                <p14:nvPr/>
              </p14:nvContentPartPr>
              <p14:xfrm>
                <a:off x="9725140" y="4241120"/>
                <a:ext cx="1628280" cy="1326240"/>
              </p14:xfrm>
            </p:contentPart>
          </mc:Choice>
          <mc:Fallback xmlns="">
            <p:pic>
              <p:nvPicPr>
                <p:cNvPr id="34" name="Håndskrift 33">
                  <a:extLst>
                    <a:ext uri="{FF2B5EF4-FFF2-40B4-BE49-F238E27FC236}">
                      <a16:creationId xmlns:a16="http://schemas.microsoft.com/office/drawing/2014/main" id="{A175017D-18AD-BCF5-7172-DB75E4E0C8C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707140" y="4223120"/>
                  <a:ext cx="1663920" cy="13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5" name="Håndskrift 34">
                  <a:extLst>
                    <a:ext uri="{FF2B5EF4-FFF2-40B4-BE49-F238E27FC236}">
                      <a16:creationId xmlns:a16="http://schemas.microsoft.com/office/drawing/2014/main" id="{51D9A6E7-0FC9-3AF9-A770-46633B75EF41}"/>
                    </a:ext>
                  </a:extLst>
                </p14:cNvPr>
                <p14:cNvContentPartPr/>
                <p14:nvPr/>
              </p14:nvContentPartPr>
              <p14:xfrm>
                <a:off x="9736660" y="4200800"/>
                <a:ext cx="248760" cy="37080"/>
              </p14:xfrm>
            </p:contentPart>
          </mc:Choice>
          <mc:Fallback xmlns="">
            <p:pic>
              <p:nvPicPr>
                <p:cNvPr id="35" name="Håndskrift 34">
                  <a:extLst>
                    <a:ext uri="{FF2B5EF4-FFF2-40B4-BE49-F238E27FC236}">
                      <a16:creationId xmlns:a16="http://schemas.microsoft.com/office/drawing/2014/main" id="{51D9A6E7-0FC9-3AF9-A770-46633B75EF4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718660" y="4182800"/>
                  <a:ext cx="28440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uppe 42">
            <a:extLst>
              <a:ext uri="{FF2B5EF4-FFF2-40B4-BE49-F238E27FC236}">
                <a16:creationId xmlns:a16="http://schemas.microsoft.com/office/drawing/2014/main" id="{269CB53F-0637-47A9-6C21-E50F6392813E}"/>
              </a:ext>
            </a:extLst>
          </p:cNvPr>
          <p:cNvGrpSpPr/>
          <p:nvPr/>
        </p:nvGrpSpPr>
        <p:grpSpPr>
          <a:xfrm>
            <a:off x="3903442" y="1215213"/>
            <a:ext cx="6414120" cy="2520720"/>
            <a:chOff x="3113740" y="1064840"/>
            <a:chExt cx="6414120" cy="252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0" name="Håndskrift 39">
                  <a:extLst>
                    <a:ext uri="{FF2B5EF4-FFF2-40B4-BE49-F238E27FC236}">
                      <a16:creationId xmlns:a16="http://schemas.microsoft.com/office/drawing/2014/main" id="{A09319DC-E465-F6AC-2AB3-A8BFF51A7BA3}"/>
                    </a:ext>
                  </a:extLst>
                </p14:cNvPr>
                <p14:cNvContentPartPr/>
                <p14:nvPr/>
              </p14:nvContentPartPr>
              <p14:xfrm>
                <a:off x="3113740" y="1064840"/>
                <a:ext cx="6414120" cy="2520720"/>
              </p14:xfrm>
            </p:contentPart>
          </mc:Choice>
          <mc:Fallback xmlns="">
            <p:pic>
              <p:nvPicPr>
                <p:cNvPr id="40" name="Håndskrift 39">
                  <a:extLst>
                    <a:ext uri="{FF2B5EF4-FFF2-40B4-BE49-F238E27FC236}">
                      <a16:creationId xmlns:a16="http://schemas.microsoft.com/office/drawing/2014/main" id="{A09319DC-E465-F6AC-2AB3-A8BFF51A7BA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95740" y="1047200"/>
                  <a:ext cx="6449760" cy="255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1" name="Håndskrift 40">
                  <a:extLst>
                    <a:ext uri="{FF2B5EF4-FFF2-40B4-BE49-F238E27FC236}">
                      <a16:creationId xmlns:a16="http://schemas.microsoft.com/office/drawing/2014/main" id="{CA9CE984-DC13-9F7C-3F65-26018A862E37}"/>
                    </a:ext>
                  </a:extLst>
                </p14:cNvPr>
                <p14:cNvContentPartPr/>
                <p14:nvPr/>
              </p14:nvContentPartPr>
              <p14:xfrm>
                <a:off x="9386740" y="1132160"/>
                <a:ext cx="135720" cy="319680"/>
              </p14:xfrm>
            </p:contentPart>
          </mc:Choice>
          <mc:Fallback xmlns="">
            <p:pic>
              <p:nvPicPr>
                <p:cNvPr id="41" name="Håndskrift 40">
                  <a:extLst>
                    <a:ext uri="{FF2B5EF4-FFF2-40B4-BE49-F238E27FC236}">
                      <a16:creationId xmlns:a16="http://schemas.microsoft.com/office/drawing/2014/main" id="{CA9CE984-DC13-9F7C-3F65-26018A862E3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369100" y="1114160"/>
                  <a:ext cx="171360" cy="355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5" name="Tekstfelt 44">
            <a:extLst>
              <a:ext uri="{FF2B5EF4-FFF2-40B4-BE49-F238E27FC236}">
                <a16:creationId xmlns:a16="http://schemas.microsoft.com/office/drawing/2014/main" id="{23DF5E29-F584-6676-5CB5-612381CDE107}"/>
              </a:ext>
            </a:extLst>
          </p:cNvPr>
          <p:cNvSpPr txBox="1"/>
          <p:nvPr/>
        </p:nvSpPr>
        <p:spPr>
          <a:xfrm>
            <a:off x="10502339" y="633173"/>
            <a:ext cx="1653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/>
              <a:t>Alle niveauerne er nødvendige for at besvare opgaven</a:t>
            </a:r>
          </a:p>
        </p:txBody>
      </p:sp>
    </p:spTree>
    <p:extLst>
      <p:ext uri="{BB962C8B-B14F-4D97-AF65-F5344CB8AC3E}">
        <p14:creationId xmlns:p14="http://schemas.microsoft.com/office/powerpoint/2010/main" val="407514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5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1C6B4E-3249-A52D-0F34-41B1D49E9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97" y="1054370"/>
            <a:ext cx="9688296" cy="1642969"/>
          </a:xfrm>
        </p:spPr>
        <p:txBody>
          <a:bodyPr anchor="b">
            <a:normAutofit/>
          </a:bodyPr>
          <a:lstStyle/>
          <a:p>
            <a:r>
              <a:rPr lang="da-DK" sz="4000" dirty="0"/>
              <a:t>Forløbsplan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032732D9-880F-0734-0497-77EA17542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97" y="2853410"/>
            <a:ext cx="10785603" cy="3536465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da-DK" sz="1800" dirty="0"/>
              <a:t>1. modul: Introduktion, brainstorm, afklaring af fordybelsesområde</a:t>
            </a:r>
          </a:p>
          <a:p>
            <a:pPr marL="0" indent="0">
              <a:buNone/>
            </a:pPr>
            <a:r>
              <a:rPr lang="da-DK" sz="1800" dirty="0"/>
              <a:t>2. modul: Indsamle faglig viden/faglitteratur i form af inde gode fagbøger/andre fagmaterialer</a:t>
            </a:r>
          </a:p>
          <a:p>
            <a:pPr marL="0" indent="0">
              <a:buNone/>
            </a:pPr>
            <a:r>
              <a:rPr lang="da-DK" sz="1800" dirty="0"/>
              <a:t>3. modul: Læse – tage noter, læse – tage noter, læse – tage noter, læse – tage noter….</a:t>
            </a:r>
          </a:p>
          <a:p>
            <a:pPr marL="0" indent="0">
              <a:buNone/>
            </a:pPr>
            <a:r>
              <a:rPr lang="da-DK" sz="1800" dirty="0"/>
              <a:t>4. modul: Læse – tage noter, læse – tage noter… OG få godkendt sit spørgsmål af DS</a:t>
            </a:r>
          </a:p>
          <a:p>
            <a:pPr marL="0" indent="0">
              <a:buNone/>
            </a:pPr>
            <a:r>
              <a:rPr lang="da-DK" sz="1800" dirty="0"/>
              <a:t>5. modul: Lave en kort beskrivelse af opgavens undersøgelse + den praktiske del som skal med ned på TAW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PRAKSIS: 7.-9. maj på TAW sammen med Iben</a:t>
            </a:r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r>
              <a:rPr lang="da-DK" sz="1800" dirty="0"/>
              <a:t>6. modul: Skrive – få praksisdelen godt integreret i opgaven</a:t>
            </a:r>
          </a:p>
          <a:p>
            <a:pPr marL="0" indent="0">
              <a:buNone/>
            </a:pPr>
            <a:r>
              <a:rPr lang="da-DK" sz="1800" dirty="0"/>
              <a:t>7. modul: Færdiggøre opgaven og aflevere de to færdigskrevne sider </a:t>
            </a:r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drake working GIF">
            <a:extLst>
              <a:ext uri="{FF2B5EF4-FFF2-40B4-BE49-F238E27FC236}">
                <a16:creationId xmlns:a16="http://schemas.microsoft.com/office/drawing/2014/main" id="{BF79F511-4180-4F83-31F3-C7782E6E9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63" y="1036614"/>
            <a:ext cx="3392124" cy="18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dlesspoetry paint alejandro jodorowsky endless poetry GIF">
            <a:extLst>
              <a:ext uri="{FF2B5EF4-FFF2-40B4-BE49-F238E27FC236}">
                <a16:creationId xmlns:a16="http://schemas.microsoft.com/office/drawing/2014/main" id="{778ECC68-D2B6-1E6A-1D2F-AD6888DB9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461" y="468125"/>
            <a:ext cx="2991104" cy="16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371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265AB9-28D6-6BB8-30B1-4C8B54AD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0222"/>
            <a:ext cx="10515600" cy="1325563"/>
          </a:xfrm>
        </p:spPr>
        <p:txBody>
          <a:bodyPr/>
          <a:lstStyle/>
          <a:p>
            <a:r>
              <a:rPr lang="da-DK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Skriftlig aflevering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D8047D-7614-B8BD-C7FF-3133B99C1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5785"/>
            <a:ext cx="6769100" cy="47482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Krav til afleveringen:</a:t>
            </a:r>
            <a:endParaRPr lang="da-DK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da-DK" dirty="0"/>
              <a:t>Den skal være 3 sider ekskl. forside, indholdsfortegnelse, litteraturliste og bilag (fx billedmateriale)</a:t>
            </a:r>
          </a:p>
          <a:p>
            <a:r>
              <a:rPr lang="da-DK" dirty="0"/>
              <a:t>Den skal have en titel</a:t>
            </a:r>
          </a:p>
          <a:p>
            <a:r>
              <a:rPr lang="da-DK" dirty="0"/>
              <a:t>Den skal have en forside med din opgaveformulering (det spørgsmål, du selv har formuleret, som din opgave besvarer)</a:t>
            </a:r>
          </a:p>
          <a:p>
            <a:r>
              <a:rPr lang="da-DK" dirty="0"/>
              <a:t>Den skal have en indholdsfortegnelse</a:t>
            </a:r>
          </a:p>
          <a:p>
            <a:r>
              <a:rPr lang="da-DK" dirty="0"/>
              <a:t>Den skal have en litteraturliste</a:t>
            </a:r>
          </a:p>
          <a:p>
            <a:r>
              <a:rPr lang="da-DK" dirty="0"/>
              <a:t>Billedmateriale vedlægges som bilag </a:t>
            </a:r>
          </a:p>
          <a:p>
            <a:r>
              <a:rPr lang="da-DK" dirty="0"/>
              <a:t>Afleveres på </a:t>
            </a:r>
            <a:r>
              <a:rPr lang="da-DK" dirty="0" err="1"/>
              <a:t>lectio</a:t>
            </a:r>
            <a:r>
              <a:rPr lang="da-DK" dirty="0"/>
              <a:t> senest d.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Opgaven svarer til 3 timers elevtid.</a:t>
            </a:r>
          </a:p>
        </p:txBody>
      </p:sp>
      <p:pic>
        <p:nvPicPr>
          <p:cNvPr id="3074" name="Picture 2" descr="Schitts Creek Comedy GIF by CBC">
            <a:extLst>
              <a:ext uri="{FF2B5EF4-FFF2-40B4-BE49-F238E27FC236}">
                <a16:creationId xmlns:a16="http://schemas.microsoft.com/office/drawing/2014/main" id="{98512212-C48D-42D5-B81D-3BB4FE17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99" y="2452686"/>
            <a:ext cx="4024313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74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34100BD-773A-4822-A05B-AEB7D41E9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A22FAA-AFC0-2269-693F-A123CBBCD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a-DK" dirty="0"/>
              <a:t>Præsentation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6183AC-BB45-9F2A-513B-942B80421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4614759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/>
              <a:t>Efterfølgende skal du præsentere dine vigtigste pointer for de andre i klassen i en PPT, så vi alle sammen bliver lidt klogere på det spændende emne, du nu ved en masse om </a:t>
            </a:r>
            <a:r>
              <a:rPr lang="da-DK" sz="2000">
                <a:sym typeface="Wingdings" pitchFamily="2" charset="2"/>
              </a:rPr>
              <a:t></a:t>
            </a:r>
            <a:endParaRPr lang="da-DK" sz="2000"/>
          </a:p>
          <a:p>
            <a:pPr marL="0" indent="0">
              <a:buNone/>
            </a:pPr>
            <a:endParaRPr lang="da-DK" sz="2000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1338" y="2015168"/>
            <a:ext cx="5283866" cy="4210442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50" name="Picture 2" descr="creative writing friends GIF">
            <a:extLst>
              <a:ext uri="{FF2B5EF4-FFF2-40B4-BE49-F238E27FC236}">
                <a16:creationId xmlns:a16="http://schemas.microsoft.com/office/drawing/2014/main" id="{B5F0A8A4-937D-5AC5-8B14-C2C59A053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0228" y="2971800"/>
            <a:ext cx="4126085" cy="185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78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F3B62E3-34AC-365B-EC9B-668D04057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  <a:latin typeface="+mj-lt"/>
              </a:rPr>
              <a:t>Næste skoleår: </a:t>
            </a:r>
            <a:r>
              <a:rPr lang="da-DK" sz="6600" dirty="0">
                <a:solidFill>
                  <a:srgbClr val="FFFFFF"/>
                </a:solidFill>
                <a:latin typeface="+mj-lt"/>
              </a:rPr>
              <a:t>SSO</a:t>
            </a:r>
            <a:r>
              <a:rPr lang="da-DK" sz="5600" dirty="0">
                <a:solidFill>
                  <a:srgbClr val="FFFFFF"/>
                </a:solidFill>
                <a:latin typeface="+mj-lt"/>
              </a:rPr>
              <a:t> </a:t>
            </a:r>
            <a:br>
              <a:rPr lang="da-DK" sz="5600" dirty="0">
                <a:solidFill>
                  <a:srgbClr val="FFFFFF"/>
                </a:solidFill>
                <a:latin typeface="+mj-lt"/>
              </a:rPr>
            </a:br>
            <a:r>
              <a:rPr lang="da-DK" sz="3600" dirty="0">
                <a:solidFill>
                  <a:srgbClr val="FFFFFF"/>
                </a:solidFill>
                <a:latin typeface="+mj-lt"/>
              </a:rPr>
              <a:t>– hvad er det?</a:t>
            </a:r>
            <a:endParaRPr lang="da-DK" sz="5600" dirty="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Pladsholder til indhold 2">
            <a:extLst>
              <a:ext uri="{FF2B5EF4-FFF2-40B4-BE49-F238E27FC236}">
                <a16:creationId xmlns:a16="http://schemas.microsoft.com/office/drawing/2014/main" id="{FD7F918A-114F-A5B1-AB2D-65106EAE8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1"/>
            <a:ext cx="4771607" cy="3659900"/>
          </a:xfrm>
        </p:spPr>
        <p:txBody>
          <a:bodyPr anchor="ctr">
            <a:normAutofit/>
          </a:bodyPr>
          <a:lstStyle/>
          <a:p>
            <a:r>
              <a:rPr lang="da-DK" sz="200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Individuel, skriftlig opgave på 10-15 sider</a:t>
            </a:r>
          </a:p>
          <a:p>
            <a:r>
              <a:rPr lang="da-DK" sz="200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1-2 fag, hvoraf ét fag skal være på B-niveau</a:t>
            </a:r>
          </a:p>
          <a:p>
            <a:r>
              <a:rPr lang="da-DK" sz="200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4 vejledninger i alt (1 før, 2 inden og 1 i skriveperioden)</a:t>
            </a:r>
          </a:p>
          <a:p>
            <a:r>
              <a:rPr lang="da-DK" sz="2000" dirty="0">
                <a:solidFill>
                  <a:schemeClr val="tx1">
                    <a:alpha val="80000"/>
                  </a:schemeClr>
                </a:solidFill>
                <a:latin typeface="+mn-lt"/>
              </a:rPr>
              <a:t>En uge til at besvare opgaven</a:t>
            </a:r>
          </a:p>
          <a:p>
            <a:pPr marL="0" indent="0">
              <a:buNone/>
            </a:pPr>
            <a:endParaRPr lang="da-DK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7E5AC67A-B809-D72C-8D39-A9A4E43ECA9F}"/>
              </a:ext>
            </a:extLst>
          </p:cNvPr>
          <p:cNvSpPr txBox="1"/>
          <p:nvPr/>
        </p:nvSpPr>
        <p:spPr>
          <a:xfrm>
            <a:off x="8680822" y="5416087"/>
            <a:ext cx="25427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Faglig fordybelse</a:t>
            </a:r>
            <a:endParaRPr lang="da-DK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18C4021B-C23F-F632-342C-B331FF85CB53}"/>
              </a:ext>
            </a:extLst>
          </p:cNvPr>
          <p:cNvGrpSpPr/>
          <p:nvPr/>
        </p:nvGrpSpPr>
        <p:grpSpPr>
          <a:xfrm>
            <a:off x="6000940" y="3603200"/>
            <a:ext cx="2385360" cy="2268360"/>
            <a:chOff x="6000940" y="3603200"/>
            <a:chExt cx="2385360" cy="2268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17" name="Håndskrift 16">
                  <a:extLst>
                    <a:ext uri="{FF2B5EF4-FFF2-40B4-BE49-F238E27FC236}">
                      <a16:creationId xmlns:a16="http://schemas.microsoft.com/office/drawing/2014/main" id="{EE24A182-A9EC-AA25-334E-72DAA8B1B731}"/>
                    </a:ext>
                  </a:extLst>
                </p14:cNvPr>
                <p14:cNvContentPartPr/>
                <p14:nvPr/>
              </p14:nvContentPartPr>
              <p14:xfrm>
                <a:off x="6000940" y="3603200"/>
                <a:ext cx="2385360" cy="2227320"/>
              </p14:xfrm>
            </p:contentPart>
          </mc:Choice>
          <mc:Fallback xmlns="">
            <p:pic>
              <p:nvPicPr>
                <p:cNvPr id="17" name="Håndskrift 16">
                  <a:extLst>
                    <a:ext uri="{FF2B5EF4-FFF2-40B4-BE49-F238E27FC236}">
                      <a16:creationId xmlns:a16="http://schemas.microsoft.com/office/drawing/2014/main" id="{EE24A182-A9EC-AA25-334E-72DAA8B1B73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983300" y="3585200"/>
                  <a:ext cx="2421000" cy="22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19" name="Håndskrift 18">
                  <a:extLst>
                    <a:ext uri="{FF2B5EF4-FFF2-40B4-BE49-F238E27FC236}">
                      <a16:creationId xmlns:a16="http://schemas.microsoft.com/office/drawing/2014/main" id="{CDD5C738-1A6A-AD1A-9B87-AC8AF4071E16}"/>
                    </a:ext>
                  </a:extLst>
                </p14:cNvPr>
                <p14:cNvContentPartPr/>
                <p14:nvPr/>
              </p14:nvContentPartPr>
              <p14:xfrm>
                <a:off x="7706980" y="5422280"/>
                <a:ext cx="665640" cy="449280"/>
              </p14:xfrm>
            </p:contentPart>
          </mc:Choice>
          <mc:Fallback xmlns="">
            <p:pic>
              <p:nvPicPr>
                <p:cNvPr id="19" name="Håndskrift 18">
                  <a:extLst>
                    <a:ext uri="{FF2B5EF4-FFF2-40B4-BE49-F238E27FC236}">
                      <a16:creationId xmlns:a16="http://schemas.microsoft.com/office/drawing/2014/main" id="{CDD5C738-1A6A-AD1A-9B87-AC8AF4071E1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89340" y="5404280"/>
                  <a:ext cx="701280" cy="484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2648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25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1ADE95-D1D4-A4DA-DD72-34747254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SSO i billedkunst</a:t>
            </a:r>
          </a:p>
        </p:txBody>
      </p:sp>
      <p:pic>
        <p:nvPicPr>
          <p:cNvPr id="4" name="Pladsholder til indhold 8">
            <a:extLst>
              <a:ext uri="{FF2B5EF4-FFF2-40B4-BE49-F238E27FC236}">
                <a16:creationId xmlns:a16="http://schemas.microsoft.com/office/drawing/2014/main" id="{1E3DE539-B219-CD0E-4197-110DE52A7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789" y="703422"/>
            <a:ext cx="6107737" cy="545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44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D3049-85B2-3BC9-98FE-CEC82B61C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C7A58815-1D43-E5BC-108A-719FE1A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09062-EFFA-F1B1-B38E-30D9B04AA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25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303CBDF-D3D5-06FA-F0E2-815702E9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SSO i billedkunst</a:t>
            </a:r>
          </a:p>
        </p:txBody>
      </p:sp>
      <p:pic>
        <p:nvPicPr>
          <p:cNvPr id="4" name="Pladsholder til indhold 8">
            <a:extLst>
              <a:ext uri="{FF2B5EF4-FFF2-40B4-BE49-F238E27FC236}">
                <a16:creationId xmlns:a16="http://schemas.microsoft.com/office/drawing/2014/main" id="{51636168-9DC9-0C2B-FE8B-3586F5C26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789" y="703422"/>
            <a:ext cx="6107737" cy="545115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C22EBF3-25B1-FAA0-1321-35BC62702E6E}"/>
              </a:ext>
            </a:extLst>
          </p:cNvPr>
          <p:cNvSpPr txBox="1"/>
          <p:nvPr/>
        </p:nvSpPr>
        <p:spPr>
          <a:xfrm>
            <a:off x="5280786" y="6060620"/>
            <a:ext cx="352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800" b="1" dirty="0">
                <a:solidFill>
                  <a:schemeClr val="bg1"/>
                </a:solidFill>
                <a:latin typeface="+mn-lt"/>
              </a:rPr>
              <a:t>To muligheder i billedkunst: </a:t>
            </a:r>
            <a:r>
              <a:rPr lang="da-DK" sz="1800" dirty="0">
                <a:solidFill>
                  <a:schemeClr val="bg1"/>
                </a:solidFill>
                <a:latin typeface="+mn-lt"/>
              </a:rPr>
              <a:t>Med eller uden eget praktisk produkt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5122" name="Picture 2" descr="Alejandro Jodorowsky Art GIF by Endless Poetry">
            <a:extLst>
              <a:ext uri="{FF2B5EF4-FFF2-40B4-BE49-F238E27FC236}">
                <a16:creationId xmlns:a16="http://schemas.microsoft.com/office/drawing/2014/main" id="{2A492115-15BB-A911-6C9C-57A18ECDF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850" y="4953818"/>
            <a:ext cx="3269985" cy="17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117D3388-F03E-EC4B-10D3-2EBAEF76ACC1}"/>
              </a:ext>
            </a:extLst>
          </p:cNvPr>
          <p:cNvGrpSpPr/>
          <p:nvPr/>
        </p:nvGrpSpPr>
        <p:grpSpPr>
          <a:xfrm>
            <a:off x="1055956" y="4321524"/>
            <a:ext cx="4134600" cy="2109240"/>
            <a:chOff x="1583740" y="4291880"/>
            <a:chExt cx="4134600" cy="21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Håndskrift 14">
                  <a:extLst>
                    <a:ext uri="{FF2B5EF4-FFF2-40B4-BE49-F238E27FC236}">
                      <a16:creationId xmlns:a16="http://schemas.microsoft.com/office/drawing/2014/main" id="{5D1B5B67-41B7-A6C2-8211-3E887089657B}"/>
                    </a:ext>
                  </a:extLst>
                </p14:cNvPr>
                <p14:cNvContentPartPr/>
                <p14:nvPr/>
              </p14:nvContentPartPr>
              <p14:xfrm>
                <a:off x="1583740" y="4291880"/>
                <a:ext cx="4134600" cy="1915560"/>
              </p14:xfrm>
            </p:contentPart>
          </mc:Choice>
          <mc:Fallback xmlns="">
            <p:pic>
              <p:nvPicPr>
                <p:cNvPr id="15" name="Håndskrift 14">
                  <a:extLst>
                    <a:ext uri="{FF2B5EF4-FFF2-40B4-BE49-F238E27FC236}">
                      <a16:creationId xmlns:a16="http://schemas.microsoft.com/office/drawing/2014/main" id="{5D1B5B67-41B7-A6C2-8211-3E887089657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65740" y="4273880"/>
                  <a:ext cx="4170240" cy="19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Håndskrift 15">
                  <a:extLst>
                    <a:ext uri="{FF2B5EF4-FFF2-40B4-BE49-F238E27FC236}">
                      <a16:creationId xmlns:a16="http://schemas.microsoft.com/office/drawing/2014/main" id="{327CEA76-DFA6-A076-BFF7-A37BA6D354E3}"/>
                    </a:ext>
                  </a:extLst>
                </p14:cNvPr>
                <p14:cNvContentPartPr/>
                <p14:nvPr/>
              </p14:nvContentPartPr>
              <p14:xfrm>
                <a:off x="4948660" y="6213200"/>
                <a:ext cx="767520" cy="187920"/>
              </p14:xfrm>
            </p:contentPart>
          </mc:Choice>
          <mc:Fallback xmlns="">
            <p:pic>
              <p:nvPicPr>
                <p:cNvPr id="16" name="Håndskrift 15">
                  <a:extLst>
                    <a:ext uri="{FF2B5EF4-FFF2-40B4-BE49-F238E27FC236}">
                      <a16:creationId xmlns:a16="http://schemas.microsoft.com/office/drawing/2014/main" id="{327CEA76-DFA6-A076-BFF7-A37BA6D354E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30668" y="6195200"/>
                  <a:ext cx="803143" cy="223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94464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2667F-2510-843F-3818-2479195A0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A3090898-B834-39B2-339D-9913B8F27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247D76-A083-BDC5-70FB-AAE315195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25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CEC3317-22F3-E394-5CD4-E2C72B02C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SSO i billedkunst</a:t>
            </a:r>
          </a:p>
        </p:txBody>
      </p:sp>
      <p:pic>
        <p:nvPicPr>
          <p:cNvPr id="4" name="Pladsholder til indhold 8">
            <a:extLst>
              <a:ext uri="{FF2B5EF4-FFF2-40B4-BE49-F238E27FC236}">
                <a16:creationId xmlns:a16="http://schemas.microsoft.com/office/drawing/2014/main" id="{01772A49-74D6-AB76-6F02-613CDBF93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789" y="703422"/>
            <a:ext cx="6107737" cy="545115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3288AEA-0FC3-A5DA-AD2C-FE2B23AFF63F}"/>
              </a:ext>
            </a:extLst>
          </p:cNvPr>
          <p:cNvSpPr txBox="1"/>
          <p:nvPr/>
        </p:nvSpPr>
        <p:spPr>
          <a:xfrm>
            <a:off x="5280786" y="6060620"/>
            <a:ext cx="352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800" b="1" dirty="0">
                <a:solidFill>
                  <a:schemeClr val="bg1"/>
                </a:solidFill>
                <a:latin typeface="+mn-lt"/>
              </a:rPr>
              <a:t>To muligheder i billedkunst: </a:t>
            </a:r>
            <a:r>
              <a:rPr lang="da-DK" sz="1800" dirty="0">
                <a:solidFill>
                  <a:schemeClr val="bg1"/>
                </a:solidFill>
                <a:latin typeface="+mn-lt"/>
              </a:rPr>
              <a:t>Med eller uden eget praktisk produkt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5122" name="Picture 2" descr="Alejandro Jodorowsky Art GIF by Endless Poetry">
            <a:extLst>
              <a:ext uri="{FF2B5EF4-FFF2-40B4-BE49-F238E27FC236}">
                <a16:creationId xmlns:a16="http://schemas.microsoft.com/office/drawing/2014/main" id="{21825296-1D9A-5467-A1F3-1ECDD2377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850" y="4953818"/>
            <a:ext cx="3269985" cy="17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52D7BE43-2C02-5570-0F2B-4AD7A0B1ED62}"/>
              </a:ext>
            </a:extLst>
          </p:cNvPr>
          <p:cNvGrpSpPr/>
          <p:nvPr/>
        </p:nvGrpSpPr>
        <p:grpSpPr>
          <a:xfrm>
            <a:off x="1055956" y="4321524"/>
            <a:ext cx="4134600" cy="2109240"/>
            <a:chOff x="1583740" y="4291880"/>
            <a:chExt cx="4134600" cy="21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Håndskrift 14">
                  <a:extLst>
                    <a:ext uri="{FF2B5EF4-FFF2-40B4-BE49-F238E27FC236}">
                      <a16:creationId xmlns:a16="http://schemas.microsoft.com/office/drawing/2014/main" id="{1B1AFE49-3E53-04A0-FD9C-80EB5B453F18}"/>
                    </a:ext>
                  </a:extLst>
                </p14:cNvPr>
                <p14:cNvContentPartPr/>
                <p14:nvPr/>
              </p14:nvContentPartPr>
              <p14:xfrm>
                <a:off x="1583740" y="4291880"/>
                <a:ext cx="4134600" cy="1915560"/>
              </p14:xfrm>
            </p:contentPart>
          </mc:Choice>
          <mc:Fallback xmlns="">
            <p:pic>
              <p:nvPicPr>
                <p:cNvPr id="15" name="Håndskrift 14">
                  <a:extLst>
                    <a:ext uri="{FF2B5EF4-FFF2-40B4-BE49-F238E27FC236}">
                      <a16:creationId xmlns:a16="http://schemas.microsoft.com/office/drawing/2014/main" id="{1B1AFE49-3E53-04A0-FD9C-80EB5B453F1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65740" y="4273880"/>
                  <a:ext cx="4170240" cy="19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Håndskrift 15">
                  <a:extLst>
                    <a:ext uri="{FF2B5EF4-FFF2-40B4-BE49-F238E27FC236}">
                      <a16:creationId xmlns:a16="http://schemas.microsoft.com/office/drawing/2014/main" id="{E020A018-AFC6-9099-A50A-86FAA91CEC03}"/>
                    </a:ext>
                  </a:extLst>
                </p14:cNvPr>
                <p14:cNvContentPartPr/>
                <p14:nvPr/>
              </p14:nvContentPartPr>
              <p14:xfrm>
                <a:off x="4948660" y="6213200"/>
                <a:ext cx="767520" cy="187920"/>
              </p14:xfrm>
            </p:contentPart>
          </mc:Choice>
          <mc:Fallback xmlns="">
            <p:pic>
              <p:nvPicPr>
                <p:cNvPr id="16" name="Håndskrift 15">
                  <a:extLst>
                    <a:ext uri="{FF2B5EF4-FFF2-40B4-BE49-F238E27FC236}">
                      <a16:creationId xmlns:a16="http://schemas.microsoft.com/office/drawing/2014/main" id="{E020A018-AFC6-9099-A50A-86FAA91CEC0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30668" y="6195200"/>
                  <a:ext cx="803143" cy="223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170" name="Picture 2" descr="Ned Beatty Art GIF">
            <a:extLst>
              <a:ext uri="{FF2B5EF4-FFF2-40B4-BE49-F238E27FC236}">
                <a16:creationId xmlns:a16="http://schemas.microsoft.com/office/drawing/2014/main" id="{75B5E6AB-AC70-06DF-7F99-5AF0BA15D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57" y="3292846"/>
            <a:ext cx="3403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661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62DB64-073C-5BDD-5A50-BBB9ED3B2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F4341E27-8604-2DB0-1E46-5D558685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69A15C-B535-25FC-134D-5B77B4AFE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25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D782D2-20BA-BB2B-DA89-BFEA920EB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SSO i billedkunst</a:t>
            </a:r>
          </a:p>
        </p:txBody>
      </p:sp>
      <p:pic>
        <p:nvPicPr>
          <p:cNvPr id="4" name="Pladsholder til indhold 8">
            <a:extLst>
              <a:ext uri="{FF2B5EF4-FFF2-40B4-BE49-F238E27FC236}">
                <a16:creationId xmlns:a16="http://schemas.microsoft.com/office/drawing/2014/main" id="{C3BEBB4F-A142-1EFE-C226-9F038A230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789" y="703422"/>
            <a:ext cx="6107737" cy="545115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290340C-8949-2DC1-0B36-B1B6859CDBD9}"/>
              </a:ext>
            </a:extLst>
          </p:cNvPr>
          <p:cNvSpPr txBox="1"/>
          <p:nvPr/>
        </p:nvSpPr>
        <p:spPr>
          <a:xfrm>
            <a:off x="5280786" y="6060620"/>
            <a:ext cx="352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800" b="1" dirty="0">
                <a:solidFill>
                  <a:schemeClr val="bg1"/>
                </a:solidFill>
                <a:latin typeface="+mn-lt"/>
              </a:rPr>
              <a:t>To muligheder i billedkunst: </a:t>
            </a:r>
            <a:r>
              <a:rPr lang="da-DK" sz="1800" dirty="0">
                <a:solidFill>
                  <a:schemeClr val="bg1"/>
                </a:solidFill>
                <a:latin typeface="+mn-lt"/>
              </a:rPr>
              <a:t>Med eller uden eget praktisk produkt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5122" name="Picture 2" descr="Alejandro Jodorowsky Art GIF by Endless Poetry">
            <a:extLst>
              <a:ext uri="{FF2B5EF4-FFF2-40B4-BE49-F238E27FC236}">
                <a16:creationId xmlns:a16="http://schemas.microsoft.com/office/drawing/2014/main" id="{5E285C6B-16D5-FF78-95FE-C9CB18E6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850" y="4953818"/>
            <a:ext cx="3269985" cy="17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C61907E2-EB2A-6F15-4FB2-C37E06054ECD}"/>
              </a:ext>
            </a:extLst>
          </p:cNvPr>
          <p:cNvGrpSpPr/>
          <p:nvPr/>
        </p:nvGrpSpPr>
        <p:grpSpPr>
          <a:xfrm>
            <a:off x="1055956" y="4321524"/>
            <a:ext cx="4134600" cy="2109240"/>
            <a:chOff x="1583740" y="4291880"/>
            <a:chExt cx="4134600" cy="21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Håndskrift 14">
                  <a:extLst>
                    <a:ext uri="{FF2B5EF4-FFF2-40B4-BE49-F238E27FC236}">
                      <a16:creationId xmlns:a16="http://schemas.microsoft.com/office/drawing/2014/main" id="{3873A168-14C5-B58B-455B-719714EFC39C}"/>
                    </a:ext>
                  </a:extLst>
                </p14:cNvPr>
                <p14:cNvContentPartPr/>
                <p14:nvPr/>
              </p14:nvContentPartPr>
              <p14:xfrm>
                <a:off x="1583740" y="4291880"/>
                <a:ext cx="4134600" cy="1915560"/>
              </p14:xfrm>
            </p:contentPart>
          </mc:Choice>
          <mc:Fallback xmlns="">
            <p:pic>
              <p:nvPicPr>
                <p:cNvPr id="15" name="Håndskrift 14">
                  <a:extLst>
                    <a:ext uri="{FF2B5EF4-FFF2-40B4-BE49-F238E27FC236}">
                      <a16:creationId xmlns:a16="http://schemas.microsoft.com/office/drawing/2014/main" id="{3873A168-14C5-B58B-455B-719714EFC39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65740" y="4273880"/>
                  <a:ext cx="4170240" cy="19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Håndskrift 15">
                  <a:extLst>
                    <a:ext uri="{FF2B5EF4-FFF2-40B4-BE49-F238E27FC236}">
                      <a16:creationId xmlns:a16="http://schemas.microsoft.com/office/drawing/2014/main" id="{848F83BC-D6AE-653E-7982-E599A9EA5647}"/>
                    </a:ext>
                  </a:extLst>
                </p14:cNvPr>
                <p14:cNvContentPartPr/>
                <p14:nvPr/>
              </p14:nvContentPartPr>
              <p14:xfrm>
                <a:off x="4948660" y="6213200"/>
                <a:ext cx="767520" cy="187920"/>
              </p14:xfrm>
            </p:contentPart>
          </mc:Choice>
          <mc:Fallback xmlns="">
            <p:pic>
              <p:nvPicPr>
                <p:cNvPr id="16" name="Håndskrift 15">
                  <a:extLst>
                    <a:ext uri="{FF2B5EF4-FFF2-40B4-BE49-F238E27FC236}">
                      <a16:creationId xmlns:a16="http://schemas.microsoft.com/office/drawing/2014/main" id="{848F83BC-D6AE-653E-7982-E599A9EA564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30668" y="6195200"/>
                  <a:ext cx="803143" cy="223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170" name="Picture 2" descr="Ned Beatty Art GIF">
            <a:extLst>
              <a:ext uri="{FF2B5EF4-FFF2-40B4-BE49-F238E27FC236}">
                <a16:creationId xmlns:a16="http://schemas.microsoft.com/office/drawing/2014/main" id="{8BA5C7AA-B981-1572-016A-1F27EC98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57" y="3292846"/>
            <a:ext cx="3403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ob Ross Art GIF">
            <a:extLst>
              <a:ext uri="{FF2B5EF4-FFF2-40B4-BE49-F238E27FC236}">
                <a16:creationId xmlns:a16="http://schemas.microsoft.com/office/drawing/2014/main" id="{5B58CDBC-FC1D-F3AA-EA0F-EAE1AC35F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881" y="1781524"/>
            <a:ext cx="2921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447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340787-9558-2F89-B91F-AED146346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EF03C420-6C4D-FA54-5A6B-B14C4B8D5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832F48-D8D0-FA3F-5C94-AD4F06694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25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5C11B6-8500-80A7-3242-82026F8DA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SSO i billedkunst</a:t>
            </a:r>
          </a:p>
        </p:txBody>
      </p:sp>
      <p:pic>
        <p:nvPicPr>
          <p:cNvPr id="4" name="Pladsholder til indhold 8">
            <a:extLst>
              <a:ext uri="{FF2B5EF4-FFF2-40B4-BE49-F238E27FC236}">
                <a16:creationId xmlns:a16="http://schemas.microsoft.com/office/drawing/2014/main" id="{7761B676-6EAE-6106-7E72-EDDF7AEB3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789" y="703422"/>
            <a:ext cx="6107737" cy="5451155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6CA3CB5-58F7-8CA7-B874-C9F1BB955B04}"/>
              </a:ext>
            </a:extLst>
          </p:cNvPr>
          <p:cNvSpPr txBox="1"/>
          <p:nvPr/>
        </p:nvSpPr>
        <p:spPr>
          <a:xfrm>
            <a:off x="5280786" y="6060620"/>
            <a:ext cx="3526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800" b="1" dirty="0">
                <a:solidFill>
                  <a:schemeClr val="bg1"/>
                </a:solidFill>
                <a:latin typeface="+mn-lt"/>
              </a:rPr>
              <a:t>To muligheder i billedkunst: </a:t>
            </a:r>
            <a:r>
              <a:rPr lang="da-DK" sz="1800" dirty="0">
                <a:solidFill>
                  <a:schemeClr val="bg1"/>
                </a:solidFill>
                <a:latin typeface="+mn-lt"/>
              </a:rPr>
              <a:t>Med eller uden eget praktisk produkt</a:t>
            </a:r>
            <a:endParaRPr lang="da-DK" dirty="0">
              <a:solidFill>
                <a:schemeClr val="bg1"/>
              </a:solidFill>
            </a:endParaRPr>
          </a:p>
        </p:txBody>
      </p:sp>
      <p:pic>
        <p:nvPicPr>
          <p:cNvPr id="5122" name="Picture 2" descr="Alejandro Jodorowsky Art GIF by Endless Poetry">
            <a:extLst>
              <a:ext uri="{FF2B5EF4-FFF2-40B4-BE49-F238E27FC236}">
                <a16:creationId xmlns:a16="http://schemas.microsoft.com/office/drawing/2014/main" id="{9D82E3D3-3B86-BDC5-42B5-0AE08FCD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850" y="4953818"/>
            <a:ext cx="3269985" cy="175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pe 17">
            <a:extLst>
              <a:ext uri="{FF2B5EF4-FFF2-40B4-BE49-F238E27FC236}">
                <a16:creationId xmlns:a16="http://schemas.microsoft.com/office/drawing/2014/main" id="{899F58DE-919E-F555-18D5-59D2675335F3}"/>
              </a:ext>
            </a:extLst>
          </p:cNvPr>
          <p:cNvGrpSpPr/>
          <p:nvPr/>
        </p:nvGrpSpPr>
        <p:grpSpPr>
          <a:xfrm>
            <a:off x="1055956" y="4321524"/>
            <a:ext cx="4134600" cy="2109240"/>
            <a:chOff x="1583740" y="4291880"/>
            <a:chExt cx="4134600" cy="21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Håndskrift 14">
                  <a:extLst>
                    <a:ext uri="{FF2B5EF4-FFF2-40B4-BE49-F238E27FC236}">
                      <a16:creationId xmlns:a16="http://schemas.microsoft.com/office/drawing/2014/main" id="{D75D651B-31C4-AF15-0D5E-CEB1F20C08FB}"/>
                    </a:ext>
                  </a:extLst>
                </p14:cNvPr>
                <p14:cNvContentPartPr/>
                <p14:nvPr/>
              </p14:nvContentPartPr>
              <p14:xfrm>
                <a:off x="1583740" y="4291880"/>
                <a:ext cx="4134600" cy="1915560"/>
              </p14:xfrm>
            </p:contentPart>
          </mc:Choice>
          <mc:Fallback xmlns="">
            <p:pic>
              <p:nvPicPr>
                <p:cNvPr id="15" name="Håndskrift 14">
                  <a:extLst>
                    <a:ext uri="{FF2B5EF4-FFF2-40B4-BE49-F238E27FC236}">
                      <a16:creationId xmlns:a16="http://schemas.microsoft.com/office/drawing/2014/main" id="{D75D651B-31C4-AF15-0D5E-CEB1F20C08FB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65740" y="4273880"/>
                  <a:ext cx="4170240" cy="19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Håndskrift 15">
                  <a:extLst>
                    <a:ext uri="{FF2B5EF4-FFF2-40B4-BE49-F238E27FC236}">
                      <a16:creationId xmlns:a16="http://schemas.microsoft.com/office/drawing/2014/main" id="{3B2E0AD1-56DA-4221-6A47-002231E4DC04}"/>
                    </a:ext>
                  </a:extLst>
                </p14:cNvPr>
                <p14:cNvContentPartPr/>
                <p14:nvPr/>
              </p14:nvContentPartPr>
              <p14:xfrm>
                <a:off x="4948660" y="6213200"/>
                <a:ext cx="767520" cy="187920"/>
              </p14:xfrm>
            </p:contentPart>
          </mc:Choice>
          <mc:Fallback xmlns="">
            <p:pic>
              <p:nvPicPr>
                <p:cNvPr id="16" name="Håndskrift 15">
                  <a:extLst>
                    <a:ext uri="{FF2B5EF4-FFF2-40B4-BE49-F238E27FC236}">
                      <a16:creationId xmlns:a16="http://schemas.microsoft.com/office/drawing/2014/main" id="{3B2E0AD1-56DA-4221-6A47-002231E4DC0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30668" y="6195200"/>
                  <a:ext cx="803143" cy="223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170" name="Picture 2" descr="Ned Beatty Art GIF">
            <a:extLst>
              <a:ext uri="{FF2B5EF4-FFF2-40B4-BE49-F238E27FC236}">
                <a16:creationId xmlns:a16="http://schemas.microsoft.com/office/drawing/2014/main" id="{AFC9B683-43D4-F23D-714B-F5C812A35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57" y="3292846"/>
            <a:ext cx="3403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ob Ross Art GIF">
            <a:extLst>
              <a:ext uri="{FF2B5EF4-FFF2-40B4-BE49-F238E27FC236}">
                <a16:creationId xmlns:a16="http://schemas.microsoft.com/office/drawing/2014/main" id="{A2788684-3A87-9D80-4AA3-D34C85E98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881" y="1781524"/>
            <a:ext cx="2921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Bob Ross Art GIF">
            <a:extLst>
              <a:ext uri="{FF2B5EF4-FFF2-40B4-BE49-F238E27FC236}">
                <a16:creationId xmlns:a16="http://schemas.microsoft.com/office/drawing/2014/main" id="{79FB3B18-A7FC-0E7E-6FBC-F51087076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184" y="1447800"/>
            <a:ext cx="3836416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381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FFCE17-4ECC-576A-E1A8-B401AFAB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358736" cy="1200361"/>
          </a:xfrm>
        </p:spPr>
        <p:txBody>
          <a:bodyPr anchor="b">
            <a:normAutofit/>
          </a:bodyPr>
          <a:lstStyle/>
          <a:p>
            <a:r>
              <a:rPr lang="da-DK" sz="3600" dirty="0"/>
              <a:t>Hvad kan jeg skrive om i mit projekt?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1C7E253-B519-DFEC-CD1D-B2E6867E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470" y="4418880"/>
            <a:ext cx="1851291" cy="185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AD24008A-2126-E60F-2459-6562A4A7E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4" y="2440432"/>
            <a:ext cx="9026902" cy="31661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1800" dirty="0"/>
              <a:t>Ligesom i </a:t>
            </a:r>
            <a:r>
              <a:rPr lang="da-DK" sz="1800" dirty="0" err="1"/>
              <a:t>SSO’en</a:t>
            </a:r>
            <a:r>
              <a:rPr lang="da-DK" sz="1800" dirty="0"/>
              <a:t> kan du i dette fordybelsesprojekt skrive om alt indenfor fagets rammer – med udgangspunkt i den faglige metode (teori og analyse + praksis)</a:t>
            </a:r>
          </a:p>
          <a:p>
            <a:pPr marL="0" indent="0">
              <a:buNone/>
            </a:pPr>
            <a:endParaRPr lang="da-DK" sz="1800" dirty="0"/>
          </a:p>
          <a:p>
            <a:pPr marL="514350" indent="-514350">
              <a:buFont typeface="+mj-lt"/>
              <a:buAutoNum type="arabicPeriod"/>
            </a:pPr>
            <a:r>
              <a:rPr lang="da-DK" sz="1800" dirty="0"/>
              <a:t>Find en kunstner, en kunsthistorisk periode, et tema på tværs af forskellige værker, genstande inden for visuel billedkultur (plakater, reklamer el. lign)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800" dirty="0"/>
              <a:t>Formuler dit område som et spørgsmål, du vil besvare. Det er godt at tage udgangspunkt i en undren eller undersøgelse. Hvad vil du finde ud af i dit projekt?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800" dirty="0"/>
              <a:t>Hvordan kan den praktiske del indgå? Er det en teknik, du vil undersøge? En stil? Brugen af bestemte farvevirkninger? En teori?</a:t>
            </a:r>
          </a:p>
          <a:p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058098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9D03E-3D76-26F3-2B54-985352DBD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F3FDE62-3C67-344B-3517-B08290B41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8606DE-64DF-D669-3FA7-D4534C03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358736" cy="1200361"/>
          </a:xfrm>
        </p:spPr>
        <p:txBody>
          <a:bodyPr anchor="b">
            <a:normAutofit/>
          </a:bodyPr>
          <a:lstStyle/>
          <a:p>
            <a:r>
              <a:rPr lang="da-DK" sz="3600" dirty="0"/>
              <a:t>Hvad kan jeg skrive om i mit projekt?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C85BD4B-0E1B-BE8A-FD31-6C7CFBF38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9152FB5F-5AFE-1FF6-2591-1C7CFB01E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935553EB-2AE6-7864-E6F9-6FA73A352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489FACF4-62ED-5FF7-D892-67B569BB6F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6E191C7-9626-62DF-4D10-EE4F433F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470" y="4418880"/>
            <a:ext cx="1851291" cy="185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8B777B60-7DCD-515C-A5A1-9AB8C324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4" y="2440432"/>
            <a:ext cx="9026902" cy="316611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a-DK" sz="1800" dirty="0"/>
              <a:t>Ligesom i </a:t>
            </a:r>
            <a:r>
              <a:rPr lang="da-DK" sz="1800" dirty="0" err="1"/>
              <a:t>SSO’en</a:t>
            </a:r>
            <a:r>
              <a:rPr lang="da-DK" sz="1800" dirty="0"/>
              <a:t> kan du i dette fordybelsesprojekt skrive om alt indenfor fagets rammer – med udgangspunkt i den faglige metode (teori og analyse + praksis)</a:t>
            </a:r>
          </a:p>
          <a:p>
            <a:pPr marL="0" indent="0">
              <a:buNone/>
            </a:pPr>
            <a:endParaRPr lang="da-DK" sz="1800" dirty="0"/>
          </a:p>
          <a:p>
            <a:pPr marL="514350" indent="-514350">
              <a:buFont typeface="+mj-lt"/>
              <a:buAutoNum type="arabicPeriod"/>
            </a:pPr>
            <a:r>
              <a:rPr lang="da-DK" sz="1800" dirty="0"/>
              <a:t>Find en kunstner, en kunsthistorisk periode, et tema på tværs af forskellige værker, genstande inden for visuel billedkultur (plakater, reklamer el. lign)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800" dirty="0"/>
              <a:t>Formuler dit område som et spørgsmål, du vil besvare. Det er godt at tage udgangspunkt i en undren eller undersøgelse. Hvad vil du finde ud af i dit projekt?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800" dirty="0"/>
              <a:t>Hvordan kan den praktiske del indgå? Er det en teknik, du vil undersøge? En stil? Brugen af bestemte farvevirkninger? En teori?</a:t>
            </a:r>
          </a:p>
          <a:p>
            <a:endParaRPr lang="da-DK" sz="18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3AE6220-626E-63D6-2668-C78A83F95C20}"/>
              </a:ext>
            </a:extLst>
          </p:cNvPr>
          <p:cNvSpPr txBox="1"/>
          <p:nvPr/>
        </p:nvSpPr>
        <p:spPr>
          <a:xfrm>
            <a:off x="9067466" y="889864"/>
            <a:ext cx="19140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 dette projekt, </a:t>
            </a:r>
            <a:r>
              <a:rPr lang="da-DK" sz="20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skal</a:t>
            </a:r>
            <a:r>
              <a:rPr lang="da-DK" sz="2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der indgå en praktisk del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Håndskrift 14">
                <a:extLst>
                  <a:ext uri="{FF2B5EF4-FFF2-40B4-BE49-F238E27FC236}">
                    <a16:creationId xmlns:a16="http://schemas.microsoft.com/office/drawing/2014/main" id="{E98BB307-7806-EE88-B32B-2043B9BE1472}"/>
                  </a:ext>
                </a:extLst>
              </p14:cNvPr>
              <p14:cNvContentPartPr/>
              <p14:nvPr/>
            </p14:nvContentPartPr>
            <p14:xfrm>
              <a:off x="8622016" y="122851"/>
              <a:ext cx="2712322" cy="2396063"/>
            </p14:xfrm>
          </p:contentPart>
        </mc:Choice>
        <mc:Fallback xmlns="">
          <p:pic>
            <p:nvPicPr>
              <p:cNvPr id="15" name="Håndskrift 14">
                <a:extLst>
                  <a:ext uri="{FF2B5EF4-FFF2-40B4-BE49-F238E27FC236}">
                    <a16:creationId xmlns:a16="http://schemas.microsoft.com/office/drawing/2014/main" id="{E98BB307-7806-EE88-B32B-2043B9BE14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04015" y="104852"/>
                <a:ext cx="2747963" cy="2431702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e 22">
            <a:extLst>
              <a:ext uri="{FF2B5EF4-FFF2-40B4-BE49-F238E27FC236}">
                <a16:creationId xmlns:a16="http://schemas.microsoft.com/office/drawing/2014/main" id="{3725AAA2-6777-1730-931C-3AEE7D9ADD67}"/>
              </a:ext>
            </a:extLst>
          </p:cNvPr>
          <p:cNvGrpSpPr/>
          <p:nvPr/>
        </p:nvGrpSpPr>
        <p:grpSpPr>
          <a:xfrm rot="2228860">
            <a:off x="7147444" y="1931893"/>
            <a:ext cx="1266120" cy="3907800"/>
            <a:chOff x="9234100" y="2245640"/>
            <a:chExt cx="1266120" cy="390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7" name="Håndskrift 16">
                  <a:extLst>
                    <a:ext uri="{FF2B5EF4-FFF2-40B4-BE49-F238E27FC236}">
                      <a16:creationId xmlns:a16="http://schemas.microsoft.com/office/drawing/2014/main" id="{DDF7ABCE-B0EF-C349-03AB-4517ECCFC1F5}"/>
                    </a:ext>
                  </a:extLst>
                </p14:cNvPr>
                <p14:cNvContentPartPr/>
                <p14:nvPr/>
              </p14:nvContentPartPr>
              <p14:xfrm>
                <a:off x="9234100" y="2245640"/>
                <a:ext cx="903600" cy="3907800"/>
              </p14:xfrm>
            </p:contentPart>
          </mc:Choice>
          <mc:Fallback xmlns="">
            <p:pic>
              <p:nvPicPr>
                <p:cNvPr id="17" name="Håndskrift 16">
                  <a:extLst>
                    <a:ext uri="{FF2B5EF4-FFF2-40B4-BE49-F238E27FC236}">
                      <a16:creationId xmlns:a16="http://schemas.microsoft.com/office/drawing/2014/main" id="{DDF7ABCE-B0EF-C349-03AB-4517ECCFC1F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16100" y="2227642"/>
                  <a:ext cx="939240" cy="39434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Håndskrift 17">
                  <a:extLst>
                    <a:ext uri="{FF2B5EF4-FFF2-40B4-BE49-F238E27FC236}">
                      <a16:creationId xmlns:a16="http://schemas.microsoft.com/office/drawing/2014/main" id="{6E74E888-0894-733A-DF72-1785D23A9995}"/>
                    </a:ext>
                  </a:extLst>
                </p14:cNvPr>
                <p14:cNvContentPartPr/>
                <p14:nvPr/>
              </p14:nvContentPartPr>
              <p14:xfrm>
                <a:off x="9857260" y="2270480"/>
                <a:ext cx="283320" cy="575280"/>
              </p14:xfrm>
            </p:contentPart>
          </mc:Choice>
          <mc:Fallback xmlns="">
            <p:pic>
              <p:nvPicPr>
                <p:cNvPr id="18" name="Håndskrift 17">
                  <a:extLst>
                    <a:ext uri="{FF2B5EF4-FFF2-40B4-BE49-F238E27FC236}">
                      <a16:creationId xmlns:a16="http://schemas.microsoft.com/office/drawing/2014/main" id="{6E74E888-0894-733A-DF72-1785D23A999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839260" y="2252480"/>
                  <a:ext cx="318960" cy="61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1" name="Håndskrift 20">
                  <a:extLst>
                    <a:ext uri="{FF2B5EF4-FFF2-40B4-BE49-F238E27FC236}">
                      <a16:creationId xmlns:a16="http://schemas.microsoft.com/office/drawing/2014/main" id="{9575086A-A547-D647-D23F-D66DCF310C7C}"/>
                    </a:ext>
                  </a:extLst>
                </p14:cNvPr>
                <p14:cNvContentPartPr/>
                <p14:nvPr/>
              </p14:nvContentPartPr>
              <p14:xfrm>
                <a:off x="10139860" y="2271200"/>
                <a:ext cx="360360" cy="829440"/>
              </p14:xfrm>
            </p:contentPart>
          </mc:Choice>
          <mc:Fallback xmlns="">
            <p:pic>
              <p:nvPicPr>
                <p:cNvPr id="21" name="Håndskrift 20">
                  <a:extLst>
                    <a:ext uri="{FF2B5EF4-FFF2-40B4-BE49-F238E27FC236}">
                      <a16:creationId xmlns:a16="http://schemas.microsoft.com/office/drawing/2014/main" id="{9575086A-A547-D647-D23F-D66DCF310C7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121860" y="2253200"/>
                  <a:ext cx="396000" cy="865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89560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304</TotalTime>
  <Words>867</Words>
  <Application>Microsoft Macintosh PowerPoint</Application>
  <PresentationFormat>Widescreen</PresentationFormat>
  <Paragraphs>98</Paragraphs>
  <Slides>19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Wingdings</vt:lpstr>
      <vt:lpstr>Office-tema</vt:lpstr>
      <vt:lpstr>Fagnørderi:  Mit yndlingsværk</vt:lpstr>
      <vt:lpstr>Næste skoleår: SSO  – hvad er det?</vt:lpstr>
      <vt:lpstr>SSO i billedkunst</vt:lpstr>
      <vt:lpstr>SSO i billedkunst</vt:lpstr>
      <vt:lpstr>SSO i billedkunst</vt:lpstr>
      <vt:lpstr>SSO i billedkunst</vt:lpstr>
      <vt:lpstr>SSO i billedkunst</vt:lpstr>
      <vt:lpstr>Hvad kan jeg skrive om i mit projekt?</vt:lpstr>
      <vt:lpstr>Hvad kan jeg skrive om i mit projekt?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OPGAVE</vt:lpstr>
      <vt:lpstr>Taksonomi – niveauer af faglig viden… </vt:lpstr>
      <vt:lpstr>Forløbsplan</vt:lpstr>
      <vt:lpstr>Skriftlig aflevering</vt:lpstr>
      <vt:lpstr>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Ditte Bang Skovgård-Hansen</dc:creator>
  <cp:lastModifiedBy>Ditte Bang Skovgård-Hansen</cp:lastModifiedBy>
  <cp:revision>19</cp:revision>
  <dcterms:created xsi:type="dcterms:W3CDTF">2025-04-08T06:50:29Z</dcterms:created>
  <dcterms:modified xsi:type="dcterms:W3CDTF">2025-04-25T07:59:49Z</dcterms:modified>
</cp:coreProperties>
</file>