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sldIdLst>
    <p:sldId id="256" r:id="rId2"/>
    <p:sldId id="329" r:id="rId3"/>
    <p:sldId id="257" r:id="rId4"/>
    <p:sldId id="331" r:id="rId5"/>
    <p:sldId id="332" r:id="rId6"/>
    <p:sldId id="334" r:id="rId7"/>
    <p:sldId id="333" r:id="rId8"/>
    <p:sldId id="335" r:id="rId9"/>
    <p:sldId id="336" r:id="rId10"/>
    <p:sldId id="33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707"/>
  </p:normalViewPr>
  <p:slideViewPr>
    <p:cSldViewPr snapToGrid="0" snapToObjects="1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6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3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7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6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28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9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3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2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2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2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om.ooo/explore/altings-forbundeth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6MhjXTcSC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embed.ted.com/talks/greta_thunberg_the_disarming_case_to_act_right_now_on_climate_chan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ZLPp_28Hi0?start=894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0A393-6E98-6843-B8E5-E3D04EE93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32" y="461290"/>
            <a:ext cx="6532072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Det antropocæne </a:t>
            </a:r>
            <a:r>
              <a:rPr lang="en-US" dirty="0" err="1">
                <a:solidFill>
                  <a:srgbClr val="FFFFFF"/>
                </a:solidFill>
              </a:rPr>
              <a:t>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Posthumanistiske</a:t>
            </a:r>
            <a:r>
              <a:rPr lang="en-US" dirty="0">
                <a:solidFill>
                  <a:srgbClr val="FFFFFF"/>
                </a:solidFill>
              </a:rPr>
              <a:t> I </a:t>
            </a:r>
            <a:r>
              <a:rPr lang="en-US" dirty="0" err="1">
                <a:solidFill>
                  <a:srgbClr val="FFFFFF"/>
                </a:solidFill>
              </a:rPr>
              <a:t>litteraturen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Billede 8" descr="Et billede, der indeholder tekst, plakat, grafisk design, bog&#10;&#10;AI-genereret indhold kan være ukorrekt.">
            <a:extLst>
              <a:ext uri="{FF2B5EF4-FFF2-40B4-BE49-F238E27FC236}">
                <a16:creationId xmlns:a16="http://schemas.microsoft.com/office/drawing/2014/main" id="{8A770A97-D7F5-18FF-D906-FBE90876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2" y="3249825"/>
            <a:ext cx="2268924" cy="3440723"/>
          </a:xfrm>
          <a:prstGeom prst="rect">
            <a:avLst/>
          </a:prstGeom>
        </p:spPr>
      </p:pic>
      <p:pic>
        <p:nvPicPr>
          <p:cNvPr id="11" name="Billede 10" descr="Et billede, der indeholder tekst, plakat, grafisk design, Font/skrifttype&#10;&#10;AI-genereret indhold kan være ukorrekt.">
            <a:extLst>
              <a:ext uri="{FF2B5EF4-FFF2-40B4-BE49-F238E27FC236}">
                <a16:creationId xmlns:a16="http://schemas.microsoft.com/office/drawing/2014/main" id="{1DA5145D-8E56-D7D7-0178-327BC4A0B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41" y="608185"/>
            <a:ext cx="2144183" cy="3203253"/>
          </a:xfrm>
          <a:prstGeom prst="rect">
            <a:avLst/>
          </a:prstGeom>
        </p:spPr>
      </p:pic>
      <p:pic>
        <p:nvPicPr>
          <p:cNvPr id="13" name="Billede 12" descr="Et billede, der indeholder tekst, plakat, skærmbillede&#10;&#10;AI-genereret indhold kan være ukorrekt.">
            <a:extLst>
              <a:ext uri="{FF2B5EF4-FFF2-40B4-BE49-F238E27FC236}">
                <a16:creationId xmlns:a16="http://schemas.microsoft.com/office/drawing/2014/main" id="{88866E18-8CDD-F558-9546-23102486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47" y="2072333"/>
            <a:ext cx="3106800" cy="4517857"/>
          </a:xfrm>
          <a:prstGeom prst="rect">
            <a:avLst/>
          </a:prstGeom>
        </p:spPr>
      </p:pic>
      <p:pic>
        <p:nvPicPr>
          <p:cNvPr id="15" name="Billede 14" descr="Et billede, der indeholder tekst, bog, pink&#10;&#10;AI-genereret indhold kan være ukorrekt.">
            <a:extLst>
              <a:ext uri="{FF2B5EF4-FFF2-40B4-BE49-F238E27FC236}">
                <a16:creationId xmlns:a16="http://schemas.microsoft.com/office/drawing/2014/main" id="{ADFEC51C-B21D-7319-41B9-1AB465419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732" y="3706757"/>
            <a:ext cx="1445338" cy="1920484"/>
          </a:xfrm>
          <a:prstGeom prst="rect">
            <a:avLst/>
          </a:prstGeom>
        </p:spPr>
      </p:pic>
      <p:pic>
        <p:nvPicPr>
          <p:cNvPr id="16" name="Picture 2" descr="Lars Skinnebach: Øvelser og rituelle tekster / KAPITALAND">
            <a:extLst>
              <a:ext uri="{FF2B5EF4-FFF2-40B4-BE49-F238E27FC236}">
                <a16:creationId xmlns:a16="http://schemas.microsoft.com/office/drawing/2014/main" id="{6FD65676-1FDE-E11F-53D1-CC99AEB3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72" y="2347293"/>
            <a:ext cx="2925832" cy="42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94815-D9DE-8407-7949-8E9C86B0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Analyseopgave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361343-C9A4-7E47-DA33-C9109A9F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Se videoen med Amalie Smiths præsentation af sin bog </a:t>
            </a:r>
            <a:r>
              <a:rPr lang="da-DK" i="1" dirty="0"/>
              <a:t>Et hjerte i alt</a:t>
            </a:r>
            <a:r>
              <a:rPr lang="da-DK" dirty="0"/>
              <a:t>,</a:t>
            </a:r>
            <a:r>
              <a:rPr lang="da-DK" i="1" dirty="0"/>
              <a:t> </a:t>
            </a:r>
            <a:r>
              <a:rPr lang="da-DK" dirty="0"/>
              <a:t>på næste slide og læs teksten. Undersøg to og to, om I kan finde spor af de tre typer økolitteratur, Martin Rohr Gregersen taler om i videoerne. Inddrag andre eksempler på økolitteratur, I kender. Kig i skemaet med perioder og naturforhold herover.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Giv en sammenlignende analyse af Theis Ørntoft: </a:t>
            </a:r>
            <a:r>
              <a:rPr lang="da-DK" i="1" dirty="0"/>
              <a:t>Jeg drømte at vi ikke længere fastholdt hinanden </a:t>
            </a:r>
            <a:r>
              <a:rPr lang="da-DK" dirty="0"/>
              <a:t>og Amalie Smith: </a:t>
            </a:r>
            <a:r>
              <a:rPr lang="da-DK" i="1"/>
              <a:t>Naturkronik 2013: </a:t>
            </a:r>
            <a:r>
              <a:rPr lang="da-DK" i="1" dirty="0"/>
              <a:t>Jeg kan ikke få gåturen i Troldeslugten til at hænge sammen </a:t>
            </a:r>
            <a:r>
              <a:rPr lang="da-DK" dirty="0"/>
              <a:t>med fokus på en karakteristik af digtets lyriske jeg og naturkronikkens fortællerstemme og forholdet mellem menneske og natur. Se bl.a. på, hvordan det personlige pronomen 'jeg' bruges i teksterne. Hvilke typer økolitteratur finder I i teksterne?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01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6D9E9-8DE6-19BD-ECFB-FDC4D66B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Indkredsning af emnet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B76CA0-B1A4-0E18-1D3D-B1D76685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04736"/>
            <a:ext cx="10691265" cy="4439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Alt er forbundet. Jorden under vores fødder, dyrelivet omkring os, ressourcerne og materialerne i vores byer – alt indgår i ét stort planetært kredsløb. Men både i sproget og videnskaberne har mennesket opdelt kloden i forskellige systemer og bestanddele, der skaber skel og kan give indtryk af, at mennesket er afsondret fra naturen.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Globalisering, industrialisering og en voksende verdensbefolkning har vist, at menneskelig aktivitet ikke eksisterer i et vakuum. Vi er trådt ind i en ny epoke, den antropocæne tidsalder, hvor det står klart, at mennesket udgør en geologisk kraft på linje med andre gennemgribende naturfænomener.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Menneskets skæbne er uløseligt forbundet med Jordens og viklet ind i alle dens processer – men har vi blik for, hvordan forskelligartede sfærer og fænomener griber ind i hinanden? Hvordan skal vi forstå altings forbundethed?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sz="3100" b="1" dirty="0">
                <a:latin typeface="+mj-lt"/>
              </a:rPr>
              <a:t>OPGAVE: </a:t>
            </a:r>
            <a:r>
              <a:rPr lang="da-DK" dirty="0"/>
              <a:t> Lyt til podcasten på dette link: </a:t>
            </a:r>
            <a:r>
              <a:rPr lang="da-DK" dirty="0">
                <a:hlinkClick r:id="rId2"/>
              </a:rPr>
              <a:t>https://www.bloom.ooo/explore/altings-forbundethed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sz="1800" dirty="0"/>
              <a:t>I podcasten optræder geolog Minik Rosing, </a:t>
            </a:r>
            <a:r>
              <a:rPr lang="da-DK" sz="1800" dirty="0" err="1"/>
              <a:t>kulturgeograf</a:t>
            </a:r>
            <a:r>
              <a:rPr lang="da-DK" sz="1800" dirty="0"/>
              <a:t> Emmy Laura Perez Fjalland, antropolog Nils Ole </a:t>
            </a:r>
            <a:r>
              <a:rPr lang="da-DK" sz="1800" dirty="0" err="1"/>
              <a:t>Bubandt</a:t>
            </a:r>
            <a:r>
              <a:rPr lang="da-DK" sz="1800" dirty="0"/>
              <a:t> og forfatter Liv </a:t>
            </a:r>
            <a:r>
              <a:rPr lang="da-DK" sz="1800" dirty="0" err="1"/>
              <a:t>Sejrbo</a:t>
            </a:r>
            <a:r>
              <a:rPr lang="da-DK" sz="1800" dirty="0"/>
              <a:t> Lidegaard. Samtalen er modereret af kurator og redaktør Marianne Krogh og tager udgangspunkt i bogprojektet </a:t>
            </a:r>
            <a:r>
              <a:rPr lang="da-DK" sz="1800" i="1" dirty="0" err="1"/>
              <a:t>Connectedness</a:t>
            </a:r>
            <a:r>
              <a:rPr lang="da-DK" sz="1800" i="1" dirty="0"/>
              <a:t> – an </a:t>
            </a:r>
            <a:r>
              <a:rPr lang="da-DK" sz="1800" i="1" dirty="0" err="1"/>
              <a:t>Incomplete</a:t>
            </a:r>
            <a:r>
              <a:rPr lang="da-DK" sz="1800" i="1" dirty="0"/>
              <a:t> Encyclopedia of the </a:t>
            </a:r>
            <a:r>
              <a:rPr lang="da-DK" sz="1800" i="1" dirty="0" err="1"/>
              <a:t>Anthropocene</a:t>
            </a:r>
            <a:r>
              <a:rPr lang="da-DK" sz="1800" dirty="0"/>
              <a:t> lavet i anledning af Arkitekturbiennalen i Venedig i 2021.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20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FDDEB-FADE-D846-AF01-0F04AB7F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Forholdet mellem menneske og natur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D4FE11-5A2C-0A4A-B990-B1646F515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095116"/>
            <a:ext cx="4995334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TIDLIGERE</a:t>
            </a:r>
            <a:r>
              <a:rPr lang="da-DK" dirty="0"/>
              <a:t> natur og menneske blev betragtet som hinandens modsætninger.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000" b="1" dirty="0"/>
              <a:t>MENNESKE				NATUR</a:t>
            </a:r>
          </a:p>
          <a:p>
            <a:pPr marL="0" indent="0">
              <a:buNone/>
            </a:pPr>
            <a:r>
              <a:rPr lang="da-DK" dirty="0"/>
              <a:t>det kultiverede 	&gt;&lt; 		det vilde</a:t>
            </a:r>
          </a:p>
          <a:p>
            <a:pPr marL="0" indent="0">
              <a:buNone/>
            </a:pPr>
            <a:r>
              <a:rPr lang="da-DK" dirty="0"/>
              <a:t>orden 			&gt;&lt; 		kaos</a:t>
            </a:r>
          </a:p>
          <a:p>
            <a:pPr marL="0" indent="0">
              <a:buNone/>
            </a:pPr>
            <a:r>
              <a:rPr lang="da-DK" dirty="0"/>
              <a:t>det tæmmede 	&gt;&lt; 		det farlige</a:t>
            </a:r>
          </a:p>
          <a:p>
            <a:pPr marL="0" indent="0">
              <a:buNone/>
            </a:pPr>
            <a:r>
              <a:rPr lang="da-DK" dirty="0"/>
              <a:t>aktiv 			&gt;&lt; 		passiv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4576A9-0287-7947-99A7-914B677DB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342"/>
            <a:ext cx="5219700" cy="13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NU</a:t>
            </a:r>
            <a:r>
              <a:rPr lang="da-DK" dirty="0"/>
              <a:t> menneske og natur kan ikke længere adskilles. Der findes ikke længere en uberørt natur – menneskeskabte forandringer påvirker hele kloden, inkl. mennesket selv.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9FD37D3-46D9-D3B4-B3F7-C88E2EAF2924}"/>
              </a:ext>
            </a:extLst>
          </p:cNvPr>
          <p:cNvSpPr txBox="1"/>
          <p:nvPr/>
        </p:nvSpPr>
        <p:spPr>
          <a:xfrm>
            <a:off x="6172200" y="3358437"/>
            <a:ext cx="31302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/>
              <a:t>Man kan ikke længere opstille dualistiske modsætninger.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skal vi så forstå vores væren-i-verden?</a:t>
            </a:r>
          </a:p>
        </p:txBody>
      </p:sp>
    </p:spTree>
    <p:extLst>
      <p:ext uri="{BB962C8B-B14F-4D97-AF65-F5344CB8AC3E}">
        <p14:creationId xmlns:p14="http://schemas.microsoft.com/office/powerpoint/2010/main" val="272708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0FE65-6674-6152-4CD5-18C46131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202"/>
            <a:ext cx="10131425" cy="1456267"/>
          </a:xfrm>
        </p:spPr>
        <p:txBody>
          <a:bodyPr/>
          <a:lstStyle/>
          <a:p>
            <a:r>
              <a:rPr lang="da-DK" dirty="0"/>
              <a:t>Nyt forhold mellem menneske og natur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D03ABF-704A-3812-9CEE-74347B1F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0748"/>
            <a:ext cx="10691265" cy="14818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er vant til, at litteraturen har mennesket som hovedperson, og at litteraturen er en undersøgelse af menneskelige oplevelser, følelser og relationer, men det er ikke en selvfølge i den antropocæne litteratur. I den danske digter Eske K. Mathiesens digt ”Endnu engang er det slående” (2010) hedder det: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Følfod med de fine gule blomster, tidlige blomster på året">
            <a:extLst>
              <a:ext uri="{FF2B5EF4-FFF2-40B4-BE49-F238E27FC236}">
                <a16:creationId xmlns:a16="http://schemas.microsoft.com/office/drawing/2014/main" id="{C4D55913-B6FC-0546-077E-900A8385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569033"/>
            <a:ext cx="4698773" cy="37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Font/skrifttype, skærmbillede, algebra&#10;&#10;AI-genereret indhold kan være ukorrekt.">
            <a:extLst>
              <a:ext uri="{FF2B5EF4-FFF2-40B4-BE49-F238E27FC236}">
                <a16:creationId xmlns:a16="http://schemas.microsoft.com/office/drawing/2014/main" id="{47741AEE-91E1-F2AE-7B50-3D72D9AF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56" y="3429000"/>
            <a:ext cx="3820665" cy="26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604C9F-0656-57C6-A464-4CEF89C7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886" y="2421924"/>
            <a:ext cx="5198076" cy="3756454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da-DK" sz="3400" dirty="0"/>
              <a:t>Hvad sker der med klimaet og naturen i linje 4 til 10? </a:t>
            </a:r>
          </a:p>
          <a:p>
            <a:pPr marL="514350" indent="-514350">
              <a:buAutoNum type="arabicPeriod"/>
            </a:pPr>
            <a:r>
              <a:rPr lang="da-DK" sz="3400" dirty="0"/>
              <a:t>Beskriv, hvordan jeget ændrer sig fra start til slut. </a:t>
            </a:r>
          </a:p>
          <a:p>
            <a:pPr marL="514350" indent="-514350">
              <a:buAutoNum type="arabicPeriod"/>
            </a:pPr>
            <a:r>
              <a:rPr lang="da-DK" sz="3400" dirty="0"/>
              <a:t>Hvilke sproglige virkemidler benytter digtet og med hvilken virkning? </a:t>
            </a:r>
          </a:p>
          <a:p>
            <a:pPr marL="514350" indent="-514350">
              <a:buAutoNum type="arabicPeriod"/>
            </a:pPr>
            <a:r>
              <a:rPr lang="da-DK" sz="3400" dirty="0"/>
              <a:t>Hvad sker der med forholdet mellem menneske og natur i løbet af digtet? Inddrag digtets sidste seks verselinjer, og diskuter, hvordan det klassiske subjekt-objekt-forhold (mellem aktivt menneske og passiv natur) ændres. </a:t>
            </a:r>
          </a:p>
          <a:p>
            <a:pPr marL="514350" indent="-514350">
              <a:buAutoNum type="arabicPeriod"/>
            </a:pPr>
            <a:r>
              <a:rPr lang="da-DK" sz="3400" dirty="0"/>
              <a:t>Hvordan er forholdet mellem natur og menneske i digtet?</a:t>
            </a:r>
          </a:p>
          <a:p>
            <a:pPr marL="514350" indent="-514350">
              <a:buAutoNum type="arabicPeriod"/>
            </a:pPr>
            <a:r>
              <a:rPr lang="da-DK" sz="3400" dirty="0"/>
              <a:t>Omskriv hele digtet, således at figentræet bliver lyrisk jeg: </a:t>
            </a:r>
          </a:p>
          <a:p>
            <a:pPr marL="514350" indent="-514350">
              <a:buAutoNum type="arabicPeriod"/>
            </a:pPr>
            <a:r>
              <a:rPr lang="da-DK" sz="3400" dirty="0"/>
              <a:t>Han går og vander oppe i køkkenhaven den syrlige luft under mig er fuld ... </a:t>
            </a:r>
          </a:p>
          <a:p>
            <a:pPr marL="514350" indent="-514350">
              <a:buAutoNum type="arabicPeriod"/>
            </a:pPr>
            <a:r>
              <a:rPr lang="da-DK" sz="3400" dirty="0"/>
              <a:t>Hvilken virkning har perspektivskiftet, og hvordan opleves forskellen mellem det originale digt og det nye?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98BB624-61C8-DEEB-41C7-4BD8F7E9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7" y="304078"/>
            <a:ext cx="4156146" cy="624984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EA135E8-646F-EC72-03D2-8415E73C1512}"/>
              </a:ext>
            </a:extLst>
          </p:cNvPr>
          <p:cNvSpPr txBox="1"/>
          <p:nvPr/>
        </p:nvSpPr>
        <p:spPr>
          <a:xfrm>
            <a:off x="4927257" y="6276925"/>
            <a:ext cx="60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200" dirty="0"/>
              <a:t>Morten Søndergaard: Bourdieu i køkkenhaven (2008)</a:t>
            </a:r>
          </a:p>
        </p:txBody>
      </p:sp>
    </p:spTree>
    <p:extLst>
      <p:ext uri="{BB962C8B-B14F-4D97-AF65-F5344CB8AC3E}">
        <p14:creationId xmlns:p14="http://schemas.microsoft.com/office/powerpoint/2010/main" val="163312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8624B-2EC6-3E9D-17C6-A05AA242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Teoritekst: </a:t>
            </a:r>
            <a:br>
              <a:rPr lang="da-DK" dirty="0"/>
            </a:br>
            <a:r>
              <a:rPr lang="da-DK" dirty="0"/>
              <a:t>Det antropocæne og postmoderne i litteraturen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31C66A-4C39-188A-8A5A-C53B44D3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29933"/>
            <a:ext cx="10131425" cy="419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Vi ser nogle små supplerende film, hvor Martin Rohr Gregersen forklarer teorien.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OPGAVE</a:t>
            </a:r>
          </a:p>
          <a:p>
            <a:pPr marL="0" indent="0">
              <a:buNone/>
            </a:pPr>
            <a:r>
              <a:rPr lang="da-DK" sz="2000" dirty="0"/>
              <a:t>Skriv i et skema med tre kolonner stikord til:</a:t>
            </a:r>
          </a:p>
          <a:p>
            <a:pPr lvl="1"/>
            <a:r>
              <a:rPr lang="da-DK" sz="2000" dirty="0" err="1"/>
              <a:t>Øko-centrisk</a:t>
            </a:r>
            <a:r>
              <a:rPr lang="da-DK" sz="2000" dirty="0"/>
              <a:t> naturdigtning</a:t>
            </a:r>
          </a:p>
          <a:p>
            <a:pPr lvl="1"/>
            <a:r>
              <a:rPr lang="da-DK" sz="2000" dirty="0"/>
              <a:t>Miljø- og klimakriselitteratur</a:t>
            </a:r>
          </a:p>
          <a:p>
            <a:pPr lvl="1"/>
            <a:r>
              <a:rPr lang="da-DK" sz="2000" dirty="0"/>
              <a:t>Økologisk kropslitteratur.</a:t>
            </a:r>
          </a:p>
          <a:p>
            <a:r>
              <a:rPr lang="da-DK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32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4FB7F9-08A6-2D74-B75D-19A25995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93" y="1745178"/>
            <a:ext cx="3038302" cy="3637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900" dirty="0"/>
              <a:t>OPGAVE</a:t>
            </a:r>
          </a:p>
          <a:p>
            <a:r>
              <a:rPr lang="da-DK" dirty="0"/>
              <a:t>Gå i grupper på 3 og undersøg filmens lydspor og filmiske virkemidler.</a:t>
            </a:r>
          </a:p>
          <a:p>
            <a:r>
              <a:rPr lang="da-DK" dirty="0"/>
              <a:t>Bagefter skal I analysere filmens dramaturgi og lave en kompositionsmodel.</a:t>
            </a:r>
          </a:p>
          <a:p>
            <a:r>
              <a:rPr lang="da-DK" dirty="0"/>
              <a:t>Til sidst skal I undersøge filmens afsender- og modtagerforhold samt vurdere afsenderens strategi for og effekt af reklamen.</a:t>
            </a:r>
          </a:p>
          <a:p>
            <a:endParaRPr lang="en-US" dirty="0"/>
          </a:p>
        </p:txBody>
      </p:sp>
      <p:pic>
        <p:nvPicPr>
          <p:cNvPr id="4" name="Onlinemedier 3" descr="Let's create a world that runs entirely on green energy">
            <a:hlinkClick r:id="" action="ppaction://media"/>
            <a:extLst>
              <a:ext uri="{FF2B5EF4-FFF2-40B4-BE49-F238E27FC236}">
                <a16:creationId xmlns:a16="http://schemas.microsoft.com/office/drawing/2014/main" id="{839EBA63-277D-0726-9BAE-E7B0D3ED0E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4696" y="1228937"/>
            <a:ext cx="8266227" cy="467041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E12F983-D6AD-E92C-7FCF-4AD263FE2EB4}"/>
              </a:ext>
            </a:extLst>
          </p:cNvPr>
          <p:cNvSpPr txBox="1"/>
          <p:nvPr/>
        </p:nvSpPr>
        <p:spPr>
          <a:xfrm>
            <a:off x="436418" y="408219"/>
            <a:ext cx="6100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/>
              <a:t>ØRSTED REKLAMEFILM</a:t>
            </a:r>
          </a:p>
        </p:txBody>
      </p:sp>
    </p:spTree>
    <p:extLst>
      <p:ext uri="{BB962C8B-B14F-4D97-AF65-F5344CB8AC3E}">
        <p14:creationId xmlns:p14="http://schemas.microsoft.com/office/powerpoint/2010/main" val="9834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5F2AD-A220-2366-0A95-CBE8FB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da-DK" dirty="0"/>
              <a:t>Retorisk analyse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50E61-FBA5-0BE0-5AB0-63148180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da-DK" dirty="0"/>
              <a:t>I skal i grupper på 3 undersøge Thunbergs argumenter og eksempler.</a:t>
            </a:r>
          </a:p>
          <a:p>
            <a:r>
              <a:rPr lang="da-DK" dirty="0"/>
              <a:t>Dernæst skal I beskrive hendes retoriske måde at fremlægge sit budskab på, herunder kropssprog, stemmebrug og sproglige virkemidler.</a:t>
            </a:r>
          </a:p>
          <a:p>
            <a:r>
              <a:rPr lang="da-DK" dirty="0"/>
              <a:t>Vurdér, om hun rammer sine tilhørere.</a:t>
            </a:r>
          </a:p>
        </p:txBody>
      </p:sp>
      <p:pic>
        <p:nvPicPr>
          <p:cNvPr id="4" name="Onlinemedier 3" descr="Greta Thunberg: The disarming case to act right now on climate change">
            <a:hlinkClick r:id="" action="ppaction://media"/>
            <a:extLst>
              <a:ext uri="{FF2B5EF4-FFF2-40B4-BE49-F238E27FC236}">
                <a16:creationId xmlns:a16="http://schemas.microsoft.com/office/drawing/2014/main" id="{68E2E1E7-9CDB-2F1C-4E95-0729C087A1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89752" y="1625879"/>
            <a:ext cx="6095593" cy="344401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9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C915B-39A8-3B4F-C2FC-B951BDF7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Amalie Smith: Et hjerte i alt</a:t>
            </a:r>
          </a:p>
        </p:txBody>
      </p:sp>
      <p:pic>
        <p:nvPicPr>
          <p:cNvPr id="4" name="Onlinemedier 3" descr="Amalie Smith | Litt Talk 2018">
            <a:hlinkClick r:id="" action="ppaction://media"/>
            <a:extLst>
              <a:ext uri="{FF2B5EF4-FFF2-40B4-BE49-F238E27FC236}">
                <a16:creationId xmlns:a16="http://schemas.microsoft.com/office/drawing/2014/main" id="{4A25149C-4C15-30E9-05DE-8EF3DB6D32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538" y="2141538"/>
            <a:ext cx="6459537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Himmelsk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Himmels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s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628</TotalTime>
  <Words>814</Words>
  <Application>Microsoft Macintosh PowerPoint</Application>
  <PresentationFormat>Widescreen</PresentationFormat>
  <Paragraphs>57</Paragraphs>
  <Slides>10</Slides>
  <Notes>0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Himmelsk</vt:lpstr>
      <vt:lpstr>Det antropocæne og Posthumanistiske I litteraturen</vt:lpstr>
      <vt:lpstr>Indkredsning af emnet</vt:lpstr>
      <vt:lpstr>Forholdet mellem menneske og natur</vt:lpstr>
      <vt:lpstr>Nyt forhold mellem menneske og natur</vt:lpstr>
      <vt:lpstr>PowerPoint-præsentation</vt:lpstr>
      <vt:lpstr>Teoritekst:  Det antropocæne og postmoderne i litteraturen</vt:lpstr>
      <vt:lpstr>PowerPoint-præsentation</vt:lpstr>
      <vt:lpstr>Retorisk analyse</vt:lpstr>
      <vt:lpstr>Amalie Smith: Et hjerte i alt</vt:lpstr>
      <vt:lpstr>Analyseopgave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antropocæne i kunsten</dc:title>
  <dc:creator>Ditte Bang Skovgård-Hansen</dc:creator>
  <cp:lastModifiedBy>Ditte Bang Skovgård-Hansen</cp:lastModifiedBy>
  <cp:revision>22</cp:revision>
  <dcterms:created xsi:type="dcterms:W3CDTF">2022-02-20T12:02:17Z</dcterms:created>
  <dcterms:modified xsi:type="dcterms:W3CDTF">2025-08-14T19:31:37Z</dcterms:modified>
</cp:coreProperties>
</file>