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0" r:id="rId4"/>
    <p:sldId id="261" r:id="rId5"/>
    <p:sldId id="260" r:id="rId6"/>
    <p:sldId id="262" r:id="rId7"/>
    <p:sldId id="263" r:id="rId8"/>
    <p:sldId id="264" r:id="rId9"/>
    <p:sldId id="271" r:id="rId10"/>
    <p:sldId id="274" r:id="rId11"/>
    <p:sldId id="275" r:id="rId12"/>
    <p:sldId id="265" r:id="rId13"/>
    <p:sldId id="272" r:id="rId14"/>
    <p:sldId id="273" r:id="rId15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66D5F98-06B4-4B0F-A386-91EAA71F7C6C}" v="20" dt="2025-09-24T09:50:42.17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microsoft.com/office/2015/10/relationships/revisionInfo" Target="revisionInfo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ne Klemensen Gade" userId="aefbba8f-87b0-4f91-8416-c82b1f72b54c" providerId="ADAL" clId="{4FF4FD87-C68A-4FDF-A09F-CEAD429B699A}"/>
    <pc:docChg chg="undo custSel addSld delSld modSld sldOrd">
      <pc:chgData name="Lene Klemensen Gade" userId="aefbba8f-87b0-4f91-8416-c82b1f72b54c" providerId="ADAL" clId="{4FF4FD87-C68A-4FDF-A09F-CEAD429B699A}" dt="2025-09-24T10:23:26.528" v="954" actId="20577"/>
      <pc:docMkLst>
        <pc:docMk/>
      </pc:docMkLst>
      <pc:sldChg chg="modSp">
        <pc:chgData name="Lene Klemensen Gade" userId="aefbba8f-87b0-4f91-8416-c82b1f72b54c" providerId="ADAL" clId="{4FF4FD87-C68A-4FDF-A09F-CEAD429B699A}" dt="2025-09-24T09:50:42.179" v="595" actId="20577"/>
        <pc:sldMkLst>
          <pc:docMk/>
          <pc:sldMk cId="1251250133" sldId="256"/>
        </pc:sldMkLst>
        <pc:spChg chg="mod">
          <ac:chgData name="Lene Klemensen Gade" userId="aefbba8f-87b0-4f91-8416-c82b1f72b54c" providerId="ADAL" clId="{4FF4FD87-C68A-4FDF-A09F-CEAD429B699A}" dt="2025-09-24T09:50:42.179" v="595" actId="20577"/>
          <ac:spMkLst>
            <pc:docMk/>
            <pc:sldMk cId="1251250133" sldId="256"/>
            <ac:spMk id="3" creationId="{D4B6A047-0A2A-5119-BA04-3319FD74D211}"/>
          </ac:spMkLst>
        </pc:spChg>
      </pc:sldChg>
      <pc:sldChg chg="modSp mod">
        <pc:chgData name="Lene Klemensen Gade" userId="aefbba8f-87b0-4f91-8416-c82b1f72b54c" providerId="ADAL" clId="{4FF4FD87-C68A-4FDF-A09F-CEAD429B699A}" dt="2025-09-23T19:32:37.017" v="157" actId="20577"/>
        <pc:sldMkLst>
          <pc:docMk/>
          <pc:sldMk cId="2023869230" sldId="257"/>
        </pc:sldMkLst>
        <pc:spChg chg="mod">
          <ac:chgData name="Lene Klemensen Gade" userId="aefbba8f-87b0-4f91-8416-c82b1f72b54c" providerId="ADAL" clId="{4FF4FD87-C68A-4FDF-A09F-CEAD429B699A}" dt="2025-09-23T19:32:37.017" v="157" actId="20577"/>
          <ac:spMkLst>
            <pc:docMk/>
            <pc:sldMk cId="2023869230" sldId="257"/>
            <ac:spMk id="3" creationId="{9535CBAD-77F9-1B6C-FDC2-6F1D5FC686BA}"/>
          </ac:spMkLst>
        </pc:spChg>
      </pc:sldChg>
      <pc:sldChg chg="del">
        <pc:chgData name="Lene Klemensen Gade" userId="aefbba8f-87b0-4f91-8416-c82b1f72b54c" providerId="ADAL" clId="{4FF4FD87-C68A-4FDF-A09F-CEAD429B699A}" dt="2025-09-23T19:32:45.351" v="158" actId="47"/>
        <pc:sldMkLst>
          <pc:docMk/>
          <pc:sldMk cId="1899461730" sldId="258"/>
        </pc:sldMkLst>
      </pc:sldChg>
      <pc:sldChg chg="del">
        <pc:chgData name="Lene Klemensen Gade" userId="aefbba8f-87b0-4f91-8416-c82b1f72b54c" providerId="ADAL" clId="{4FF4FD87-C68A-4FDF-A09F-CEAD429B699A}" dt="2025-09-23T19:32:48.639" v="159" actId="47"/>
        <pc:sldMkLst>
          <pc:docMk/>
          <pc:sldMk cId="1608285035" sldId="259"/>
        </pc:sldMkLst>
      </pc:sldChg>
      <pc:sldChg chg="modSp mod">
        <pc:chgData name="Lene Klemensen Gade" userId="aefbba8f-87b0-4f91-8416-c82b1f72b54c" providerId="ADAL" clId="{4FF4FD87-C68A-4FDF-A09F-CEAD429B699A}" dt="2025-09-23T19:33:08.647" v="197" actId="20577"/>
        <pc:sldMkLst>
          <pc:docMk/>
          <pc:sldMk cId="3445738627" sldId="260"/>
        </pc:sldMkLst>
        <pc:spChg chg="mod">
          <ac:chgData name="Lene Klemensen Gade" userId="aefbba8f-87b0-4f91-8416-c82b1f72b54c" providerId="ADAL" clId="{4FF4FD87-C68A-4FDF-A09F-CEAD429B699A}" dt="2025-09-23T19:33:08.647" v="197" actId="20577"/>
          <ac:spMkLst>
            <pc:docMk/>
            <pc:sldMk cId="3445738627" sldId="260"/>
            <ac:spMk id="3" creationId="{B6F1988C-FB66-42F5-F870-39A0CCAE9923}"/>
          </ac:spMkLst>
        </pc:spChg>
      </pc:sldChg>
      <pc:sldChg chg="modSp mod ord">
        <pc:chgData name="Lene Klemensen Gade" userId="aefbba8f-87b0-4f91-8416-c82b1f72b54c" providerId="ADAL" clId="{4FF4FD87-C68A-4FDF-A09F-CEAD429B699A}" dt="2025-09-23T20:05:27.767" v="539" actId="14100"/>
        <pc:sldMkLst>
          <pc:docMk/>
          <pc:sldMk cId="656734158" sldId="261"/>
        </pc:sldMkLst>
        <pc:spChg chg="mod">
          <ac:chgData name="Lene Klemensen Gade" userId="aefbba8f-87b0-4f91-8416-c82b1f72b54c" providerId="ADAL" clId="{4FF4FD87-C68A-4FDF-A09F-CEAD429B699A}" dt="2025-09-23T20:05:27.767" v="539" actId="14100"/>
          <ac:spMkLst>
            <pc:docMk/>
            <pc:sldMk cId="656734158" sldId="261"/>
            <ac:spMk id="2" creationId="{877BB7F8-9B5B-F61B-9358-AC6D2CEB4059}"/>
          </ac:spMkLst>
        </pc:spChg>
      </pc:sldChg>
      <pc:sldChg chg="delSp modSp mod">
        <pc:chgData name="Lene Klemensen Gade" userId="aefbba8f-87b0-4f91-8416-c82b1f72b54c" providerId="ADAL" clId="{4FF4FD87-C68A-4FDF-A09F-CEAD429B699A}" dt="2025-09-24T10:23:26.528" v="954" actId="20577"/>
        <pc:sldMkLst>
          <pc:docMk/>
          <pc:sldMk cId="4009536245" sldId="262"/>
        </pc:sldMkLst>
        <pc:spChg chg="mod">
          <ac:chgData name="Lene Klemensen Gade" userId="aefbba8f-87b0-4f91-8416-c82b1f72b54c" providerId="ADAL" clId="{4FF4FD87-C68A-4FDF-A09F-CEAD429B699A}" dt="2025-09-24T10:23:26.528" v="954" actId="20577"/>
          <ac:spMkLst>
            <pc:docMk/>
            <pc:sldMk cId="4009536245" sldId="262"/>
            <ac:spMk id="3" creationId="{315CEF17-588D-13C5-A487-B875F661345B}"/>
          </ac:spMkLst>
        </pc:spChg>
        <pc:cxnChg chg="del">
          <ac:chgData name="Lene Klemensen Gade" userId="aefbba8f-87b0-4f91-8416-c82b1f72b54c" providerId="ADAL" clId="{4FF4FD87-C68A-4FDF-A09F-CEAD429B699A}" dt="2025-09-23T19:57:23.518" v="242" actId="478"/>
          <ac:cxnSpMkLst>
            <pc:docMk/>
            <pc:sldMk cId="4009536245" sldId="262"/>
            <ac:cxnSpMk id="33" creationId="{5EC86FD6-6206-5474-9747-C8E4EE58AE96}"/>
          </ac:cxnSpMkLst>
        </pc:cxnChg>
        <pc:cxnChg chg="del">
          <ac:chgData name="Lene Klemensen Gade" userId="aefbba8f-87b0-4f91-8416-c82b1f72b54c" providerId="ADAL" clId="{4FF4FD87-C68A-4FDF-A09F-CEAD429B699A}" dt="2025-09-23T19:57:21.350" v="241" actId="478"/>
          <ac:cxnSpMkLst>
            <pc:docMk/>
            <pc:sldMk cId="4009536245" sldId="262"/>
            <ac:cxnSpMk id="37" creationId="{D8D69C0F-BC46-EE37-0838-AC58BFAEBFEA}"/>
          </ac:cxnSpMkLst>
        </pc:cxnChg>
        <pc:cxnChg chg="del">
          <ac:chgData name="Lene Klemensen Gade" userId="aefbba8f-87b0-4f91-8416-c82b1f72b54c" providerId="ADAL" clId="{4FF4FD87-C68A-4FDF-A09F-CEAD429B699A}" dt="2025-09-23T19:57:19.073" v="240" actId="478"/>
          <ac:cxnSpMkLst>
            <pc:docMk/>
            <pc:sldMk cId="4009536245" sldId="262"/>
            <ac:cxnSpMk id="38" creationId="{7D20F66E-CFD9-7B3D-562A-54CC1041279E}"/>
          </ac:cxnSpMkLst>
        </pc:cxnChg>
        <pc:cxnChg chg="del">
          <ac:chgData name="Lene Klemensen Gade" userId="aefbba8f-87b0-4f91-8416-c82b1f72b54c" providerId="ADAL" clId="{4FF4FD87-C68A-4FDF-A09F-CEAD429B699A}" dt="2025-09-23T19:57:08.594" v="235" actId="478"/>
          <ac:cxnSpMkLst>
            <pc:docMk/>
            <pc:sldMk cId="4009536245" sldId="262"/>
            <ac:cxnSpMk id="39" creationId="{6B58934B-F648-942D-8DDC-1FB902B792F3}"/>
          </ac:cxnSpMkLst>
        </pc:cxnChg>
        <pc:cxnChg chg="del">
          <ac:chgData name="Lene Klemensen Gade" userId="aefbba8f-87b0-4f91-8416-c82b1f72b54c" providerId="ADAL" clId="{4FF4FD87-C68A-4FDF-A09F-CEAD429B699A}" dt="2025-09-23T19:57:10.646" v="236" actId="478"/>
          <ac:cxnSpMkLst>
            <pc:docMk/>
            <pc:sldMk cId="4009536245" sldId="262"/>
            <ac:cxnSpMk id="40" creationId="{F4A5E097-A52E-7C90-7B22-56D200AA572F}"/>
          </ac:cxnSpMkLst>
        </pc:cxnChg>
        <pc:cxnChg chg="del">
          <ac:chgData name="Lene Klemensen Gade" userId="aefbba8f-87b0-4f91-8416-c82b1f72b54c" providerId="ADAL" clId="{4FF4FD87-C68A-4FDF-A09F-CEAD429B699A}" dt="2025-09-23T19:57:12.779" v="237" actId="478"/>
          <ac:cxnSpMkLst>
            <pc:docMk/>
            <pc:sldMk cId="4009536245" sldId="262"/>
            <ac:cxnSpMk id="41" creationId="{BBD6D95F-84E8-BAB0-8E91-76C3E6AD68EC}"/>
          </ac:cxnSpMkLst>
        </pc:cxnChg>
        <pc:cxnChg chg="del">
          <ac:chgData name="Lene Klemensen Gade" userId="aefbba8f-87b0-4f91-8416-c82b1f72b54c" providerId="ADAL" clId="{4FF4FD87-C68A-4FDF-A09F-CEAD429B699A}" dt="2025-09-23T19:57:14.756" v="238" actId="478"/>
          <ac:cxnSpMkLst>
            <pc:docMk/>
            <pc:sldMk cId="4009536245" sldId="262"/>
            <ac:cxnSpMk id="42" creationId="{34723239-F423-39BF-C3CC-2108EAE379DC}"/>
          </ac:cxnSpMkLst>
        </pc:cxnChg>
        <pc:cxnChg chg="del">
          <ac:chgData name="Lene Klemensen Gade" userId="aefbba8f-87b0-4f91-8416-c82b1f72b54c" providerId="ADAL" clId="{4FF4FD87-C68A-4FDF-A09F-CEAD429B699A}" dt="2025-09-23T19:57:16.821" v="239" actId="478"/>
          <ac:cxnSpMkLst>
            <pc:docMk/>
            <pc:sldMk cId="4009536245" sldId="262"/>
            <ac:cxnSpMk id="43" creationId="{694192B5-98A1-6CA1-0F69-3C049B02A5E2}"/>
          </ac:cxnSpMkLst>
        </pc:cxnChg>
      </pc:sldChg>
      <pc:sldChg chg="del">
        <pc:chgData name="Lene Klemensen Gade" userId="aefbba8f-87b0-4f91-8416-c82b1f72b54c" providerId="ADAL" clId="{4FF4FD87-C68A-4FDF-A09F-CEAD429B699A}" dt="2025-09-24T07:21:54.241" v="592" actId="47"/>
        <pc:sldMkLst>
          <pc:docMk/>
          <pc:sldMk cId="4196966514" sldId="266"/>
        </pc:sldMkLst>
      </pc:sldChg>
      <pc:sldChg chg="del">
        <pc:chgData name="Lene Klemensen Gade" userId="aefbba8f-87b0-4f91-8416-c82b1f72b54c" providerId="ADAL" clId="{4FF4FD87-C68A-4FDF-A09F-CEAD429B699A}" dt="2025-09-24T07:21:55.280" v="593" actId="47"/>
        <pc:sldMkLst>
          <pc:docMk/>
          <pc:sldMk cId="3877883742" sldId="268"/>
        </pc:sldMkLst>
      </pc:sldChg>
      <pc:sldChg chg="del">
        <pc:chgData name="Lene Klemensen Gade" userId="aefbba8f-87b0-4f91-8416-c82b1f72b54c" providerId="ADAL" clId="{4FF4FD87-C68A-4FDF-A09F-CEAD429B699A}" dt="2025-09-23T19:57:44.079" v="243" actId="47"/>
        <pc:sldMkLst>
          <pc:docMk/>
          <pc:sldMk cId="3821460247" sldId="269"/>
        </pc:sldMkLst>
      </pc:sldChg>
      <pc:sldChg chg="addSp modSp new mod setBg setClrOvrMap">
        <pc:chgData name="Lene Klemensen Gade" userId="aefbba8f-87b0-4f91-8416-c82b1f72b54c" providerId="ADAL" clId="{4FF4FD87-C68A-4FDF-A09F-CEAD429B699A}" dt="2025-09-23T19:54:56.970" v="228" actId="14100"/>
        <pc:sldMkLst>
          <pc:docMk/>
          <pc:sldMk cId="1135219972" sldId="270"/>
        </pc:sldMkLst>
        <pc:spChg chg="mod ord">
          <ac:chgData name="Lene Klemensen Gade" userId="aefbba8f-87b0-4f91-8416-c82b1f72b54c" providerId="ADAL" clId="{4FF4FD87-C68A-4FDF-A09F-CEAD429B699A}" dt="2025-09-23T19:54:56.970" v="228" actId="14100"/>
          <ac:spMkLst>
            <pc:docMk/>
            <pc:sldMk cId="1135219972" sldId="270"/>
            <ac:spMk id="2" creationId="{D16DA7DA-1ECD-A3BC-54AF-F53BE8A663B6}"/>
          </ac:spMkLst>
        </pc:spChg>
        <pc:spChg chg="mod ord">
          <ac:chgData name="Lene Klemensen Gade" userId="aefbba8f-87b0-4f91-8416-c82b1f72b54c" providerId="ADAL" clId="{4FF4FD87-C68A-4FDF-A09F-CEAD429B699A}" dt="2025-09-23T19:54:30.691" v="206" actId="26606"/>
          <ac:spMkLst>
            <pc:docMk/>
            <pc:sldMk cId="1135219972" sldId="270"/>
            <ac:spMk id="3" creationId="{FFC191E5-D3E2-7CC5-F992-9DF7F73D0B57}"/>
          </ac:spMkLst>
        </pc:spChg>
        <pc:spChg chg="add">
          <ac:chgData name="Lene Klemensen Gade" userId="aefbba8f-87b0-4f91-8416-c82b1f72b54c" providerId="ADAL" clId="{4FF4FD87-C68A-4FDF-A09F-CEAD429B699A}" dt="2025-09-23T19:54:30.691" v="206" actId="26606"/>
          <ac:spMkLst>
            <pc:docMk/>
            <pc:sldMk cId="1135219972" sldId="270"/>
            <ac:spMk id="13" creationId="{5CB593EA-2F98-479F-B4C4-F366571FA64D}"/>
          </ac:spMkLst>
        </pc:spChg>
        <pc:spChg chg="add">
          <ac:chgData name="Lene Klemensen Gade" userId="aefbba8f-87b0-4f91-8416-c82b1f72b54c" providerId="ADAL" clId="{4FF4FD87-C68A-4FDF-A09F-CEAD429B699A}" dt="2025-09-23T19:54:30.691" v="206" actId="26606"/>
          <ac:spMkLst>
            <pc:docMk/>
            <pc:sldMk cId="1135219972" sldId="270"/>
            <ac:spMk id="15" creationId="{39BEB6D0-9E4E-4221-93D1-74ABECEE9EFC}"/>
          </ac:spMkLst>
        </pc:spChg>
        <pc:picChg chg="add mod">
          <ac:chgData name="Lene Klemensen Gade" userId="aefbba8f-87b0-4f91-8416-c82b1f72b54c" providerId="ADAL" clId="{4FF4FD87-C68A-4FDF-A09F-CEAD429B699A}" dt="2025-09-23T19:54:30.691" v="206" actId="26606"/>
          <ac:picMkLst>
            <pc:docMk/>
            <pc:sldMk cId="1135219972" sldId="270"/>
            <ac:picMk id="4" creationId="{38789F72-9406-5D48-E3D6-BDB5FDEC5746}"/>
          </ac:picMkLst>
        </pc:picChg>
        <pc:picChg chg="add mod modCrop">
          <ac:chgData name="Lene Klemensen Gade" userId="aefbba8f-87b0-4f91-8416-c82b1f72b54c" providerId="ADAL" clId="{4FF4FD87-C68A-4FDF-A09F-CEAD429B699A}" dt="2025-09-23T19:54:30.691" v="206" actId="26606"/>
          <ac:picMkLst>
            <pc:docMk/>
            <pc:sldMk cId="1135219972" sldId="270"/>
            <ac:picMk id="5" creationId="{8F269AD7-2616-5ACE-040D-F4ED834E0E51}"/>
          </ac:picMkLst>
        </pc:picChg>
        <pc:picChg chg="add mod ord">
          <ac:chgData name="Lene Klemensen Gade" userId="aefbba8f-87b0-4f91-8416-c82b1f72b54c" providerId="ADAL" clId="{4FF4FD87-C68A-4FDF-A09F-CEAD429B699A}" dt="2025-09-23T19:54:30.691" v="206" actId="26606"/>
          <ac:picMkLst>
            <pc:docMk/>
            <pc:sldMk cId="1135219972" sldId="270"/>
            <ac:picMk id="6" creationId="{698CC008-D00A-C742-86BB-DDAEA62DFF57}"/>
          </ac:picMkLst>
        </pc:picChg>
        <pc:picChg chg="add mod">
          <ac:chgData name="Lene Klemensen Gade" userId="aefbba8f-87b0-4f91-8416-c82b1f72b54c" providerId="ADAL" clId="{4FF4FD87-C68A-4FDF-A09F-CEAD429B699A}" dt="2025-09-23T19:54:30.691" v="206" actId="26606"/>
          <ac:picMkLst>
            <pc:docMk/>
            <pc:sldMk cId="1135219972" sldId="270"/>
            <ac:picMk id="7" creationId="{9687C5D4-EA32-D214-F893-D3347C1F3947}"/>
          </ac:picMkLst>
        </pc:picChg>
        <pc:picChg chg="add mod">
          <ac:chgData name="Lene Klemensen Gade" userId="aefbba8f-87b0-4f91-8416-c82b1f72b54c" providerId="ADAL" clId="{4FF4FD87-C68A-4FDF-A09F-CEAD429B699A}" dt="2025-09-23T19:54:30.691" v="206" actId="26606"/>
          <ac:picMkLst>
            <pc:docMk/>
            <pc:sldMk cId="1135219972" sldId="270"/>
            <ac:picMk id="8" creationId="{B95F1E33-0E82-39AB-3FAE-086EC641DD63}"/>
          </ac:picMkLst>
        </pc:picChg>
      </pc:sldChg>
      <pc:sldChg chg="addSp delSp modSp new mod">
        <pc:chgData name="Lene Klemensen Gade" userId="aefbba8f-87b0-4f91-8416-c82b1f72b54c" providerId="ADAL" clId="{4FF4FD87-C68A-4FDF-A09F-CEAD429B699A}" dt="2025-09-24T07:17:43.683" v="544"/>
        <pc:sldMkLst>
          <pc:docMk/>
          <pc:sldMk cId="2576199742" sldId="271"/>
        </pc:sldMkLst>
        <pc:spChg chg="mod">
          <ac:chgData name="Lene Klemensen Gade" userId="aefbba8f-87b0-4f91-8416-c82b1f72b54c" providerId="ADAL" clId="{4FF4FD87-C68A-4FDF-A09F-CEAD429B699A}" dt="2025-09-23T19:58:21.617" v="257" actId="20577"/>
          <ac:spMkLst>
            <pc:docMk/>
            <pc:sldMk cId="2576199742" sldId="271"/>
            <ac:spMk id="2" creationId="{45BA6C34-62D0-A4EC-828A-0426676AD40E}"/>
          </ac:spMkLst>
        </pc:spChg>
        <pc:spChg chg="mod">
          <ac:chgData name="Lene Klemensen Gade" userId="aefbba8f-87b0-4f91-8416-c82b1f72b54c" providerId="ADAL" clId="{4FF4FD87-C68A-4FDF-A09F-CEAD429B699A}" dt="2025-09-23T19:58:44.562" v="335" actId="20577"/>
          <ac:spMkLst>
            <pc:docMk/>
            <pc:sldMk cId="2576199742" sldId="271"/>
            <ac:spMk id="3" creationId="{58770034-7945-AD5B-CB74-C960302FA421}"/>
          </ac:spMkLst>
        </pc:spChg>
        <pc:spChg chg="add del">
          <ac:chgData name="Lene Klemensen Gade" userId="aefbba8f-87b0-4f91-8416-c82b1f72b54c" providerId="ADAL" clId="{4FF4FD87-C68A-4FDF-A09F-CEAD429B699A}" dt="2025-09-24T07:16:20.178" v="541" actId="22"/>
          <ac:spMkLst>
            <pc:docMk/>
            <pc:sldMk cId="2576199742" sldId="271"/>
            <ac:spMk id="5" creationId="{24AD2A2F-406D-A08E-A612-3553BF9E361C}"/>
          </ac:spMkLst>
        </pc:spChg>
        <pc:picChg chg="add">
          <ac:chgData name="Lene Klemensen Gade" userId="aefbba8f-87b0-4f91-8416-c82b1f72b54c" providerId="ADAL" clId="{4FF4FD87-C68A-4FDF-A09F-CEAD429B699A}" dt="2025-09-24T07:16:46.330" v="542"/>
          <ac:picMkLst>
            <pc:docMk/>
            <pc:sldMk cId="2576199742" sldId="271"/>
            <ac:picMk id="6" creationId="{CD05EA42-B4ED-52D4-A50A-9CD28B329A04}"/>
          </ac:picMkLst>
        </pc:picChg>
        <pc:picChg chg="add">
          <ac:chgData name="Lene Klemensen Gade" userId="aefbba8f-87b0-4f91-8416-c82b1f72b54c" providerId="ADAL" clId="{4FF4FD87-C68A-4FDF-A09F-CEAD429B699A}" dt="2025-09-24T07:16:58.712" v="543"/>
          <ac:picMkLst>
            <pc:docMk/>
            <pc:sldMk cId="2576199742" sldId="271"/>
            <ac:picMk id="7" creationId="{8F7176E4-F849-9430-7557-C6E8391E8DD6}"/>
          </ac:picMkLst>
        </pc:picChg>
        <pc:picChg chg="add">
          <ac:chgData name="Lene Klemensen Gade" userId="aefbba8f-87b0-4f91-8416-c82b1f72b54c" providerId="ADAL" clId="{4FF4FD87-C68A-4FDF-A09F-CEAD429B699A}" dt="2025-09-24T07:17:43.683" v="544"/>
          <ac:picMkLst>
            <pc:docMk/>
            <pc:sldMk cId="2576199742" sldId="271"/>
            <ac:picMk id="8" creationId="{1F7D9689-721C-8B14-082E-CD3D5D053BC2}"/>
          </ac:picMkLst>
        </pc:picChg>
      </pc:sldChg>
      <pc:sldChg chg="modSp new mod">
        <pc:chgData name="Lene Klemensen Gade" userId="aefbba8f-87b0-4f91-8416-c82b1f72b54c" providerId="ADAL" clId="{4FF4FD87-C68A-4FDF-A09F-CEAD429B699A}" dt="2025-09-23T20:00:24.750" v="513" actId="20577"/>
        <pc:sldMkLst>
          <pc:docMk/>
          <pc:sldMk cId="1142721541" sldId="272"/>
        </pc:sldMkLst>
        <pc:spChg chg="mod">
          <ac:chgData name="Lene Klemensen Gade" userId="aefbba8f-87b0-4f91-8416-c82b1f72b54c" providerId="ADAL" clId="{4FF4FD87-C68A-4FDF-A09F-CEAD429B699A}" dt="2025-09-23T19:59:20.024" v="346" actId="20577"/>
          <ac:spMkLst>
            <pc:docMk/>
            <pc:sldMk cId="1142721541" sldId="272"/>
            <ac:spMk id="2" creationId="{A5AB0654-5BC7-6573-C045-19811A89C6DC}"/>
          </ac:spMkLst>
        </pc:spChg>
        <pc:spChg chg="mod">
          <ac:chgData name="Lene Klemensen Gade" userId="aefbba8f-87b0-4f91-8416-c82b1f72b54c" providerId="ADAL" clId="{4FF4FD87-C68A-4FDF-A09F-CEAD429B699A}" dt="2025-09-23T20:00:24.750" v="513" actId="20577"/>
          <ac:spMkLst>
            <pc:docMk/>
            <pc:sldMk cId="1142721541" sldId="272"/>
            <ac:spMk id="3" creationId="{8A7F0DD1-2141-DC2B-FF8F-95B80A4AE32F}"/>
          </ac:spMkLst>
        </pc:spChg>
      </pc:sldChg>
      <pc:sldChg chg="modSp new mod">
        <pc:chgData name="Lene Klemensen Gade" userId="aefbba8f-87b0-4f91-8416-c82b1f72b54c" providerId="ADAL" clId="{4FF4FD87-C68A-4FDF-A09F-CEAD429B699A}" dt="2025-09-23T20:00:44.924" v="534" actId="5793"/>
        <pc:sldMkLst>
          <pc:docMk/>
          <pc:sldMk cId="2241175039" sldId="273"/>
        </pc:sldMkLst>
        <pc:spChg chg="mod">
          <ac:chgData name="Lene Klemensen Gade" userId="aefbba8f-87b0-4f91-8416-c82b1f72b54c" providerId="ADAL" clId="{4FF4FD87-C68A-4FDF-A09F-CEAD429B699A}" dt="2025-09-23T20:00:44.924" v="534" actId="5793"/>
          <ac:spMkLst>
            <pc:docMk/>
            <pc:sldMk cId="2241175039" sldId="273"/>
            <ac:spMk id="2" creationId="{E0E56997-18F0-62FB-84C3-2A7AFE8270E9}"/>
          </ac:spMkLst>
        </pc:spChg>
      </pc:sldChg>
      <pc:sldChg chg="addSp modSp new mod ord">
        <pc:chgData name="Lene Klemensen Gade" userId="aefbba8f-87b0-4f91-8416-c82b1f72b54c" providerId="ADAL" clId="{4FF4FD87-C68A-4FDF-A09F-CEAD429B699A}" dt="2025-09-24T07:18:21.542" v="553"/>
        <pc:sldMkLst>
          <pc:docMk/>
          <pc:sldMk cId="3274659455" sldId="274"/>
        </pc:sldMkLst>
        <pc:picChg chg="add mod">
          <ac:chgData name="Lene Klemensen Gade" userId="aefbba8f-87b0-4f91-8416-c82b1f72b54c" providerId="ADAL" clId="{4FF4FD87-C68A-4FDF-A09F-CEAD429B699A}" dt="2025-09-24T07:18:14.342" v="551" actId="1076"/>
          <ac:picMkLst>
            <pc:docMk/>
            <pc:sldMk cId="3274659455" sldId="274"/>
            <ac:picMk id="4" creationId="{40495158-6538-9859-62FD-3C883B1CB03A}"/>
          </ac:picMkLst>
        </pc:picChg>
      </pc:sldChg>
      <pc:sldChg chg="addSp modSp new mod">
        <pc:chgData name="Lene Klemensen Gade" userId="aefbba8f-87b0-4f91-8416-c82b1f72b54c" providerId="ADAL" clId="{4FF4FD87-C68A-4FDF-A09F-CEAD429B699A}" dt="2025-09-24T07:21:35.751" v="591" actId="1076"/>
        <pc:sldMkLst>
          <pc:docMk/>
          <pc:sldMk cId="2898364292" sldId="275"/>
        </pc:sldMkLst>
        <pc:spChg chg="mod">
          <ac:chgData name="Lene Klemensen Gade" userId="aefbba8f-87b0-4f91-8416-c82b1f72b54c" providerId="ADAL" clId="{4FF4FD87-C68A-4FDF-A09F-CEAD429B699A}" dt="2025-09-24T07:18:36.347" v="565" actId="20577"/>
          <ac:spMkLst>
            <pc:docMk/>
            <pc:sldMk cId="2898364292" sldId="275"/>
            <ac:spMk id="2" creationId="{AE16C9EB-AA99-C119-3F2F-E4CCB27943BE}"/>
          </ac:spMkLst>
        </pc:spChg>
        <pc:spChg chg="mod">
          <ac:chgData name="Lene Klemensen Gade" userId="aefbba8f-87b0-4f91-8416-c82b1f72b54c" providerId="ADAL" clId="{4FF4FD87-C68A-4FDF-A09F-CEAD429B699A}" dt="2025-09-24T07:18:42.716" v="582" actId="20577"/>
          <ac:spMkLst>
            <pc:docMk/>
            <pc:sldMk cId="2898364292" sldId="275"/>
            <ac:spMk id="3" creationId="{01ED7057-569B-953D-86DA-1A2268B3AE6E}"/>
          </ac:spMkLst>
        </pc:spChg>
        <pc:picChg chg="add mod">
          <ac:chgData name="Lene Klemensen Gade" userId="aefbba8f-87b0-4f91-8416-c82b1f72b54c" providerId="ADAL" clId="{4FF4FD87-C68A-4FDF-A09F-CEAD429B699A}" dt="2025-09-24T07:20:31.036" v="588" actId="1076"/>
          <ac:picMkLst>
            <pc:docMk/>
            <pc:sldMk cId="2898364292" sldId="275"/>
            <ac:picMk id="4" creationId="{1AFCC180-B877-CA78-B665-0590EAF35E0D}"/>
          </ac:picMkLst>
        </pc:picChg>
        <pc:picChg chg="add mod">
          <ac:chgData name="Lene Klemensen Gade" userId="aefbba8f-87b0-4f91-8416-c82b1f72b54c" providerId="ADAL" clId="{4FF4FD87-C68A-4FDF-A09F-CEAD429B699A}" dt="2025-09-24T07:21:35.751" v="591" actId="1076"/>
          <ac:picMkLst>
            <pc:docMk/>
            <pc:sldMk cId="2898364292" sldId="275"/>
            <ac:picMk id="5" creationId="{6470AC25-C4F4-1B26-53CB-F2168308A8B4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2F1F559-2AE3-180A-B498-1A0D4E947D1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09F0F52-F41B-018C-7B54-65DD9A20D6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9C2FF9C-28A7-8C71-5179-F38CB66C2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CC4E0BD-0572-3FDE-B25E-3833AA7E65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F05BFDA-C0A4-CADF-D20B-1DC7651E2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9961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539F3E0-569F-37B2-78BF-3A4902262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6061C4E8-3387-4E9F-5C56-5BBC92CB30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5C3031A-D65C-95BB-6BA1-255D12B92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E5DC616-73AB-B7AF-FB9F-F78D4C70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C31F845-B2F1-1F90-B521-CBB314739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94303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026AB3A8-ECC7-4574-B538-428A9B94351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93ED2EBC-D4A1-C7F4-A21B-8BAD3C7F7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AA27A5CC-FCD7-3D57-7563-7B67C32212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0326F4D-122F-38D5-FB85-58C18DD4F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3311BAB-2CA2-B375-CF37-5FF435233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80490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0FEBC5-B032-B04E-12C8-733113E518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EA647F3-0DD2-45D4-29DC-139314D27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52A25DD-AEA5-D2C2-20E0-16DBBADB8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BB731FAD-FBB3-A82D-46A2-706E15708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963A246-2C4C-1698-5B18-DDECB567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7905213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7B3560-7FB7-3EE4-E2A6-DB854AEB9D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1F45F506-3DB0-E8E0-EED2-A26F7A788E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828CAE1-7FCA-88EC-2740-89747F7DF0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A274EE2C-87EE-097C-A8F0-E2AAA7D30F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8603A6D6-5513-3089-D285-923DC6B162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020414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0AC351A-7BFF-7038-D6C0-934D2175B6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775A8F3-AD77-FA2C-1AF2-96C18D040E8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10DD8AFF-404A-BAC5-7432-D0CB02A3C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7110A71-1F41-920B-C280-2309EB945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5B73C410-852D-B35D-D7CE-DC3D90355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4A2D496-471D-8787-D6EF-04554BEDBE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0128233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8F6F20D-07AC-04AD-BBFC-9ABD7C5329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9C001BF-7D92-4FF7-9925-D15560B57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E080AEB-E03A-CDDB-D8E1-435779AEB0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C3B88D38-96E0-E46D-EB0C-DAB8DD3850F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D3FD9111-D0DE-D3F6-BB22-CBBFD4E41E9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537F76D2-41E6-509A-473F-006587A006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EBEF1B5A-CE63-DD95-5C80-EB07AFA84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27A4C78E-169B-1F96-6397-D7EFDE0C1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1096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F12DD1E-CDAF-27D7-E308-5A8B12F93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AA5FC62E-3E72-A94B-9756-50ACECD31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C221F3F4-8B7F-64B0-9071-A82F6CFA0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5317C4A8-4694-4604-8D42-77E30C9D67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3554270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68DB977E-E014-F4CB-9C4A-E14A1A85E1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6BCC5412-338B-4365-AF90-A4DCA3E270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A47464C6-0045-7D1A-1ED4-4083327549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22716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CF2B63-F193-4098-947F-1BE5D71181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E073A3E-9531-9FCD-5838-EEB7CA0DAF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7936EE8F-72D8-4B96-4C15-1FFEE4ABD4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689C14A3-63AD-6F29-CF26-B7BB89420E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0D104629-E401-36D1-CC48-707DD63D1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8A1F673F-ABDF-AC3C-D1C1-5FADDDABD4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55572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A978619-30AF-9DC1-CAE5-E564B4ACA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BF2BA628-7441-4E3A-165C-1ACF3E247F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0B2B7DE4-29A9-3894-DF43-E7C22491A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7A915B83-26E8-66EF-9E31-6F83DA503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8AAB28F4-2BCA-5E3A-6CED-ACA0CD6080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22BDD8F4-EC91-5BE2-EE2A-7200C0157D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39907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7E3858E6-4F2B-242F-54E6-94D34015B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3C9A11A-5EF3-E04C-16B2-3D72850C73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8C46B535-D2DC-6972-FFFC-21A1354E1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BFB6A9-2261-4DA2-A9F7-B8A57548CDA4}" type="datetimeFigureOut">
              <a:rPr lang="da-DK" smtClean="0"/>
              <a:t>24-09-2025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0393A467-D2FC-91F7-600C-97F32EF606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58B67FC2-B8DE-EF59-5D54-55272F5DCE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D40301-E3DA-42FE-AE5B-92822F983C15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821635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bDrYTXQLu8" TargetMode="External"/><Relationship Id="rId2" Type="http://schemas.openxmlformats.org/officeDocument/2006/relationships/hyperlink" Target="https://www.youtube.com/watch?v=rtFIkRo64pI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jpe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FACFDD4-9154-E725-A613-C0A47DB4C6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32400" y="1367673"/>
            <a:ext cx="6124576" cy="2665509"/>
          </a:xfrm>
        </p:spPr>
        <p:txBody>
          <a:bodyPr>
            <a:normAutofit/>
          </a:bodyPr>
          <a:lstStyle/>
          <a:p>
            <a:pPr algn="r"/>
            <a:r>
              <a:rPr lang="da-DK" sz="7200">
                <a:solidFill>
                  <a:schemeClr val="bg1"/>
                </a:solidFill>
              </a:rPr>
              <a:t>Kroppen i kunsten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D4B6A047-0A2A-5119-BA04-3319FD74D2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28702" y="4414180"/>
            <a:ext cx="6128274" cy="884538"/>
          </a:xfrm>
        </p:spPr>
        <p:txBody>
          <a:bodyPr>
            <a:normAutofit/>
          </a:bodyPr>
          <a:lstStyle/>
          <a:p>
            <a:pPr algn="r"/>
            <a:r>
              <a:rPr lang="da-DK" dirty="0">
                <a:solidFill>
                  <a:schemeClr val="bg1"/>
                </a:solidFill>
              </a:rPr>
              <a:t>MODUL 2</a:t>
            </a:r>
          </a:p>
        </p:txBody>
      </p:sp>
      <p:pic>
        <p:nvPicPr>
          <p:cNvPr id="4" name="Billede 3" descr="Et billede, der indeholder statue, Artefakt, kunst, Klassisk skulptur&#10;&#10;AI-genereret indhold kan være ukorrekt.">
            <a:extLst>
              <a:ext uri="{FF2B5EF4-FFF2-40B4-BE49-F238E27FC236}">
                <a16:creationId xmlns:a16="http://schemas.microsoft.com/office/drawing/2014/main" id="{2C227266-C938-E4B6-C6F6-58D7EE19EE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23218"/>
          <a:stretch>
            <a:fillRect/>
          </a:stretch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3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5125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6ED23AD-2F3D-8EB9-E197-27B2BA4F4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51D1B2D-746B-5989-48C1-C91AE0725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0495158-6538-9859-62FD-3C883B1CB0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977" y="202474"/>
            <a:ext cx="11832045" cy="6655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46594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16C9EB-AA99-C119-3F2F-E4CCB27943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Komposition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1ED7057-569B-953D-86DA-1A2268B3AE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Åben eller lukket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1AFCC180-B877-CA78-B665-0590EAF35E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60347" y="1280161"/>
            <a:ext cx="3765869" cy="5016137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6470AC25-C4F4-1B26-53CB-F2168308A8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216" y="365125"/>
            <a:ext cx="4412071" cy="5577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642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4ADA9D4-9182-2AB7-754A-63DB529FAE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da-DK" sz="4000" dirty="0"/>
              <a:t>Diskoskasteren ca. 460 f. Kr.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D1CC74C-AEBA-F3DC-0A65-589E974EB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endParaRPr lang="en-US" sz="2000"/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E8D407E6-4AF9-FA2D-6672-FC4C8172FE7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770" r="-2" b="10810"/>
          <a:stretch>
            <a:fillRect/>
          </a:stretch>
        </p:blipFill>
        <p:spPr>
          <a:xfrm>
            <a:off x="7199440" y="1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132210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5AB0654-5BC7-6573-C045-19811A89C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Fotoøvelse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7F0DD1-2141-DC2B-FF8F-95B80A4AE3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Gå ud og tag billeder af hinanden, hvor I stiller jer som</a:t>
            </a:r>
          </a:p>
          <a:p>
            <a:endParaRPr lang="da-DK" dirty="0"/>
          </a:p>
          <a:p>
            <a:pPr lvl="1"/>
            <a:r>
              <a:rPr lang="da-DK" dirty="0"/>
              <a:t>Diskoskasteren</a:t>
            </a:r>
          </a:p>
          <a:p>
            <a:pPr lvl="1"/>
            <a:r>
              <a:rPr lang="da-DK" dirty="0"/>
              <a:t>David</a:t>
            </a:r>
          </a:p>
          <a:p>
            <a:pPr lvl="1"/>
            <a:r>
              <a:rPr lang="da-DK" dirty="0"/>
              <a:t>Siddende pige</a:t>
            </a:r>
          </a:p>
          <a:p>
            <a:pPr lvl="1"/>
            <a:endParaRPr lang="da-DK" dirty="0"/>
          </a:p>
          <a:p>
            <a:pPr lvl="1"/>
            <a:r>
              <a:rPr lang="da-DK" dirty="0"/>
              <a:t>Beskriv positurerne i jeres </a:t>
            </a:r>
            <a:r>
              <a:rPr lang="da-DK" dirty="0" err="1"/>
              <a:t>portfolio</a:t>
            </a:r>
            <a:r>
              <a:rPr lang="da-DK" dirty="0"/>
              <a:t> – og upload billederne</a:t>
            </a:r>
          </a:p>
        </p:txBody>
      </p:sp>
    </p:spTree>
    <p:extLst>
      <p:ext uri="{BB962C8B-B14F-4D97-AF65-F5344CB8AC3E}">
        <p14:creationId xmlns:p14="http://schemas.microsoft.com/office/powerpoint/2010/main" val="11427215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0E56997-18F0-62FB-84C3-2A7AFE8270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Hvis vi når mere…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060F8822-27AA-A85F-EA59-644F6F799C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2411750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4CB8C98-95D6-5CD4-ACCF-A8F3C9D414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I dag skal vi: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535CBAD-77F9-1B6C-FDC2-6F1D5FC686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Samle op på første moduler</a:t>
            </a:r>
          </a:p>
          <a:p>
            <a:r>
              <a:rPr lang="da-DK" dirty="0"/>
              <a:t>Hvad er skønhed i den klassiske kunst?</a:t>
            </a:r>
          </a:p>
          <a:p>
            <a:r>
              <a:rPr lang="da-DK" dirty="0"/>
              <a:t>Lære om skulpturens komposition</a:t>
            </a:r>
          </a:p>
          <a:p>
            <a:r>
              <a:rPr lang="da-DK" dirty="0"/>
              <a:t>Kigge på 3 skulpturer</a:t>
            </a:r>
          </a:p>
          <a:p>
            <a:r>
              <a:rPr lang="da-DK" dirty="0"/>
              <a:t>Lave en fotografiøvelse</a:t>
            </a:r>
          </a:p>
          <a:p>
            <a:r>
              <a:rPr lang="da-DK" dirty="0"/>
              <a:t>Starte på næste modul</a:t>
            </a:r>
          </a:p>
        </p:txBody>
      </p:sp>
    </p:spTree>
    <p:extLst>
      <p:ext uri="{BB962C8B-B14F-4D97-AF65-F5344CB8AC3E}">
        <p14:creationId xmlns:p14="http://schemas.microsoft.com/office/powerpoint/2010/main" val="2023869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5CB593EA-2F98-479F-B4C4-F366571FA6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38789F72-9406-5D48-E3D6-BDB5FDEC574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735" r="14586" b="-1"/>
          <a:stretch>
            <a:fillRect/>
          </a:stretch>
        </p:blipFill>
        <p:spPr>
          <a:xfrm>
            <a:off x="20" y="10"/>
            <a:ext cx="2970445" cy="3383269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8F269AD7-2616-5ACE-040D-F4ED834E0E5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-2" b="13152"/>
          <a:stretch>
            <a:fillRect/>
          </a:stretch>
        </p:blipFill>
        <p:spPr>
          <a:xfrm>
            <a:off x="3072956" y="10"/>
            <a:ext cx="2970465" cy="3383268"/>
          </a:xfrm>
          <a:prstGeom prst="rect">
            <a:avLst/>
          </a:prstGeom>
        </p:spPr>
      </p:pic>
      <p:pic>
        <p:nvPicPr>
          <p:cNvPr id="7" name="Billede 6">
            <a:extLst>
              <a:ext uri="{FF2B5EF4-FFF2-40B4-BE49-F238E27FC236}">
                <a16:creationId xmlns:a16="http://schemas.microsoft.com/office/drawing/2014/main" id="{9687C5D4-EA32-D214-F893-D3347C1F394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8488" r="23061" b="1"/>
          <a:stretch>
            <a:fillRect/>
          </a:stretch>
        </p:blipFill>
        <p:spPr>
          <a:xfrm>
            <a:off x="6145909" y="10"/>
            <a:ext cx="2971800" cy="3383268"/>
          </a:xfrm>
          <a:prstGeom prst="rect">
            <a:avLst/>
          </a:prstGeom>
        </p:spPr>
      </p:pic>
      <p:pic>
        <p:nvPicPr>
          <p:cNvPr id="6" name="Billede 5">
            <a:extLst>
              <a:ext uri="{FF2B5EF4-FFF2-40B4-BE49-F238E27FC236}">
                <a16:creationId xmlns:a16="http://schemas.microsoft.com/office/drawing/2014/main" id="{698CC008-D00A-C742-86BB-DDAEA62DFF5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1702" r="24277" b="-1"/>
          <a:stretch>
            <a:fillRect/>
          </a:stretch>
        </p:blipFill>
        <p:spPr>
          <a:xfrm>
            <a:off x="9220200" y="10"/>
            <a:ext cx="2971800" cy="3383268"/>
          </a:xfrm>
          <a:prstGeom prst="rect">
            <a:avLst/>
          </a:prstGeom>
        </p:spPr>
      </p:pic>
      <p:pic>
        <p:nvPicPr>
          <p:cNvPr id="8" name="Billede 7">
            <a:extLst>
              <a:ext uri="{FF2B5EF4-FFF2-40B4-BE49-F238E27FC236}">
                <a16:creationId xmlns:a16="http://schemas.microsoft.com/office/drawing/2014/main" id="{B95F1E33-0E82-39AB-3FAE-086EC641DD6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5044" r="1" b="10844"/>
          <a:stretch>
            <a:fillRect/>
          </a:stretch>
        </p:blipFill>
        <p:spPr>
          <a:xfrm>
            <a:off x="-1018" y="3474720"/>
            <a:ext cx="6044438" cy="338328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39BEB6D0-9E4E-4221-93D1-74ABECEE9E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145910" y="3474720"/>
            <a:ext cx="6046090" cy="3383281"/>
          </a:xfrm>
          <a:prstGeom prst="rect">
            <a:avLst/>
          </a:prstGeom>
          <a:solidFill>
            <a:srgbClr val="433A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16DA7DA-1ECD-A3BC-54AF-F53BE8A66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1653" y="3799272"/>
            <a:ext cx="5193748" cy="2281488"/>
          </a:xfrm>
        </p:spPr>
        <p:txBody>
          <a:bodyPr>
            <a:normAutofit/>
          </a:bodyPr>
          <a:lstStyle/>
          <a:p>
            <a:pPr algn="ctr"/>
            <a:r>
              <a:rPr lang="da-DK" sz="3200" dirty="0">
                <a:solidFill>
                  <a:srgbClr val="FFFFFF"/>
                </a:solidFill>
              </a:rPr>
              <a:t>Antikkens Grækenland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C191E5-D3E2-7CC5-F992-9DF7F73D0B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9648" y="4510585"/>
            <a:ext cx="5366610" cy="1758732"/>
          </a:xfrm>
        </p:spPr>
        <p:txBody>
          <a:bodyPr>
            <a:normAutofit/>
          </a:bodyPr>
          <a:lstStyle/>
          <a:p>
            <a:endParaRPr lang="da-DK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52199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A15A88-001A-4EEF-8984-D87E6435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77BB7F8-9B5B-F61B-9358-AC6D2CEB40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2400" y="1367673"/>
            <a:ext cx="6124576" cy="570063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r"/>
            <a:r>
              <a:rPr lang="en-US" sz="7200" dirty="0">
                <a:solidFill>
                  <a:schemeClr val="bg1"/>
                </a:solidFill>
              </a:rPr>
              <a:t>Polykleitos: </a:t>
            </a:r>
            <a:r>
              <a:rPr lang="en-US" sz="7200" dirty="0" err="1">
                <a:solidFill>
                  <a:schemeClr val="bg1"/>
                </a:solidFill>
              </a:rPr>
              <a:t>Spydbæreren</a:t>
            </a:r>
            <a:br>
              <a:rPr lang="en-US" sz="7200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</a:rPr>
              <a:t>ca. 450 f. Kr.</a:t>
            </a:r>
            <a:br>
              <a:rPr lang="da-DK" b="1" dirty="0">
                <a:solidFill>
                  <a:schemeClr val="bg1"/>
                </a:solidFill>
              </a:rPr>
            </a:br>
            <a:br>
              <a:rPr lang="da-DK" b="1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  <a:hlinkClick r:id="rId2"/>
              </a:rPr>
              <a:t>https://www.youtube.com/watch?v=rtFIkRo64pI</a:t>
            </a:r>
            <a:br>
              <a:rPr lang="da-DK" b="1" dirty="0">
                <a:solidFill>
                  <a:schemeClr val="bg1"/>
                </a:solidFill>
              </a:rPr>
            </a:br>
            <a:br>
              <a:rPr lang="da-DK" b="1" dirty="0">
                <a:solidFill>
                  <a:schemeClr val="bg1"/>
                </a:solidFill>
              </a:rPr>
            </a:br>
            <a:r>
              <a:rPr lang="da-DK" b="1" dirty="0">
                <a:solidFill>
                  <a:schemeClr val="bg1"/>
                </a:solidFill>
                <a:hlinkClick r:id="rId3"/>
              </a:rPr>
              <a:t>https://www.youtube.com/watch?v=6bDrYTXQLu8</a:t>
            </a:r>
            <a:br>
              <a:rPr lang="da-DK" b="1" dirty="0">
                <a:solidFill>
                  <a:schemeClr val="bg1"/>
                </a:solidFill>
              </a:rPr>
            </a:br>
            <a:endParaRPr lang="en-US" sz="7200" dirty="0">
              <a:solidFill>
                <a:schemeClr val="bg1"/>
              </a:solidFill>
            </a:endParaRP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69DB3167-31B5-8B3F-19F1-0CD18DFB61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rcRect l="579"/>
          <a:stretch>
            <a:fillRect/>
          </a:stretch>
        </p:blipFill>
        <p:spPr>
          <a:xfrm>
            <a:off x="1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7900967-84CA-47B4-9F1C-E787BAC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697284" y="-1"/>
            <a:ext cx="884241" cy="6858001"/>
            <a:chOff x="3697284" y="-1"/>
            <a:chExt cx="884241" cy="6858001"/>
          </a:xfrm>
          <a:effectLst>
            <a:outerShdw blurRad="381000" dist="152400" algn="l" rotWithShape="0">
              <a:prstClr val="black">
                <a:alpha val="10000"/>
              </a:prstClr>
            </a:outerShdw>
          </a:effectLst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CAB3C749-6482-440B-9386-94091006D6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05641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3C5C6B36-2238-4BBF-87F8-B1B3F5DD560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 flipH="1">
              <a:off x="715166" y="2991642"/>
              <a:ext cx="6858001" cy="874716"/>
            </a:xfrm>
            <a:custGeom>
              <a:avLst/>
              <a:gdLst>
                <a:gd name="connsiteX0" fmla="*/ 0 w 6858001"/>
                <a:gd name="connsiteY0" fmla="*/ 533314 h 874716"/>
                <a:gd name="connsiteX1" fmla="*/ 0 w 6858001"/>
                <a:gd name="connsiteY1" fmla="*/ 69206 h 874716"/>
                <a:gd name="connsiteX2" fmla="*/ 21486 w 6858001"/>
                <a:gd name="connsiteY2" fmla="*/ 71924 h 874716"/>
                <a:gd name="connsiteX3" fmla="*/ 228948 w 6858001"/>
                <a:gd name="connsiteY3" fmla="*/ 88116 h 874716"/>
                <a:gd name="connsiteX4" fmla="*/ 313533 w 6858001"/>
                <a:gd name="connsiteY4" fmla="*/ 62779 h 874716"/>
                <a:gd name="connsiteX5" fmla="*/ 338870 w 6858001"/>
                <a:gd name="connsiteY5" fmla="*/ 62207 h 874716"/>
                <a:gd name="connsiteX6" fmla="*/ 395640 w 6858001"/>
                <a:gd name="connsiteY6" fmla="*/ 72114 h 874716"/>
                <a:gd name="connsiteX7" fmla="*/ 512802 w 6858001"/>
                <a:gd name="connsiteY7" fmla="*/ 65446 h 874716"/>
                <a:gd name="connsiteX8" fmla="*/ 556047 w 6858001"/>
                <a:gd name="connsiteY8" fmla="*/ 55349 h 874716"/>
                <a:gd name="connsiteX9" fmla="*/ 580050 w 6858001"/>
                <a:gd name="connsiteY9" fmla="*/ 48871 h 874716"/>
                <a:gd name="connsiteX10" fmla="*/ 703308 w 6858001"/>
                <a:gd name="connsiteY10" fmla="*/ 30964 h 874716"/>
                <a:gd name="connsiteX11" fmla="*/ 758174 w 6858001"/>
                <a:gd name="connsiteY11" fmla="*/ 11724 h 874716"/>
                <a:gd name="connsiteX12" fmla="*/ 773035 w 6858001"/>
                <a:gd name="connsiteY12" fmla="*/ 8866 h 874716"/>
                <a:gd name="connsiteX13" fmla="*/ 854379 w 6858001"/>
                <a:gd name="connsiteY13" fmla="*/ 16866 h 874716"/>
                <a:gd name="connsiteX14" fmla="*/ 915343 w 6858001"/>
                <a:gd name="connsiteY14" fmla="*/ 47919 h 874716"/>
                <a:gd name="connsiteX15" fmla="*/ 927155 w 6858001"/>
                <a:gd name="connsiteY15" fmla="*/ 58397 h 874716"/>
                <a:gd name="connsiteX16" fmla="*/ 1097087 w 6858001"/>
                <a:gd name="connsiteY16" fmla="*/ 54777 h 874716"/>
                <a:gd name="connsiteX17" fmla="*/ 1123185 w 6858001"/>
                <a:gd name="connsiteY17" fmla="*/ 50395 h 874716"/>
                <a:gd name="connsiteX18" fmla="*/ 1249302 w 6858001"/>
                <a:gd name="connsiteY18" fmla="*/ 68684 h 874716"/>
                <a:gd name="connsiteX19" fmla="*/ 1286069 w 6858001"/>
                <a:gd name="connsiteY19" fmla="*/ 72304 h 874716"/>
                <a:gd name="connsiteX20" fmla="*/ 1417899 w 6858001"/>
                <a:gd name="connsiteY20" fmla="*/ 88688 h 874716"/>
                <a:gd name="connsiteX21" fmla="*/ 1436568 w 6858001"/>
                <a:gd name="connsiteY21" fmla="*/ 73448 h 874716"/>
                <a:gd name="connsiteX22" fmla="*/ 1490292 w 6858001"/>
                <a:gd name="connsiteY22" fmla="*/ 35154 h 874716"/>
                <a:gd name="connsiteX23" fmla="*/ 1596213 w 6858001"/>
                <a:gd name="connsiteY23" fmla="*/ 1245 h 874716"/>
                <a:gd name="connsiteX24" fmla="*/ 1624980 w 6858001"/>
                <a:gd name="connsiteY24" fmla="*/ 3150 h 874716"/>
                <a:gd name="connsiteX25" fmla="*/ 1697753 w 6858001"/>
                <a:gd name="connsiteY25" fmla="*/ 59731 h 874716"/>
                <a:gd name="connsiteX26" fmla="*/ 1733188 w 6858001"/>
                <a:gd name="connsiteY26" fmla="*/ 82400 h 874716"/>
                <a:gd name="connsiteX27" fmla="*/ 1833775 w 6858001"/>
                <a:gd name="connsiteY27" fmla="*/ 124121 h 874716"/>
                <a:gd name="connsiteX28" fmla="*/ 1842158 w 6858001"/>
                <a:gd name="connsiteY28" fmla="*/ 131742 h 874716"/>
                <a:gd name="connsiteX29" fmla="*/ 1916454 w 6858001"/>
                <a:gd name="connsiteY29" fmla="*/ 222233 h 874716"/>
                <a:gd name="connsiteX30" fmla="*/ 1933219 w 6858001"/>
                <a:gd name="connsiteY30" fmla="*/ 237663 h 874716"/>
                <a:gd name="connsiteX31" fmla="*/ 1953413 w 6858001"/>
                <a:gd name="connsiteY31" fmla="*/ 261668 h 874716"/>
                <a:gd name="connsiteX32" fmla="*/ 2016469 w 6858001"/>
                <a:gd name="connsiteY32" fmla="*/ 308151 h 874716"/>
                <a:gd name="connsiteX33" fmla="*/ 2094578 w 6858001"/>
                <a:gd name="connsiteY33" fmla="*/ 323010 h 874716"/>
                <a:gd name="connsiteX34" fmla="*/ 2188879 w 6858001"/>
                <a:gd name="connsiteY34" fmla="*/ 345681 h 874716"/>
                <a:gd name="connsiteX35" fmla="*/ 2228314 w 6858001"/>
                <a:gd name="connsiteY35" fmla="*/ 360921 h 874716"/>
                <a:gd name="connsiteX36" fmla="*/ 2334044 w 6858001"/>
                <a:gd name="connsiteY36" fmla="*/ 389878 h 874716"/>
                <a:gd name="connsiteX37" fmla="*/ 2409485 w 6858001"/>
                <a:gd name="connsiteY37" fmla="*/ 414263 h 874716"/>
                <a:gd name="connsiteX38" fmla="*/ 2518264 w 6858001"/>
                <a:gd name="connsiteY38" fmla="*/ 428552 h 874716"/>
                <a:gd name="connsiteX39" fmla="*/ 2571034 w 6858001"/>
                <a:gd name="connsiteY39" fmla="*/ 429122 h 874716"/>
                <a:gd name="connsiteX40" fmla="*/ 2668001 w 6858001"/>
                <a:gd name="connsiteY40" fmla="*/ 502276 h 874716"/>
                <a:gd name="connsiteX41" fmla="*/ 2745348 w 6858001"/>
                <a:gd name="connsiteY41" fmla="*/ 550666 h 874716"/>
                <a:gd name="connsiteX42" fmla="*/ 2826694 w 6858001"/>
                <a:gd name="connsiteY42" fmla="*/ 527233 h 874716"/>
                <a:gd name="connsiteX43" fmla="*/ 2848793 w 6858001"/>
                <a:gd name="connsiteY43" fmla="*/ 505134 h 874716"/>
                <a:gd name="connsiteX44" fmla="*/ 2982148 w 6858001"/>
                <a:gd name="connsiteY44" fmla="*/ 484179 h 874716"/>
                <a:gd name="connsiteX45" fmla="*/ 3172654 w 6858001"/>
                <a:gd name="connsiteY45" fmla="*/ 483417 h 874716"/>
                <a:gd name="connsiteX46" fmla="*/ 3489467 w 6858001"/>
                <a:gd name="connsiteY46" fmla="*/ 435790 h 874716"/>
                <a:gd name="connsiteX47" fmla="*/ 3544713 w 6858001"/>
                <a:gd name="connsiteY47" fmla="*/ 413691 h 874716"/>
                <a:gd name="connsiteX48" fmla="*/ 3606817 w 6858001"/>
                <a:gd name="connsiteY48" fmla="*/ 408167 h 874716"/>
                <a:gd name="connsiteX49" fmla="*/ 3630632 w 6858001"/>
                <a:gd name="connsiteY49" fmla="*/ 421693 h 874716"/>
                <a:gd name="connsiteX50" fmla="*/ 3734837 w 6858001"/>
                <a:gd name="connsiteY50" fmla="*/ 441886 h 874716"/>
                <a:gd name="connsiteX51" fmla="*/ 3754652 w 6858001"/>
                <a:gd name="connsiteY51" fmla="*/ 442268 h 874716"/>
                <a:gd name="connsiteX52" fmla="*/ 3822472 w 6858001"/>
                <a:gd name="connsiteY52" fmla="*/ 433694 h 874716"/>
                <a:gd name="connsiteX53" fmla="*/ 3885338 w 6858001"/>
                <a:gd name="connsiteY53" fmla="*/ 428742 h 874716"/>
                <a:gd name="connsiteX54" fmla="*/ 4043839 w 6858001"/>
                <a:gd name="connsiteY54" fmla="*/ 444934 h 874716"/>
                <a:gd name="connsiteX55" fmla="*/ 4165383 w 6858001"/>
                <a:gd name="connsiteY55" fmla="*/ 441124 h 874716"/>
                <a:gd name="connsiteX56" fmla="*/ 4221391 w 6858001"/>
                <a:gd name="connsiteY56" fmla="*/ 444934 h 874716"/>
                <a:gd name="connsiteX57" fmla="*/ 4253014 w 6858001"/>
                <a:gd name="connsiteY57" fmla="*/ 450650 h 874716"/>
                <a:gd name="connsiteX58" fmla="*/ 4324645 w 6858001"/>
                <a:gd name="connsiteY58" fmla="*/ 490466 h 874716"/>
                <a:gd name="connsiteX59" fmla="*/ 4363890 w 6858001"/>
                <a:gd name="connsiteY59" fmla="*/ 499420 h 874716"/>
                <a:gd name="connsiteX60" fmla="*/ 4482004 w 6858001"/>
                <a:gd name="connsiteY60" fmla="*/ 498658 h 874716"/>
                <a:gd name="connsiteX61" fmla="*/ 4659174 w 6858001"/>
                <a:gd name="connsiteY61" fmla="*/ 438648 h 874716"/>
                <a:gd name="connsiteX62" fmla="*/ 4677655 w 6858001"/>
                <a:gd name="connsiteY62" fmla="*/ 430646 h 874716"/>
                <a:gd name="connsiteX63" fmla="*/ 4767764 w 6858001"/>
                <a:gd name="connsiteY63" fmla="*/ 420739 h 874716"/>
                <a:gd name="connsiteX64" fmla="*/ 4828916 w 6858001"/>
                <a:gd name="connsiteY64" fmla="*/ 434266 h 874716"/>
                <a:gd name="connsiteX65" fmla="*/ 4912168 w 6858001"/>
                <a:gd name="connsiteY65" fmla="*/ 462271 h 874716"/>
                <a:gd name="connsiteX66" fmla="*/ 4987037 w 6858001"/>
                <a:gd name="connsiteY66" fmla="*/ 485703 h 874716"/>
                <a:gd name="connsiteX67" fmla="*/ 5041521 w 6858001"/>
                <a:gd name="connsiteY67" fmla="*/ 512182 h 874716"/>
                <a:gd name="connsiteX68" fmla="*/ 5166113 w 6858001"/>
                <a:gd name="connsiteY68" fmla="*/ 531615 h 874716"/>
                <a:gd name="connsiteX69" fmla="*/ 5179067 w 6858001"/>
                <a:gd name="connsiteY69" fmla="*/ 534853 h 874716"/>
                <a:gd name="connsiteX70" fmla="*/ 5272796 w 6858001"/>
                <a:gd name="connsiteY70" fmla="*/ 511230 h 874716"/>
                <a:gd name="connsiteX71" fmla="*/ 5385384 w 6858001"/>
                <a:gd name="connsiteY71" fmla="*/ 487227 h 874716"/>
                <a:gd name="connsiteX72" fmla="*/ 5425582 w 6858001"/>
                <a:gd name="connsiteY72" fmla="*/ 495418 h 874716"/>
                <a:gd name="connsiteX73" fmla="*/ 5480637 w 6858001"/>
                <a:gd name="connsiteY73" fmla="*/ 507040 h 874716"/>
                <a:gd name="connsiteX74" fmla="*/ 5531693 w 6858001"/>
                <a:gd name="connsiteY74" fmla="*/ 500944 h 874716"/>
                <a:gd name="connsiteX75" fmla="*/ 5562746 w 6858001"/>
                <a:gd name="connsiteY75" fmla="*/ 500372 h 874716"/>
                <a:gd name="connsiteX76" fmla="*/ 5704483 w 6858001"/>
                <a:gd name="connsiteY76" fmla="*/ 571620 h 874716"/>
                <a:gd name="connsiteX77" fmla="*/ 5740488 w 6858001"/>
                <a:gd name="connsiteY77" fmla="*/ 577526 h 874716"/>
                <a:gd name="connsiteX78" fmla="*/ 5760873 w 6858001"/>
                <a:gd name="connsiteY78" fmla="*/ 586291 h 874716"/>
                <a:gd name="connsiteX79" fmla="*/ 5883751 w 6858001"/>
                <a:gd name="connsiteY79" fmla="*/ 674686 h 874716"/>
                <a:gd name="connsiteX80" fmla="*/ 5935949 w 6858001"/>
                <a:gd name="connsiteY80" fmla="*/ 692592 h 874716"/>
                <a:gd name="connsiteX81" fmla="*/ 5993291 w 6858001"/>
                <a:gd name="connsiteY81" fmla="*/ 688972 h 874716"/>
                <a:gd name="connsiteX82" fmla="*/ 6026440 w 6858001"/>
                <a:gd name="connsiteY82" fmla="*/ 682496 h 874716"/>
                <a:gd name="connsiteX83" fmla="*/ 6108738 w 6858001"/>
                <a:gd name="connsiteY83" fmla="*/ 626296 h 874716"/>
                <a:gd name="connsiteX84" fmla="*/ 6155602 w 6858001"/>
                <a:gd name="connsiteY84" fmla="*/ 628202 h 874716"/>
                <a:gd name="connsiteX85" fmla="*/ 6228756 w 6858001"/>
                <a:gd name="connsiteY85" fmla="*/ 666873 h 874716"/>
                <a:gd name="connsiteX86" fmla="*/ 6361539 w 6858001"/>
                <a:gd name="connsiteY86" fmla="*/ 684210 h 874716"/>
                <a:gd name="connsiteX87" fmla="*/ 6428979 w 6858001"/>
                <a:gd name="connsiteY87" fmla="*/ 630106 h 874716"/>
                <a:gd name="connsiteX88" fmla="*/ 6463840 w 6858001"/>
                <a:gd name="connsiteY88" fmla="*/ 578098 h 874716"/>
                <a:gd name="connsiteX89" fmla="*/ 6564620 w 6858001"/>
                <a:gd name="connsiteY89" fmla="*/ 517708 h 874716"/>
                <a:gd name="connsiteX90" fmla="*/ 6588625 w 6858001"/>
                <a:gd name="connsiteY90" fmla="*/ 540187 h 874716"/>
                <a:gd name="connsiteX91" fmla="*/ 6662541 w 6858001"/>
                <a:gd name="connsiteY91" fmla="*/ 549714 h 874716"/>
                <a:gd name="connsiteX92" fmla="*/ 6742552 w 6858001"/>
                <a:gd name="connsiteY92" fmla="*/ 548952 h 874716"/>
                <a:gd name="connsiteX93" fmla="*/ 6812063 w 6858001"/>
                <a:gd name="connsiteY93" fmla="*/ 568430 h 874716"/>
                <a:gd name="connsiteX94" fmla="*/ 6858001 w 6858001"/>
                <a:gd name="connsiteY94" fmla="*/ 562267 h 874716"/>
                <a:gd name="connsiteX95" fmla="*/ 6858001 w 6858001"/>
                <a:gd name="connsiteY95" fmla="*/ 734520 h 874716"/>
                <a:gd name="connsiteX96" fmla="*/ 6815516 w 6858001"/>
                <a:gd name="connsiteY96" fmla="*/ 744220 h 874716"/>
                <a:gd name="connsiteX97" fmla="*/ 6748458 w 6858001"/>
                <a:gd name="connsiteY97" fmla="*/ 763271 h 874716"/>
                <a:gd name="connsiteX98" fmla="*/ 6584812 w 6858001"/>
                <a:gd name="connsiteY98" fmla="*/ 784797 h 874716"/>
                <a:gd name="connsiteX99" fmla="*/ 6415833 w 6858001"/>
                <a:gd name="connsiteY99" fmla="*/ 805562 h 874716"/>
                <a:gd name="connsiteX100" fmla="*/ 6323058 w 6858001"/>
                <a:gd name="connsiteY100" fmla="*/ 812420 h 874716"/>
                <a:gd name="connsiteX101" fmla="*/ 6242093 w 6858001"/>
                <a:gd name="connsiteY101" fmla="*/ 823281 h 874716"/>
                <a:gd name="connsiteX102" fmla="*/ 6171605 w 6858001"/>
                <a:gd name="connsiteY102" fmla="*/ 830139 h 874716"/>
                <a:gd name="connsiteX103" fmla="*/ 6059397 w 6858001"/>
                <a:gd name="connsiteY103" fmla="*/ 844045 h 874716"/>
                <a:gd name="connsiteX104" fmla="*/ 6012723 w 6858001"/>
                <a:gd name="connsiteY104" fmla="*/ 847665 h 874716"/>
                <a:gd name="connsiteX105" fmla="*/ 5902610 w 6858001"/>
                <a:gd name="connsiteY105" fmla="*/ 847473 h 874716"/>
                <a:gd name="connsiteX106" fmla="*/ 5864318 w 6858001"/>
                <a:gd name="connsiteY106" fmla="*/ 845569 h 874716"/>
                <a:gd name="connsiteX107" fmla="*/ 5790592 w 6858001"/>
                <a:gd name="connsiteY107" fmla="*/ 821947 h 874716"/>
                <a:gd name="connsiteX108" fmla="*/ 5781830 w 6858001"/>
                <a:gd name="connsiteY108" fmla="*/ 820233 h 874716"/>
                <a:gd name="connsiteX109" fmla="*/ 5733440 w 6858001"/>
                <a:gd name="connsiteY109" fmla="*/ 810896 h 874716"/>
                <a:gd name="connsiteX110" fmla="*/ 5706959 w 6858001"/>
                <a:gd name="connsiteY110" fmla="*/ 807848 h 874716"/>
                <a:gd name="connsiteX111" fmla="*/ 5606372 w 6858001"/>
                <a:gd name="connsiteY111" fmla="*/ 788417 h 874716"/>
                <a:gd name="connsiteX112" fmla="*/ 5548460 w 6858001"/>
                <a:gd name="connsiteY112" fmla="*/ 779273 h 874716"/>
                <a:gd name="connsiteX113" fmla="*/ 5501594 w 6858001"/>
                <a:gd name="connsiteY113" fmla="*/ 780607 h 874716"/>
                <a:gd name="connsiteX114" fmla="*/ 5419295 w 6858001"/>
                <a:gd name="connsiteY114" fmla="*/ 782321 h 874716"/>
                <a:gd name="connsiteX115" fmla="*/ 5393005 w 6858001"/>
                <a:gd name="connsiteY115" fmla="*/ 786703 h 874716"/>
                <a:gd name="connsiteX116" fmla="*/ 5274129 w 6858001"/>
                <a:gd name="connsiteY116" fmla="*/ 774129 h 874716"/>
                <a:gd name="connsiteX117" fmla="*/ 5206308 w 6858001"/>
                <a:gd name="connsiteY117" fmla="*/ 773177 h 874716"/>
                <a:gd name="connsiteX118" fmla="*/ 5129916 w 6858001"/>
                <a:gd name="connsiteY118" fmla="*/ 757554 h 874716"/>
                <a:gd name="connsiteX119" fmla="*/ 5107627 w 6858001"/>
                <a:gd name="connsiteY119" fmla="*/ 758316 h 874716"/>
                <a:gd name="connsiteX120" fmla="*/ 5082670 w 6858001"/>
                <a:gd name="connsiteY120" fmla="*/ 759651 h 874716"/>
                <a:gd name="connsiteX121" fmla="*/ 5006086 w 6858001"/>
                <a:gd name="connsiteY121" fmla="*/ 760795 h 874716"/>
                <a:gd name="connsiteX122" fmla="*/ 4959602 w 6858001"/>
                <a:gd name="connsiteY122" fmla="*/ 766509 h 874716"/>
                <a:gd name="connsiteX123" fmla="*/ 4871019 w 6858001"/>
                <a:gd name="connsiteY123" fmla="*/ 763081 h 874716"/>
                <a:gd name="connsiteX124" fmla="*/ 4838250 w 6858001"/>
                <a:gd name="connsiteY124" fmla="*/ 768033 h 874716"/>
                <a:gd name="connsiteX125" fmla="*/ 4755381 w 6858001"/>
                <a:gd name="connsiteY125" fmla="*/ 768605 h 874716"/>
                <a:gd name="connsiteX126" fmla="*/ 4681083 w 6858001"/>
                <a:gd name="connsiteY126" fmla="*/ 765747 h 874716"/>
                <a:gd name="connsiteX127" fmla="*/ 4609452 w 6858001"/>
                <a:gd name="connsiteY127" fmla="*/ 767271 h 874716"/>
                <a:gd name="connsiteX128" fmla="*/ 4558207 w 6858001"/>
                <a:gd name="connsiteY128" fmla="*/ 773557 h 874716"/>
                <a:gd name="connsiteX129" fmla="*/ 4502579 w 6858001"/>
                <a:gd name="connsiteY129" fmla="*/ 777367 h 874716"/>
                <a:gd name="connsiteX130" fmla="*/ 4349222 w 6858001"/>
                <a:gd name="connsiteY130" fmla="*/ 800038 h 874716"/>
                <a:gd name="connsiteX131" fmla="*/ 4320837 w 6858001"/>
                <a:gd name="connsiteY131" fmla="*/ 794514 h 874716"/>
                <a:gd name="connsiteX132" fmla="*/ 4159667 w 6858001"/>
                <a:gd name="connsiteY132" fmla="*/ 789370 h 874716"/>
                <a:gd name="connsiteX133" fmla="*/ 4124614 w 6858001"/>
                <a:gd name="connsiteY133" fmla="*/ 789752 h 874716"/>
                <a:gd name="connsiteX134" fmla="*/ 4030503 w 6858001"/>
                <a:gd name="connsiteY134" fmla="*/ 767271 h 874716"/>
                <a:gd name="connsiteX135" fmla="*/ 3885338 w 6858001"/>
                <a:gd name="connsiteY135" fmla="*/ 802896 h 874716"/>
                <a:gd name="connsiteX136" fmla="*/ 3749506 w 6858001"/>
                <a:gd name="connsiteY136" fmla="*/ 847473 h 874716"/>
                <a:gd name="connsiteX137" fmla="*/ 3732361 w 6858001"/>
                <a:gd name="connsiteY137" fmla="*/ 853190 h 874716"/>
                <a:gd name="connsiteX138" fmla="*/ 3683591 w 6858001"/>
                <a:gd name="connsiteY138" fmla="*/ 862906 h 874716"/>
                <a:gd name="connsiteX139" fmla="*/ 3623201 w 6858001"/>
                <a:gd name="connsiteY139" fmla="*/ 866334 h 874716"/>
                <a:gd name="connsiteX140" fmla="*/ 3546617 w 6858001"/>
                <a:gd name="connsiteY140" fmla="*/ 874716 h 874716"/>
                <a:gd name="connsiteX141" fmla="*/ 3485275 w 6858001"/>
                <a:gd name="connsiteY141" fmla="*/ 864238 h 874716"/>
                <a:gd name="connsiteX142" fmla="*/ 3399546 w 6858001"/>
                <a:gd name="connsiteY142" fmla="*/ 848618 h 874716"/>
                <a:gd name="connsiteX143" fmla="*/ 3318771 w 6858001"/>
                <a:gd name="connsiteY143" fmla="*/ 833757 h 874716"/>
                <a:gd name="connsiteX144" fmla="*/ 3293244 w 6858001"/>
                <a:gd name="connsiteY144" fmla="*/ 851284 h 874716"/>
                <a:gd name="connsiteX145" fmla="*/ 3253809 w 6858001"/>
                <a:gd name="connsiteY145" fmla="*/ 866524 h 874716"/>
                <a:gd name="connsiteX146" fmla="*/ 3209993 w 6858001"/>
                <a:gd name="connsiteY146" fmla="*/ 848235 h 874716"/>
                <a:gd name="connsiteX147" fmla="*/ 3107500 w 6858001"/>
                <a:gd name="connsiteY147" fmla="*/ 810326 h 874716"/>
                <a:gd name="connsiteX148" fmla="*/ 3042728 w 6858001"/>
                <a:gd name="connsiteY148" fmla="*/ 808610 h 874716"/>
                <a:gd name="connsiteX149" fmla="*/ 2901943 w 6858001"/>
                <a:gd name="connsiteY149" fmla="*/ 792418 h 874716"/>
                <a:gd name="connsiteX150" fmla="*/ 2809930 w 6858001"/>
                <a:gd name="connsiteY150" fmla="*/ 769367 h 874716"/>
                <a:gd name="connsiteX151" fmla="*/ 2743826 w 6858001"/>
                <a:gd name="connsiteY151" fmla="*/ 743268 h 874716"/>
                <a:gd name="connsiteX152" fmla="*/ 2649143 w 6858001"/>
                <a:gd name="connsiteY152" fmla="*/ 709167 h 874716"/>
                <a:gd name="connsiteX153" fmla="*/ 2554079 w 6858001"/>
                <a:gd name="connsiteY153" fmla="*/ 691450 h 874716"/>
                <a:gd name="connsiteX154" fmla="*/ 2485307 w 6858001"/>
                <a:gd name="connsiteY154" fmla="*/ 669160 h 874716"/>
                <a:gd name="connsiteX155" fmla="*/ 2401292 w 6858001"/>
                <a:gd name="connsiteY155" fmla="*/ 653919 h 874716"/>
                <a:gd name="connsiteX156" fmla="*/ 2330806 w 6858001"/>
                <a:gd name="connsiteY156" fmla="*/ 653349 h 874716"/>
                <a:gd name="connsiteX157" fmla="*/ 2220312 w 6858001"/>
                <a:gd name="connsiteY157" fmla="*/ 656015 h 874716"/>
                <a:gd name="connsiteX158" fmla="*/ 2085054 w 6858001"/>
                <a:gd name="connsiteY158" fmla="*/ 609914 h 874716"/>
                <a:gd name="connsiteX159" fmla="*/ 2030378 w 6858001"/>
                <a:gd name="connsiteY159" fmla="*/ 599625 h 874716"/>
                <a:gd name="connsiteX160" fmla="*/ 1978940 w 6858001"/>
                <a:gd name="connsiteY160" fmla="*/ 594863 h 874716"/>
                <a:gd name="connsiteX161" fmla="*/ 1869780 w 6858001"/>
                <a:gd name="connsiteY161" fmla="*/ 564192 h 874716"/>
                <a:gd name="connsiteX162" fmla="*/ 1825393 w 6858001"/>
                <a:gd name="connsiteY162" fmla="*/ 554094 h 874716"/>
                <a:gd name="connsiteX163" fmla="*/ 1763287 w 6858001"/>
                <a:gd name="connsiteY163" fmla="*/ 554286 h 874716"/>
                <a:gd name="connsiteX164" fmla="*/ 1650317 w 6858001"/>
                <a:gd name="connsiteY164" fmla="*/ 540187 h 874716"/>
                <a:gd name="connsiteX165" fmla="*/ 1537537 w 6858001"/>
                <a:gd name="connsiteY165" fmla="*/ 499038 h 874716"/>
                <a:gd name="connsiteX166" fmla="*/ 1489720 w 6858001"/>
                <a:gd name="connsiteY166" fmla="*/ 503038 h 874716"/>
                <a:gd name="connsiteX167" fmla="*/ 1472575 w 6858001"/>
                <a:gd name="connsiteY167" fmla="*/ 502086 h 874716"/>
                <a:gd name="connsiteX168" fmla="*/ 1318456 w 6858001"/>
                <a:gd name="connsiteY168" fmla="*/ 479415 h 874716"/>
                <a:gd name="connsiteX169" fmla="*/ 1303024 w 6858001"/>
                <a:gd name="connsiteY169" fmla="*/ 476939 h 874716"/>
                <a:gd name="connsiteX170" fmla="*/ 1230633 w 6858001"/>
                <a:gd name="connsiteY170" fmla="*/ 456746 h 874716"/>
                <a:gd name="connsiteX171" fmla="*/ 1048125 w 6858001"/>
                <a:gd name="connsiteY171" fmla="*/ 444172 h 874716"/>
                <a:gd name="connsiteX172" fmla="*/ 1036887 w 6858001"/>
                <a:gd name="connsiteY172" fmla="*/ 442648 h 874716"/>
                <a:gd name="connsiteX173" fmla="*/ 975733 w 6858001"/>
                <a:gd name="connsiteY173" fmla="*/ 452744 h 874716"/>
                <a:gd name="connsiteX174" fmla="*/ 945444 w 6858001"/>
                <a:gd name="connsiteY174" fmla="*/ 467033 h 874716"/>
                <a:gd name="connsiteX175" fmla="*/ 898198 w 6858001"/>
                <a:gd name="connsiteY175" fmla="*/ 481893 h 874716"/>
                <a:gd name="connsiteX176" fmla="*/ 850189 w 6858001"/>
                <a:gd name="connsiteY176" fmla="*/ 487417 h 874716"/>
                <a:gd name="connsiteX177" fmla="*/ 769605 w 6858001"/>
                <a:gd name="connsiteY177" fmla="*/ 464937 h 874716"/>
                <a:gd name="connsiteX178" fmla="*/ 740268 w 6858001"/>
                <a:gd name="connsiteY178" fmla="*/ 462651 h 874716"/>
                <a:gd name="connsiteX179" fmla="*/ 674923 w 6858001"/>
                <a:gd name="connsiteY179" fmla="*/ 451792 h 874716"/>
                <a:gd name="connsiteX180" fmla="*/ 617772 w 6858001"/>
                <a:gd name="connsiteY180" fmla="*/ 452554 h 874716"/>
                <a:gd name="connsiteX181" fmla="*/ 571860 w 6858001"/>
                <a:gd name="connsiteY181" fmla="*/ 469891 h 874716"/>
                <a:gd name="connsiteX182" fmla="*/ 505182 w 6858001"/>
                <a:gd name="connsiteY182" fmla="*/ 473319 h 874716"/>
                <a:gd name="connsiteX183" fmla="*/ 462126 w 6858001"/>
                <a:gd name="connsiteY183" fmla="*/ 460747 h 874716"/>
                <a:gd name="connsiteX184" fmla="*/ 453364 w 6858001"/>
                <a:gd name="connsiteY184" fmla="*/ 459033 h 874716"/>
                <a:gd name="connsiteX185" fmla="*/ 340774 w 6858001"/>
                <a:gd name="connsiteY185" fmla="*/ 458268 h 874716"/>
                <a:gd name="connsiteX186" fmla="*/ 200182 w 6858001"/>
                <a:gd name="connsiteY186" fmla="*/ 496180 h 874716"/>
                <a:gd name="connsiteX187" fmla="*/ 176939 w 6858001"/>
                <a:gd name="connsiteY187" fmla="*/ 504182 h 874716"/>
                <a:gd name="connsiteX188" fmla="*/ 63587 w 6858001"/>
                <a:gd name="connsiteY188" fmla="*/ 518088 h 874716"/>
                <a:gd name="connsiteX189" fmla="*/ 2817 w 6858001"/>
                <a:gd name="connsiteY189" fmla="*/ 532187 h 874716"/>
                <a:gd name="connsiteX190" fmla="*/ 0 w 6858001"/>
                <a:gd name="connsiteY190" fmla="*/ 533314 h 8747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</a:cxnLst>
              <a:rect l="l" t="t" r="r" b="b"/>
              <a:pathLst>
                <a:path w="6858001" h="874716">
                  <a:moveTo>
                    <a:pt x="0" y="533314"/>
                  </a:moveTo>
                  <a:lnTo>
                    <a:pt x="0" y="69206"/>
                  </a:lnTo>
                  <a:lnTo>
                    <a:pt x="21486" y="71924"/>
                  </a:lnTo>
                  <a:cubicBezTo>
                    <a:pt x="92546" y="60493"/>
                    <a:pt x="159604" y="87354"/>
                    <a:pt x="228948" y="88116"/>
                  </a:cubicBezTo>
                  <a:cubicBezTo>
                    <a:pt x="260382" y="88496"/>
                    <a:pt x="291435" y="94592"/>
                    <a:pt x="313533" y="62779"/>
                  </a:cubicBezTo>
                  <a:cubicBezTo>
                    <a:pt x="316389" y="58587"/>
                    <a:pt x="330298" y="60873"/>
                    <a:pt x="338870" y="62207"/>
                  </a:cubicBezTo>
                  <a:cubicBezTo>
                    <a:pt x="357921" y="65066"/>
                    <a:pt x="376781" y="72304"/>
                    <a:pt x="395640" y="72114"/>
                  </a:cubicBezTo>
                  <a:cubicBezTo>
                    <a:pt x="434695" y="71924"/>
                    <a:pt x="473939" y="68876"/>
                    <a:pt x="512802" y="65446"/>
                  </a:cubicBezTo>
                  <a:cubicBezTo>
                    <a:pt x="527470" y="64112"/>
                    <a:pt x="541569" y="58969"/>
                    <a:pt x="556047" y="55349"/>
                  </a:cubicBezTo>
                  <a:cubicBezTo>
                    <a:pt x="564048" y="53253"/>
                    <a:pt x="572622" y="47729"/>
                    <a:pt x="580050" y="48871"/>
                  </a:cubicBezTo>
                  <a:cubicBezTo>
                    <a:pt x="623106" y="55539"/>
                    <a:pt x="662541" y="39157"/>
                    <a:pt x="703308" y="30964"/>
                  </a:cubicBezTo>
                  <a:cubicBezTo>
                    <a:pt x="722169" y="27154"/>
                    <a:pt x="739886" y="18010"/>
                    <a:pt x="758174" y="11724"/>
                  </a:cubicBezTo>
                  <a:cubicBezTo>
                    <a:pt x="762936" y="10008"/>
                    <a:pt x="768271" y="8484"/>
                    <a:pt x="773035" y="8866"/>
                  </a:cubicBezTo>
                  <a:cubicBezTo>
                    <a:pt x="800276" y="11152"/>
                    <a:pt x="827329" y="14390"/>
                    <a:pt x="854379" y="16866"/>
                  </a:cubicBezTo>
                  <a:cubicBezTo>
                    <a:pt x="878956" y="19152"/>
                    <a:pt x="903722" y="19914"/>
                    <a:pt x="915343" y="47919"/>
                  </a:cubicBezTo>
                  <a:cubicBezTo>
                    <a:pt x="917059" y="52301"/>
                    <a:pt x="922773" y="55539"/>
                    <a:pt x="927155" y="58397"/>
                  </a:cubicBezTo>
                  <a:cubicBezTo>
                    <a:pt x="994785" y="102405"/>
                    <a:pt x="1030980" y="101261"/>
                    <a:pt x="1097087" y="54777"/>
                  </a:cubicBezTo>
                  <a:cubicBezTo>
                    <a:pt x="1103945" y="50015"/>
                    <a:pt x="1118613" y="46585"/>
                    <a:pt x="1123185" y="50395"/>
                  </a:cubicBezTo>
                  <a:cubicBezTo>
                    <a:pt x="1162049" y="82020"/>
                    <a:pt x="1204532" y="78590"/>
                    <a:pt x="1249302" y="68684"/>
                  </a:cubicBezTo>
                  <a:cubicBezTo>
                    <a:pt x="1260922" y="66018"/>
                    <a:pt x="1277307" y="66018"/>
                    <a:pt x="1286069" y="72304"/>
                  </a:cubicBezTo>
                  <a:cubicBezTo>
                    <a:pt x="1327790" y="101451"/>
                    <a:pt x="1372560" y="97261"/>
                    <a:pt x="1417899" y="88688"/>
                  </a:cubicBezTo>
                  <a:cubicBezTo>
                    <a:pt x="1424948" y="87354"/>
                    <a:pt x="1433522" y="80114"/>
                    <a:pt x="1436568" y="73448"/>
                  </a:cubicBezTo>
                  <a:cubicBezTo>
                    <a:pt x="1447428" y="49825"/>
                    <a:pt x="1467813" y="41823"/>
                    <a:pt x="1490292" y="35154"/>
                  </a:cubicBezTo>
                  <a:cubicBezTo>
                    <a:pt x="1525727" y="24296"/>
                    <a:pt x="1560588" y="11532"/>
                    <a:pt x="1596213" y="1245"/>
                  </a:cubicBezTo>
                  <a:cubicBezTo>
                    <a:pt x="1604978" y="-1231"/>
                    <a:pt x="1615836" y="293"/>
                    <a:pt x="1624980" y="3150"/>
                  </a:cubicBezTo>
                  <a:cubicBezTo>
                    <a:pt x="1656223" y="12866"/>
                    <a:pt x="1676036" y="37251"/>
                    <a:pt x="1697753" y="59731"/>
                  </a:cubicBezTo>
                  <a:cubicBezTo>
                    <a:pt x="1707279" y="69638"/>
                    <a:pt x="1720423" y="76686"/>
                    <a:pt x="1733188" y="82400"/>
                  </a:cubicBezTo>
                  <a:cubicBezTo>
                    <a:pt x="1766335" y="97071"/>
                    <a:pt x="1800246" y="110215"/>
                    <a:pt x="1833775" y="124121"/>
                  </a:cubicBezTo>
                  <a:cubicBezTo>
                    <a:pt x="1837013" y="125455"/>
                    <a:pt x="1839679" y="128884"/>
                    <a:pt x="1842158" y="131742"/>
                  </a:cubicBezTo>
                  <a:cubicBezTo>
                    <a:pt x="1866922" y="161843"/>
                    <a:pt x="1891497" y="192132"/>
                    <a:pt x="1916454" y="222233"/>
                  </a:cubicBezTo>
                  <a:cubicBezTo>
                    <a:pt x="1921216" y="227947"/>
                    <a:pt x="1928076" y="232139"/>
                    <a:pt x="1933219" y="237663"/>
                  </a:cubicBezTo>
                  <a:cubicBezTo>
                    <a:pt x="1940459" y="245283"/>
                    <a:pt x="1949603" y="252524"/>
                    <a:pt x="1953413" y="261668"/>
                  </a:cubicBezTo>
                  <a:cubicBezTo>
                    <a:pt x="1965224" y="290433"/>
                    <a:pt x="1987894" y="302817"/>
                    <a:pt x="2016469" y="308151"/>
                  </a:cubicBezTo>
                  <a:cubicBezTo>
                    <a:pt x="2042570" y="313104"/>
                    <a:pt x="2068669" y="317296"/>
                    <a:pt x="2094578" y="323010"/>
                  </a:cubicBezTo>
                  <a:cubicBezTo>
                    <a:pt x="2126201" y="329868"/>
                    <a:pt x="2157636" y="337298"/>
                    <a:pt x="2188879" y="345681"/>
                  </a:cubicBezTo>
                  <a:cubicBezTo>
                    <a:pt x="2202404" y="349301"/>
                    <a:pt x="2216692" y="353491"/>
                    <a:pt x="2228314" y="360921"/>
                  </a:cubicBezTo>
                  <a:cubicBezTo>
                    <a:pt x="2260890" y="381496"/>
                    <a:pt x="2295753" y="395402"/>
                    <a:pt x="2334044" y="389878"/>
                  </a:cubicBezTo>
                  <a:cubicBezTo>
                    <a:pt x="2364715" y="385496"/>
                    <a:pt x="2390434" y="396736"/>
                    <a:pt x="2409485" y="414263"/>
                  </a:cubicBezTo>
                  <a:cubicBezTo>
                    <a:pt x="2444158" y="446078"/>
                    <a:pt x="2481305" y="438838"/>
                    <a:pt x="2518264" y="428552"/>
                  </a:cubicBezTo>
                  <a:cubicBezTo>
                    <a:pt x="2537315" y="423217"/>
                    <a:pt x="2552935" y="423979"/>
                    <a:pt x="2571034" y="429122"/>
                  </a:cubicBezTo>
                  <a:cubicBezTo>
                    <a:pt x="2612945" y="441124"/>
                    <a:pt x="2640950" y="473701"/>
                    <a:pt x="2668001" y="502276"/>
                  </a:cubicBezTo>
                  <a:cubicBezTo>
                    <a:pt x="2691054" y="526661"/>
                    <a:pt x="2716963" y="540377"/>
                    <a:pt x="2745348" y="550666"/>
                  </a:cubicBezTo>
                  <a:cubicBezTo>
                    <a:pt x="2781163" y="563810"/>
                    <a:pt x="2809548" y="558858"/>
                    <a:pt x="2826694" y="527233"/>
                  </a:cubicBezTo>
                  <a:cubicBezTo>
                    <a:pt x="2831457" y="518278"/>
                    <a:pt x="2839839" y="507800"/>
                    <a:pt x="2848793" y="505134"/>
                  </a:cubicBezTo>
                  <a:cubicBezTo>
                    <a:pt x="2892037" y="491800"/>
                    <a:pt x="2935854" y="472367"/>
                    <a:pt x="2982148" y="484179"/>
                  </a:cubicBezTo>
                  <a:cubicBezTo>
                    <a:pt x="3046158" y="500372"/>
                    <a:pt x="3108644" y="499420"/>
                    <a:pt x="3172654" y="483417"/>
                  </a:cubicBezTo>
                  <a:cubicBezTo>
                    <a:pt x="3276480" y="457508"/>
                    <a:pt x="3380305" y="430076"/>
                    <a:pt x="3489467" y="435790"/>
                  </a:cubicBezTo>
                  <a:cubicBezTo>
                    <a:pt x="3507563" y="436742"/>
                    <a:pt x="3529090" y="425121"/>
                    <a:pt x="3544713" y="413691"/>
                  </a:cubicBezTo>
                  <a:cubicBezTo>
                    <a:pt x="3574622" y="391974"/>
                    <a:pt x="3573288" y="390258"/>
                    <a:pt x="3606817" y="408167"/>
                  </a:cubicBezTo>
                  <a:cubicBezTo>
                    <a:pt x="3614819" y="412549"/>
                    <a:pt x="3624725" y="415215"/>
                    <a:pt x="3630632" y="421693"/>
                  </a:cubicBezTo>
                  <a:cubicBezTo>
                    <a:pt x="3660731" y="454650"/>
                    <a:pt x="3697880" y="446648"/>
                    <a:pt x="3734837" y="441886"/>
                  </a:cubicBezTo>
                  <a:cubicBezTo>
                    <a:pt x="3741315" y="440934"/>
                    <a:pt x="3749125" y="439600"/>
                    <a:pt x="3754652" y="442268"/>
                  </a:cubicBezTo>
                  <a:cubicBezTo>
                    <a:pt x="3779607" y="454268"/>
                    <a:pt x="3800753" y="450078"/>
                    <a:pt x="3822472" y="433694"/>
                  </a:cubicBezTo>
                  <a:cubicBezTo>
                    <a:pt x="3841331" y="419597"/>
                    <a:pt x="3863049" y="411215"/>
                    <a:pt x="3885338" y="428742"/>
                  </a:cubicBezTo>
                  <a:cubicBezTo>
                    <a:pt x="3934870" y="467605"/>
                    <a:pt x="3987829" y="469509"/>
                    <a:pt x="4043839" y="444934"/>
                  </a:cubicBezTo>
                  <a:cubicBezTo>
                    <a:pt x="4083845" y="427407"/>
                    <a:pt x="4123280" y="423407"/>
                    <a:pt x="4165383" y="441124"/>
                  </a:cubicBezTo>
                  <a:cubicBezTo>
                    <a:pt x="4181576" y="447982"/>
                    <a:pt x="4202531" y="443410"/>
                    <a:pt x="4221391" y="444934"/>
                  </a:cubicBezTo>
                  <a:cubicBezTo>
                    <a:pt x="4232060" y="445696"/>
                    <a:pt x="4243872" y="445886"/>
                    <a:pt x="4253014" y="450650"/>
                  </a:cubicBezTo>
                  <a:cubicBezTo>
                    <a:pt x="4277401" y="462843"/>
                    <a:pt x="4300070" y="478463"/>
                    <a:pt x="4324645" y="490466"/>
                  </a:cubicBezTo>
                  <a:cubicBezTo>
                    <a:pt x="4336457" y="496180"/>
                    <a:pt x="4350554" y="499228"/>
                    <a:pt x="4363890" y="499420"/>
                  </a:cubicBezTo>
                  <a:cubicBezTo>
                    <a:pt x="4403325" y="500372"/>
                    <a:pt x="4442761" y="500372"/>
                    <a:pt x="4482004" y="498658"/>
                  </a:cubicBezTo>
                  <a:cubicBezTo>
                    <a:pt x="4546776" y="495990"/>
                    <a:pt x="4612500" y="495418"/>
                    <a:pt x="4659174" y="438648"/>
                  </a:cubicBezTo>
                  <a:cubicBezTo>
                    <a:pt x="4662986" y="434076"/>
                    <a:pt x="4671176" y="431408"/>
                    <a:pt x="4677655" y="430646"/>
                  </a:cubicBezTo>
                  <a:cubicBezTo>
                    <a:pt x="4707564" y="427027"/>
                    <a:pt x="4738235" y="426645"/>
                    <a:pt x="4767764" y="420739"/>
                  </a:cubicBezTo>
                  <a:cubicBezTo>
                    <a:pt x="4791386" y="415977"/>
                    <a:pt x="4811009" y="417501"/>
                    <a:pt x="4828916" y="434266"/>
                  </a:cubicBezTo>
                  <a:cubicBezTo>
                    <a:pt x="4852348" y="456364"/>
                    <a:pt x="4880925" y="469319"/>
                    <a:pt x="4912168" y="462271"/>
                  </a:cubicBezTo>
                  <a:cubicBezTo>
                    <a:pt x="4943409" y="455412"/>
                    <a:pt x="4963984" y="470271"/>
                    <a:pt x="4987037" y="485703"/>
                  </a:cubicBezTo>
                  <a:cubicBezTo>
                    <a:pt x="5003801" y="496942"/>
                    <a:pt x="5022852" y="511040"/>
                    <a:pt x="5041521" y="512182"/>
                  </a:cubicBezTo>
                  <a:cubicBezTo>
                    <a:pt x="5083814" y="514658"/>
                    <a:pt x="5120201" y="553904"/>
                    <a:pt x="5166113" y="531615"/>
                  </a:cubicBezTo>
                  <a:cubicBezTo>
                    <a:pt x="5169161" y="530091"/>
                    <a:pt x="5174685" y="533901"/>
                    <a:pt x="5179067" y="534853"/>
                  </a:cubicBezTo>
                  <a:cubicBezTo>
                    <a:pt x="5214121" y="542093"/>
                    <a:pt x="5247078" y="535043"/>
                    <a:pt x="5272796" y="511230"/>
                  </a:cubicBezTo>
                  <a:cubicBezTo>
                    <a:pt x="5306516" y="480177"/>
                    <a:pt x="5343855" y="477129"/>
                    <a:pt x="5385384" y="487227"/>
                  </a:cubicBezTo>
                  <a:cubicBezTo>
                    <a:pt x="5398721" y="490466"/>
                    <a:pt x="5412057" y="492752"/>
                    <a:pt x="5425582" y="495418"/>
                  </a:cubicBezTo>
                  <a:cubicBezTo>
                    <a:pt x="5443870" y="499228"/>
                    <a:pt x="5462351" y="503230"/>
                    <a:pt x="5480637" y="507040"/>
                  </a:cubicBezTo>
                  <a:cubicBezTo>
                    <a:pt x="5498356" y="510850"/>
                    <a:pt x="5517979" y="517326"/>
                    <a:pt x="5531693" y="500944"/>
                  </a:cubicBezTo>
                  <a:cubicBezTo>
                    <a:pt x="5543506" y="486845"/>
                    <a:pt x="5551888" y="488179"/>
                    <a:pt x="5562746" y="500372"/>
                  </a:cubicBezTo>
                  <a:cubicBezTo>
                    <a:pt x="5600467" y="543045"/>
                    <a:pt x="5646189" y="569716"/>
                    <a:pt x="5704483" y="571620"/>
                  </a:cubicBezTo>
                  <a:cubicBezTo>
                    <a:pt x="5716485" y="572002"/>
                    <a:pt x="5728678" y="574668"/>
                    <a:pt x="5740488" y="577526"/>
                  </a:cubicBezTo>
                  <a:cubicBezTo>
                    <a:pt x="5747728" y="579241"/>
                    <a:pt x="5756493" y="581147"/>
                    <a:pt x="5760873" y="586291"/>
                  </a:cubicBezTo>
                  <a:cubicBezTo>
                    <a:pt x="5794974" y="625534"/>
                    <a:pt x="5837457" y="652777"/>
                    <a:pt x="5883751" y="674686"/>
                  </a:cubicBezTo>
                  <a:cubicBezTo>
                    <a:pt x="5900323" y="682496"/>
                    <a:pt x="5918042" y="690306"/>
                    <a:pt x="5935949" y="692592"/>
                  </a:cubicBezTo>
                  <a:cubicBezTo>
                    <a:pt x="5954617" y="694878"/>
                    <a:pt x="5974240" y="691068"/>
                    <a:pt x="5993291" y="688972"/>
                  </a:cubicBezTo>
                  <a:cubicBezTo>
                    <a:pt x="6004531" y="687830"/>
                    <a:pt x="6017485" y="688020"/>
                    <a:pt x="6026440" y="682496"/>
                  </a:cubicBezTo>
                  <a:cubicBezTo>
                    <a:pt x="6054825" y="665159"/>
                    <a:pt x="6082258" y="646491"/>
                    <a:pt x="6108738" y="626296"/>
                  </a:cubicBezTo>
                  <a:cubicBezTo>
                    <a:pt x="6131409" y="608960"/>
                    <a:pt x="6135981" y="606483"/>
                    <a:pt x="6155602" y="628202"/>
                  </a:cubicBezTo>
                  <a:cubicBezTo>
                    <a:pt x="6175797" y="650491"/>
                    <a:pt x="6200944" y="662111"/>
                    <a:pt x="6228756" y="666873"/>
                  </a:cubicBezTo>
                  <a:cubicBezTo>
                    <a:pt x="6272764" y="674304"/>
                    <a:pt x="6317151" y="680590"/>
                    <a:pt x="6361539" y="684210"/>
                  </a:cubicBezTo>
                  <a:cubicBezTo>
                    <a:pt x="6401736" y="687448"/>
                    <a:pt x="6420977" y="669922"/>
                    <a:pt x="6428979" y="630106"/>
                  </a:cubicBezTo>
                  <a:cubicBezTo>
                    <a:pt x="6433551" y="608007"/>
                    <a:pt x="6439458" y="584003"/>
                    <a:pt x="6463840" y="578098"/>
                  </a:cubicBezTo>
                  <a:cubicBezTo>
                    <a:pt x="6503658" y="568572"/>
                    <a:pt x="6544997" y="564382"/>
                    <a:pt x="6564620" y="517708"/>
                  </a:cubicBezTo>
                  <a:cubicBezTo>
                    <a:pt x="6575478" y="527995"/>
                    <a:pt x="6582146" y="534091"/>
                    <a:pt x="6588625" y="540187"/>
                  </a:cubicBezTo>
                  <a:cubicBezTo>
                    <a:pt x="6606531" y="557142"/>
                    <a:pt x="6643678" y="564382"/>
                    <a:pt x="6662541" y="549714"/>
                  </a:cubicBezTo>
                  <a:cubicBezTo>
                    <a:pt x="6690354" y="528377"/>
                    <a:pt x="6715883" y="532377"/>
                    <a:pt x="6742552" y="548952"/>
                  </a:cubicBezTo>
                  <a:cubicBezTo>
                    <a:pt x="6764841" y="562668"/>
                    <a:pt x="6788417" y="567954"/>
                    <a:pt x="6812063" y="568430"/>
                  </a:cubicBezTo>
                  <a:lnTo>
                    <a:pt x="6858001" y="562267"/>
                  </a:lnTo>
                  <a:lnTo>
                    <a:pt x="6858001" y="734520"/>
                  </a:lnTo>
                  <a:lnTo>
                    <a:pt x="6815516" y="744220"/>
                  </a:lnTo>
                  <a:cubicBezTo>
                    <a:pt x="6793035" y="749744"/>
                    <a:pt x="6771319" y="759651"/>
                    <a:pt x="6748458" y="763271"/>
                  </a:cubicBezTo>
                  <a:cubicBezTo>
                    <a:pt x="6694164" y="771843"/>
                    <a:pt x="6639488" y="777939"/>
                    <a:pt x="6584812" y="784797"/>
                  </a:cubicBezTo>
                  <a:cubicBezTo>
                    <a:pt x="6528424" y="791846"/>
                    <a:pt x="6472225" y="799276"/>
                    <a:pt x="6415833" y="805562"/>
                  </a:cubicBezTo>
                  <a:cubicBezTo>
                    <a:pt x="6384972" y="808802"/>
                    <a:pt x="6353919" y="809372"/>
                    <a:pt x="6323058" y="812420"/>
                  </a:cubicBezTo>
                  <a:cubicBezTo>
                    <a:pt x="6296005" y="815088"/>
                    <a:pt x="6269144" y="820041"/>
                    <a:pt x="6242093" y="823281"/>
                  </a:cubicBezTo>
                  <a:cubicBezTo>
                    <a:pt x="6218660" y="825947"/>
                    <a:pt x="6195037" y="827471"/>
                    <a:pt x="6171605" y="830139"/>
                  </a:cubicBezTo>
                  <a:cubicBezTo>
                    <a:pt x="6134075" y="834519"/>
                    <a:pt x="6096736" y="839473"/>
                    <a:pt x="6059397" y="844045"/>
                  </a:cubicBezTo>
                  <a:cubicBezTo>
                    <a:pt x="6043776" y="845759"/>
                    <a:pt x="6027392" y="850522"/>
                    <a:pt x="6012723" y="847665"/>
                  </a:cubicBezTo>
                  <a:cubicBezTo>
                    <a:pt x="5975764" y="840425"/>
                    <a:pt x="5939377" y="842521"/>
                    <a:pt x="5902610" y="847473"/>
                  </a:cubicBezTo>
                  <a:cubicBezTo>
                    <a:pt x="5890037" y="849190"/>
                    <a:pt x="5876511" y="848808"/>
                    <a:pt x="5864318" y="845569"/>
                  </a:cubicBezTo>
                  <a:cubicBezTo>
                    <a:pt x="5839361" y="839091"/>
                    <a:pt x="5815169" y="829947"/>
                    <a:pt x="5790592" y="821947"/>
                  </a:cubicBezTo>
                  <a:cubicBezTo>
                    <a:pt x="5787924" y="820995"/>
                    <a:pt x="5784686" y="820803"/>
                    <a:pt x="5781830" y="820233"/>
                  </a:cubicBezTo>
                  <a:cubicBezTo>
                    <a:pt x="5765635" y="816992"/>
                    <a:pt x="5749634" y="813754"/>
                    <a:pt x="5733440" y="810896"/>
                  </a:cubicBezTo>
                  <a:cubicBezTo>
                    <a:pt x="5724678" y="809372"/>
                    <a:pt x="5715723" y="809182"/>
                    <a:pt x="5706959" y="807848"/>
                  </a:cubicBezTo>
                  <a:cubicBezTo>
                    <a:pt x="5673050" y="802514"/>
                    <a:pt x="5635711" y="811468"/>
                    <a:pt x="5606372" y="788417"/>
                  </a:cubicBezTo>
                  <a:cubicBezTo>
                    <a:pt x="5587321" y="773557"/>
                    <a:pt x="5568842" y="776987"/>
                    <a:pt x="5548460" y="779273"/>
                  </a:cubicBezTo>
                  <a:cubicBezTo>
                    <a:pt x="5533027" y="780987"/>
                    <a:pt x="5517215" y="780415"/>
                    <a:pt x="5501594" y="780607"/>
                  </a:cubicBezTo>
                  <a:cubicBezTo>
                    <a:pt x="5474161" y="781177"/>
                    <a:pt x="5446728" y="781369"/>
                    <a:pt x="5419295" y="782321"/>
                  </a:cubicBezTo>
                  <a:cubicBezTo>
                    <a:pt x="5410531" y="782701"/>
                    <a:pt x="5401579" y="787465"/>
                    <a:pt x="5393005" y="786703"/>
                  </a:cubicBezTo>
                  <a:cubicBezTo>
                    <a:pt x="5353379" y="783083"/>
                    <a:pt x="5313754" y="777367"/>
                    <a:pt x="5274129" y="774129"/>
                  </a:cubicBezTo>
                  <a:cubicBezTo>
                    <a:pt x="5251650" y="772225"/>
                    <a:pt x="5228597" y="775843"/>
                    <a:pt x="5206308" y="773177"/>
                  </a:cubicBezTo>
                  <a:cubicBezTo>
                    <a:pt x="5180591" y="770129"/>
                    <a:pt x="5155445" y="762319"/>
                    <a:pt x="5129916" y="757554"/>
                  </a:cubicBezTo>
                  <a:cubicBezTo>
                    <a:pt x="5122867" y="756222"/>
                    <a:pt x="5115057" y="757936"/>
                    <a:pt x="5107627" y="758316"/>
                  </a:cubicBezTo>
                  <a:cubicBezTo>
                    <a:pt x="5099245" y="758699"/>
                    <a:pt x="5091052" y="759461"/>
                    <a:pt x="5082670" y="759651"/>
                  </a:cubicBezTo>
                  <a:cubicBezTo>
                    <a:pt x="5057141" y="760033"/>
                    <a:pt x="5031614" y="759461"/>
                    <a:pt x="5006086" y="760795"/>
                  </a:cubicBezTo>
                  <a:cubicBezTo>
                    <a:pt x="4990465" y="761557"/>
                    <a:pt x="4974082" y="769367"/>
                    <a:pt x="4959602" y="766509"/>
                  </a:cubicBezTo>
                  <a:cubicBezTo>
                    <a:pt x="4930075" y="760985"/>
                    <a:pt x="4900546" y="773367"/>
                    <a:pt x="4871019" y="763081"/>
                  </a:cubicBezTo>
                  <a:cubicBezTo>
                    <a:pt x="4861873" y="760033"/>
                    <a:pt x="4849300" y="767653"/>
                    <a:pt x="4838250" y="768033"/>
                  </a:cubicBezTo>
                  <a:cubicBezTo>
                    <a:pt x="4810627" y="768985"/>
                    <a:pt x="4783004" y="768795"/>
                    <a:pt x="4755381" y="768605"/>
                  </a:cubicBezTo>
                  <a:cubicBezTo>
                    <a:pt x="4730614" y="768415"/>
                    <a:pt x="4704895" y="771081"/>
                    <a:pt x="4681083" y="765747"/>
                  </a:cubicBezTo>
                  <a:cubicBezTo>
                    <a:pt x="4656126" y="760033"/>
                    <a:pt x="4633647" y="760795"/>
                    <a:pt x="4609452" y="767271"/>
                  </a:cubicBezTo>
                  <a:cubicBezTo>
                    <a:pt x="4592878" y="771653"/>
                    <a:pt x="4575351" y="772225"/>
                    <a:pt x="4558207" y="773557"/>
                  </a:cubicBezTo>
                  <a:cubicBezTo>
                    <a:pt x="4539728" y="775081"/>
                    <a:pt x="4519343" y="771081"/>
                    <a:pt x="4502579" y="777367"/>
                  </a:cubicBezTo>
                  <a:cubicBezTo>
                    <a:pt x="4452665" y="796038"/>
                    <a:pt x="4401419" y="800038"/>
                    <a:pt x="4349222" y="800038"/>
                  </a:cubicBezTo>
                  <a:cubicBezTo>
                    <a:pt x="4339695" y="800038"/>
                    <a:pt x="4329979" y="797372"/>
                    <a:pt x="4320837" y="794514"/>
                  </a:cubicBezTo>
                  <a:cubicBezTo>
                    <a:pt x="4267493" y="777367"/>
                    <a:pt x="4213961" y="778891"/>
                    <a:pt x="4159667" y="789370"/>
                  </a:cubicBezTo>
                  <a:cubicBezTo>
                    <a:pt x="4148427" y="791656"/>
                    <a:pt x="4135854" y="792038"/>
                    <a:pt x="4124614" y="789752"/>
                  </a:cubicBezTo>
                  <a:cubicBezTo>
                    <a:pt x="4092989" y="783083"/>
                    <a:pt x="4062318" y="772033"/>
                    <a:pt x="4030503" y="767271"/>
                  </a:cubicBezTo>
                  <a:cubicBezTo>
                    <a:pt x="3977925" y="759461"/>
                    <a:pt x="3932394" y="785749"/>
                    <a:pt x="3885338" y="802896"/>
                  </a:cubicBezTo>
                  <a:cubicBezTo>
                    <a:pt x="3840569" y="819089"/>
                    <a:pt x="3802467" y="855666"/>
                    <a:pt x="3749506" y="847473"/>
                  </a:cubicBezTo>
                  <a:cubicBezTo>
                    <a:pt x="3744173" y="846711"/>
                    <a:pt x="3738267" y="851856"/>
                    <a:pt x="3732361" y="853190"/>
                  </a:cubicBezTo>
                  <a:cubicBezTo>
                    <a:pt x="3716168" y="856810"/>
                    <a:pt x="3699976" y="861190"/>
                    <a:pt x="3683591" y="862906"/>
                  </a:cubicBezTo>
                  <a:cubicBezTo>
                    <a:pt x="3663589" y="865192"/>
                    <a:pt x="3643204" y="864430"/>
                    <a:pt x="3623201" y="866334"/>
                  </a:cubicBezTo>
                  <a:cubicBezTo>
                    <a:pt x="3597482" y="868620"/>
                    <a:pt x="3572146" y="874716"/>
                    <a:pt x="3546617" y="874716"/>
                  </a:cubicBezTo>
                  <a:cubicBezTo>
                    <a:pt x="3526042" y="874716"/>
                    <a:pt x="3505657" y="867668"/>
                    <a:pt x="3485275" y="864238"/>
                  </a:cubicBezTo>
                  <a:cubicBezTo>
                    <a:pt x="3456508" y="859476"/>
                    <a:pt x="3424883" y="860810"/>
                    <a:pt x="3399546" y="848618"/>
                  </a:cubicBezTo>
                  <a:cubicBezTo>
                    <a:pt x="3372495" y="835663"/>
                    <a:pt x="3346776" y="829757"/>
                    <a:pt x="3318771" y="833757"/>
                  </a:cubicBezTo>
                  <a:cubicBezTo>
                    <a:pt x="3309437" y="835091"/>
                    <a:pt x="3297434" y="843093"/>
                    <a:pt x="3293244" y="851284"/>
                  </a:cubicBezTo>
                  <a:cubicBezTo>
                    <a:pt x="3283908" y="869572"/>
                    <a:pt x="3271145" y="872812"/>
                    <a:pt x="3253809" y="866524"/>
                  </a:cubicBezTo>
                  <a:cubicBezTo>
                    <a:pt x="3238758" y="861190"/>
                    <a:pt x="3220280" y="858524"/>
                    <a:pt x="3209993" y="848235"/>
                  </a:cubicBezTo>
                  <a:cubicBezTo>
                    <a:pt x="3180844" y="819089"/>
                    <a:pt x="3143695" y="818136"/>
                    <a:pt x="3107500" y="810326"/>
                  </a:cubicBezTo>
                  <a:cubicBezTo>
                    <a:pt x="3085403" y="805562"/>
                    <a:pt x="3064827" y="805372"/>
                    <a:pt x="3042728" y="808610"/>
                  </a:cubicBezTo>
                  <a:cubicBezTo>
                    <a:pt x="2994722" y="815850"/>
                    <a:pt x="2948047" y="805562"/>
                    <a:pt x="2901943" y="792418"/>
                  </a:cubicBezTo>
                  <a:cubicBezTo>
                    <a:pt x="2871462" y="783655"/>
                    <a:pt x="2840219" y="778321"/>
                    <a:pt x="2809930" y="769367"/>
                  </a:cubicBezTo>
                  <a:cubicBezTo>
                    <a:pt x="2787259" y="762509"/>
                    <a:pt x="2764590" y="754316"/>
                    <a:pt x="2743826" y="743268"/>
                  </a:cubicBezTo>
                  <a:cubicBezTo>
                    <a:pt x="2713723" y="727073"/>
                    <a:pt x="2687436" y="702689"/>
                    <a:pt x="2649143" y="709167"/>
                  </a:cubicBezTo>
                  <a:cubicBezTo>
                    <a:pt x="2615421" y="714881"/>
                    <a:pt x="2584942" y="702881"/>
                    <a:pt x="2554079" y="691450"/>
                  </a:cubicBezTo>
                  <a:cubicBezTo>
                    <a:pt x="2531409" y="683068"/>
                    <a:pt x="2508742" y="674494"/>
                    <a:pt x="2485307" y="669160"/>
                  </a:cubicBezTo>
                  <a:cubicBezTo>
                    <a:pt x="2457492" y="662873"/>
                    <a:pt x="2426059" y="665541"/>
                    <a:pt x="2401292" y="653919"/>
                  </a:cubicBezTo>
                  <a:cubicBezTo>
                    <a:pt x="2375383" y="641727"/>
                    <a:pt x="2353859" y="649919"/>
                    <a:pt x="2330806" y="653349"/>
                  </a:cubicBezTo>
                  <a:cubicBezTo>
                    <a:pt x="2294039" y="658683"/>
                    <a:pt x="2257459" y="668590"/>
                    <a:pt x="2220312" y="656015"/>
                  </a:cubicBezTo>
                  <a:cubicBezTo>
                    <a:pt x="2175163" y="640775"/>
                    <a:pt x="2130393" y="624392"/>
                    <a:pt x="2085054" y="609914"/>
                  </a:cubicBezTo>
                  <a:cubicBezTo>
                    <a:pt x="2067525" y="604387"/>
                    <a:pt x="2048668" y="602101"/>
                    <a:pt x="2030378" y="599625"/>
                  </a:cubicBezTo>
                  <a:cubicBezTo>
                    <a:pt x="2013043" y="597529"/>
                    <a:pt x="1992279" y="602863"/>
                    <a:pt x="1978940" y="594863"/>
                  </a:cubicBezTo>
                  <a:cubicBezTo>
                    <a:pt x="1944649" y="574288"/>
                    <a:pt x="1909408" y="564192"/>
                    <a:pt x="1869780" y="564192"/>
                  </a:cubicBezTo>
                  <a:cubicBezTo>
                    <a:pt x="1854920" y="564192"/>
                    <a:pt x="1840441" y="555618"/>
                    <a:pt x="1825393" y="554094"/>
                  </a:cubicBezTo>
                  <a:cubicBezTo>
                    <a:pt x="1804816" y="552190"/>
                    <a:pt x="1781194" y="547045"/>
                    <a:pt x="1763287" y="554286"/>
                  </a:cubicBezTo>
                  <a:cubicBezTo>
                    <a:pt x="1721185" y="571430"/>
                    <a:pt x="1687086" y="557142"/>
                    <a:pt x="1650317" y="540187"/>
                  </a:cubicBezTo>
                  <a:cubicBezTo>
                    <a:pt x="1614120" y="523423"/>
                    <a:pt x="1576019" y="510088"/>
                    <a:pt x="1537537" y="499038"/>
                  </a:cubicBezTo>
                  <a:cubicBezTo>
                    <a:pt x="1523059" y="495038"/>
                    <a:pt x="1505724" y="501706"/>
                    <a:pt x="1489720" y="503038"/>
                  </a:cubicBezTo>
                  <a:cubicBezTo>
                    <a:pt x="1484004" y="503420"/>
                    <a:pt x="1477717" y="503992"/>
                    <a:pt x="1472575" y="502086"/>
                  </a:cubicBezTo>
                  <a:cubicBezTo>
                    <a:pt x="1422854" y="483797"/>
                    <a:pt x="1372368" y="469891"/>
                    <a:pt x="1318456" y="479415"/>
                  </a:cubicBezTo>
                  <a:cubicBezTo>
                    <a:pt x="1313504" y="480369"/>
                    <a:pt x="1307978" y="478273"/>
                    <a:pt x="1303024" y="476939"/>
                  </a:cubicBezTo>
                  <a:cubicBezTo>
                    <a:pt x="1278829" y="470081"/>
                    <a:pt x="1255206" y="459223"/>
                    <a:pt x="1230633" y="456746"/>
                  </a:cubicBezTo>
                  <a:cubicBezTo>
                    <a:pt x="1170051" y="450650"/>
                    <a:pt x="1109091" y="448172"/>
                    <a:pt x="1048125" y="444172"/>
                  </a:cubicBezTo>
                  <a:cubicBezTo>
                    <a:pt x="1044315" y="443982"/>
                    <a:pt x="1040315" y="443982"/>
                    <a:pt x="1036887" y="442648"/>
                  </a:cubicBezTo>
                  <a:cubicBezTo>
                    <a:pt x="1014406" y="434456"/>
                    <a:pt x="994785" y="437124"/>
                    <a:pt x="975733" y="452744"/>
                  </a:cubicBezTo>
                  <a:cubicBezTo>
                    <a:pt x="967350" y="459603"/>
                    <a:pt x="955920" y="463223"/>
                    <a:pt x="945444" y="467033"/>
                  </a:cubicBezTo>
                  <a:cubicBezTo>
                    <a:pt x="930011" y="472749"/>
                    <a:pt x="914200" y="478273"/>
                    <a:pt x="898198" y="481893"/>
                  </a:cubicBezTo>
                  <a:cubicBezTo>
                    <a:pt x="882384" y="485321"/>
                    <a:pt x="865430" y="490084"/>
                    <a:pt x="850189" y="487417"/>
                  </a:cubicBezTo>
                  <a:cubicBezTo>
                    <a:pt x="822756" y="482655"/>
                    <a:pt x="796655" y="471987"/>
                    <a:pt x="769605" y="464937"/>
                  </a:cubicBezTo>
                  <a:cubicBezTo>
                    <a:pt x="760270" y="462461"/>
                    <a:pt x="749982" y="462843"/>
                    <a:pt x="740268" y="462651"/>
                  </a:cubicBezTo>
                  <a:cubicBezTo>
                    <a:pt x="717977" y="462081"/>
                    <a:pt x="695116" y="467605"/>
                    <a:pt x="674923" y="451792"/>
                  </a:cubicBezTo>
                  <a:cubicBezTo>
                    <a:pt x="656255" y="436934"/>
                    <a:pt x="637392" y="441314"/>
                    <a:pt x="617772" y="452554"/>
                  </a:cubicBezTo>
                  <a:cubicBezTo>
                    <a:pt x="603673" y="460557"/>
                    <a:pt x="587672" y="466843"/>
                    <a:pt x="571860" y="469891"/>
                  </a:cubicBezTo>
                  <a:cubicBezTo>
                    <a:pt x="550141" y="474081"/>
                    <a:pt x="528615" y="475797"/>
                    <a:pt x="505182" y="473319"/>
                  </a:cubicBezTo>
                  <a:cubicBezTo>
                    <a:pt x="488607" y="471605"/>
                    <a:pt x="475081" y="470843"/>
                    <a:pt x="462126" y="460747"/>
                  </a:cubicBezTo>
                  <a:cubicBezTo>
                    <a:pt x="460032" y="459223"/>
                    <a:pt x="456222" y="458841"/>
                    <a:pt x="453364" y="459033"/>
                  </a:cubicBezTo>
                  <a:cubicBezTo>
                    <a:pt x="415835" y="462271"/>
                    <a:pt x="378686" y="460557"/>
                    <a:pt x="340774" y="458268"/>
                  </a:cubicBezTo>
                  <a:cubicBezTo>
                    <a:pt x="292579" y="455222"/>
                    <a:pt x="241901" y="464175"/>
                    <a:pt x="200182" y="496180"/>
                  </a:cubicBezTo>
                  <a:cubicBezTo>
                    <a:pt x="194085" y="500944"/>
                    <a:pt x="184941" y="503038"/>
                    <a:pt x="176939" y="504182"/>
                  </a:cubicBezTo>
                  <a:cubicBezTo>
                    <a:pt x="139219" y="509134"/>
                    <a:pt x="101308" y="512564"/>
                    <a:pt x="63587" y="518088"/>
                  </a:cubicBezTo>
                  <a:cubicBezTo>
                    <a:pt x="43012" y="521137"/>
                    <a:pt x="21486" y="523805"/>
                    <a:pt x="2817" y="532187"/>
                  </a:cubicBezTo>
                  <a:lnTo>
                    <a:pt x="0" y="533314"/>
                  </a:lnTo>
                  <a:close/>
                </a:path>
              </a:pathLst>
            </a:custGeom>
            <a:blipFill dpi="0" rotWithShape="1">
              <a:blip r:embed="rId5">
                <a:alphaModFix amt="57000"/>
              </a:blip>
              <a:srcRect/>
              <a:tile tx="0" ty="0" sx="100000" sy="100000" flip="none" algn="tl"/>
            </a:blip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56734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A1DC2B1-3532-29E9-27E9-4AEA340F0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Kunsthistorisk nedslag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F1988C-FB66-42F5-F870-39A0CCAE99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Klassisk græsk kunst</a:t>
            </a:r>
          </a:p>
          <a:p>
            <a:endParaRPr lang="da-DK" dirty="0"/>
          </a:p>
          <a:p>
            <a:r>
              <a:rPr lang="da-DK" dirty="0"/>
              <a:t>Hvad er skønhed i den klassiske kunst?</a:t>
            </a:r>
          </a:p>
        </p:txBody>
      </p:sp>
    </p:spTree>
    <p:extLst>
      <p:ext uri="{BB962C8B-B14F-4D97-AF65-F5344CB8AC3E}">
        <p14:creationId xmlns:p14="http://schemas.microsoft.com/office/powerpoint/2010/main" val="34457386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257628-E370-5502-92AD-9203AF988C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0" y="365125"/>
            <a:ext cx="6908800" cy="1325563"/>
          </a:xfrm>
        </p:spPr>
        <p:txBody>
          <a:bodyPr/>
          <a:lstStyle/>
          <a:p>
            <a:r>
              <a:rPr lang="da-DK" dirty="0"/>
              <a:t>Hvad er skønhed og harmoni i den klassiske græske kunst?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15CEF17-588D-13C5-A487-B875F6613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51220" y="1825625"/>
            <a:ext cx="6802580" cy="4351338"/>
          </a:xfrm>
        </p:spPr>
        <p:txBody>
          <a:bodyPr>
            <a:normAutofit fontScale="92500" lnSpcReduction="10000"/>
          </a:bodyPr>
          <a:lstStyle/>
          <a:p>
            <a:r>
              <a:rPr lang="da-DK" dirty="0"/>
              <a:t>Skildring af stærke og nøgne kroppe, ikke generte</a:t>
            </a:r>
          </a:p>
          <a:p>
            <a:r>
              <a:rPr lang="da-DK" dirty="0"/>
              <a:t>Overjordiske / guddommelige</a:t>
            </a:r>
          </a:p>
          <a:p>
            <a:r>
              <a:rPr lang="da-DK" dirty="0"/>
              <a:t>Matematik og skønhed hænger sammen – proportioner er vigtige</a:t>
            </a:r>
          </a:p>
          <a:p>
            <a:r>
              <a:rPr lang="da-DK" dirty="0"/>
              <a:t>Gengivelsen af menneskekroppen er naturalistisk – men især idealistisk</a:t>
            </a:r>
          </a:p>
          <a:p>
            <a:r>
              <a:rPr lang="da-DK" dirty="0"/>
              <a:t>Skulpturerne skal se rene og dermed ophøjede ud.</a:t>
            </a:r>
          </a:p>
          <a:p>
            <a:r>
              <a:rPr lang="da-DK" dirty="0"/>
              <a:t>Man vil gerne have balance mellem statisk og dynamisk – og </a:t>
            </a:r>
            <a:r>
              <a:rPr lang="da-DK"/>
              <a:t>man elsker </a:t>
            </a:r>
            <a:r>
              <a:rPr lang="da-DK" dirty="0"/>
              <a:t>”kontrapost”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C06A69BA-D530-1629-6E14-EED1BACD4F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"/>
          <a:stretch>
            <a:fillRect/>
          </a:stretch>
        </p:blipFill>
        <p:spPr>
          <a:xfrm>
            <a:off x="65254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009536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1CD7F1F-B031-AE40-B4A7-3108827A8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6472" y="365125"/>
            <a:ext cx="6737327" cy="1325563"/>
          </a:xfrm>
        </p:spPr>
        <p:txBody>
          <a:bodyPr/>
          <a:lstStyle/>
          <a:p>
            <a:r>
              <a:rPr lang="da-DK" dirty="0" err="1"/>
              <a:t>Kontrapposto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218F83D1-4FC8-A020-31FF-C7906FC9B4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6472" y="1825625"/>
            <a:ext cx="6737328" cy="4351338"/>
          </a:xfrm>
        </p:spPr>
        <p:txBody>
          <a:bodyPr/>
          <a:lstStyle/>
          <a:p>
            <a:r>
              <a:rPr lang="da-DK" dirty="0"/>
              <a:t>En harmonisk måde at stå på, som kombinerer bevægelse og stilstand</a:t>
            </a:r>
          </a:p>
          <a:p>
            <a:endParaRPr lang="da-DK" dirty="0"/>
          </a:p>
          <a:p>
            <a:r>
              <a:rPr lang="da-DK" dirty="0" err="1"/>
              <a:t>Kontrapposto</a:t>
            </a:r>
            <a:r>
              <a:rPr lang="da-DK" dirty="0"/>
              <a:t> betyder ”modsatrettede linjer”</a:t>
            </a:r>
          </a:p>
        </p:txBody>
      </p:sp>
      <p:pic>
        <p:nvPicPr>
          <p:cNvPr id="4" name="Pladsholder til indhold 3">
            <a:extLst>
              <a:ext uri="{FF2B5EF4-FFF2-40B4-BE49-F238E27FC236}">
                <a16:creationId xmlns:a16="http://schemas.microsoft.com/office/drawing/2014/main" id="{195FA7FF-9308-C61F-CD0E-BF5D0974F7B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9"/>
          <a:stretch>
            <a:fillRect/>
          </a:stretch>
        </p:blipFill>
        <p:spPr>
          <a:xfrm>
            <a:off x="65254" y="10"/>
            <a:ext cx="4551219" cy="6857990"/>
          </a:xfrm>
          <a:custGeom>
            <a:avLst/>
            <a:gdLst/>
            <a:ahLst/>
            <a:cxnLst/>
            <a:rect l="l" t="t" r="r" b="b"/>
            <a:pathLst>
              <a:path w="4551219" h="6858000">
                <a:moveTo>
                  <a:pt x="4194211" y="6564619"/>
                </a:moveTo>
                <a:lnTo>
                  <a:pt x="4194211" y="6564620"/>
                </a:lnTo>
                <a:cubicBezTo>
                  <a:pt x="4204498" y="6575478"/>
                  <a:pt x="4210595" y="6582146"/>
                  <a:pt x="4216690" y="6588625"/>
                </a:cubicBezTo>
                <a:lnTo>
                  <a:pt x="4233312" y="6625224"/>
                </a:lnTo>
                <a:lnTo>
                  <a:pt x="4226218" y="6662539"/>
                </a:lnTo>
                <a:lnTo>
                  <a:pt x="4226217" y="6662540"/>
                </a:lnTo>
                <a:lnTo>
                  <a:pt x="4226216" y="6662543"/>
                </a:lnTo>
                <a:lnTo>
                  <a:pt x="4214767" y="6683026"/>
                </a:lnTo>
                <a:lnTo>
                  <a:pt x="4211619" y="6702975"/>
                </a:lnTo>
                <a:lnTo>
                  <a:pt x="4211619" y="6702976"/>
                </a:lnTo>
                <a:cubicBezTo>
                  <a:pt x="4212024" y="6716168"/>
                  <a:pt x="4217168" y="6729218"/>
                  <a:pt x="4225455" y="6742552"/>
                </a:cubicBezTo>
                <a:lnTo>
                  <a:pt x="4225456" y="6742554"/>
                </a:lnTo>
                <a:lnTo>
                  <a:pt x="4244933" y="6812061"/>
                </a:lnTo>
                <a:lnTo>
                  <a:pt x="4244933" y="6812063"/>
                </a:lnTo>
                <a:lnTo>
                  <a:pt x="4244933" y="6812062"/>
                </a:lnTo>
                <a:lnTo>
                  <a:pt x="4244933" y="6812061"/>
                </a:lnTo>
                <a:lnTo>
                  <a:pt x="4240159" y="6776799"/>
                </a:lnTo>
                <a:lnTo>
                  <a:pt x="4225456" y="6742554"/>
                </a:lnTo>
                <a:lnTo>
                  <a:pt x="4225455" y="6742551"/>
                </a:lnTo>
                <a:lnTo>
                  <a:pt x="4211619" y="6702975"/>
                </a:lnTo>
                <a:lnTo>
                  <a:pt x="4226216" y="6662543"/>
                </a:lnTo>
                <a:lnTo>
                  <a:pt x="4226217" y="6662541"/>
                </a:lnTo>
                <a:lnTo>
                  <a:pt x="4226218" y="6662539"/>
                </a:lnTo>
                <a:lnTo>
                  <a:pt x="4233301" y="6645551"/>
                </a:lnTo>
                <a:lnTo>
                  <a:pt x="4233312" y="6625224"/>
                </a:lnTo>
                <a:lnTo>
                  <a:pt x="4233312" y="6625223"/>
                </a:lnTo>
                <a:cubicBezTo>
                  <a:pt x="4231216" y="6611340"/>
                  <a:pt x="4225168" y="6597577"/>
                  <a:pt x="4216690" y="6588624"/>
                </a:cubicBezTo>
                <a:close/>
                <a:moveTo>
                  <a:pt x="4274532" y="6438980"/>
                </a:moveTo>
                <a:lnTo>
                  <a:pt x="4254602" y="6463839"/>
                </a:lnTo>
                <a:lnTo>
                  <a:pt x="4254600" y="6463848"/>
                </a:lnTo>
                <a:lnTo>
                  <a:pt x="4240803" y="6513011"/>
                </a:lnTo>
                <a:lnTo>
                  <a:pt x="4221998" y="6546193"/>
                </a:lnTo>
                <a:lnTo>
                  <a:pt x="4221998" y="6546194"/>
                </a:lnTo>
                <a:lnTo>
                  <a:pt x="4238336" y="6521803"/>
                </a:lnTo>
                <a:lnTo>
                  <a:pt x="4240803" y="6513011"/>
                </a:lnTo>
                <a:lnTo>
                  <a:pt x="4243614" y="6508051"/>
                </a:lnTo>
                <a:lnTo>
                  <a:pt x="4254600" y="6463848"/>
                </a:lnTo>
                <a:lnTo>
                  <a:pt x="4254602" y="6463840"/>
                </a:lnTo>
                <a:cubicBezTo>
                  <a:pt x="4257553" y="6451649"/>
                  <a:pt x="4265030" y="6444076"/>
                  <a:pt x="4274532" y="6438980"/>
                </a:cubicBezTo>
                <a:close/>
                <a:moveTo>
                  <a:pt x="4360506" y="6365203"/>
                </a:moveTo>
                <a:lnTo>
                  <a:pt x="4359224" y="6387909"/>
                </a:lnTo>
                <a:lnTo>
                  <a:pt x="4357461" y="6391548"/>
                </a:lnTo>
                <a:lnTo>
                  <a:pt x="4349806" y="6407331"/>
                </a:lnTo>
                <a:lnTo>
                  <a:pt x="4349806" y="6407332"/>
                </a:lnTo>
                <a:lnTo>
                  <a:pt x="4357461" y="6391548"/>
                </a:lnTo>
                <a:lnTo>
                  <a:pt x="4359225" y="6387909"/>
                </a:lnTo>
                <a:close/>
                <a:moveTo>
                  <a:pt x="4121437" y="4221390"/>
                </a:moveTo>
                <a:lnTo>
                  <a:pt x="4121437" y="4221391"/>
                </a:lnTo>
                <a:cubicBezTo>
                  <a:pt x="4122199" y="4232060"/>
                  <a:pt x="4122389" y="4243872"/>
                  <a:pt x="4127153" y="4253014"/>
                </a:cubicBezTo>
                <a:cubicBezTo>
                  <a:pt x="4139346" y="4277401"/>
                  <a:pt x="4154966" y="4300070"/>
                  <a:pt x="4166969" y="4324645"/>
                </a:cubicBezTo>
                <a:lnTo>
                  <a:pt x="4175923" y="4363890"/>
                </a:lnTo>
                <a:lnTo>
                  <a:pt x="4175161" y="4482003"/>
                </a:lnTo>
                <a:cubicBezTo>
                  <a:pt x="4172493" y="4546775"/>
                  <a:pt x="4171921" y="4612499"/>
                  <a:pt x="4115151" y="4659173"/>
                </a:cubicBezTo>
                <a:cubicBezTo>
                  <a:pt x="4110579" y="4662985"/>
                  <a:pt x="4107911" y="4671175"/>
                  <a:pt x="4107149" y="4677654"/>
                </a:cubicBezTo>
                <a:cubicBezTo>
                  <a:pt x="4103530" y="4707563"/>
                  <a:pt x="4103148" y="4738234"/>
                  <a:pt x="4097242" y="4767763"/>
                </a:cubicBezTo>
                <a:cubicBezTo>
                  <a:pt x="4094861" y="4779574"/>
                  <a:pt x="4094052" y="4790386"/>
                  <a:pt x="4095933" y="4800482"/>
                </a:cubicBezTo>
                <a:lnTo>
                  <a:pt x="4095933" y="4800483"/>
                </a:lnTo>
                <a:cubicBezTo>
                  <a:pt x="4097814" y="4810580"/>
                  <a:pt x="4102387" y="4819963"/>
                  <a:pt x="4110769" y="4828916"/>
                </a:cubicBezTo>
                <a:lnTo>
                  <a:pt x="4132950" y="4863342"/>
                </a:lnTo>
                <a:lnTo>
                  <a:pt x="4140479" y="4889274"/>
                </a:lnTo>
                <a:lnTo>
                  <a:pt x="4138774" y="4912167"/>
                </a:lnTo>
                <a:cubicBezTo>
                  <a:pt x="4137059" y="4919977"/>
                  <a:pt x="4136702" y="4927121"/>
                  <a:pt x="4137372" y="4933803"/>
                </a:cubicBezTo>
                <a:lnTo>
                  <a:pt x="4137372" y="4933804"/>
                </a:lnTo>
                <a:lnTo>
                  <a:pt x="4142131" y="4952672"/>
                </a:lnTo>
                <a:lnTo>
                  <a:pt x="4144924" y="4957453"/>
                </a:lnTo>
                <a:lnTo>
                  <a:pt x="4146202" y="4961455"/>
                </a:lnTo>
                <a:cubicBezTo>
                  <a:pt x="4150713" y="4970096"/>
                  <a:pt x="4156419" y="4978393"/>
                  <a:pt x="4162206" y="4987037"/>
                </a:cubicBezTo>
                <a:cubicBezTo>
                  <a:pt x="4173445" y="5003801"/>
                  <a:pt x="4187543" y="5022852"/>
                  <a:pt x="4188685" y="5041521"/>
                </a:cubicBezTo>
                <a:cubicBezTo>
                  <a:pt x="4189304" y="5052095"/>
                  <a:pt x="4192222" y="5062299"/>
                  <a:pt x="4195901" y="5072375"/>
                </a:cubicBezTo>
                <a:lnTo>
                  <a:pt x="4201805" y="5087442"/>
                </a:lnTo>
                <a:lnTo>
                  <a:pt x="4214832" y="5133219"/>
                </a:lnTo>
                <a:lnTo>
                  <a:pt x="4214833" y="5133224"/>
                </a:lnTo>
                <a:lnTo>
                  <a:pt x="4208118" y="5166112"/>
                </a:lnTo>
                <a:lnTo>
                  <a:pt x="4208118" y="5166113"/>
                </a:lnTo>
                <a:cubicBezTo>
                  <a:pt x="4207356" y="5167637"/>
                  <a:pt x="4207928" y="5169780"/>
                  <a:pt x="4208809" y="5172090"/>
                </a:cubicBezTo>
                <a:lnTo>
                  <a:pt x="4211356" y="5179067"/>
                </a:lnTo>
                <a:cubicBezTo>
                  <a:pt x="4214976" y="5196594"/>
                  <a:pt x="4215024" y="5213597"/>
                  <a:pt x="4211190" y="5229433"/>
                </a:cubicBezTo>
                <a:lnTo>
                  <a:pt x="4200644" y="5248928"/>
                </a:lnTo>
                <a:lnTo>
                  <a:pt x="4187733" y="5272795"/>
                </a:lnTo>
                <a:cubicBezTo>
                  <a:pt x="4176088" y="5285440"/>
                  <a:pt x="4168382" y="5298594"/>
                  <a:pt x="4163830" y="5312287"/>
                </a:cubicBezTo>
                <a:lnTo>
                  <a:pt x="4162774" y="5321350"/>
                </a:lnTo>
                <a:lnTo>
                  <a:pt x="4160300" y="5326162"/>
                </a:lnTo>
                <a:lnTo>
                  <a:pt x="4158854" y="5355013"/>
                </a:lnTo>
                <a:lnTo>
                  <a:pt x="4158854" y="5355014"/>
                </a:lnTo>
                <a:cubicBezTo>
                  <a:pt x="4159503" y="5364882"/>
                  <a:pt x="4161206" y="5375002"/>
                  <a:pt x="4163730" y="5385384"/>
                </a:cubicBezTo>
                <a:cubicBezTo>
                  <a:pt x="4166969" y="5398721"/>
                  <a:pt x="4169255" y="5412057"/>
                  <a:pt x="4171921" y="5425582"/>
                </a:cubicBezTo>
                <a:cubicBezTo>
                  <a:pt x="4175731" y="5443870"/>
                  <a:pt x="4179733" y="5462351"/>
                  <a:pt x="4183543" y="5480637"/>
                </a:cubicBezTo>
                <a:lnTo>
                  <a:pt x="4188067" y="5507667"/>
                </a:lnTo>
                <a:lnTo>
                  <a:pt x="4177448" y="5531691"/>
                </a:lnTo>
                <a:lnTo>
                  <a:pt x="4177447" y="5531692"/>
                </a:lnTo>
                <a:cubicBezTo>
                  <a:pt x="4170398" y="5537599"/>
                  <a:pt x="4167206" y="5542648"/>
                  <a:pt x="4167302" y="5547577"/>
                </a:cubicBezTo>
                <a:lnTo>
                  <a:pt x="4167302" y="5547578"/>
                </a:lnTo>
                <a:cubicBezTo>
                  <a:pt x="4167397" y="5552507"/>
                  <a:pt x="4170779" y="5557317"/>
                  <a:pt x="4176875" y="5562746"/>
                </a:cubicBezTo>
                <a:cubicBezTo>
                  <a:pt x="4219548" y="5600467"/>
                  <a:pt x="4246219" y="5646189"/>
                  <a:pt x="4248123" y="5704483"/>
                </a:cubicBezTo>
                <a:cubicBezTo>
                  <a:pt x="4248505" y="5716485"/>
                  <a:pt x="4251171" y="5728678"/>
                  <a:pt x="4254029" y="5740488"/>
                </a:cubicBezTo>
                <a:cubicBezTo>
                  <a:pt x="4255744" y="5747728"/>
                  <a:pt x="4257650" y="5756493"/>
                  <a:pt x="4262794" y="5760873"/>
                </a:cubicBezTo>
                <a:cubicBezTo>
                  <a:pt x="4302037" y="5794974"/>
                  <a:pt x="4329280" y="5837457"/>
                  <a:pt x="4351189" y="5883751"/>
                </a:cubicBezTo>
                <a:lnTo>
                  <a:pt x="4351191" y="5883755"/>
                </a:lnTo>
                <a:lnTo>
                  <a:pt x="4369094" y="5935945"/>
                </a:lnTo>
                <a:lnTo>
                  <a:pt x="4369096" y="5935949"/>
                </a:lnTo>
                <a:lnTo>
                  <a:pt x="4365476" y="5993289"/>
                </a:lnTo>
                <a:lnTo>
                  <a:pt x="4365475" y="5993290"/>
                </a:lnTo>
                <a:cubicBezTo>
                  <a:pt x="4364334" y="6004530"/>
                  <a:pt x="4364524" y="6017484"/>
                  <a:pt x="4358999" y="6026439"/>
                </a:cubicBezTo>
                <a:cubicBezTo>
                  <a:pt x="4341662" y="6054824"/>
                  <a:pt x="4322994" y="6082257"/>
                  <a:pt x="4302799" y="6108737"/>
                </a:cubicBezTo>
                <a:cubicBezTo>
                  <a:pt x="4294131" y="6120073"/>
                  <a:pt x="4289178" y="6126883"/>
                  <a:pt x="4289107" y="6133313"/>
                </a:cubicBezTo>
                <a:lnTo>
                  <a:pt x="4289107" y="6133314"/>
                </a:lnTo>
                <a:lnTo>
                  <a:pt x="4292807" y="6143189"/>
                </a:lnTo>
                <a:lnTo>
                  <a:pt x="4304703" y="6155599"/>
                </a:lnTo>
                <a:lnTo>
                  <a:pt x="4304706" y="6155602"/>
                </a:lnTo>
                <a:cubicBezTo>
                  <a:pt x="4326994" y="6175797"/>
                  <a:pt x="4338614" y="6200944"/>
                  <a:pt x="4343376" y="6228756"/>
                </a:cubicBezTo>
                <a:lnTo>
                  <a:pt x="4360713" y="6361539"/>
                </a:lnTo>
                <a:lnTo>
                  <a:pt x="4360713" y="6361538"/>
                </a:lnTo>
                <a:cubicBezTo>
                  <a:pt x="4357093" y="6317150"/>
                  <a:pt x="4350808" y="6272763"/>
                  <a:pt x="4343376" y="6228755"/>
                </a:cubicBezTo>
                <a:cubicBezTo>
                  <a:pt x="4338614" y="6200943"/>
                  <a:pt x="4326994" y="6175796"/>
                  <a:pt x="4304706" y="6155601"/>
                </a:cubicBezTo>
                <a:lnTo>
                  <a:pt x="4304703" y="6155599"/>
                </a:lnTo>
                <a:lnTo>
                  <a:pt x="4289107" y="6133314"/>
                </a:lnTo>
                <a:lnTo>
                  <a:pt x="4302799" y="6108738"/>
                </a:lnTo>
                <a:cubicBezTo>
                  <a:pt x="4322994" y="6082258"/>
                  <a:pt x="4341662" y="6054825"/>
                  <a:pt x="4358999" y="6026440"/>
                </a:cubicBezTo>
                <a:cubicBezTo>
                  <a:pt x="4364524" y="6017485"/>
                  <a:pt x="4364334" y="6004531"/>
                  <a:pt x="4365475" y="5993291"/>
                </a:cubicBezTo>
                <a:lnTo>
                  <a:pt x="4365476" y="5993289"/>
                </a:lnTo>
                <a:lnTo>
                  <a:pt x="4368929" y="5964476"/>
                </a:lnTo>
                <a:lnTo>
                  <a:pt x="4369096" y="5935949"/>
                </a:lnTo>
                <a:lnTo>
                  <a:pt x="4369096" y="5935948"/>
                </a:lnTo>
                <a:lnTo>
                  <a:pt x="4369094" y="5935945"/>
                </a:lnTo>
                <a:lnTo>
                  <a:pt x="4362214" y="5909350"/>
                </a:lnTo>
                <a:lnTo>
                  <a:pt x="4351191" y="5883755"/>
                </a:lnTo>
                <a:lnTo>
                  <a:pt x="4351189" y="5883750"/>
                </a:lnTo>
                <a:cubicBezTo>
                  <a:pt x="4329280" y="5837456"/>
                  <a:pt x="4302037" y="5794973"/>
                  <a:pt x="4262794" y="5760872"/>
                </a:cubicBezTo>
                <a:cubicBezTo>
                  <a:pt x="4257650" y="5756492"/>
                  <a:pt x="4255744" y="5747727"/>
                  <a:pt x="4254029" y="5740487"/>
                </a:cubicBezTo>
                <a:cubicBezTo>
                  <a:pt x="4251171" y="5728677"/>
                  <a:pt x="4248505" y="5716484"/>
                  <a:pt x="4248123" y="5704482"/>
                </a:cubicBezTo>
                <a:cubicBezTo>
                  <a:pt x="4246219" y="5646188"/>
                  <a:pt x="4219548" y="5600466"/>
                  <a:pt x="4176875" y="5562745"/>
                </a:cubicBezTo>
                <a:lnTo>
                  <a:pt x="4167302" y="5547577"/>
                </a:lnTo>
                <a:lnTo>
                  <a:pt x="4177447" y="5531693"/>
                </a:lnTo>
                <a:lnTo>
                  <a:pt x="4177448" y="5531691"/>
                </a:lnTo>
                <a:lnTo>
                  <a:pt x="4185847" y="5520421"/>
                </a:lnTo>
                <a:lnTo>
                  <a:pt x="4188067" y="5507667"/>
                </a:lnTo>
                <a:lnTo>
                  <a:pt x="4188067" y="5507666"/>
                </a:lnTo>
                <a:cubicBezTo>
                  <a:pt x="4188020" y="5498831"/>
                  <a:pt x="4185448" y="5489496"/>
                  <a:pt x="4183543" y="5480636"/>
                </a:cubicBezTo>
                <a:cubicBezTo>
                  <a:pt x="4179733" y="5462350"/>
                  <a:pt x="4175731" y="5443869"/>
                  <a:pt x="4171921" y="5425581"/>
                </a:cubicBezTo>
                <a:cubicBezTo>
                  <a:pt x="4169255" y="5412056"/>
                  <a:pt x="4166969" y="5398720"/>
                  <a:pt x="4163730" y="5385383"/>
                </a:cubicBezTo>
                <a:lnTo>
                  <a:pt x="4158854" y="5355013"/>
                </a:lnTo>
                <a:lnTo>
                  <a:pt x="4162774" y="5321350"/>
                </a:lnTo>
                <a:lnTo>
                  <a:pt x="4187733" y="5272796"/>
                </a:lnTo>
                <a:lnTo>
                  <a:pt x="4200644" y="5248928"/>
                </a:lnTo>
                <a:lnTo>
                  <a:pt x="4211191" y="5229432"/>
                </a:lnTo>
                <a:lnTo>
                  <a:pt x="4211356" y="5179067"/>
                </a:lnTo>
                <a:lnTo>
                  <a:pt x="4211356" y="5179066"/>
                </a:lnTo>
                <a:cubicBezTo>
                  <a:pt x="4210880" y="5176875"/>
                  <a:pt x="4209690" y="5174399"/>
                  <a:pt x="4208809" y="5172089"/>
                </a:cubicBezTo>
                <a:lnTo>
                  <a:pt x="4208118" y="5166113"/>
                </a:lnTo>
                <a:lnTo>
                  <a:pt x="4214833" y="5133224"/>
                </a:lnTo>
                <a:lnTo>
                  <a:pt x="4214833" y="5133223"/>
                </a:lnTo>
                <a:lnTo>
                  <a:pt x="4214832" y="5133219"/>
                </a:lnTo>
                <a:lnTo>
                  <a:pt x="4207690" y="5102460"/>
                </a:lnTo>
                <a:lnTo>
                  <a:pt x="4201805" y="5087442"/>
                </a:lnTo>
                <a:lnTo>
                  <a:pt x="4201799" y="5087422"/>
                </a:lnTo>
                <a:cubicBezTo>
                  <a:pt x="4195713" y="5072410"/>
                  <a:pt x="4189614" y="5057380"/>
                  <a:pt x="4188685" y="5041520"/>
                </a:cubicBezTo>
                <a:cubicBezTo>
                  <a:pt x="4187543" y="5022851"/>
                  <a:pt x="4173445" y="5003800"/>
                  <a:pt x="4162206" y="4987036"/>
                </a:cubicBezTo>
                <a:lnTo>
                  <a:pt x="4144924" y="4957453"/>
                </a:lnTo>
                <a:lnTo>
                  <a:pt x="4137372" y="4933804"/>
                </a:lnTo>
                <a:lnTo>
                  <a:pt x="4138774" y="4912168"/>
                </a:lnTo>
                <a:cubicBezTo>
                  <a:pt x="4140536" y="4904357"/>
                  <a:pt x="4141048" y="4896713"/>
                  <a:pt x="4140479" y="4889275"/>
                </a:cubicBezTo>
                <a:lnTo>
                  <a:pt x="4140479" y="4889274"/>
                </a:lnTo>
                <a:lnTo>
                  <a:pt x="4135701" y="4867613"/>
                </a:lnTo>
                <a:lnTo>
                  <a:pt x="4132950" y="4863342"/>
                </a:lnTo>
                <a:lnTo>
                  <a:pt x="4131200" y="4857316"/>
                </a:lnTo>
                <a:cubicBezTo>
                  <a:pt x="4126057" y="4847213"/>
                  <a:pt x="4119056" y="4837702"/>
                  <a:pt x="4110769" y="4828915"/>
                </a:cubicBezTo>
                <a:lnTo>
                  <a:pt x="4095933" y="4800482"/>
                </a:lnTo>
                <a:lnTo>
                  <a:pt x="4097242" y="4767764"/>
                </a:lnTo>
                <a:cubicBezTo>
                  <a:pt x="4103148" y="4738235"/>
                  <a:pt x="4103530" y="4707564"/>
                  <a:pt x="4107149" y="4677655"/>
                </a:cubicBezTo>
                <a:cubicBezTo>
                  <a:pt x="4107911" y="4671176"/>
                  <a:pt x="4110579" y="4662986"/>
                  <a:pt x="4115151" y="4659174"/>
                </a:cubicBezTo>
                <a:cubicBezTo>
                  <a:pt x="4171921" y="4612500"/>
                  <a:pt x="4172493" y="4546776"/>
                  <a:pt x="4175161" y="4482004"/>
                </a:cubicBezTo>
                <a:cubicBezTo>
                  <a:pt x="4176875" y="4442761"/>
                  <a:pt x="4176875" y="4403325"/>
                  <a:pt x="4175923" y="4363890"/>
                </a:cubicBezTo>
                <a:lnTo>
                  <a:pt x="4175923" y="4363889"/>
                </a:lnTo>
                <a:cubicBezTo>
                  <a:pt x="4175731" y="4350553"/>
                  <a:pt x="4172683" y="4336456"/>
                  <a:pt x="4166969" y="4324644"/>
                </a:cubicBezTo>
                <a:cubicBezTo>
                  <a:pt x="4154966" y="4300069"/>
                  <a:pt x="4139346" y="4277400"/>
                  <a:pt x="4127153" y="4253013"/>
                </a:cubicBezTo>
                <a:close/>
                <a:moveTo>
                  <a:pt x="4190328" y="2836171"/>
                </a:moveTo>
                <a:lnTo>
                  <a:pt x="4181637" y="2848792"/>
                </a:lnTo>
                <a:cubicBezTo>
                  <a:pt x="4176637" y="2865009"/>
                  <a:pt x="4170779" y="2881306"/>
                  <a:pt x="4166033" y="2897784"/>
                </a:cubicBezTo>
                <a:lnTo>
                  <a:pt x="4165004" y="2903549"/>
                </a:lnTo>
                <a:lnTo>
                  <a:pt x="4161730" y="2914327"/>
                </a:lnTo>
                <a:lnTo>
                  <a:pt x="4157099" y="2947858"/>
                </a:lnTo>
                <a:lnTo>
                  <a:pt x="4157098" y="2947861"/>
                </a:lnTo>
                <a:lnTo>
                  <a:pt x="4157098" y="2947862"/>
                </a:lnTo>
                <a:cubicBezTo>
                  <a:pt x="4156729" y="2959156"/>
                  <a:pt x="4157729" y="2970575"/>
                  <a:pt x="4160682" y="2982148"/>
                </a:cubicBezTo>
                <a:lnTo>
                  <a:pt x="4172375" y="3077401"/>
                </a:lnTo>
                <a:lnTo>
                  <a:pt x="4159920" y="3172653"/>
                </a:lnTo>
                <a:cubicBezTo>
                  <a:pt x="4134011" y="3276479"/>
                  <a:pt x="4106579" y="3380304"/>
                  <a:pt x="4112293" y="3489466"/>
                </a:cubicBezTo>
                <a:cubicBezTo>
                  <a:pt x="4113245" y="3507562"/>
                  <a:pt x="4101624" y="3529089"/>
                  <a:pt x="4090194" y="3544712"/>
                </a:cubicBezTo>
                <a:cubicBezTo>
                  <a:pt x="4079336" y="3559667"/>
                  <a:pt x="4073477" y="3566811"/>
                  <a:pt x="4072572" y="3574407"/>
                </a:cubicBezTo>
                <a:lnTo>
                  <a:pt x="4072572" y="3574408"/>
                </a:lnTo>
                <a:cubicBezTo>
                  <a:pt x="4071667" y="3582004"/>
                  <a:pt x="4075716" y="3590053"/>
                  <a:pt x="4084670" y="3606817"/>
                </a:cubicBezTo>
                <a:cubicBezTo>
                  <a:pt x="4089052" y="3614819"/>
                  <a:pt x="4091718" y="3624725"/>
                  <a:pt x="4098196" y="3630632"/>
                </a:cubicBezTo>
                <a:lnTo>
                  <a:pt x="4115925" y="3654415"/>
                </a:lnTo>
                <a:lnTo>
                  <a:pt x="4118836" y="3665923"/>
                </a:lnTo>
                <a:lnTo>
                  <a:pt x="4122437" y="3680163"/>
                </a:lnTo>
                <a:lnTo>
                  <a:pt x="4118389" y="3734836"/>
                </a:lnTo>
                <a:lnTo>
                  <a:pt x="4118389" y="3734837"/>
                </a:lnTo>
                <a:cubicBezTo>
                  <a:pt x="4117437" y="3741315"/>
                  <a:pt x="4116103" y="3749125"/>
                  <a:pt x="4118771" y="3754652"/>
                </a:cubicBezTo>
                <a:lnTo>
                  <a:pt x="4125128" y="3789775"/>
                </a:lnTo>
                <a:lnTo>
                  <a:pt x="4110197" y="3822471"/>
                </a:lnTo>
                <a:cubicBezTo>
                  <a:pt x="4103149" y="3831901"/>
                  <a:pt x="4097529" y="3842045"/>
                  <a:pt x="4095862" y="3852618"/>
                </a:cubicBezTo>
                <a:lnTo>
                  <a:pt x="4095862" y="3852619"/>
                </a:lnTo>
                <a:lnTo>
                  <a:pt x="4096642" y="3868763"/>
                </a:lnTo>
                <a:lnTo>
                  <a:pt x="4105245" y="3885336"/>
                </a:lnTo>
                <a:lnTo>
                  <a:pt x="4105245" y="3885338"/>
                </a:lnTo>
                <a:cubicBezTo>
                  <a:pt x="4114961" y="3897721"/>
                  <a:pt x="4122367" y="3910318"/>
                  <a:pt x="4127626" y="3923124"/>
                </a:cubicBezTo>
                <a:lnTo>
                  <a:pt x="4137130" y="3962159"/>
                </a:lnTo>
                <a:lnTo>
                  <a:pt x="4121438" y="4043837"/>
                </a:lnTo>
                <a:lnTo>
                  <a:pt x="4121437" y="4043838"/>
                </a:lnTo>
                <a:cubicBezTo>
                  <a:pt x="4112674" y="4063841"/>
                  <a:pt x="4107292" y="4083701"/>
                  <a:pt x="4106316" y="4103824"/>
                </a:cubicBezTo>
                <a:lnTo>
                  <a:pt x="4106316" y="4103825"/>
                </a:lnTo>
                <a:lnTo>
                  <a:pt x="4108283" y="4134255"/>
                </a:lnTo>
                <a:lnTo>
                  <a:pt x="4117627" y="4165381"/>
                </a:lnTo>
                <a:lnTo>
                  <a:pt x="4117627" y="4165383"/>
                </a:lnTo>
                <a:lnTo>
                  <a:pt x="4121532" y="4192387"/>
                </a:lnTo>
                <a:lnTo>
                  <a:pt x="4121532" y="4192386"/>
                </a:lnTo>
                <a:cubicBezTo>
                  <a:pt x="4121628" y="4182766"/>
                  <a:pt x="4121056" y="4173479"/>
                  <a:pt x="4117627" y="4165382"/>
                </a:cubicBezTo>
                <a:lnTo>
                  <a:pt x="4117627" y="4165381"/>
                </a:lnTo>
                <a:lnTo>
                  <a:pt x="4106316" y="4103825"/>
                </a:lnTo>
                <a:lnTo>
                  <a:pt x="4121437" y="4043839"/>
                </a:lnTo>
                <a:lnTo>
                  <a:pt x="4121438" y="4043837"/>
                </a:lnTo>
                <a:lnTo>
                  <a:pt x="4134740" y="4002409"/>
                </a:lnTo>
                <a:lnTo>
                  <a:pt x="4137130" y="3962159"/>
                </a:lnTo>
                <a:lnTo>
                  <a:pt x="4137130" y="3962158"/>
                </a:lnTo>
                <a:cubicBezTo>
                  <a:pt x="4134868" y="3935726"/>
                  <a:pt x="4124677" y="3910103"/>
                  <a:pt x="4105245" y="3885337"/>
                </a:cubicBezTo>
                <a:lnTo>
                  <a:pt x="4105245" y="3885336"/>
                </a:lnTo>
                <a:lnTo>
                  <a:pt x="4095862" y="3852619"/>
                </a:lnTo>
                <a:lnTo>
                  <a:pt x="4110197" y="3822472"/>
                </a:lnTo>
                <a:cubicBezTo>
                  <a:pt x="4118389" y="3811613"/>
                  <a:pt x="4123533" y="3800896"/>
                  <a:pt x="4125128" y="3789776"/>
                </a:cubicBezTo>
                <a:lnTo>
                  <a:pt x="4125128" y="3789775"/>
                </a:lnTo>
                <a:cubicBezTo>
                  <a:pt x="4126724" y="3778654"/>
                  <a:pt x="4124771" y="3767129"/>
                  <a:pt x="4118771" y="3754651"/>
                </a:cubicBezTo>
                <a:lnTo>
                  <a:pt x="4118389" y="3734837"/>
                </a:lnTo>
                <a:lnTo>
                  <a:pt x="4122437" y="3680163"/>
                </a:lnTo>
                <a:lnTo>
                  <a:pt x="4122437" y="3680162"/>
                </a:lnTo>
                <a:lnTo>
                  <a:pt x="4118836" y="3665923"/>
                </a:lnTo>
                <a:lnTo>
                  <a:pt x="4115925" y="3654415"/>
                </a:lnTo>
                <a:lnTo>
                  <a:pt x="4115925" y="3654415"/>
                </a:lnTo>
                <a:lnTo>
                  <a:pt x="4115925" y="3654415"/>
                </a:lnTo>
                <a:cubicBezTo>
                  <a:pt x="4112115" y="3646122"/>
                  <a:pt x="4106436" y="3638156"/>
                  <a:pt x="4098196" y="3630631"/>
                </a:cubicBezTo>
                <a:cubicBezTo>
                  <a:pt x="4091718" y="3624724"/>
                  <a:pt x="4089052" y="3614818"/>
                  <a:pt x="4084670" y="3606816"/>
                </a:cubicBezTo>
                <a:cubicBezTo>
                  <a:pt x="4080193" y="3598434"/>
                  <a:pt x="4076942" y="3592231"/>
                  <a:pt x="4074924" y="3587173"/>
                </a:cubicBezTo>
                <a:lnTo>
                  <a:pt x="4072572" y="3574407"/>
                </a:lnTo>
                <a:lnTo>
                  <a:pt x="4077651" y="3562320"/>
                </a:lnTo>
                <a:cubicBezTo>
                  <a:pt x="4080586" y="3557715"/>
                  <a:pt x="4084765" y="3552190"/>
                  <a:pt x="4090194" y="3544713"/>
                </a:cubicBezTo>
                <a:cubicBezTo>
                  <a:pt x="4101624" y="3529090"/>
                  <a:pt x="4113245" y="3507563"/>
                  <a:pt x="4112293" y="3489467"/>
                </a:cubicBezTo>
                <a:cubicBezTo>
                  <a:pt x="4106579" y="3380305"/>
                  <a:pt x="4134011" y="3276480"/>
                  <a:pt x="4159920" y="3172654"/>
                </a:cubicBezTo>
                <a:cubicBezTo>
                  <a:pt x="4167922" y="3140649"/>
                  <a:pt x="4172160" y="3109025"/>
                  <a:pt x="4172375" y="3077401"/>
                </a:cubicBezTo>
                <a:lnTo>
                  <a:pt x="4172375" y="3077400"/>
                </a:lnTo>
                <a:cubicBezTo>
                  <a:pt x="4172589" y="3045776"/>
                  <a:pt x="4168779" y="3014152"/>
                  <a:pt x="4160682" y="2982147"/>
                </a:cubicBezTo>
                <a:lnTo>
                  <a:pt x="4157098" y="2947862"/>
                </a:lnTo>
                <a:lnTo>
                  <a:pt x="4157099" y="2947858"/>
                </a:lnTo>
                <a:lnTo>
                  <a:pt x="4165004" y="2903549"/>
                </a:lnTo>
                <a:lnTo>
                  <a:pt x="4181637" y="2848793"/>
                </a:lnTo>
                <a:cubicBezTo>
                  <a:pt x="4182970" y="2844316"/>
                  <a:pt x="4186256" y="2839982"/>
                  <a:pt x="4190328" y="2836172"/>
                </a:cubicBezTo>
                <a:close/>
                <a:moveTo>
                  <a:pt x="3705842" y="1508457"/>
                </a:moveTo>
                <a:lnTo>
                  <a:pt x="3677748" y="1596213"/>
                </a:lnTo>
                <a:cubicBezTo>
                  <a:pt x="3675271" y="1604978"/>
                  <a:pt x="3676796" y="1615836"/>
                  <a:pt x="3679653" y="1624980"/>
                </a:cubicBezTo>
                <a:cubicBezTo>
                  <a:pt x="3689369" y="1656223"/>
                  <a:pt x="3713754" y="1676036"/>
                  <a:pt x="3736234" y="1697753"/>
                </a:cubicBezTo>
                <a:cubicBezTo>
                  <a:pt x="3746141" y="1707279"/>
                  <a:pt x="3753189" y="1720423"/>
                  <a:pt x="3758903" y="1733188"/>
                </a:cubicBezTo>
                <a:cubicBezTo>
                  <a:pt x="3773574" y="1766335"/>
                  <a:pt x="3786718" y="1800246"/>
                  <a:pt x="3800624" y="1833775"/>
                </a:cubicBezTo>
                <a:cubicBezTo>
                  <a:pt x="3801958" y="1837013"/>
                  <a:pt x="3805387" y="1839679"/>
                  <a:pt x="3808245" y="1842158"/>
                </a:cubicBezTo>
                <a:cubicBezTo>
                  <a:pt x="3838346" y="1866922"/>
                  <a:pt x="3868635" y="1891497"/>
                  <a:pt x="3898736" y="1916454"/>
                </a:cubicBezTo>
                <a:cubicBezTo>
                  <a:pt x="3904450" y="1921216"/>
                  <a:pt x="3908642" y="1928076"/>
                  <a:pt x="3914166" y="1933219"/>
                </a:cubicBezTo>
                <a:cubicBezTo>
                  <a:pt x="3921786" y="1940459"/>
                  <a:pt x="3929027" y="1949603"/>
                  <a:pt x="3938171" y="1953413"/>
                </a:cubicBezTo>
                <a:cubicBezTo>
                  <a:pt x="3966936" y="1965224"/>
                  <a:pt x="3979320" y="1987894"/>
                  <a:pt x="3984654" y="2016469"/>
                </a:cubicBezTo>
                <a:cubicBezTo>
                  <a:pt x="3989607" y="2042570"/>
                  <a:pt x="3993799" y="2068669"/>
                  <a:pt x="3999513" y="2094578"/>
                </a:cubicBezTo>
                <a:cubicBezTo>
                  <a:pt x="4006371" y="2126201"/>
                  <a:pt x="4013801" y="2157636"/>
                  <a:pt x="4022184" y="2188879"/>
                </a:cubicBezTo>
                <a:cubicBezTo>
                  <a:pt x="4025804" y="2202404"/>
                  <a:pt x="4029994" y="2216692"/>
                  <a:pt x="4037424" y="2228314"/>
                </a:cubicBezTo>
                <a:cubicBezTo>
                  <a:pt x="4057999" y="2260890"/>
                  <a:pt x="4071905" y="2295753"/>
                  <a:pt x="4066381" y="2334044"/>
                </a:cubicBezTo>
                <a:cubicBezTo>
                  <a:pt x="4061999" y="2364715"/>
                  <a:pt x="4073239" y="2390434"/>
                  <a:pt x="4090766" y="2409485"/>
                </a:cubicBezTo>
                <a:cubicBezTo>
                  <a:pt x="4098720" y="2418154"/>
                  <a:pt x="4104233" y="2426976"/>
                  <a:pt x="4107867" y="2435912"/>
                </a:cubicBezTo>
                <a:lnTo>
                  <a:pt x="4113698" y="2463017"/>
                </a:lnTo>
                <a:lnTo>
                  <a:pt x="4105056" y="2518262"/>
                </a:lnTo>
                <a:lnTo>
                  <a:pt x="4105055" y="2518263"/>
                </a:lnTo>
                <a:cubicBezTo>
                  <a:pt x="4102388" y="2527789"/>
                  <a:pt x="4101244" y="2536456"/>
                  <a:pt x="4101411" y="2545005"/>
                </a:cubicBezTo>
                <a:lnTo>
                  <a:pt x="4101411" y="2545006"/>
                </a:lnTo>
                <a:cubicBezTo>
                  <a:pt x="4101577" y="2553555"/>
                  <a:pt x="4103054" y="2561985"/>
                  <a:pt x="4105625" y="2571034"/>
                </a:cubicBezTo>
                <a:cubicBezTo>
                  <a:pt x="4117627" y="2612945"/>
                  <a:pt x="4150204" y="2640950"/>
                  <a:pt x="4178779" y="2668001"/>
                </a:cubicBezTo>
                <a:cubicBezTo>
                  <a:pt x="4203164" y="2691054"/>
                  <a:pt x="4216880" y="2716963"/>
                  <a:pt x="4227170" y="2745348"/>
                </a:cubicBezTo>
                <a:lnTo>
                  <a:pt x="4227170" y="2745351"/>
                </a:lnTo>
                <a:lnTo>
                  <a:pt x="4233090" y="2778005"/>
                </a:lnTo>
                <a:lnTo>
                  <a:pt x="4232670" y="2785439"/>
                </a:lnTo>
                <a:lnTo>
                  <a:pt x="4222591" y="2811779"/>
                </a:lnTo>
                <a:lnTo>
                  <a:pt x="4222587" y="2811786"/>
                </a:lnTo>
                <a:lnTo>
                  <a:pt x="4222588" y="2811786"/>
                </a:lnTo>
                <a:lnTo>
                  <a:pt x="4222591" y="2811779"/>
                </a:lnTo>
                <a:lnTo>
                  <a:pt x="4232241" y="2793022"/>
                </a:lnTo>
                <a:lnTo>
                  <a:pt x="4232670" y="2785439"/>
                </a:lnTo>
                <a:lnTo>
                  <a:pt x="4233870" y="2782304"/>
                </a:lnTo>
                <a:lnTo>
                  <a:pt x="4233090" y="2778005"/>
                </a:lnTo>
                <a:lnTo>
                  <a:pt x="4233500" y="2770757"/>
                </a:lnTo>
                <a:lnTo>
                  <a:pt x="4227170" y="2745351"/>
                </a:lnTo>
                <a:lnTo>
                  <a:pt x="4227170" y="2745347"/>
                </a:lnTo>
                <a:cubicBezTo>
                  <a:pt x="4216880" y="2716962"/>
                  <a:pt x="4203164" y="2691053"/>
                  <a:pt x="4178779" y="2668000"/>
                </a:cubicBezTo>
                <a:cubicBezTo>
                  <a:pt x="4150204" y="2640949"/>
                  <a:pt x="4117627" y="2612944"/>
                  <a:pt x="4105625" y="2571033"/>
                </a:cubicBezTo>
                <a:lnTo>
                  <a:pt x="4101411" y="2545006"/>
                </a:lnTo>
                <a:lnTo>
                  <a:pt x="4105055" y="2518264"/>
                </a:lnTo>
                <a:lnTo>
                  <a:pt x="4105056" y="2518262"/>
                </a:lnTo>
                <a:lnTo>
                  <a:pt x="4111636" y="2490550"/>
                </a:lnTo>
                <a:lnTo>
                  <a:pt x="4113698" y="2463017"/>
                </a:lnTo>
                <a:lnTo>
                  <a:pt x="4113698" y="2463016"/>
                </a:lnTo>
                <a:cubicBezTo>
                  <a:pt x="4112817" y="2444776"/>
                  <a:pt x="4106674" y="2426821"/>
                  <a:pt x="4090766" y="2409484"/>
                </a:cubicBezTo>
                <a:cubicBezTo>
                  <a:pt x="4073239" y="2390433"/>
                  <a:pt x="4061999" y="2364714"/>
                  <a:pt x="4066381" y="2334043"/>
                </a:cubicBezTo>
                <a:cubicBezTo>
                  <a:pt x="4071905" y="2295752"/>
                  <a:pt x="4057999" y="2260889"/>
                  <a:pt x="4037424" y="2228313"/>
                </a:cubicBezTo>
                <a:cubicBezTo>
                  <a:pt x="4029994" y="2216691"/>
                  <a:pt x="4025804" y="2202403"/>
                  <a:pt x="4022184" y="2188878"/>
                </a:cubicBezTo>
                <a:cubicBezTo>
                  <a:pt x="4013801" y="2157635"/>
                  <a:pt x="4006371" y="2126200"/>
                  <a:pt x="3999513" y="2094577"/>
                </a:cubicBezTo>
                <a:cubicBezTo>
                  <a:pt x="3993799" y="2068668"/>
                  <a:pt x="3989607" y="2042569"/>
                  <a:pt x="3984654" y="2016468"/>
                </a:cubicBezTo>
                <a:cubicBezTo>
                  <a:pt x="3979320" y="1987893"/>
                  <a:pt x="3966936" y="1965223"/>
                  <a:pt x="3938171" y="1953412"/>
                </a:cubicBezTo>
                <a:cubicBezTo>
                  <a:pt x="3929027" y="1949602"/>
                  <a:pt x="3921786" y="1940458"/>
                  <a:pt x="3914166" y="1933218"/>
                </a:cubicBezTo>
                <a:cubicBezTo>
                  <a:pt x="3908642" y="1928075"/>
                  <a:pt x="3904450" y="1921215"/>
                  <a:pt x="3898736" y="1916453"/>
                </a:cubicBezTo>
                <a:cubicBezTo>
                  <a:pt x="3868635" y="1891496"/>
                  <a:pt x="3838346" y="1866921"/>
                  <a:pt x="3808245" y="1842157"/>
                </a:cubicBezTo>
                <a:cubicBezTo>
                  <a:pt x="3805387" y="1839678"/>
                  <a:pt x="3801958" y="1837012"/>
                  <a:pt x="3800624" y="1833774"/>
                </a:cubicBezTo>
                <a:cubicBezTo>
                  <a:pt x="3786718" y="1800245"/>
                  <a:pt x="3773575" y="1766334"/>
                  <a:pt x="3758903" y="1733187"/>
                </a:cubicBezTo>
                <a:cubicBezTo>
                  <a:pt x="3753189" y="1720422"/>
                  <a:pt x="3746141" y="1707278"/>
                  <a:pt x="3736235" y="1697752"/>
                </a:cubicBezTo>
                <a:cubicBezTo>
                  <a:pt x="3713755" y="1676035"/>
                  <a:pt x="3689369" y="1656222"/>
                  <a:pt x="3679653" y="1624979"/>
                </a:cubicBezTo>
                <a:cubicBezTo>
                  <a:pt x="3676797" y="1615835"/>
                  <a:pt x="3675272" y="1604977"/>
                  <a:pt x="3677749" y="1596212"/>
                </a:cubicBezTo>
                <a:close/>
                <a:moveTo>
                  <a:pt x="3724447" y="1459072"/>
                </a:moveTo>
                <a:lnTo>
                  <a:pt x="3724446" y="1459073"/>
                </a:lnTo>
                <a:lnTo>
                  <a:pt x="3715229" y="1481571"/>
                </a:lnTo>
                <a:close/>
                <a:moveTo>
                  <a:pt x="3743640" y="1268757"/>
                </a:moveTo>
                <a:cubicBezTo>
                  <a:pt x="3744092" y="1275401"/>
                  <a:pt x="3745664" y="1281688"/>
                  <a:pt x="3748807" y="1286069"/>
                </a:cubicBezTo>
                <a:cubicBezTo>
                  <a:pt x="3763380" y="1306929"/>
                  <a:pt x="3769620" y="1328552"/>
                  <a:pt x="3771144" y="1350627"/>
                </a:cubicBezTo>
                <a:lnTo>
                  <a:pt x="3765550" y="1413839"/>
                </a:lnTo>
                <a:lnTo>
                  <a:pt x="3771145" y="1350626"/>
                </a:lnTo>
                <a:cubicBezTo>
                  <a:pt x="3769620" y="1328551"/>
                  <a:pt x="3763381" y="1306929"/>
                  <a:pt x="3748807" y="1286068"/>
                </a:cubicBezTo>
                <a:close/>
                <a:moveTo>
                  <a:pt x="3685369" y="773034"/>
                </a:moveTo>
                <a:lnTo>
                  <a:pt x="3685369" y="773035"/>
                </a:lnTo>
                <a:cubicBezTo>
                  <a:pt x="3687655" y="800276"/>
                  <a:pt x="3690893" y="827329"/>
                  <a:pt x="3693369" y="854379"/>
                </a:cubicBezTo>
                <a:cubicBezTo>
                  <a:pt x="3695655" y="878956"/>
                  <a:pt x="3696417" y="903722"/>
                  <a:pt x="3724422" y="915343"/>
                </a:cubicBezTo>
                <a:cubicBezTo>
                  <a:pt x="3728804" y="917059"/>
                  <a:pt x="3732042" y="922773"/>
                  <a:pt x="3734900" y="927155"/>
                </a:cubicBezTo>
                <a:cubicBezTo>
                  <a:pt x="3778908" y="994785"/>
                  <a:pt x="3777764" y="1030980"/>
                  <a:pt x="3731280" y="1097087"/>
                </a:cubicBezTo>
                <a:cubicBezTo>
                  <a:pt x="3726518" y="1103945"/>
                  <a:pt x="3723088" y="1118613"/>
                  <a:pt x="3726898" y="1123185"/>
                </a:cubicBezTo>
                <a:cubicBezTo>
                  <a:pt x="3742710" y="1142617"/>
                  <a:pt x="3749759" y="1162953"/>
                  <a:pt x="3751617" y="1184028"/>
                </a:cubicBezTo>
                <a:cubicBezTo>
                  <a:pt x="3749759" y="1162953"/>
                  <a:pt x="3742711" y="1142616"/>
                  <a:pt x="3726899" y="1123184"/>
                </a:cubicBezTo>
                <a:cubicBezTo>
                  <a:pt x="3723089" y="1118612"/>
                  <a:pt x="3726519" y="1103944"/>
                  <a:pt x="3731281" y="1097086"/>
                </a:cubicBezTo>
                <a:cubicBezTo>
                  <a:pt x="3777765" y="1030979"/>
                  <a:pt x="3778909" y="994784"/>
                  <a:pt x="3734901" y="927154"/>
                </a:cubicBezTo>
                <a:cubicBezTo>
                  <a:pt x="3732043" y="922772"/>
                  <a:pt x="3728805" y="917058"/>
                  <a:pt x="3724423" y="915342"/>
                </a:cubicBezTo>
                <a:cubicBezTo>
                  <a:pt x="3696417" y="903721"/>
                  <a:pt x="3695655" y="878955"/>
                  <a:pt x="3693369" y="854378"/>
                </a:cubicBezTo>
                <a:close/>
                <a:moveTo>
                  <a:pt x="3740770" y="517850"/>
                </a:moveTo>
                <a:lnTo>
                  <a:pt x="3731852" y="556047"/>
                </a:lnTo>
                <a:cubicBezTo>
                  <a:pt x="3729756" y="564048"/>
                  <a:pt x="3724232" y="572622"/>
                  <a:pt x="3725374" y="580050"/>
                </a:cubicBezTo>
                <a:cubicBezTo>
                  <a:pt x="3728708" y="601578"/>
                  <a:pt x="3726279" y="622200"/>
                  <a:pt x="3721993" y="642537"/>
                </a:cubicBezTo>
                <a:lnTo>
                  <a:pt x="3709470" y="694927"/>
                </a:lnTo>
                <a:lnTo>
                  <a:pt x="3721994" y="642536"/>
                </a:lnTo>
                <a:cubicBezTo>
                  <a:pt x="3726280" y="622200"/>
                  <a:pt x="3728709" y="601577"/>
                  <a:pt x="3725375" y="580049"/>
                </a:cubicBezTo>
                <a:cubicBezTo>
                  <a:pt x="3724233" y="572621"/>
                  <a:pt x="3729757" y="564047"/>
                  <a:pt x="3731853" y="556046"/>
                </a:cubicBezTo>
                <a:close/>
                <a:moveTo>
                  <a:pt x="3754065" y="298168"/>
                </a:moveTo>
                <a:lnTo>
                  <a:pt x="3739283" y="313532"/>
                </a:lnTo>
                <a:lnTo>
                  <a:pt x="3739283" y="313532"/>
                </a:lnTo>
                <a:lnTo>
                  <a:pt x="3739282" y="313533"/>
                </a:lnTo>
                <a:cubicBezTo>
                  <a:pt x="3735090" y="316389"/>
                  <a:pt x="3737376" y="330298"/>
                  <a:pt x="3738710" y="338870"/>
                </a:cubicBezTo>
                <a:lnTo>
                  <a:pt x="3738716" y="338898"/>
                </a:lnTo>
                <a:lnTo>
                  <a:pt x="3748617" y="395639"/>
                </a:lnTo>
                <a:lnTo>
                  <a:pt x="3744807" y="367327"/>
                </a:lnTo>
                <a:lnTo>
                  <a:pt x="3738716" y="338898"/>
                </a:lnTo>
                <a:lnTo>
                  <a:pt x="3738711" y="338869"/>
                </a:lnTo>
                <a:cubicBezTo>
                  <a:pt x="3738044" y="334583"/>
                  <a:pt x="3737139" y="328963"/>
                  <a:pt x="3736925" y="324057"/>
                </a:cubicBezTo>
                <a:lnTo>
                  <a:pt x="3739283" y="313532"/>
                </a:lnTo>
                <a:close/>
                <a:moveTo>
                  <a:pt x="3761610" y="281567"/>
                </a:moveTo>
                <a:lnTo>
                  <a:pt x="3756715" y="295414"/>
                </a:lnTo>
                <a:lnTo>
                  <a:pt x="3756716" y="295414"/>
                </a:lnTo>
                <a:close/>
                <a:moveTo>
                  <a:pt x="3748290" y="24485"/>
                </a:moveTo>
                <a:lnTo>
                  <a:pt x="3746027" y="74128"/>
                </a:lnTo>
                <a:cubicBezTo>
                  <a:pt x="3746950" y="91491"/>
                  <a:pt x="3749260" y="108702"/>
                  <a:pt x="3751951" y="125860"/>
                </a:cubicBezTo>
                <a:lnTo>
                  <a:pt x="3756346" y="153386"/>
                </a:lnTo>
                <a:lnTo>
                  <a:pt x="3764619" y="228943"/>
                </a:lnTo>
                <a:lnTo>
                  <a:pt x="3760160" y="177270"/>
                </a:lnTo>
                <a:lnTo>
                  <a:pt x="3756346" y="153386"/>
                </a:lnTo>
                <a:lnTo>
                  <a:pt x="3756147" y="151568"/>
                </a:lnTo>
                <a:cubicBezTo>
                  <a:pt x="3751917" y="125875"/>
                  <a:pt x="3747412" y="100173"/>
                  <a:pt x="3746028" y="74128"/>
                </a:cubicBezTo>
                <a:close/>
                <a:moveTo>
                  <a:pt x="3745709" y="0"/>
                </a:moveTo>
                <a:lnTo>
                  <a:pt x="3748427" y="21485"/>
                </a:lnTo>
                <a:lnTo>
                  <a:pt x="3745709" y="0"/>
                </a:lnTo>
                <a:lnTo>
                  <a:pt x="4209817" y="0"/>
                </a:lnTo>
                <a:lnTo>
                  <a:pt x="4208690" y="2816"/>
                </a:lnTo>
                <a:cubicBezTo>
                  <a:pt x="4200308" y="21485"/>
                  <a:pt x="4197640" y="43011"/>
                  <a:pt x="4194592" y="63586"/>
                </a:cubicBezTo>
                <a:cubicBezTo>
                  <a:pt x="4189067" y="101307"/>
                  <a:pt x="4185637" y="139218"/>
                  <a:pt x="4180685" y="176938"/>
                </a:cubicBezTo>
                <a:cubicBezTo>
                  <a:pt x="4179541" y="184940"/>
                  <a:pt x="4177447" y="194084"/>
                  <a:pt x="4172683" y="200181"/>
                </a:cubicBezTo>
                <a:cubicBezTo>
                  <a:pt x="4140678" y="241900"/>
                  <a:pt x="4131725" y="292578"/>
                  <a:pt x="4134771" y="340773"/>
                </a:cubicBezTo>
                <a:cubicBezTo>
                  <a:pt x="4137060" y="378685"/>
                  <a:pt x="4138774" y="415834"/>
                  <a:pt x="4135536" y="453363"/>
                </a:cubicBezTo>
                <a:cubicBezTo>
                  <a:pt x="4135344" y="456221"/>
                  <a:pt x="4135726" y="460031"/>
                  <a:pt x="4137250" y="462125"/>
                </a:cubicBezTo>
                <a:cubicBezTo>
                  <a:pt x="4147346" y="475080"/>
                  <a:pt x="4148108" y="488606"/>
                  <a:pt x="4149822" y="505181"/>
                </a:cubicBezTo>
                <a:cubicBezTo>
                  <a:pt x="4152300" y="528614"/>
                  <a:pt x="4150584" y="550140"/>
                  <a:pt x="4146394" y="571859"/>
                </a:cubicBezTo>
                <a:cubicBezTo>
                  <a:pt x="4143346" y="587671"/>
                  <a:pt x="4137060" y="603672"/>
                  <a:pt x="4129057" y="617771"/>
                </a:cubicBezTo>
                <a:cubicBezTo>
                  <a:pt x="4117817" y="637391"/>
                  <a:pt x="4113437" y="656254"/>
                  <a:pt x="4128295" y="674922"/>
                </a:cubicBezTo>
                <a:cubicBezTo>
                  <a:pt x="4144108" y="695115"/>
                  <a:pt x="4138584" y="717976"/>
                  <a:pt x="4139154" y="740267"/>
                </a:cubicBezTo>
                <a:cubicBezTo>
                  <a:pt x="4139346" y="749981"/>
                  <a:pt x="4138964" y="760269"/>
                  <a:pt x="4141440" y="769604"/>
                </a:cubicBezTo>
                <a:cubicBezTo>
                  <a:pt x="4148490" y="796654"/>
                  <a:pt x="4159158" y="822755"/>
                  <a:pt x="4163920" y="850188"/>
                </a:cubicBezTo>
                <a:cubicBezTo>
                  <a:pt x="4166587" y="865429"/>
                  <a:pt x="4161824" y="882383"/>
                  <a:pt x="4158396" y="898197"/>
                </a:cubicBezTo>
                <a:cubicBezTo>
                  <a:pt x="4154776" y="914199"/>
                  <a:pt x="4149252" y="930010"/>
                  <a:pt x="4143536" y="945443"/>
                </a:cubicBezTo>
                <a:cubicBezTo>
                  <a:pt x="4139726" y="955919"/>
                  <a:pt x="4136106" y="967349"/>
                  <a:pt x="4129247" y="975732"/>
                </a:cubicBezTo>
                <a:cubicBezTo>
                  <a:pt x="4113627" y="994784"/>
                  <a:pt x="4110959" y="1014405"/>
                  <a:pt x="4119151" y="1036886"/>
                </a:cubicBezTo>
                <a:cubicBezTo>
                  <a:pt x="4120485" y="1040314"/>
                  <a:pt x="4120485" y="1044314"/>
                  <a:pt x="4120675" y="1048124"/>
                </a:cubicBezTo>
                <a:cubicBezTo>
                  <a:pt x="4124675" y="1109090"/>
                  <a:pt x="4127153" y="1170050"/>
                  <a:pt x="4133249" y="1230632"/>
                </a:cubicBezTo>
                <a:cubicBezTo>
                  <a:pt x="4135726" y="1255205"/>
                  <a:pt x="4146584" y="1278828"/>
                  <a:pt x="4153442" y="1303023"/>
                </a:cubicBezTo>
                <a:cubicBezTo>
                  <a:pt x="4154776" y="1307977"/>
                  <a:pt x="4156872" y="1313503"/>
                  <a:pt x="4155918" y="1318455"/>
                </a:cubicBezTo>
                <a:cubicBezTo>
                  <a:pt x="4146394" y="1372367"/>
                  <a:pt x="4160300" y="1422853"/>
                  <a:pt x="4178589" y="1472574"/>
                </a:cubicBezTo>
                <a:cubicBezTo>
                  <a:pt x="4180495" y="1477716"/>
                  <a:pt x="4179923" y="1484003"/>
                  <a:pt x="4179541" y="1489719"/>
                </a:cubicBezTo>
                <a:cubicBezTo>
                  <a:pt x="4178209" y="1505723"/>
                  <a:pt x="4171541" y="1523058"/>
                  <a:pt x="4175541" y="1537536"/>
                </a:cubicBezTo>
                <a:cubicBezTo>
                  <a:pt x="4186591" y="1576018"/>
                  <a:pt x="4199926" y="1614119"/>
                  <a:pt x="4216690" y="1650316"/>
                </a:cubicBezTo>
                <a:cubicBezTo>
                  <a:pt x="4233645" y="1687085"/>
                  <a:pt x="4247933" y="1721184"/>
                  <a:pt x="4230789" y="1763286"/>
                </a:cubicBezTo>
                <a:cubicBezTo>
                  <a:pt x="4223548" y="1781193"/>
                  <a:pt x="4228693" y="1804815"/>
                  <a:pt x="4230597" y="1825392"/>
                </a:cubicBezTo>
                <a:cubicBezTo>
                  <a:pt x="4232121" y="1840440"/>
                  <a:pt x="4240696" y="1854919"/>
                  <a:pt x="4240696" y="1869779"/>
                </a:cubicBezTo>
                <a:cubicBezTo>
                  <a:pt x="4240696" y="1909407"/>
                  <a:pt x="4250791" y="1944648"/>
                  <a:pt x="4271366" y="1978939"/>
                </a:cubicBezTo>
                <a:cubicBezTo>
                  <a:pt x="4279367" y="1992278"/>
                  <a:pt x="4274032" y="2013042"/>
                  <a:pt x="4276128" y="2030377"/>
                </a:cubicBezTo>
                <a:cubicBezTo>
                  <a:pt x="4278604" y="2048667"/>
                  <a:pt x="4280890" y="2067524"/>
                  <a:pt x="4286418" y="2085053"/>
                </a:cubicBezTo>
                <a:cubicBezTo>
                  <a:pt x="4300895" y="2130392"/>
                  <a:pt x="4317278" y="2175162"/>
                  <a:pt x="4332518" y="2220311"/>
                </a:cubicBezTo>
                <a:cubicBezTo>
                  <a:pt x="4345093" y="2257458"/>
                  <a:pt x="4335186" y="2294038"/>
                  <a:pt x="4329853" y="2330805"/>
                </a:cubicBezTo>
                <a:cubicBezTo>
                  <a:pt x="4326422" y="2353858"/>
                  <a:pt x="4318230" y="2375382"/>
                  <a:pt x="4330422" y="2401291"/>
                </a:cubicBezTo>
                <a:cubicBezTo>
                  <a:pt x="4342044" y="2426058"/>
                  <a:pt x="4339377" y="2457491"/>
                  <a:pt x="4345663" y="2485306"/>
                </a:cubicBezTo>
                <a:cubicBezTo>
                  <a:pt x="4350997" y="2508741"/>
                  <a:pt x="4359572" y="2531408"/>
                  <a:pt x="4367953" y="2554078"/>
                </a:cubicBezTo>
                <a:cubicBezTo>
                  <a:pt x="4379384" y="2584941"/>
                  <a:pt x="4391384" y="2615420"/>
                  <a:pt x="4385670" y="2649142"/>
                </a:cubicBezTo>
                <a:cubicBezTo>
                  <a:pt x="4379192" y="2687435"/>
                  <a:pt x="4403577" y="2713722"/>
                  <a:pt x="4419771" y="2743825"/>
                </a:cubicBezTo>
                <a:cubicBezTo>
                  <a:pt x="4430819" y="2764589"/>
                  <a:pt x="4439012" y="2787258"/>
                  <a:pt x="4445870" y="2809929"/>
                </a:cubicBezTo>
                <a:cubicBezTo>
                  <a:pt x="4454824" y="2840218"/>
                  <a:pt x="4460158" y="2871461"/>
                  <a:pt x="4468921" y="2901942"/>
                </a:cubicBezTo>
                <a:cubicBezTo>
                  <a:pt x="4482065" y="2948046"/>
                  <a:pt x="4492353" y="2994721"/>
                  <a:pt x="4485113" y="3042727"/>
                </a:cubicBezTo>
                <a:cubicBezTo>
                  <a:pt x="4481875" y="3064826"/>
                  <a:pt x="4482065" y="3085402"/>
                  <a:pt x="4486829" y="3107499"/>
                </a:cubicBezTo>
                <a:cubicBezTo>
                  <a:pt x="4494639" y="3143694"/>
                  <a:pt x="4495592" y="3180843"/>
                  <a:pt x="4524738" y="3209992"/>
                </a:cubicBezTo>
                <a:cubicBezTo>
                  <a:pt x="4535027" y="3220279"/>
                  <a:pt x="4537693" y="3238757"/>
                  <a:pt x="4543028" y="3253808"/>
                </a:cubicBezTo>
                <a:cubicBezTo>
                  <a:pt x="4549315" y="3271144"/>
                  <a:pt x="4546075" y="3283907"/>
                  <a:pt x="4527787" y="3293243"/>
                </a:cubicBezTo>
                <a:cubicBezTo>
                  <a:pt x="4519596" y="3297433"/>
                  <a:pt x="4511594" y="3309436"/>
                  <a:pt x="4510260" y="3318770"/>
                </a:cubicBezTo>
                <a:cubicBezTo>
                  <a:pt x="4506260" y="3346775"/>
                  <a:pt x="4512166" y="3372494"/>
                  <a:pt x="4525122" y="3399545"/>
                </a:cubicBezTo>
                <a:cubicBezTo>
                  <a:pt x="4537313" y="3424882"/>
                  <a:pt x="4535979" y="3456507"/>
                  <a:pt x="4540741" y="3485274"/>
                </a:cubicBezTo>
                <a:cubicBezTo>
                  <a:pt x="4544171" y="3505656"/>
                  <a:pt x="4551219" y="3526041"/>
                  <a:pt x="4551219" y="3546616"/>
                </a:cubicBezTo>
                <a:cubicBezTo>
                  <a:pt x="4551219" y="3572145"/>
                  <a:pt x="4545123" y="3597481"/>
                  <a:pt x="4542837" y="3623200"/>
                </a:cubicBezTo>
                <a:cubicBezTo>
                  <a:pt x="4540933" y="3643203"/>
                  <a:pt x="4541695" y="3663588"/>
                  <a:pt x="4539409" y="3683590"/>
                </a:cubicBezTo>
                <a:cubicBezTo>
                  <a:pt x="4537693" y="3699975"/>
                  <a:pt x="4533313" y="3716167"/>
                  <a:pt x="4529694" y="3732360"/>
                </a:cubicBezTo>
                <a:cubicBezTo>
                  <a:pt x="4528359" y="3738266"/>
                  <a:pt x="4523214" y="3744172"/>
                  <a:pt x="4523976" y="3749505"/>
                </a:cubicBezTo>
                <a:cubicBezTo>
                  <a:pt x="4532169" y="3802466"/>
                  <a:pt x="4495592" y="3840568"/>
                  <a:pt x="4479399" y="3885337"/>
                </a:cubicBezTo>
                <a:cubicBezTo>
                  <a:pt x="4462252" y="3932393"/>
                  <a:pt x="4435964" y="3977924"/>
                  <a:pt x="4443774" y="4030502"/>
                </a:cubicBezTo>
                <a:cubicBezTo>
                  <a:pt x="4448536" y="4062317"/>
                  <a:pt x="4459586" y="4092988"/>
                  <a:pt x="4466255" y="4124613"/>
                </a:cubicBezTo>
                <a:cubicBezTo>
                  <a:pt x="4468541" y="4135853"/>
                  <a:pt x="4468159" y="4148426"/>
                  <a:pt x="4465873" y="4159666"/>
                </a:cubicBezTo>
                <a:cubicBezTo>
                  <a:pt x="4455394" y="4213960"/>
                  <a:pt x="4453871" y="4267492"/>
                  <a:pt x="4471017" y="4320836"/>
                </a:cubicBezTo>
                <a:cubicBezTo>
                  <a:pt x="4473875" y="4329978"/>
                  <a:pt x="4476541" y="4339694"/>
                  <a:pt x="4476541" y="4349221"/>
                </a:cubicBezTo>
                <a:cubicBezTo>
                  <a:pt x="4476541" y="4401418"/>
                  <a:pt x="4472541" y="4452664"/>
                  <a:pt x="4453871" y="4502578"/>
                </a:cubicBezTo>
                <a:cubicBezTo>
                  <a:pt x="4447584" y="4519342"/>
                  <a:pt x="4451584" y="4539727"/>
                  <a:pt x="4450060" y="4558206"/>
                </a:cubicBezTo>
                <a:cubicBezTo>
                  <a:pt x="4448728" y="4575350"/>
                  <a:pt x="4448156" y="4592877"/>
                  <a:pt x="4443774" y="4609451"/>
                </a:cubicBezTo>
                <a:cubicBezTo>
                  <a:pt x="4437298" y="4633646"/>
                  <a:pt x="4436536" y="4656125"/>
                  <a:pt x="4442250" y="4681082"/>
                </a:cubicBezTo>
                <a:cubicBezTo>
                  <a:pt x="4447584" y="4704894"/>
                  <a:pt x="4444919" y="4730613"/>
                  <a:pt x="4445108" y="4755380"/>
                </a:cubicBezTo>
                <a:cubicBezTo>
                  <a:pt x="4445298" y="4783003"/>
                  <a:pt x="4445488" y="4810626"/>
                  <a:pt x="4444537" y="4838249"/>
                </a:cubicBezTo>
                <a:cubicBezTo>
                  <a:pt x="4444156" y="4849299"/>
                  <a:pt x="4436536" y="4861872"/>
                  <a:pt x="4439584" y="4871018"/>
                </a:cubicBezTo>
                <a:cubicBezTo>
                  <a:pt x="4449870" y="4900545"/>
                  <a:pt x="4437488" y="4930074"/>
                  <a:pt x="4443012" y="4959601"/>
                </a:cubicBezTo>
                <a:cubicBezTo>
                  <a:pt x="4445870" y="4974081"/>
                  <a:pt x="4438060" y="4990464"/>
                  <a:pt x="4437298" y="5006085"/>
                </a:cubicBezTo>
                <a:cubicBezTo>
                  <a:pt x="4435964" y="5031613"/>
                  <a:pt x="4436536" y="5057140"/>
                  <a:pt x="4436154" y="5082669"/>
                </a:cubicBezTo>
                <a:cubicBezTo>
                  <a:pt x="4435964" y="5091051"/>
                  <a:pt x="4435203" y="5099244"/>
                  <a:pt x="4434819" y="5107626"/>
                </a:cubicBezTo>
                <a:cubicBezTo>
                  <a:pt x="4434439" y="5115056"/>
                  <a:pt x="4432725" y="5122866"/>
                  <a:pt x="4434057" y="5129915"/>
                </a:cubicBezTo>
                <a:cubicBezTo>
                  <a:pt x="4438822" y="5155444"/>
                  <a:pt x="4446632" y="5180590"/>
                  <a:pt x="4449680" y="5206307"/>
                </a:cubicBezTo>
                <a:cubicBezTo>
                  <a:pt x="4452346" y="5228596"/>
                  <a:pt x="4448728" y="5251649"/>
                  <a:pt x="4450632" y="5274128"/>
                </a:cubicBezTo>
                <a:cubicBezTo>
                  <a:pt x="4453871" y="5313753"/>
                  <a:pt x="4459586" y="5353378"/>
                  <a:pt x="4463207" y="5393004"/>
                </a:cubicBezTo>
                <a:cubicBezTo>
                  <a:pt x="4463968" y="5401578"/>
                  <a:pt x="4459204" y="5410530"/>
                  <a:pt x="4458824" y="5419294"/>
                </a:cubicBezTo>
                <a:cubicBezTo>
                  <a:pt x="4457872" y="5446727"/>
                  <a:pt x="4457680" y="5474160"/>
                  <a:pt x="4457110" y="5501593"/>
                </a:cubicBezTo>
                <a:cubicBezTo>
                  <a:pt x="4456918" y="5517214"/>
                  <a:pt x="4457490" y="5533026"/>
                  <a:pt x="4455776" y="5548459"/>
                </a:cubicBezTo>
                <a:cubicBezTo>
                  <a:pt x="4453490" y="5568841"/>
                  <a:pt x="4450060" y="5587320"/>
                  <a:pt x="4464920" y="5606371"/>
                </a:cubicBezTo>
                <a:cubicBezTo>
                  <a:pt x="4487972" y="5635710"/>
                  <a:pt x="4479018" y="5673049"/>
                  <a:pt x="4484351" y="5706958"/>
                </a:cubicBezTo>
                <a:cubicBezTo>
                  <a:pt x="4485685" y="5715722"/>
                  <a:pt x="4485875" y="5724677"/>
                  <a:pt x="4487399" y="5733439"/>
                </a:cubicBezTo>
                <a:cubicBezTo>
                  <a:pt x="4490257" y="5749633"/>
                  <a:pt x="4493495" y="5765634"/>
                  <a:pt x="4496736" y="5781829"/>
                </a:cubicBezTo>
                <a:cubicBezTo>
                  <a:pt x="4497306" y="5784685"/>
                  <a:pt x="4497498" y="5787923"/>
                  <a:pt x="4498450" y="5790591"/>
                </a:cubicBezTo>
                <a:cubicBezTo>
                  <a:pt x="4506450" y="5815168"/>
                  <a:pt x="4515594" y="5839360"/>
                  <a:pt x="4522072" y="5864317"/>
                </a:cubicBezTo>
                <a:cubicBezTo>
                  <a:pt x="4525311" y="5876510"/>
                  <a:pt x="4525693" y="5890036"/>
                  <a:pt x="4523976" y="5902609"/>
                </a:cubicBezTo>
                <a:cubicBezTo>
                  <a:pt x="4519024" y="5939376"/>
                  <a:pt x="4516928" y="5975763"/>
                  <a:pt x="4524168" y="6012722"/>
                </a:cubicBezTo>
                <a:cubicBezTo>
                  <a:pt x="4527025" y="6027391"/>
                  <a:pt x="4522263" y="6043775"/>
                  <a:pt x="4520548" y="6059396"/>
                </a:cubicBezTo>
                <a:cubicBezTo>
                  <a:pt x="4515976" y="6096735"/>
                  <a:pt x="4511022" y="6134074"/>
                  <a:pt x="4506642" y="6171604"/>
                </a:cubicBezTo>
                <a:cubicBezTo>
                  <a:pt x="4503975" y="6195036"/>
                  <a:pt x="4502450" y="6218659"/>
                  <a:pt x="4499785" y="6242092"/>
                </a:cubicBezTo>
                <a:cubicBezTo>
                  <a:pt x="4496544" y="6269143"/>
                  <a:pt x="4491591" y="6296004"/>
                  <a:pt x="4488923" y="6323057"/>
                </a:cubicBezTo>
                <a:cubicBezTo>
                  <a:pt x="4485875" y="6353918"/>
                  <a:pt x="4485305" y="6384971"/>
                  <a:pt x="4482065" y="6415832"/>
                </a:cubicBezTo>
                <a:cubicBezTo>
                  <a:pt x="4475779" y="6472224"/>
                  <a:pt x="4468349" y="6528423"/>
                  <a:pt x="4461300" y="6584811"/>
                </a:cubicBezTo>
                <a:cubicBezTo>
                  <a:pt x="4454442" y="6639487"/>
                  <a:pt x="4448346" y="6694163"/>
                  <a:pt x="4439775" y="6748457"/>
                </a:cubicBezTo>
                <a:cubicBezTo>
                  <a:pt x="4436154" y="6771318"/>
                  <a:pt x="4426247" y="6793034"/>
                  <a:pt x="4420723" y="6815515"/>
                </a:cubicBezTo>
                <a:lnTo>
                  <a:pt x="4411023" y="6858000"/>
                </a:lnTo>
                <a:lnTo>
                  <a:pt x="4238770" y="6858000"/>
                </a:lnTo>
                <a:lnTo>
                  <a:pt x="0" y="6858000"/>
                </a:lnTo>
                <a:lnTo>
                  <a:pt x="0" y="1"/>
                </a:lnTo>
                <a:close/>
              </a:path>
            </a:pathLst>
          </a:custGeom>
        </p:spPr>
      </p:pic>
      <p:cxnSp>
        <p:nvCxnSpPr>
          <p:cNvPr id="6" name="Lige forbindelse 5">
            <a:extLst>
              <a:ext uri="{FF2B5EF4-FFF2-40B4-BE49-F238E27FC236}">
                <a16:creationId xmlns:a16="http://schemas.microsoft.com/office/drawing/2014/main" id="{957440C8-B9F0-D6AD-4A2E-C164C4C87508}"/>
              </a:ext>
            </a:extLst>
          </p:cNvPr>
          <p:cNvCxnSpPr/>
          <p:nvPr/>
        </p:nvCxnSpPr>
        <p:spPr>
          <a:xfrm flipV="1">
            <a:off x="1728316" y="1366576"/>
            <a:ext cx="1507253" cy="120580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Lige forbindelse 7">
            <a:extLst>
              <a:ext uri="{FF2B5EF4-FFF2-40B4-BE49-F238E27FC236}">
                <a16:creationId xmlns:a16="http://schemas.microsoft.com/office/drawing/2014/main" id="{15BA71CD-C0B1-A350-4AE7-8A7F28FB758D}"/>
              </a:ext>
            </a:extLst>
          </p:cNvPr>
          <p:cNvCxnSpPr/>
          <p:nvPr/>
        </p:nvCxnSpPr>
        <p:spPr>
          <a:xfrm>
            <a:off x="1969477" y="2662813"/>
            <a:ext cx="974690" cy="160774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D97D0799-0093-10DE-5D59-419180930269}"/>
              </a:ext>
            </a:extLst>
          </p:cNvPr>
          <p:cNvCxnSpPr/>
          <p:nvPr/>
        </p:nvCxnSpPr>
        <p:spPr>
          <a:xfrm>
            <a:off x="2049864" y="4381081"/>
            <a:ext cx="894303" cy="331596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396DFE08-02F9-18BD-7038-BFD7B1A4BCB2}"/>
              </a:ext>
            </a:extLst>
          </p:cNvPr>
          <p:cNvCxnSpPr/>
          <p:nvPr/>
        </p:nvCxnSpPr>
        <p:spPr>
          <a:xfrm flipV="1">
            <a:off x="2210637" y="5365820"/>
            <a:ext cx="633047" cy="291402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874378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21AC6A30-4F22-4C0F-B278-19C5B8A80C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4335AD-65B1-44E4-90AF-264024FE4B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" y="0"/>
            <a:ext cx="12191999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C5CE3CC-ADA4-E0D8-2B15-D85C70C01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0366" y="609600"/>
            <a:ext cx="4267200" cy="1351472"/>
          </a:xfrm>
        </p:spPr>
        <p:txBody>
          <a:bodyPr>
            <a:normAutofit/>
          </a:bodyPr>
          <a:lstStyle/>
          <a:p>
            <a:pPr algn="ctr"/>
            <a:r>
              <a:rPr lang="da-DK" sz="2800">
                <a:solidFill>
                  <a:schemeClr val="tx1">
                    <a:lumMod val="85000"/>
                    <a:lumOff val="15000"/>
                  </a:schemeClr>
                </a:solidFill>
              </a:rPr>
              <a:t>Grækerne var interesserede i menneskekroppen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44DD8D45-2AEB-11F3-1B1D-CE56567FF2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495" r="2" b="14712"/>
          <a:stretch>
            <a:fillRect/>
          </a:stretch>
        </p:blipFill>
        <p:spPr>
          <a:xfrm>
            <a:off x="3" y="1"/>
            <a:ext cx="3695699" cy="6858001"/>
          </a:xfrm>
          <a:custGeom>
            <a:avLst/>
            <a:gdLst/>
            <a:ahLst/>
            <a:cxnLst/>
            <a:rect l="l" t="t" r="r" b="b"/>
            <a:pathLst>
              <a:path w="3695699" h="6858001">
                <a:moveTo>
                  <a:pt x="0" y="0"/>
                </a:moveTo>
                <a:lnTo>
                  <a:pt x="3435129" y="0"/>
                </a:lnTo>
                <a:lnTo>
                  <a:pt x="3430599" y="17349"/>
                </a:lnTo>
                <a:cubicBezTo>
                  <a:pt x="3437542" y="19835"/>
                  <a:pt x="3423757" y="30822"/>
                  <a:pt x="3427683" y="38871"/>
                </a:cubicBezTo>
                <a:cubicBezTo>
                  <a:pt x="3431230" y="44698"/>
                  <a:pt x="3427877" y="49388"/>
                  <a:pt x="3427096" y="55116"/>
                </a:cubicBezTo>
                <a:cubicBezTo>
                  <a:pt x="3429620" y="62945"/>
                  <a:pt x="3421946" y="87211"/>
                  <a:pt x="3417356" y="93331"/>
                </a:cubicBezTo>
                <a:cubicBezTo>
                  <a:pt x="3401974" y="107607"/>
                  <a:pt x="3409629" y="143436"/>
                  <a:pt x="3397765" y="155370"/>
                </a:cubicBezTo>
                <a:cubicBezTo>
                  <a:pt x="3395800" y="159886"/>
                  <a:pt x="3394789" y="164378"/>
                  <a:pt x="3394373" y="168831"/>
                </a:cubicBezTo>
                <a:lnTo>
                  <a:pt x="3394553" y="181402"/>
                </a:lnTo>
                <a:lnTo>
                  <a:pt x="3397293" y="185192"/>
                </a:lnTo>
                <a:lnTo>
                  <a:pt x="3395923" y="192756"/>
                </a:lnTo>
                <a:cubicBezTo>
                  <a:pt x="3396018" y="193497"/>
                  <a:pt x="3396112" y="194237"/>
                  <a:pt x="3396207" y="194978"/>
                </a:cubicBezTo>
                <a:cubicBezTo>
                  <a:pt x="3396531" y="199154"/>
                  <a:pt x="3396856" y="203330"/>
                  <a:pt x="3397180" y="207506"/>
                </a:cubicBezTo>
                <a:cubicBezTo>
                  <a:pt x="3382438" y="200939"/>
                  <a:pt x="3394549" y="241317"/>
                  <a:pt x="3383191" y="229051"/>
                </a:cubicBezTo>
                <a:cubicBezTo>
                  <a:pt x="3382519" y="234401"/>
                  <a:pt x="3381383" y="237332"/>
                  <a:pt x="3380194" y="239137"/>
                </a:cubicBezTo>
                <a:lnTo>
                  <a:pt x="3349267" y="310262"/>
                </a:lnTo>
                <a:lnTo>
                  <a:pt x="3344455" y="381704"/>
                </a:lnTo>
                <a:cubicBezTo>
                  <a:pt x="3343420" y="464598"/>
                  <a:pt x="3338482" y="511985"/>
                  <a:pt x="3327551" y="571873"/>
                </a:cubicBezTo>
                <a:cubicBezTo>
                  <a:pt x="3316620" y="631761"/>
                  <a:pt x="3309762" y="702429"/>
                  <a:pt x="3278869" y="741030"/>
                </a:cubicBezTo>
                <a:lnTo>
                  <a:pt x="3239259" y="957888"/>
                </a:lnTo>
                <a:cubicBezTo>
                  <a:pt x="3267597" y="1021376"/>
                  <a:pt x="3235647" y="1004478"/>
                  <a:pt x="3243890" y="1047869"/>
                </a:cubicBezTo>
                <a:cubicBezTo>
                  <a:pt x="3245988" y="1077107"/>
                  <a:pt x="3228006" y="1101189"/>
                  <a:pt x="3221700" y="1118244"/>
                </a:cubicBezTo>
                <a:cubicBezTo>
                  <a:pt x="3220198" y="1120922"/>
                  <a:pt x="3213346" y="1188569"/>
                  <a:pt x="3211078" y="1190394"/>
                </a:cubicBezTo>
                <a:cubicBezTo>
                  <a:pt x="3204899" y="1218939"/>
                  <a:pt x="3210276" y="1253036"/>
                  <a:pt x="3199704" y="1304585"/>
                </a:cubicBezTo>
                <a:cubicBezTo>
                  <a:pt x="3199438" y="1346246"/>
                  <a:pt x="3168623" y="1413431"/>
                  <a:pt x="3167741" y="1449444"/>
                </a:cubicBezTo>
                <a:cubicBezTo>
                  <a:pt x="3180911" y="1471132"/>
                  <a:pt x="3193362" y="1499173"/>
                  <a:pt x="3194410" y="1520667"/>
                </a:cubicBezTo>
                <a:cubicBezTo>
                  <a:pt x="3181228" y="1513763"/>
                  <a:pt x="3199978" y="1547097"/>
                  <a:pt x="3184473" y="1547038"/>
                </a:cubicBezTo>
                <a:cubicBezTo>
                  <a:pt x="3185153" y="1550949"/>
                  <a:pt x="3186303" y="1554741"/>
                  <a:pt x="3187573" y="1558550"/>
                </a:cubicBezTo>
                <a:lnTo>
                  <a:pt x="3188231" y="1560544"/>
                </a:lnTo>
                <a:lnTo>
                  <a:pt x="3188195" y="1568317"/>
                </a:lnTo>
                <a:lnTo>
                  <a:pt x="3191518" y="1570772"/>
                </a:lnTo>
                <a:lnTo>
                  <a:pt x="3193853" y="1582659"/>
                </a:lnTo>
                <a:cubicBezTo>
                  <a:pt x="3194213" y="1587070"/>
                  <a:pt x="3193997" y="1591769"/>
                  <a:pt x="3192857" y="1596890"/>
                </a:cubicBezTo>
                <a:cubicBezTo>
                  <a:pt x="3185716" y="1609144"/>
                  <a:pt x="3191593" y="1629575"/>
                  <a:pt x="3189686" y="1647479"/>
                </a:cubicBezTo>
                <a:lnTo>
                  <a:pt x="3187125" y="1655568"/>
                </a:lnTo>
                <a:cubicBezTo>
                  <a:pt x="3187259" y="1659315"/>
                  <a:pt x="3192418" y="1733399"/>
                  <a:pt x="3192552" y="1737146"/>
                </a:cubicBezTo>
                <a:cubicBezTo>
                  <a:pt x="3236684" y="1834597"/>
                  <a:pt x="3210475" y="1851660"/>
                  <a:pt x="3219437" y="1908917"/>
                </a:cubicBezTo>
                <a:lnTo>
                  <a:pt x="3220572" y="1915235"/>
                </a:lnTo>
                <a:cubicBezTo>
                  <a:pt x="3225642" y="1919319"/>
                  <a:pt x="3228448" y="1945519"/>
                  <a:pt x="3226946" y="1954447"/>
                </a:cubicBezTo>
                <a:cubicBezTo>
                  <a:pt x="3219553" y="1979351"/>
                  <a:pt x="3239504" y="2001442"/>
                  <a:pt x="3234148" y="2021397"/>
                </a:cubicBezTo>
                <a:cubicBezTo>
                  <a:pt x="3234224" y="2026740"/>
                  <a:pt x="3235084" y="2031233"/>
                  <a:pt x="3236424" y="2035173"/>
                </a:cubicBezTo>
                <a:lnTo>
                  <a:pt x="3241339" y="2045116"/>
                </a:lnTo>
                <a:lnTo>
                  <a:pt x="3233470" y="2098623"/>
                </a:lnTo>
                <a:cubicBezTo>
                  <a:pt x="3230495" y="2129687"/>
                  <a:pt x="3232618" y="2188321"/>
                  <a:pt x="3230016" y="2240964"/>
                </a:cubicBezTo>
                <a:cubicBezTo>
                  <a:pt x="3226602" y="2283982"/>
                  <a:pt x="3232644" y="2342030"/>
                  <a:pt x="3237809" y="2379644"/>
                </a:cubicBezTo>
                <a:cubicBezTo>
                  <a:pt x="3244462" y="2409884"/>
                  <a:pt x="3221747" y="2435219"/>
                  <a:pt x="3237054" y="2459103"/>
                </a:cubicBezTo>
                <a:cubicBezTo>
                  <a:pt x="3245536" y="2488997"/>
                  <a:pt x="3251426" y="2510390"/>
                  <a:pt x="3255285" y="2538679"/>
                </a:cubicBezTo>
                <a:cubicBezTo>
                  <a:pt x="3258296" y="2574322"/>
                  <a:pt x="3245460" y="2589819"/>
                  <a:pt x="3245073" y="2622720"/>
                </a:cubicBezTo>
                <a:lnTo>
                  <a:pt x="3252960" y="2736087"/>
                </a:lnTo>
                <a:cubicBezTo>
                  <a:pt x="3245577" y="2772183"/>
                  <a:pt x="3230063" y="2856752"/>
                  <a:pt x="3218681" y="2902964"/>
                </a:cubicBezTo>
                <a:cubicBezTo>
                  <a:pt x="3212624" y="2927969"/>
                  <a:pt x="3209733" y="2973979"/>
                  <a:pt x="3203641" y="3008786"/>
                </a:cubicBezTo>
                <a:cubicBezTo>
                  <a:pt x="3197547" y="3043595"/>
                  <a:pt x="3186644" y="3093251"/>
                  <a:pt x="3182123" y="3111815"/>
                </a:cubicBezTo>
                <a:lnTo>
                  <a:pt x="3176517" y="3120169"/>
                </a:lnTo>
                <a:lnTo>
                  <a:pt x="3177035" y="3121646"/>
                </a:lnTo>
                <a:cubicBezTo>
                  <a:pt x="3177423" y="3127588"/>
                  <a:pt x="3176129" y="3130763"/>
                  <a:pt x="3174093" y="3132705"/>
                </a:cubicBezTo>
                <a:lnTo>
                  <a:pt x="3171045" y="3134220"/>
                </a:lnTo>
                <a:lnTo>
                  <a:pt x="3168274" y="3141524"/>
                </a:lnTo>
                <a:lnTo>
                  <a:pt x="3160781" y="3155149"/>
                </a:lnTo>
                <a:cubicBezTo>
                  <a:pt x="3160949" y="3156237"/>
                  <a:pt x="3161116" y="3157326"/>
                  <a:pt x="3161284" y="3158414"/>
                </a:cubicBezTo>
                <a:lnTo>
                  <a:pt x="3152950" y="3180080"/>
                </a:lnTo>
                <a:lnTo>
                  <a:pt x="3153739" y="3180719"/>
                </a:lnTo>
                <a:cubicBezTo>
                  <a:pt x="3155321" y="3182647"/>
                  <a:pt x="3156128" y="3184999"/>
                  <a:pt x="3155342" y="3188313"/>
                </a:cubicBezTo>
                <a:cubicBezTo>
                  <a:pt x="3169797" y="3188216"/>
                  <a:pt x="3159934" y="3192271"/>
                  <a:pt x="3156340" y="3202049"/>
                </a:cubicBezTo>
                <a:cubicBezTo>
                  <a:pt x="3177988" y="3204083"/>
                  <a:pt x="3159779" y="3228842"/>
                  <a:pt x="3169832" y="3237938"/>
                </a:cubicBezTo>
                <a:cubicBezTo>
                  <a:pt x="3166705" y="3245075"/>
                  <a:pt x="3163793" y="3252659"/>
                  <a:pt x="3161244" y="3260564"/>
                </a:cubicBezTo>
                <a:lnTo>
                  <a:pt x="3160005" y="3265314"/>
                </a:lnTo>
                <a:cubicBezTo>
                  <a:pt x="3160063" y="3265371"/>
                  <a:pt x="3160124" y="3265428"/>
                  <a:pt x="3160184" y="3265486"/>
                </a:cubicBezTo>
                <a:cubicBezTo>
                  <a:pt x="3160345" y="3266694"/>
                  <a:pt x="3160101" y="3268319"/>
                  <a:pt x="3159279" y="3270659"/>
                </a:cubicBezTo>
                <a:lnTo>
                  <a:pt x="3157747" y="3273971"/>
                </a:lnTo>
                <a:lnTo>
                  <a:pt x="3155343" y="3283185"/>
                </a:lnTo>
                <a:cubicBezTo>
                  <a:pt x="3155517" y="3284422"/>
                  <a:pt x="3155689" y="3285657"/>
                  <a:pt x="3155860" y="3286893"/>
                </a:cubicBezTo>
                <a:lnTo>
                  <a:pt x="3158001" y="3289146"/>
                </a:lnTo>
                <a:lnTo>
                  <a:pt x="3157508" y="3289877"/>
                </a:lnTo>
                <a:cubicBezTo>
                  <a:pt x="3151604" y="3294411"/>
                  <a:pt x="3144966" y="3293561"/>
                  <a:pt x="3159853" y="3309833"/>
                </a:cubicBezTo>
                <a:cubicBezTo>
                  <a:pt x="3149181" y="3321561"/>
                  <a:pt x="3158789" y="3329345"/>
                  <a:pt x="3157392" y="3351579"/>
                </a:cubicBezTo>
                <a:cubicBezTo>
                  <a:pt x="3148710" y="3357083"/>
                  <a:pt x="3149361" y="3365079"/>
                  <a:pt x="3152871" y="3374240"/>
                </a:cubicBezTo>
                <a:cubicBezTo>
                  <a:pt x="3148885" y="3383513"/>
                  <a:pt x="3145239" y="3392740"/>
                  <a:pt x="3142119" y="3402557"/>
                </a:cubicBezTo>
                <a:lnTo>
                  <a:pt x="3138061" y="3419585"/>
                </a:lnTo>
                <a:lnTo>
                  <a:pt x="3139796" y="3424940"/>
                </a:lnTo>
                <a:cubicBezTo>
                  <a:pt x="3142520" y="3434326"/>
                  <a:pt x="3143300" y="3443700"/>
                  <a:pt x="3137669" y="3463264"/>
                </a:cubicBezTo>
                <a:cubicBezTo>
                  <a:pt x="3147380" y="3480689"/>
                  <a:pt x="3167781" y="3490510"/>
                  <a:pt x="3168140" y="3518969"/>
                </a:cubicBezTo>
                <a:cubicBezTo>
                  <a:pt x="3159473" y="3545761"/>
                  <a:pt x="3191152" y="3574399"/>
                  <a:pt x="3179206" y="3607864"/>
                </a:cubicBezTo>
                <a:cubicBezTo>
                  <a:pt x="3176757" y="3619813"/>
                  <a:pt x="3181069" y="3654600"/>
                  <a:pt x="3189125" y="3659839"/>
                </a:cubicBezTo>
                <a:cubicBezTo>
                  <a:pt x="3191518" y="3666815"/>
                  <a:pt x="3189857" y="3675779"/>
                  <a:pt x="3198077" y="3677681"/>
                </a:cubicBezTo>
                <a:cubicBezTo>
                  <a:pt x="3208136" y="3681475"/>
                  <a:pt x="3196345" y="3709561"/>
                  <a:pt x="3207094" y="3703876"/>
                </a:cubicBezTo>
                <a:cubicBezTo>
                  <a:pt x="3199084" y="3723751"/>
                  <a:pt x="3220453" y="3734396"/>
                  <a:pt x="3227016" y="3748633"/>
                </a:cubicBezTo>
                <a:cubicBezTo>
                  <a:pt x="3218663" y="3764666"/>
                  <a:pt x="3240667" y="3778725"/>
                  <a:pt x="3246806" y="3811324"/>
                </a:cubicBezTo>
                <a:cubicBezTo>
                  <a:pt x="3237058" y="3829063"/>
                  <a:pt x="3251097" y="3833247"/>
                  <a:pt x="3239091" y="3865102"/>
                </a:cubicBezTo>
                <a:cubicBezTo>
                  <a:pt x="3240755" y="3865725"/>
                  <a:pt x="3242340" y="3866659"/>
                  <a:pt x="3243800" y="3867874"/>
                </a:cubicBezTo>
                <a:cubicBezTo>
                  <a:pt x="3252276" y="3874935"/>
                  <a:pt x="3254724" y="3889782"/>
                  <a:pt x="3249268" y="3901031"/>
                </a:cubicBezTo>
                <a:cubicBezTo>
                  <a:pt x="3234180" y="3950514"/>
                  <a:pt x="3270886" y="3938724"/>
                  <a:pt x="3271850" y="3976535"/>
                </a:cubicBezTo>
                <a:cubicBezTo>
                  <a:pt x="3275333" y="4018513"/>
                  <a:pt x="3265836" y="4033210"/>
                  <a:pt x="3253128" y="4091308"/>
                </a:cubicBezTo>
                <a:cubicBezTo>
                  <a:pt x="3262530" y="4093945"/>
                  <a:pt x="3263925" y="4100312"/>
                  <a:pt x="3261491" y="4112665"/>
                </a:cubicBezTo>
                <a:cubicBezTo>
                  <a:pt x="3263824" y="4132845"/>
                  <a:pt x="3285122" y="4124005"/>
                  <a:pt x="3275235" y="4148543"/>
                </a:cubicBezTo>
                <a:cubicBezTo>
                  <a:pt x="3282222" y="4163609"/>
                  <a:pt x="3300717" y="4191930"/>
                  <a:pt x="3303406" y="4203059"/>
                </a:cubicBezTo>
                <a:cubicBezTo>
                  <a:pt x="3307769" y="4216879"/>
                  <a:pt x="3289765" y="4198911"/>
                  <a:pt x="3291377" y="4215304"/>
                </a:cubicBezTo>
                <a:cubicBezTo>
                  <a:pt x="3295421" y="4234470"/>
                  <a:pt x="3290844" y="4240556"/>
                  <a:pt x="3303627" y="4247412"/>
                </a:cubicBezTo>
                <a:cubicBezTo>
                  <a:pt x="3300302" y="4270043"/>
                  <a:pt x="3313094" y="4269840"/>
                  <a:pt x="3323715" y="4295574"/>
                </a:cubicBezTo>
                <a:cubicBezTo>
                  <a:pt x="3318854" y="4309546"/>
                  <a:pt x="3323708" y="4317748"/>
                  <a:pt x="3331757" y="4324626"/>
                </a:cubicBezTo>
                <a:cubicBezTo>
                  <a:pt x="3334500" y="4352298"/>
                  <a:pt x="3348521" y="4373553"/>
                  <a:pt x="3357571" y="4402594"/>
                </a:cubicBezTo>
                <a:cubicBezTo>
                  <a:pt x="3395421" y="4440113"/>
                  <a:pt x="3406716" y="4492429"/>
                  <a:pt x="3416883" y="4511276"/>
                </a:cubicBezTo>
                <a:lnTo>
                  <a:pt x="3418568" y="4515669"/>
                </a:lnTo>
                <a:cubicBezTo>
                  <a:pt x="3418685" y="4519956"/>
                  <a:pt x="3418801" y="4524244"/>
                  <a:pt x="3418918" y="4528531"/>
                </a:cubicBezTo>
                <a:cubicBezTo>
                  <a:pt x="3418727" y="4530191"/>
                  <a:pt x="3418537" y="4531850"/>
                  <a:pt x="3418346" y="4533510"/>
                </a:cubicBezTo>
                <a:cubicBezTo>
                  <a:pt x="3418215" y="4536889"/>
                  <a:pt x="3418462" y="4539065"/>
                  <a:pt x="3419005" y="4540494"/>
                </a:cubicBezTo>
                <a:lnTo>
                  <a:pt x="3424268" y="4595886"/>
                </a:lnTo>
                <a:cubicBezTo>
                  <a:pt x="3429156" y="4624362"/>
                  <a:pt x="3443934" y="4682306"/>
                  <a:pt x="3448330" y="4711348"/>
                </a:cubicBezTo>
                <a:lnTo>
                  <a:pt x="3445621" y="4714874"/>
                </a:lnTo>
                <a:cubicBezTo>
                  <a:pt x="3444103" y="4718397"/>
                  <a:pt x="3443735" y="4723077"/>
                  <a:pt x="3445980" y="4730345"/>
                </a:cubicBezTo>
                <a:lnTo>
                  <a:pt x="3446976" y="4731926"/>
                </a:lnTo>
                <a:lnTo>
                  <a:pt x="3443720" y="4745408"/>
                </a:lnTo>
                <a:cubicBezTo>
                  <a:pt x="3444756" y="4771155"/>
                  <a:pt x="3455466" y="4843107"/>
                  <a:pt x="3453194" y="4886406"/>
                </a:cubicBezTo>
                <a:cubicBezTo>
                  <a:pt x="3454856" y="4906631"/>
                  <a:pt x="3481235" y="5008239"/>
                  <a:pt x="3455210" y="5025296"/>
                </a:cubicBezTo>
                <a:cubicBezTo>
                  <a:pt x="3442202" y="5116320"/>
                  <a:pt x="3464654" y="5119078"/>
                  <a:pt x="3462841" y="5211091"/>
                </a:cubicBezTo>
                <a:cubicBezTo>
                  <a:pt x="3469390" y="5269669"/>
                  <a:pt x="3462794" y="5327391"/>
                  <a:pt x="3469385" y="5356669"/>
                </a:cubicBezTo>
                <a:cubicBezTo>
                  <a:pt x="3471479" y="5361935"/>
                  <a:pt x="3474277" y="5366825"/>
                  <a:pt x="3477268" y="5371683"/>
                </a:cubicBezTo>
                <a:lnTo>
                  <a:pt x="3478824" y="5374232"/>
                </a:lnTo>
                <a:lnTo>
                  <a:pt x="3486664" y="5427532"/>
                </a:lnTo>
                <a:lnTo>
                  <a:pt x="3499845" y="5523238"/>
                </a:lnTo>
                <a:cubicBezTo>
                  <a:pt x="3496480" y="5535759"/>
                  <a:pt x="3498126" y="5574631"/>
                  <a:pt x="3505782" y="5582050"/>
                </a:cubicBezTo>
                <a:cubicBezTo>
                  <a:pt x="3507640" y="5590169"/>
                  <a:pt x="3505294" y="5599602"/>
                  <a:pt x="3513368" y="5603412"/>
                </a:cubicBezTo>
                <a:cubicBezTo>
                  <a:pt x="3518549" y="5620896"/>
                  <a:pt x="3530454" y="5660930"/>
                  <a:pt x="3536869" y="5686953"/>
                </a:cubicBezTo>
                <a:cubicBezTo>
                  <a:pt x="3527290" y="5702684"/>
                  <a:pt x="3548216" y="5722678"/>
                  <a:pt x="3551859" y="5759548"/>
                </a:cubicBezTo>
                <a:cubicBezTo>
                  <a:pt x="3540751" y="5776843"/>
                  <a:pt x="3554471" y="5784377"/>
                  <a:pt x="3540024" y="5816599"/>
                </a:cubicBezTo>
                <a:cubicBezTo>
                  <a:pt x="3541640" y="5817630"/>
                  <a:pt x="3543154" y="5818984"/>
                  <a:pt x="3544521" y="5820619"/>
                </a:cubicBezTo>
                <a:cubicBezTo>
                  <a:pt x="3552455" y="5830118"/>
                  <a:pt x="3553767" y="5846834"/>
                  <a:pt x="3547449" y="5857956"/>
                </a:cubicBezTo>
                <a:cubicBezTo>
                  <a:pt x="3528571" y="5908761"/>
                  <a:pt x="3532186" y="5952107"/>
                  <a:pt x="3530253" y="5993572"/>
                </a:cubicBezTo>
                <a:cubicBezTo>
                  <a:pt x="3530522" y="6040113"/>
                  <a:pt x="3553891" y="6005695"/>
                  <a:pt x="3536734" y="6066404"/>
                </a:cubicBezTo>
                <a:cubicBezTo>
                  <a:pt x="3545935" y="6071268"/>
                  <a:pt x="3546842" y="6078512"/>
                  <a:pt x="3543461" y="6091477"/>
                </a:cubicBezTo>
                <a:cubicBezTo>
                  <a:pt x="3549602" y="6107585"/>
                  <a:pt x="3568275" y="6137061"/>
                  <a:pt x="3573577" y="6163051"/>
                </a:cubicBezTo>
                <a:cubicBezTo>
                  <a:pt x="3577046" y="6182032"/>
                  <a:pt x="3572259" y="6223892"/>
                  <a:pt x="3575275" y="6247420"/>
                </a:cubicBezTo>
                <a:cubicBezTo>
                  <a:pt x="3570217" y="6271412"/>
                  <a:pt x="3583023" y="6273898"/>
                  <a:pt x="3591673" y="6304222"/>
                </a:cubicBezTo>
                <a:cubicBezTo>
                  <a:pt x="3585743" y="6318440"/>
                  <a:pt x="3589967" y="6328418"/>
                  <a:pt x="3597489" y="6337624"/>
                </a:cubicBezTo>
                <a:cubicBezTo>
                  <a:pt x="3598113" y="6368401"/>
                  <a:pt x="3610504" y="6394558"/>
                  <a:pt x="3617330" y="6428161"/>
                </a:cubicBezTo>
                <a:cubicBezTo>
                  <a:pt x="3612404" y="6466489"/>
                  <a:pt x="3633001" y="6482393"/>
                  <a:pt x="3640218" y="6518318"/>
                </a:cubicBezTo>
                <a:cubicBezTo>
                  <a:pt x="3625420" y="6557419"/>
                  <a:pt x="3668862" y="6537820"/>
                  <a:pt x="3670788" y="6568733"/>
                </a:cubicBezTo>
                <a:cubicBezTo>
                  <a:pt x="3659124" y="6621466"/>
                  <a:pt x="3685482" y="6565072"/>
                  <a:pt x="3687763" y="6643164"/>
                </a:cubicBezTo>
                <a:cubicBezTo>
                  <a:pt x="3685396" y="6647995"/>
                  <a:pt x="3689317" y="6656838"/>
                  <a:pt x="3693097" y="6655183"/>
                </a:cubicBezTo>
                <a:cubicBezTo>
                  <a:pt x="3693444" y="6672318"/>
                  <a:pt x="3690193" y="6715787"/>
                  <a:pt x="3689847" y="6745974"/>
                </a:cubicBezTo>
                <a:cubicBezTo>
                  <a:pt x="3689583" y="6773144"/>
                  <a:pt x="3690048" y="6817635"/>
                  <a:pt x="3691023" y="6836306"/>
                </a:cubicBezTo>
                <a:lnTo>
                  <a:pt x="3695699" y="6858001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AEB28F7-E9F0-D398-4C16-F2E9394CE5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8966" y="2147357"/>
            <a:ext cx="3810000" cy="4101042"/>
          </a:xfrm>
        </p:spPr>
        <p:txBody>
          <a:bodyPr>
            <a:normAutofit/>
          </a:bodyPr>
          <a:lstStyle/>
          <a:p>
            <a:r>
              <a:rPr lang="da-DK" sz="2000">
                <a:solidFill>
                  <a:schemeClr val="tx1">
                    <a:lumMod val="85000"/>
                    <a:lumOff val="15000"/>
                  </a:schemeClr>
                </a:solidFill>
              </a:rPr>
              <a:t>Men er det realisme?</a:t>
            </a:r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A3DC74C2-9D30-252A-1B55-805931041A8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045" r="32293"/>
          <a:stretch>
            <a:fillRect/>
          </a:stretch>
        </p:blipFill>
        <p:spPr>
          <a:xfrm>
            <a:off x="8580467" y="10"/>
            <a:ext cx="3611533" cy="6857990"/>
          </a:xfrm>
          <a:custGeom>
            <a:avLst/>
            <a:gdLst/>
            <a:ahLst/>
            <a:cxnLst/>
            <a:rect l="l" t="t" r="r" b="b"/>
            <a:pathLst>
              <a:path w="3810000" h="6858000">
                <a:moveTo>
                  <a:pt x="95627" y="0"/>
                </a:moveTo>
                <a:lnTo>
                  <a:pt x="3810000" y="0"/>
                </a:lnTo>
                <a:lnTo>
                  <a:pt x="3810000" y="6858000"/>
                </a:lnTo>
                <a:lnTo>
                  <a:pt x="13132" y="6858000"/>
                </a:lnTo>
                <a:cubicBezTo>
                  <a:pt x="13183" y="6857363"/>
                  <a:pt x="13234" y="6856727"/>
                  <a:pt x="13284" y="6856090"/>
                </a:cubicBezTo>
                <a:lnTo>
                  <a:pt x="31566" y="6805847"/>
                </a:lnTo>
                <a:lnTo>
                  <a:pt x="30463" y="6715381"/>
                </a:lnTo>
                <a:cubicBezTo>
                  <a:pt x="29585" y="6714082"/>
                  <a:pt x="28597" y="6713038"/>
                  <a:pt x="27533" y="6712286"/>
                </a:cubicBezTo>
                <a:lnTo>
                  <a:pt x="31288" y="6698474"/>
                </a:lnTo>
                <a:lnTo>
                  <a:pt x="29901" y="6686264"/>
                </a:lnTo>
                <a:cubicBezTo>
                  <a:pt x="29591" y="6639749"/>
                  <a:pt x="29281" y="6593234"/>
                  <a:pt x="28971" y="6546719"/>
                </a:cubicBezTo>
                <a:cubicBezTo>
                  <a:pt x="23415" y="6502008"/>
                  <a:pt x="3087" y="6462057"/>
                  <a:pt x="310" y="6408337"/>
                </a:cubicBezTo>
                <a:cubicBezTo>
                  <a:pt x="-2468" y="6354617"/>
                  <a:pt x="14431" y="6312397"/>
                  <a:pt x="12307" y="6224401"/>
                </a:cubicBezTo>
                <a:lnTo>
                  <a:pt x="27152" y="6147415"/>
                </a:lnTo>
                <a:lnTo>
                  <a:pt x="39044" y="6093837"/>
                </a:lnTo>
                <a:cubicBezTo>
                  <a:pt x="47718" y="6039281"/>
                  <a:pt x="47985" y="5964495"/>
                  <a:pt x="46816" y="5915901"/>
                </a:cubicBezTo>
                <a:cubicBezTo>
                  <a:pt x="43189" y="5876557"/>
                  <a:pt x="47196" y="5863739"/>
                  <a:pt x="33533" y="5831562"/>
                </a:cubicBezTo>
                <a:cubicBezTo>
                  <a:pt x="27901" y="5792459"/>
                  <a:pt x="47408" y="5747455"/>
                  <a:pt x="46555" y="5710909"/>
                </a:cubicBezTo>
                <a:cubicBezTo>
                  <a:pt x="53188" y="5686865"/>
                  <a:pt x="49116" y="5615845"/>
                  <a:pt x="62461" y="5602222"/>
                </a:cubicBezTo>
                <a:cubicBezTo>
                  <a:pt x="64066" y="5572067"/>
                  <a:pt x="49594" y="5555548"/>
                  <a:pt x="56185" y="5529979"/>
                </a:cubicBezTo>
                <a:lnTo>
                  <a:pt x="67961" y="5458854"/>
                </a:lnTo>
                <a:lnTo>
                  <a:pt x="110939" y="5353584"/>
                </a:lnTo>
                <a:cubicBezTo>
                  <a:pt x="123070" y="5308303"/>
                  <a:pt x="110671" y="5307524"/>
                  <a:pt x="128276" y="5249764"/>
                </a:cubicBezTo>
                <a:cubicBezTo>
                  <a:pt x="137692" y="5218499"/>
                  <a:pt x="146153" y="5160067"/>
                  <a:pt x="156749" y="5116288"/>
                </a:cubicBezTo>
                <a:cubicBezTo>
                  <a:pt x="167347" y="5072508"/>
                  <a:pt x="184838" y="5010298"/>
                  <a:pt x="191855" y="4987089"/>
                </a:cubicBezTo>
                <a:lnTo>
                  <a:pt x="219824" y="4934095"/>
                </a:lnTo>
                <a:cubicBezTo>
                  <a:pt x="223315" y="4926170"/>
                  <a:pt x="231151" y="4920904"/>
                  <a:pt x="231137" y="4903120"/>
                </a:cubicBezTo>
                <a:lnTo>
                  <a:pt x="219738" y="4827391"/>
                </a:lnTo>
                <a:cubicBezTo>
                  <a:pt x="223928" y="4818620"/>
                  <a:pt x="227939" y="4809255"/>
                  <a:pt x="231597" y="4799440"/>
                </a:cubicBezTo>
                <a:lnTo>
                  <a:pt x="233480" y="4793512"/>
                </a:lnTo>
                <a:cubicBezTo>
                  <a:pt x="233423" y="4793432"/>
                  <a:pt x="233367" y="4793351"/>
                  <a:pt x="233310" y="4793271"/>
                </a:cubicBezTo>
                <a:cubicBezTo>
                  <a:pt x="233275" y="4791711"/>
                  <a:pt x="233728" y="4789662"/>
                  <a:pt x="234882" y="4786765"/>
                </a:cubicBezTo>
                <a:lnTo>
                  <a:pt x="236914" y="4782703"/>
                </a:lnTo>
                <a:lnTo>
                  <a:pt x="246329" y="4683644"/>
                </a:lnTo>
                <a:cubicBezTo>
                  <a:pt x="256294" y="4677568"/>
                  <a:pt x="256527" y="4667288"/>
                  <a:pt x="253823" y="4655204"/>
                </a:cubicBezTo>
                <a:cubicBezTo>
                  <a:pt x="259521" y="4631796"/>
                  <a:pt x="280440" y="4574275"/>
                  <a:pt x="280514" y="4543195"/>
                </a:cubicBezTo>
                <a:cubicBezTo>
                  <a:pt x="272112" y="4519880"/>
                  <a:pt x="251340" y="4505102"/>
                  <a:pt x="254268" y="4468722"/>
                </a:cubicBezTo>
                <a:cubicBezTo>
                  <a:pt x="266696" y="4435462"/>
                  <a:pt x="236001" y="4395418"/>
                  <a:pt x="252728" y="4353998"/>
                </a:cubicBezTo>
                <a:cubicBezTo>
                  <a:pt x="256750" y="4339008"/>
                  <a:pt x="256168" y="4294115"/>
                  <a:pt x="248123" y="4286542"/>
                </a:cubicBezTo>
                <a:cubicBezTo>
                  <a:pt x="246365" y="4277371"/>
                  <a:pt x="249194" y="4266107"/>
                  <a:pt x="240584" y="4262777"/>
                </a:cubicBezTo>
                <a:cubicBezTo>
                  <a:pt x="230221" y="4256829"/>
                  <a:pt x="246153" y="4222259"/>
                  <a:pt x="233949" y="4228340"/>
                </a:cubicBezTo>
                <a:cubicBezTo>
                  <a:pt x="244865" y="4203839"/>
                  <a:pt x="223150" y="4187902"/>
                  <a:pt x="217758" y="4169004"/>
                </a:cubicBezTo>
                <a:cubicBezTo>
                  <a:pt x="228596" y="4149446"/>
                  <a:pt x="206597" y="4129080"/>
                  <a:pt x="203797" y="4086781"/>
                </a:cubicBezTo>
                <a:cubicBezTo>
                  <a:pt x="216334" y="4065199"/>
                  <a:pt x="201740" y="4058317"/>
                  <a:pt x="218344" y="4018957"/>
                </a:cubicBezTo>
                <a:cubicBezTo>
                  <a:pt x="216630" y="4017979"/>
                  <a:pt x="215034" y="4016614"/>
                  <a:pt x="213609" y="4014902"/>
                </a:cubicBezTo>
                <a:cubicBezTo>
                  <a:pt x="205325" y="4004955"/>
                  <a:pt x="204424" y="3985729"/>
                  <a:pt x="211594" y="3971964"/>
                </a:cubicBezTo>
                <a:cubicBezTo>
                  <a:pt x="233561" y="3910433"/>
                  <a:pt x="230991" y="3860613"/>
                  <a:pt x="234357" y="3812226"/>
                </a:cubicBezTo>
                <a:cubicBezTo>
                  <a:pt x="235501" y="3758242"/>
                  <a:pt x="209185" y="3801364"/>
                  <a:pt x="229596" y="3728573"/>
                </a:cubicBezTo>
                <a:cubicBezTo>
                  <a:pt x="219804" y="3724174"/>
                  <a:pt x="219047" y="3715890"/>
                  <a:pt x="223099" y="3700384"/>
                </a:cubicBezTo>
                <a:cubicBezTo>
                  <a:pt x="222942" y="3674360"/>
                  <a:pt x="199034" y="3683312"/>
                  <a:pt x="212511" y="3653063"/>
                </a:cubicBezTo>
                <a:cubicBezTo>
                  <a:pt x="207582" y="3623616"/>
                  <a:pt x="199349" y="3555881"/>
                  <a:pt x="193522" y="3523704"/>
                </a:cubicBezTo>
                <a:cubicBezTo>
                  <a:pt x="199728" y="3495169"/>
                  <a:pt x="185963" y="3494025"/>
                  <a:pt x="177551" y="3460001"/>
                </a:cubicBezTo>
                <a:cubicBezTo>
                  <a:pt x="184399" y="3442692"/>
                  <a:pt x="180138" y="3431687"/>
                  <a:pt x="172293" y="3422022"/>
                </a:cubicBezTo>
                <a:cubicBezTo>
                  <a:pt x="172567" y="3386386"/>
                  <a:pt x="159982" y="3357707"/>
                  <a:pt x="153640" y="3319632"/>
                </a:cubicBezTo>
                <a:cubicBezTo>
                  <a:pt x="117352" y="3267571"/>
                  <a:pt x="111308" y="3199530"/>
                  <a:pt x="102580" y="3174350"/>
                </a:cubicBezTo>
                <a:lnTo>
                  <a:pt x="101281" y="3168555"/>
                </a:lnTo>
                <a:cubicBezTo>
                  <a:pt x="101655" y="3163067"/>
                  <a:pt x="102030" y="3157580"/>
                  <a:pt x="102403" y="3152092"/>
                </a:cubicBezTo>
                <a:lnTo>
                  <a:pt x="103597" y="3145797"/>
                </a:lnTo>
                <a:cubicBezTo>
                  <a:pt x="104132" y="3141497"/>
                  <a:pt x="104119" y="3138691"/>
                  <a:pt x="103701" y="3136806"/>
                </a:cubicBezTo>
                <a:lnTo>
                  <a:pt x="108221" y="3088993"/>
                </a:lnTo>
                <a:cubicBezTo>
                  <a:pt x="109464" y="3064872"/>
                  <a:pt x="113188" y="3030250"/>
                  <a:pt x="111158" y="2992081"/>
                </a:cubicBezTo>
                <a:cubicBezTo>
                  <a:pt x="109031" y="2944441"/>
                  <a:pt x="104226" y="2942439"/>
                  <a:pt x="105565" y="2902844"/>
                </a:cubicBezTo>
                <a:cubicBezTo>
                  <a:pt x="107874" y="2897323"/>
                  <a:pt x="101362" y="2801618"/>
                  <a:pt x="105102" y="2797375"/>
                </a:cubicBezTo>
                <a:cubicBezTo>
                  <a:pt x="86174" y="2744941"/>
                  <a:pt x="109804" y="2750735"/>
                  <a:pt x="107241" y="2691357"/>
                </a:cubicBezTo>
                <a:cubicBezTo>
                  <a:pt x="107811" y="2665349"/>
                  <a:pt x="115946" y="2561129"/>
                  <a:pt x="145888" y="2542201"/>
                </a:cubicBezTo>
                <a:cubicBezTo>
                  <a:pt x="170455" y="2427400"/>
                  <a:pt x="123634" y="2367849"/>
                  <a:pt x="136292" y="2250554"/>
                </a:cubicBezTo>
                <a:cubicBezTo>
                  <a:pt x="110877" y="2215639"/>
                  <a:pt x="134601" y="2180816"/>
                  <a:pt x="130310" y="2141581"/>
                </a:cubicBezTo>
                <a:cubicBezTo>
                  <a:pt x="154051" y="2149219"/>
                  <a:pt x="117587" y="2094975"/>
                  <a:pt x="144587" y="2089095"/>
                </a:cubicBezTo>
                <a:cubicBezTo>
                  <a:pt x="142952" y="2082142"/>
                  <a:pt x="140513" y="2075590"/>
                  <a:pt x="137867" y="2069059"/>
                </a:cubicBezTo>
                <a:lnTo>
                  <a:pt x="136492" y="2065634"/>
                </a:lnTo>
                <a:cubicBezTo>
                  <a:pt x="136216" y="2060851"/>
                  <a:pt x="135939" y="2056067"/>
                  <a:pt x="135663" y="2051284"/>
                </a:cubicBezTo>
                <a:lnTo>
                  <a:pt x="124268" y="1960184"/>
                </a:lnTo>
                <a:cubicBezTo>
                  <a:pt x="138968" y="1926370"/>
                  <a:pt x="111716" y="1914873"/>
                  <a:pt x="131257" y="1873060"/>
                </a:cubicBezTo>
                <a:cubicBezTo>
                  <a:pt x="136329" y="1857442"/>
                  <a:pt x="139083" y="1807624"/>
                  <a:pt x="131724" y="1797311"/>
                </a:cubicBezTo>
                <a:cubicBezTo>
                  <a:pt x="130673" y="1786740"/>
                  <a:pt x="134293" y="1774954"/>
                  <a:pt x="126063" y="1769201"/>
                </a:cubicBezTo>
                <a:cubicBezTo>
                  <a:pt x="116300" y="1760126"/>
                  <a:pt x="134551" y="1725705"/>
                  <a:pt x="122085" y="1729500"/>
                </a:cubicBezTo>
                <a:cubicBezTo>
                  <a:pt x="134648" y="1705012"/>
                  <a:pt x="114449" y="1682158"/>
                  <a:pt x="110543" y="1659949"/>
                </a:cubicBezTo>
                <a:cubicBezTo>
                  <a:pt x="122664" y="1640913"/>
                  <a:pt x="102513" y="1613087"/>
                  <a:pt x="102892" y="1565607"/>
                </a:cubicBezTo>
                <a:cubicBezTo>
                  <a:pt x="116835" y="1544742"/>
                  <a:pt x="102976" y="1533616"/>
                  <a:pt x="122245" y="1494057"/>
                </a:cubicBezTo>
                <a:cubicBezTo>
                  <a:pt x="120629" y="1492563"/>
                  <a:pt x="119160" y="1490668"/>
                  <a:pt x="117883" y="1488429"/>
                </a:cubicBezTo>
                <a:cubicBezTo>
                  <a:pt x="110465" y="1475431"/>
                  <a:pt x="111002" y="1453942"/>
                  <a:pt x="119083" y="1440433"/>
                </a:cubicBezTo>
                <a:cubicBezTo>
                  <a:pt x="145274" y="1377630"/>
                  <a:pt x="146438" y="1321884"/>
                  <a:pt x="153340" y="1269148"/>
                </a:cubicBezTo>
                <a:cubicBezTo>
                  <a:pt x="158467" y="1209690"/>
                  <a:pt x="129360" y="1251077"/>
                  <a:pt x="154855" y="1175439"/>
                </a:cubicBezTo>
                <a:cubicBezTo>
                  <a:pt x="145538" y="1168218"/>
                  <a:pt x="145408" y="1158868"/>
                  <a:pt x="150548" y="1142685"/>
                </a:cubicBezTo>
                <a:cubicBezTo>
                  <a:pt x="152321" y="1113850"/>
                  <a:pt x="128121" y="1118007"/>
                  <a:pt x="143630" y="1087778"/>
                </a:cubicBezTo>
                <a:cubicBezTo>
                  <a:pt x="139451" y="1064261"/>
                  <a:pt x="125971" y="1018012"/>
                  <a:pt x="125476" y="1001580"/>
                </a:cubicBezTo>
                <a:cubicBezTo>
                  <a:pt x="123958" y="976962"/>
                  <a:pt x="134851" y="962709"/>
                  <a:pt x="134526" y="940069"/>
                </a:cubicBezTo>
                <a:cubicBezTo>
                  <a:pt x="142751" y="909988"/>
                  <a:pt x="129284" y="905409"/>
                  <a:pt x="123523" y="865739"/>
                </a:cubicBezTo>
                <a:cubicBezTo>
                  <a:pt x="131549" y="848234"/>
                  <a:pt x="128173" y="835030"/>
                  <a:pt x="121164" y="822450"/>
                </a:cubicBezTo>
                <a:cubicBezTo>
                  <a:pt x="124077" y="783082"/>
                  <a:pt x="113811" y="748321"/>
                  <a:pt x="110389" y="704665"/>
                </a:cubicBezTo>
                <a:cubicBezTo>
                  <a:pt x="120144" y="656264"/>
                  <a:pt x="99869" y="633697"/>
                  <a:pt x="96299" y="587032"/>
                </a:cubicBezTo>
                <a:cubicBezTo>
                  <a:pt x="87861" y="539988"/>
                  <a:pt x="66571" y="452493"/>
                  <a:pt x="59759" y="422399"/>
                </a:cubicBezTo>
                <a:cubicBezTo>
                  <a:pt x="62865" y="416491"/>
                  <a:pt x="59682" y="404768"/>
                  <a:pt x="55429" y="406467"/>
                </a:cubicBezTo>
                <a:cubicBezTo>
                  <a:pt x="56742" y="400038"/>
                  <a:pt x="64884" y="384166"/>
                  <a:pt x="58062" y="383409"/>
                </a:cubicBezTo>
                <a:cubicBezTo>
                  <a:pt x="57210" y="351894"/>
                  <a:pt x="61145" y="320031"/>
                  <a:pt x="69487" y="290892"/>
                </a:cubicBezTo>
                <a:cubicBezTo>
                  <a:pt x="57686" y="231306"/>
                  <a:pt x="89539" y="260845"/>
                  <a:pt x="86198" y="217175"/>
                </a:cubicBezTo>
                <a:cubicBezTo>
                  <a:pt x="72715" y="183379"/>
                  <a:pt x="83646" y="168958"/>
                  <a:pt x="74643" y="129155"/>
                </a:cubicBezTo>
                <a:cubicBezTo>
                  <a:pt x="96697" y="112411"/>
                  <a:pt x="72236" y="90977"/>
                  <a:pt x="78417" y="74202"/>
                </a:cubicBezTo>
                <a:cubicBezTo>
                  <a:pt x="59029" y="57686"/>
                  <a:pt x="81827" y="29115"/>
                  <a:pt x="94183" y="4683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51382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BA6C34-62D0-A4EC-828A-0426676AD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Formalanalyse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8770034-7945-AD5B-CB74-C960302FA4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Man kan tale om, at en skulptur er</a:t>
            </a:r>
          </a:p>
          <a:p>
            <a:pPr lvl="1"/>
            <a:r>
              <a:rPr lang="da-DK" dirty="0"/>
              <a:t>Statisk eller dynamisk</a:t>
            </a:r>
          </a:p>
          <a:p>
            <a:pPr lvl="1"/>
            <a:r>
              <a:rPr lang="da-DK" dirty="0"/>
              <a:t>Åben eller lukket</a:t>
            </a:r>
          </a:p>
        </p:txBody>
      </p:sp>
    </p:spTree>
    <p:extLst>
      <p:ext uri="{BB962C8B-B14F-4D97-AF65-F5344CB8AC3E}">
        <p14:creationId xmlns:p14="http://schemas.microsoft.com/office/powerpoint/2010/main" val="25761997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9891</TotalTime>
  <Words>250</Words>
  <Application>Microsoft Office PowerPoint</Application>
  <PresentationFormat>Widescreen</PresentationFormat>
  <Paragraphs>44</Paragraphs>
  <Slides>14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4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Calibri</vt:lpstr>
      <vt:lpstr>Office-tema</vt:lpstr>
      <vt:lpstr>Kroppen i kunsten</vt:lpstr>
      <vt:lpstr>I dag skal vi:</vt:lpstr>
      <vt:lpstr>Antikkens Grækenland</vt:lpstr>
      <vt:lpstr>Polykleitos: Spydbæreren ca. 450 f. Kr.  https://www.youtube.com/watch?v=rtFIkRo64pI  https://www.youtube.com/watch?v=6bDrYTXQLu8 </vt:lpstr>
      <vt:lpstr>Kunsthistorisk nedslag</vt:lpstr>
      <vt:lpstr>Hvad er skønhed og harmoni i den klassiske græske kunst?</vt:lpstr>
      <vt:lpstr>Kontrapposto</vt:lpstr>
      <vt:lpstr>Grækerne var interesserede i menneskekroppen</vt:lpstr>
      <vt:lpstr>Formalanalyse</vt:lpstr>
      <vt:lpstr>PowerPoint-præsentation</vt:lpstr>
      <vt:lpstr>Komposition</vt:lpstr>
      <vt:lpstr>Diskoskasteren ca. 460 f. Kr.</vt:lpstr>
      <vt:lpstr>Fotoøvelse</vt:lpstr>
      <vt:lpstr>Hvis vi når mere…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Lene Klemensen Gade</dc:creator>
  <cp:lastModifiedBy>Lene Klemensen Gade</cp:lastModifiedBy>
  <cp:revision>2</cp:revision>
  <dcterms:created xsi:type="dcterms:W3CDTF">2025-08-26T18:17:17Z</dcterms:created>
  <dcterms:modified xsi:type="dcterms:W3CDTF">2025-09-24T10:23:30Z</dcterms:modified>
</cp:coreProperties>
</file>