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sldIdLst>
    <p:sldId id="264" r:id="rId2"/>
    <p:sldId id="272" r:id="rId3"/>
    <p:sldId id="276" r:id="rId4"/>
    <p:sldId id="273" r:id="rId5"/>
    <p:sldId id="277" r:id="rId6"/>
    <p:sldId id="274" r:id="rId7"/>
    <p:sldId id="275" r:id="rId8"/>
    <p:sldId id="281" r:id="rId9"/>
    <p:sldId id="278" r:id="rId10"/>
    <p:sldId id="280" r:id="rId11"/>
    <p:sldId id="279" r:id="rId12"/>
  </p:sldIdLst>
  <p:sldSz cx="9144000" cy="6858000" type="screen4x3"/>
  <p:notesSz cx="6858000" cy="9144000"/>
  <p:defaultTextStyle>
    <a:defPPr>
      <a:defRPr lang="da-DK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lgerian" pitchFamily="82" charset="77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lgerian" pitchFamily="82" charset="77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lgerian" pitchFamily="82" charset="77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lgerian" pitchFamily="82" charset="77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lgerian" pitchFamily="82" charset="77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lgerian" pitchFamily="82" charset="77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lgerian" pitchFamily="82" charset="77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lgerian" pitchFamily="82" charset="77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lgerian" pitchFamily="82" charset="77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23" autoAdjust="0"/>
    <p:restoredTop sz="94652" autoAdjust="0"/>
  </p:normalViewPr>
  <p:slideViewPr>
    <p:cSldViewPr>
      <p:cViewPr varScale="1">
        <p:scale>
          <a:sx n="100" d="100"/>
          <a:sy n="100" d="100"/>
        </p:scale>
        <p:origin x="1872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Lige forbindelse 1">
            <a:extLst>
              <a:ext uri="{FF2B5EF4-FFF2-40B4-BE49-F238E27FC236}">
                <a16:creationId xmlns:a16="http://schemas.microsoft.com/office/drawing/2014/main" id="{C2D88FB3-6677-536B-B97F-42CC9830E4AD}"/>
              </a:ext>
            </a:extLst>
          </p:cNvPr>
          <p:cNvCxnSpPr/>
          <p:nvPr/>
        </p:nvCxnSpPr>
        <p:spPr>
          <a:xfrm>
            <a:off x="146367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Lige forbindelse 2">
            <a:extLst>
              <a:ext uri="{FF2B5EF4-FFF2-40B4-BE49-F238E27FC236}">
                <a16:creationId xmlns:a16="http://schemas.microsoft.com/office/drawing/2014/main" id="{C6046F33-ADD8-FA74-AD75-C1AFB5482253}"/>
              </a:ext>
            </a:extLst>
          </p:cNvPr>
          <p:cNvCxnSpPr/>
          <p:nvPr/>
        </p:nvCxnSpPr>
        <p:spPr>
          <a:xfrm>
            <a:off x="470852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Ellipse 3">
            <a:extLst>
              <a:ext uri="{FF2B5EF4-FFF2-40B4-BE49-F238E27FC236}">
                <a16:creationId xmlns:a16="http://schemas.microsoft.com/office/drawing/2014/main" id="{859DF04B-71EC-EA23-5B79-243B89C5D2D8}"/>
              </a:ext>
            </a:extLst>
          </p:cNvPr>
          <p:cNvSpPr/>
          <p:nvPr/>
        </p:nvSpPr>
        <p:spPr>
          <a:xfrm>
            <a:off x="4540250" y="3525838"/>
            <a:ext cx="46038" cy="46037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9" name="Undertitel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da-DK"/>
              <a:t>Klik for at redigere undertiteltypografien i masteren</a:t>
            </a:r>
            <a:endParaRPr lang="en-US"/>
          </a:p>
        </p:txBody>
      </p:sp>
      <p:sp>
        <p:nvSpPr>
          <p:cNvPr id="28" name="Titel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lang="da-DK"/>
              <a:t>Klik for at redigere titeltypografi i masteren</a:t>
            </a:r>
            <a:endParaRPr lang="en-US"/>
          </a:p>
        </p:txBody>
      </p:sp>
      <p:sp>
        <p:nvSpPr>
          <p:cNvPr id="5" name="Pladsholder til dato 14">
            <a:extLst>
              <a:ext uri="{FF2B5EF4-FFF2-40B4-BE49-F238E27FC236}">
                <a16:creationId xmlns:a16="http://schemas.microsoft.com/office/drawing/2014/main" id="{B61862A5-0B37-5644-EBBE-D8CFAD350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FB3E71-FA35-7F48-AABA-C07F37568291}" type="datetimeFigureOut">
              <a:rPr lang="da-DK"/>
              <a:pPr>
                <a:defRPr/>
              </a:pPr>
              <a:t>18.10.2025</a:t>
            </a:fld>
            <a:endParaRPr lang="da-DK"/>
          </a:p>
        </p:txBody>
      </p:sp>
      <p:sp>
        <p:nvSpPr>
          <p:cNvPr id="6" name="Pladsholder til diasnummer 15">
            <a:extLst>
              <a:ext uri="{FF2B5EF4-FFF2-40B4-BE49-F238E27FC236}">
                <a16:creationId xmlns:a16="http://schemas.microsoft.com/office/drawing/2014/main" id="{AF24BDCB-AECA-E5B5-5548-D577036F6B1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3862CFC-D8DF-EC48-9D7A-E23CC2A30B77}" type="slidenum">
              <a:rPr lang="da-DK" altLang="da-DK"/>
              <a:pPr/>
              <a:t>‹nr.›</a:t>
            </a:fld>
            <a:endParaRPr lang="da-DK" altLang="da-DK"/>
          </a:p>
        </p:txBody>
      </p:sp>
      <p:sp>
        <p:nvSpPr>
          <p:cNvPr id="7" name="Pladsholder til sidefod 16">
            <a:extLst>
              <a:ext uri="{FF2B5EF4-FFF2-40B4-BE49-F238E27FC236}">
                <a16:creationId xmlns:a16="http://schemas.microsoft.com/office/drawing/2014/main" id="{D6AA9847-A8E1-F5B4-EE6E-18C7341EE6F3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35672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  <a:endParaRPr lang="en-US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Pladsholder til dato 23">
            <a:extLst>
              <a:ext uri="{FF2B5EF4-FFF2-40B4-BE49-F238E27FC236}">
                <a16:creationId xmlns:a16="http://schemas.microsoft.com/office/drawing/2014/main" id="{CE9341FD-B642-B779-4D1B-0D650859D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24548B-A825-194D-8708-9D6AB33345DB}" type="datetimeFigureOut">
              <a:rPr lang="da-DK"/>
              <a:pPr>
                <a:defRPr/>
              </a:pPr>
              <a:t>18.10.2025</a:t>
            </a:fld>
            <a:endParaRPr lang="da-DK"/>
          </a:p>
        </p:txBody>
      </p:sp>
      <p:sp>
        <p:nvSpPr>
          <p:cNvPr id="5" name="Pladsholder til sidefod 9">
            <a:extLst>
              <a:ext uri="{FF2B5EF4-FFF2-40B4-BE49-F238E27FC236}">
                <a16:creationId xmlns:a16="http://schemas.microsoft.com/office/drawing/2014/main" id="{36E6836A-4DBB-CF24-1A63-750BEAFB5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Pladsholder til diasnummer 21">
            <a:extLst>
              <a:ext uri="{FF2B5EF4-FFF2-40B4-BE49-F238E27FC236}">
                <a16:creationId xmlns:a16="http://schemas.microsoft.com/office/drawing/2014/main" id="{8356A3C3-EAF5-B9F7-3A1B-FF931CAD0A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2FD22C-7CEE-DE4C-9E21-B824E4B257CD}" type="slidenum">
              <a:rPr lang="da-DK" altLang="da-DK"/>
              <a:pPr/>
              <a:t>‹nr.›</a:t>
            </a:fld>
            <a:endParaRPr lang="da-DK" altLang="da-DK"/>
          </a:p>
        </p:txBody>
      </p:sp>
    </p:spTree>
    <p:extLst>
      <p:ext uri="{BB962C8B-B14F-4D97-AF65-F5344CB8AC3E}">
        <p14:creationId xmlns:p14="http://schemas.microsoft.com/office/powerpoint/2010/main" val="676851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/>
              <a:t>Klik for at redigere titeltypografi i masteren</a:t>
            </a:r>
            <a:endParaRPr lang="en-US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Pladsholder til dato 23">
            <a:extLst>
              <a:ext uri="{FF2B5EF4-FFF2-40B4-BE49-F238E27FC236}">
                <a16:creationId xmlns:a16="http://schemas.microsoft.com/office/drawing/2014/main" id="{F2CE8772-17F1-43F9-FD32-89E6B4775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1F5B4D-ED58-6D4C-93D0-8E1DA7C0A1D5}" type="datetimeFigureOut">
              <a:rPr lang="da-DK"/>
              <a:pPr>
                <a:defRPr/>
              </a:pPr>
              <a:t>18.10.2025</a:t>
            </a:fld>
            <a:endParaRPr lang="da-DK"/>
          </a:p>
        </p:txBody>
      </p:sp>
      <p:sp>
        <p:nvSpPr>
          <p:cNvPr id="5" name="Pladsholder til sidefod 9">
            <a:extLst>
              <a:ext uri="{FF2B5EF4-FFF2-40B4-BE49-F238E27FC236}">
                <a16:creationId xmlns:a16="http://schemas.microsoft.com/office/drawing/2014/main" id="{524CC7C5-E334-04EF-C244-DF2D4CBCE1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Pladsholder til diasnummer 21">
            <a:extLst>
              <a:ext uri="{FF2B5EF4-FFF2-40B4-BE49-F238E27FC236}">
                <a16:creationId xmlns:a16="http://schemas.microsoft.com/office/drawing/2014/main" id="{A34800F4-1821-3B4D-FFE3-FEF8274BAC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DB1575-CC69-1B4D-8803-276CA60E1E14}" type="slidenum">
              <a:rPr lang="da-DK" altLang="da-DK"/>
              <a:pPr/>
              <a:t>‹nr.›</a:t>
            </a:fld>
            <a:endParaRPr lang="da-DK" altLang="da-DK"/>
          </a:p>
        </p:txBody>
      </p:sp>
    </p:spTree>
    <p:extLst>
      <p:ext uri="{BB962C8B-B14F-4D97-AF65-F5344CB8AC3E}">
        <p14:creationId xmlns:p14="http://schemas.microsoft.com/office/powerpoint/2010/main" val="2511066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dsholder til indhold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17" name="Titel 1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da-DK"/>
              <a:t>Klik for at redigere titeltypografi i masteren</a:t>
            </a:r>
            <a:endParaRPr lang="en-US"/>
          </a:p>
        </p:txBody>
      </p:sp>
      <p:sp>
        <p:nvSpPr>
          <p:cNvPr id="2" name="Pladsholder til dato 23">
            <a:extLst>
              <a:ext uri="{FF2B5EF4-FFF2-40B4-BE49-F238E27FC236}">
                <a16:creationId xmlns:a16="http://schemas.microsoft.com/office/drawing/2014/main" id="{B6155E70-5876-19BE-41A7-1818D4EE91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7D8395-D988-DE4D-94AF-91941C4B95FC}" type="datetimeFigureOut">
              <a:rPr lang="da-DK"/>
              <a:pPr>
                <a:defRPr/>
              </a:pPr>
              <a:t>18.10.2025</a:t>
            </a:fld>
            <a:endParaRPr lang="da-DK"/>
          </a:p>
        </p:txBody>
      </p:sp>
      <p:sp>
        <p:nvSpPr>
          <p:cNvPr id="3" name="Pladsholder til sidefod 9">
            <a:extLst>
              <a:ext uri="{FF2B5EF4-FFF2-40B4-BE49-F238E27FC236}">
                <a16:creationId xmlns:a16="http://schemas.microsoft.com/office/drawing/2014/main" id="{68600FFD-E043-289D-0068-ABA149C036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4" name="Pladsholder til diasnummer 21">
            <a:extLst>
              <a:ext uri="{FF2B5EF4-FFF2-40B4-BE49-F238E27FC236}">
                <a16:creationId xmlns:a16="http://schemas.microsoft.com/office/drawing/2014/main" id="{D81F5663-95BA-39B8-6792-35E0E0394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05A6D0-0BBB-CB49-BB65-F4B41CFE3B8C}" type="slidenum">
              <a:rPr lang="da-DK" altLang="da-DK"/>
              <a:pPr/>
              <a:t>‹nr.›</a:t>
            </a:fld>
            <a:endParaRPr lang="da-DK" altLang="da-DK"/>
          </a:p>
        </p:txBody>
      </p:sp>
    </p:spTree>
    <p:extLst>
      <p:ext uri="{BB962C8B-B14F-4D97-AF65-F5344CB8AC3E}">
        <p14:creationId xmlns:p14="http://schemas.microsoft.com/office/powerpoint/2010/main" val="1620986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Lige forbindelse 3">
            <a:extLst>
              <a:ext uri="{FF2B5EF4-FFF2-40B4-BE49-F238E27FC236}">
                <a16:creationId xmlns:a16="http://schemas.microsoft.com/office/drawing/2014/main" id="{AEA9E2F8-C728-441E-4B8B-98DA4EE7AFFE}"/>
              </a:ext>
            </a:extLst>
          </p:cNvPr>
          <p:cNvCxnSpPr/>
          <p:nvPr/>
        </p:nvCxnSpPr>
        <p:spPr>
          <a:xfrm>
            <a:off x="685800" y="4916488"/>
            <a:ext cx="7924800" cy="4762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lang="da-DK"/>
              <a:t>Klik for at redigere titeltypografi i masteren</a:t>
            </a:r>
            <a:endParaRPr lang="en-US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5" name="Pladsholder til dato 3">
            <a:extLst>
              <a:ext uri="{FF2B5EF4-FFF2-40B4-BE49-F238E27FC236}">
                <a16:creationId xmlns:a16="http://schemas.microsoft.com/office/drawing/2014/main" id="{71582B4C-EC81-963D-F36B-FF7ED0E05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1BF3EB-1AC3-934C-BFDE-80D1C578C5D6}" type="datetimeFigureOut">
              <a:rPr lang="da-DK"/>
              <a:pPr>
                <a:defRPr/>
              </a:pPr>
              <a:t>18.10.2025</a:t>
            </a:fld>
            <a:endParaRPr lang="da-DK"/>
          </a:p>
        </p:txBody>
      </p:sp>
      <p:sp>
        <p:nvSpPr>
          <p:cNvPr id="6" name="Pladsholder til sidefod 4">
            <a:extLst>
              <a:ext uri="{FF2B5EF4-FFF2-40B4-BE49-F238E27FC236}">
                <a16:creationId xmlns:a16="http://schemas.microsoft.com/office/drawing/2014/main" id="{6C2AF67C-8A2F-A5F1-5FD9-6D47240FB0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7" name="Pladsholder til diasnummer 5">
            <a:extLst>
              <a:ext uri="{FF2B5EF4-FFF2-40B4-BE49-F238E27FC236}">
                <a16:creationId xmlns:a16="http://schemas.microsoft.com/office/drawing/2014/main" id="{33A72AD8-46BC-F602-DB36-95BC55416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2D8091-5206-1948-A4B1-9CCE6D798B03}" type="slidenum">
              <a:rPr lang="da-DK" altLang="da-DK"/>
              <a:pPr/>
              <a:t>‹nr.›</a:t>
            </a:fld>
            <a:endParaRPr lang="da-DK" altLang="da-DK"/>
          </a:p>
        </p:txBody>
      </p:sp>
    </p:spTree>
    <p:extLst>
      <p:ext uri="{BB962C8B-B14F-4D97-AF65-F5344CB8AC3E}">
        <p14:creationId xmlns:p14="http://schemas.microsoft.com/office/powerpoint/2010/main" val="2178527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  <a:endParaRPr lang="en-US"/>
          </a:p>
        </p:txBody>
      </p:sp>
      <p:sp>
        <p:nvSpPr>
          <p:cNvPr id="11" name="Pladsholder til indhold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13" name="Pladsholder til indhold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3" name="Pladsholder til dato 23">
            <a:extLst>
              <a:ext uri="{FF2B5EF4-FFF2-40B4-BE49-F238E27FC236}">
                <a16:creationId xmlns:a16="http://schemas.microsoft.com/office/drawing/2014/main" id="{E5FDCE47-F62A-552C-5FDC-0D7766E745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50726A-431F-BD45-90BB-419E4BA26475}" type="datetimeFigureOut">
              <a:rPr lang="da-DK"/>
              <a:pPr>
                <a:defRPr/>
              </a:pPr>
              <a:t>18.10.2025</a:t>
            </a:fld>
            <a:endParaRPr lang="da-DK"/>
          </a:p>
        </p:txBody>
      </p:sp>
      <p:sp>
        <p:nvSpPr>
          <p:cNvPr id="4" name="Pladsholder til sidefod 9">
            <a:extLst>
              <a:ext uri="{FF2B5EF4-FFF2-40B4-BE49-F238E27FC236}">
                <a16:creationId xmlns:a16="http://schemas.microsoft.com/office/drawing/2014/main" id="{876A1CDF-49A2-F0CF-B0C2-53B92050E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5" name="Pladsholder til diasnummer 21">
            <a:extLst>
              <a:ext uri="{FF2B5EF4-FFF2-40B4-BE49-F238E27FC236}">
                <a16:creationId xmlns:a16="http://schemas.microsoft.com/office/drawing/2014/main" id="{C8FB1BC6-AE45-E207-ED62-06C33192F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8D35CB-A73D-0547-8DA0-830A64C6EE35}" type="slidenum">
              <a:rPr lang="da-DK" altLang="da-DK"/>
              <a:pPr/>
              <a:t>‹nr.›</a:t>
            </a:fld>
            <a:endParaRPr lang="da-DK" altLang="da-DK"/>
          </a:p>
        </p:txBody>
      </p:sp>
    </p:spTree>
    <p:extLst>
      <p:ext uri="{BB962C8B-B14F-4D97-AF65-F5344CB8AC3E}">
        <p14:creationId xmlns:p14="http://schemas.microsoft.com/office/powerpoint/2010/main" val="1366012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Lige forbindelse 3">
            <a:extLst>
              <a:ext uri="{FF2B5EF4-FFF2-40B4-BE49-F238E27FC236}">
                <a16:creationId xmlns:a16="http://schemas.microsoft.com/office/drawing/2014/main" id="{FDA35203-B4F3-3CCD-1548-A46F0245E752}"/>
              </a:ext>
            </a:extLst>
          </p:cNvPr>
          <p:cNvCxnSpPr/>
          <p:nvPr/>
        </p:nvCxnSpPr>
        <p:spPr>
          <a:xfrm>
            <a:off x="563563" y="2179638"/>
            <a:ext cx="3748087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Lige forbindelse 4">
            <a:extLst>
              <a:ext uri="{FF2B5EF4-FFF2-40B4-BE49-F238E27FC236}">
                <a16:creationId xmlns:a16="http://schemas.microsoft.com/office/drawing/2014/main" id="{C48066DE-DFAD-98FB-92A0-43A181CEF604}"/>
              </a:ext>
            </a:extLst>
          </p:cNvPr>
          <p:cNvCxnSpPr/>
          <p:nvPr/>
        </p:nvCxnSpPr>
        <p:spPr>
          <a:xfrm>
            <a:off x="4754563" y="2179638"/>
            <a:ext cx="3749675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32" name="Pladsholder til indhold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34" name="Pladsholder til indhold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a-DK"/>
              <a:t>Klik for at redigere titeltypografi i masteren</a:t>
            </a:r>
            <a:endParaRPr lang="en-US"/>
          </a:p>
        </p:txBody>
      </p:sp>
      <p:sp>
        <p:nvSpPr>
          <p:cNvPr id="12" name="Pladsholder til tekst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6" name="Pladsholder til diasnummer 8">
            <a:extLst>
              <a:ext uri="{FF2B5EF4-FFF2-40B4-BE49-F238E27FC236}">
                <a16:creationId xmlns:a16="http://schemas.microsoft.com/office/drawing/2014/main" id="{BD6EC685-C809-A5BB-2D85-078E5690C73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4879C53-56AF-3341-BFE2-C359FCF7E3F7}" type="slidenum">
              <a:rPr lang="da-DK" altLang="da-DK"/>
              <a:pPr/>
              <a:t>‹nr.›</a:t>
            </a:fld>
            <a:endParaRPr lang="da-DK" altLang="da-DK"/>
          </a:p>
        </p:txBody>
      </p:sp>
      <p:sp>
        <p:nvSpPr>
          <p:cNvPr id="7" name="Pladsholder til sidefod 7">
            <a:extLst>
              <a:ext uri="{FF2B5EF4-FFF2-40B4-BE49-F238E27FC236}">
                <a16:creationId xmlns:a16="http://schemas.microsoft.com/office/drawing/2014/main" id="{F84F5F60-32F3-750C-9C91-527BC6526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8" name="Pladsholder til dato 6">
            <a:extLst>
              <a:ext uri="{FF2B5EF4-FFF2-40B4-BE49-F238E27FC236}">
                <a16:creationId xmlns:a16="http://schemas.microsoft.com/office/drawing/2014/main" id="{01A3839A-6A11-2C94-2736-12552417D589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CBC2EF-C415-9E48-8BFF-59FD77653DB8}" type="datetimeFigureOut">
              <a:rPr lang="da-DK"/>
              <a:pPr>
                <a:defRPr/>
              </a:pPr>
              <a:t>18.10.2025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76908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  <a:endParaRPr lang="en-US"/>
          </a:p>
        </p:txBody>
      </p:sp>
      <p:sp>
        <p:nvSpPr>
          <p:cNvPr id="3" name="Pladsholder til dato 23">
            <a:extLst>
              <a:ext uri="{FF2B5EF4-FFF2-40B4-BE49-F238E27FC236}">
                <a16:creationId xmlns:a16="http://schemas.microsoft.com/office/drawing/2014/main" id="{781C0F0E-8023-06BE-E01D-87418D8EC9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402AB1-3443-6D4E-8A72-9423577BCC9E}" type="datetimeFigureOut">
              <a:rPr lang="da-DK"/>
              <a:pPr>
                <a:defRPr/>
              </a:pPr>
              <a:t>18.10.2025</a:t>
            </a:fld>
            <a:endParaRPr lang="da-DK"/>
          </a:p>
        </p:txBody>
      </p:sp>
      <p:sp>
        <p:nvSpPr>
          <p:cNvPr id="4" name="Pladsholder til sidefod 9">
            <a:extLst>
              <a:ext uri="{FF2B5EF4-FFF2-40B4-BE49-F238E27FC236}">
                <a16:creationId xmlns:a16="http://schemas.microsoft.com/office/drawing/2014/main" id="{25EFE6AC-D147-0527-A52C-32E056FD5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5" name="Pladsholder til diasnummer 21">
            <a:extLst>
              <a:ext uri="{FF2B5EF4-FFF2-40B4-BE49-F238E27FC236}">
                <a16:creationId xmlns:a16="http://schemas.microsoft.com/office/drawing/2014/main" id="{551AD30E-17D1-436B-7BCC-189460555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7A2E71-1011-F347-8382-3C601A8CD476}" type="slidenum">
              <a:rPr lang="da-DK" altLang="da-DK"/>
              <a:pPr/>
              <a:t>‹nr.›</a:t>
            </a:fld>
            <a:endParaRPr lang="da-DK" altLang="da-DK"/>
          </a:p>
        </p:txBody>
      </p:sp>
    </p:spTree>
    <p:extLst>
      <p:ext uri="{BB962C8B-B14F-4D97-AF65-F5344CB8AC3E}">
        <p14:creationId xmlns:p14="http://schemas.microsoft.com/office/powerpoint/2010/main" val="1685210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23">
            <a:extLst>
              <a:ext uri="{FF2B5EF4-FFF2-40B4-BE49-F238E27FC236}">
                <a16:creationId xmlns:a16="http://schemas.microsoft.com/office/drawing/2014/main" id="{A1CA708B-355E-A3AD-3B90-9BD31F3CD4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3B4996-84D2-F549-A35E-E41DC5B0D80E}" type="datetimeFigureOut">
              <a:rPr lang="da-DK"/>
              <a:pPr>
                <a:defRPr/>
              </a:pPr>
              <a:t>18.10.2025</a:t>
            </a:fld>
            <a:endParaRPr lang="da-DK"/>
          </a:p>
        </p:txBody>
      </p:sp>
      <p:sp>
        <p:nvSpPr>
          <p:cNvPr id="3" name="Pladsholder til sidefod 9">
            <a:extLst>
              <a:ext uri="{FF2B5EF4-FFF2-40B4-BE49-F238E27FC236}">
                <a16:creationId xmlns:a16="http://schemas.microsoft.com/office/drawing/2014/main" id="{0DC1C593-030D-983A-79A1-E48038343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4" name="Pladsholder til diasnummer 21">
            <a:extLst>
              <a:ext uri="{FF2B5EF4-FFF2-40B4-BE49-F238E27FC236}">
                <a16:creationId xmlns:a16="http://schemas.microsoft.com/office/drawing/2014/main" id="{DA71BC43-C135-D893-7557-E0834768E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9515AE-90CD-704B-BA4A-2D42C2209A26}" type="slidenum">
              <a:rPr lang="da-DK" altLang="da-DK"/>
              <a:pPr/>
              <a:t>‹nr.›</a:t>
            </a:fld>
            <a:endParaRPr lang="da-DK" altLang="da-DK"/>
          </a:p>
        </p:txBody>
      </p:sp>
    </p:spTree>
    <p:extLst>
      <p:ext uri="{BB962C8B-B14F-4D97-AF65-F5344CB8AC3E}">
        <p14:creationId xmlns:p14="http://schemas.microsoft.com/office/powerpoint/2010/main" val="274275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dsholder til indhold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31" name="Titel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da-DK"/>
              <a:t>Klik for at redigere titeltypografi i masteren</a:t>
            </a:r>
            <a:endParaRPr lang="en-US"/>
          </a:p>
        </p:txBody>
      </p:sp>
      <p:sp>
        <p:nvSpPr>
          <p:cNvPr id="2" name="Pladsholder til dato 23">
            <a:extLst>
              <a:ext uri="{FF2B5EF4-FFF2-40B4-BE49-F238E27FC236}">
                <a16:creationId xmlns:a16="http://schemas.microsoft.com/office/drawing/2014/main" id="{17A1C49E-53A3-C4AD-A709-D0BA467153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ECC76C-A56A-FE42-8AD7-2B087772C3F0}" type="datetimeFigureOut">
              <a:rPr lang="da-DK"/>
              <a:pPr>
                <a:defRPr/>
              </a:pPr>
              <a:t>18.10.2025</a:t>
            </a:fld>
            <a:endParaRPr lang="da-DK"/>
          </a:p>
        </p:txBody>
      </p:sp>
      <p:sp>
        <p:nvSpPr>
          <p:cNvPr id="4" name="Pladsholder til sidefod 9">
            <a:extLst>
              <a:ext uri="{FF2B5EF4-FFF2-40B4-BE49-F238E27FC236}">
                <a16:creationId xmlns:a16="http://schemas.microsoft.com/office/drawing/2014/main" id="{E72EEE83-CE6A-4D5F-ADD8-E563516A1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5" name="Pladsholder til diasnummer 21">
            <a:extLst>
              <a:ext uri="{FF2B5EF4-FFF2-40B4-BE49-F238E27FC236}">
                <a16:creationId xmlns:a16="http://schemas.microsoft.com/office/drawing/2014/main" id="{1937F6E6-BFB9-C9BF-9283-1648D0417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A0EC6B-0751-604D-8591-0A6F9577E1B1}" type="slidenum">
              <a:rPr lang="da-DK" altLang="da-DK"/>
              <a:pPr/>
              <a:t>‹nr.›</a:t>
            </a:fld>
            <a:endParaRPr lang="da-DK" altLang="da-DK"/>
          </a:p>
        </p:txBody>
      </p:sp>
    </p:spTree>
    <p:extLst>
      <p:ext uri="{BB962C8B-B14F-4D97-AF65-F5344CB8AC3E}">
        <p14:creationId xmlns:p14="http://schemas.microsoft.com/office/powerpoint/2010/main" val="479316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da-DK"/>
              <a:t>Klik for at redigere titeltypografi i masteren</a:t>
            </a:r>
            <a:endParaRPr lang="en-US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da-DK" noProof="0"/>
              <a:t>Klik på ikonet for at tilføje et billede</a:t>
            </a:r>
            <a:endParaRPr lang="en-US" noProof="0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5" name="Pladsholder til dato 23">
            <a:extLst>
              <a:ext uri="{FF2B5EF4-FFF2-40B4-BE49-F238E27FC236}">
                <a16:creationId xmlns:a16="http://schemas.microsoft.com/office/drawing/2014/main" id="{32A9B472-C323-9063-6C98-14F4314B9D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47CC9B-8925-C34D-BFF8-2BA60C1845B6}" type="datetimeFigureOut">
              <a:rPr lang="da-DK"/>
              <a:pPr>
                <a:defRPr/>
              </a:pPr>
              <a:t>18.10.2025</a:t>
            </a:fld>
            <a:endParaRPr lang="da-DK"/>
          </a:p>
        </p:txBody>
      </p:sp>
      <p:sp>
        <p:nvSpPr>
          <p:cNvPr id="6" name="Pladsholder til sidefod 9">
            <a:extLst>
              <a:ext uri="{FF2B5EF4-FFF2-40B4-BE49-F238E27FC236}">
                <a16:creationId xmlns:a16="http://schemas.microsoft.com/office/drawing/2014/main" id="{39D648F4-D114-60F1-1170-6535FFC0B5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7" name="Pladsholder til diasnummer 21">
            <a:extLst>
              <a:ext uri="{FF2B5EF4-FFF2-40B4-BE49-F238E27FC236}">
                <a16:creationId xmlns:a16="http://schemas.microsoft.com/office/drawing/2014/main" id="{80E0ADB3-5265-531A-D8B4-4B618861A3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7E30A6-15AE-7448-8D4D-D2C629C90421}" type="slidenum">
              <a:rPr lang="da-DK" altLang="da-DK"/>
              <a:pPr/>
              <a:t>‹nr.›</a:t>
            </a:fld>
            <a:endParaRPr lang="da-DK" altLang="da-DK"/>
          </a:p>
        </p:txBody>
      </p:sp>
    </p:spTree>
    <p:extLst>
      <p:ext uri="{BB962C8B-B14F-4D97-AF65-F5344CB8AC3E}">
        <p14:creationId xmlns:p14="http://schemas.microsoft.com/office/powerpoint/2010/main" val="1719334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Pladsholder til tekst 8">
            <a:extLst>
              <a:ext uri="{FF2B5EF4-FFF2-40B4-BE49-F238E27FC236}">
                <a16:creationId xmlns:a16="http://schemas.microsoft.com/office/drawing/2014/main" id="{CD774302-9F69-34B4-ED44-09BE9E23C3F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447800"/>
            <a:ext cx="8229600" cy="467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altLang="da-DK"/>
              <a:t>Klik for at redigere typografi i masteren</a:t>
            </a:r>
          </a:p>
          <a:p>
            <a:pPr lvl="1"/>
            <a:r>
              <a:rPr lang="da-DK" altLang="da-DK"/>
              <a:t>Andet niveau</a:t>
            </a:r>
          </a:p>
          <a:p>
            <a:pPr lvl="2"/>
            <a:r>
              <a:rPr lang="da-DK" altLang="da-DK"/>
              <a:t>Tredje niveau</a:t>
            </a:r>
          </a:p>
          <a:p>
            <a:pPr lvl="3"/>
            <a:r>
              <a:rPr lang="da-DK" altLang="da-DK"/>
              <a:t>Fjerde niveau</a:t>
            </a:r>
          </a:p>
          <a:p>
            <a:pPr lvl="4"/>
            <a:r>
              <a:rPr lang="da-DK" altLang="da-DK"/>
              <a:t>Femte niveau</a:t>
            </a:r>
            <a:endParaRPr lang="en-US" altLang="da-DK"/>
          </a:p>
        </p:txBody>
      </p:sp>
      <p:sp>
        <p:nvSpPr>
          <p:cNvPr id="24" name="Pladsholder til dato 23">
            <a:extLst>
              <a:ext uri="{FF2B5EF4-FFF2-40B4-BE49-F238E27FC236}">
                <a16:creationId xmlns:a16="http://schemas.microsoft.com/office/drawing/2014/main" id="{FF666677-9468-7410-AE93-70AB7F35EE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791200" y="6203950"/>
            <a:ext cx="2590800" cy="38417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5FD55F0D-60FB-E04D-80CE-1C680F22AFE9}" type="datetimeFigureOut">
              <a:rPr lang="da-DK"/>
              <a:pPr>
                <a:defRPr/>
              </a:pPr>
              <a:t>18.10.2025</a:t>
            </a:fld>
            <a:endParaRPr lang="da-DK"/>
          </a:p>
        </p:txBody>
      </p:sp>
      <p:sp>
        <p:nvSpPr>
          <p:cNvPr id="10" name="Pladsholder til sidefod 9">
            <a:extLst>
              <a:ext uri="{FF2B5EF4-FFF2-40B4-BE49-F238E27FC236}">
                <a16:creationId xmlns:a16="http://schemas.microsoft.com/office/drawing/2014/main" id="{007E44E2-1541-CD48-ECE0-3177BE6DBD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33600" y="6203950"/>
            <a:ext cx="3581400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22" name="Pladsholder til diasnummer 21">
            <a:extLst>
              <a:ext uri="{FF2B5EF4-FFF2-40B4-BE49-F238E27FC236}">
                <a16:creationId xmlns:a16="http://schemas.microsoft.com/office/drawing/2014/main" id="{30FD74B7-1EF8-A8E9-A18F-9A8A98456C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10575" y="6181725"/>
            <a:ext cx="609600" cy="457200"/>
          </a:xfrm>
          <a:prstGeom prst="rect">
            <a:avLst/>
          </a:prstGeom>
          <a:noFill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 algn="ctr">
              <a:defRPr sz="1600">
                <a:solidFill>
                  <a:schemeClr val="tx2"/>
                </a:solidFill>
                <a:latin typeface="Constantia" panose="02030602050306030303" pitchFamily="18" charset="0"/>
              </a:defRPr>
            </a:lvl1pPr>
          </a:lstStyle>
          <a:p>
            <a:fld id="{6780764D-4F06-8840-B7EB-964D726AC17B}" type="slidenum">
              <a:rPr lang="da-DK" altLang="da-DK"/>
              <a:pPr/>
              <a:t>‹nr.›</a:t>
            </a:fld>
            <a:endParaRPr lang="da-DK" altLang="da-DK"/>
          </a:p>
        </p:txBody>
      </p:sp>
      <p:sp>
        <p:nvSpPr>
          <p:cNvPr id="5" name="Pladsholder til titel 4">
            <a:extLst>
              <a:ext uri="{FF2B5EF4-FFF2-40B4-BE49-F238E27FC236}">
                <a16:creationId xmlns:a16="http://schemas.microsoft.com/office/drawing/2014/main" id="{3E911A6C-4A00-E6FE-1FCF-BA7CC2A338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lang="da-DK"/>
              <a:t>Klik for at redigere titeltypografi i masteren</a:t>
            </a:r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049" r:id="rId1"/>
    <p:sldLayoutId id="2147484041" r:id="rId2"/>
    <p:sldLayoutId id="2147484050" r:id="rId3"/>
    <p:sldLayoutId id="2147484042" r:id="rId4"/>
    <p:sldLayoutId id="2147484051" r:id="rId5"/>
    <p:sldLayoutId id="2147484043" r:id="rId6"/>
    <p:sldLayoutId id="2147484044" r:id="rId7"/>
    <p:sldLayoutId id="2147484045" r:id="rId8"/>
    <p:sldLayoutId id="2147484046" r:id="rId9"/>
    <p:sldLayoutId id="2147484047" r:id="rId10"/>
    <p:sldLayoutId id="214748404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lang="en-US" sz="4200" kern="1200" spc="-10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2"/>
        </a:buClr>
        <a:buSzPct val="85000"/>
        <a:buFont typeface="Wingdings 2" pitchFamily="2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300"/>
        </a:spcBef>
        <a:spcAft>
          <a:spcPct val="0"/>
        </a:spcAft>
        <a:buClr>
          <a:srgbClr val="D6903D"/>
        </a:buClr>
        <a:buSzPct val="85000"/>
        <a:buFont typeface="Wingdings 2" pitchFamily="2" charset="2"/>
        <a:buChar char="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4888" indent="-228600" algn="l" rtl="0" eaLnBrk="0" fontAlgn="base" hangingPunct="0">
        <a:spcBef>
          <a:spcPts val="300"/>
        </a:spcBef>
        <a:spcAft>
          <a:spcPct val="0"/>
        </a:spcAft>
        <a:buClr>
          <a:srgbClr val="B37732"/>
        </a:buClr>
        <a:buSzPct val="85000"/>
        <a:buFont typeface="Wingdings 2" pitchFamily="2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28600" algn="l" rtl="0" eaLnBrk="0" fontAlgn="base" hangingPunct="0">
        <a:spcBef>
          <a:spcPts val="300"/>
        </a:spcBef>
        <a:spcAft>
          <a:spcPct val="0"/>
        </a:spcAft>
        <a:buClr>
          <a:srgbClr val="D6903D"/>
        </a:buClr>
        <a:buSzPct val="85000"/>
        <a:buFont typeface="Wingdings 2" pitchFamily="2" charset="2"/>
        <a:buChar char="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163" indent="-228600" algn="l" rtl="0" eaLnBrk="0" fontAlgn="base" hangingPunct="0">
        <a:spcBef>
          <a:spcPts val="338"/>
        </a:spcBef>
        <a:spcAft>
          <a:spcPct val="0"/>
        </a:spcAft>
        <a:buClr>
          <a:srgbClr val="D6903D"/>
        </a:buClr>
        <a:buSzPct val="85000"/>
        <a:buFont typeface="Wingdings 2" pitchFamily="2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://upload.wikimedia.org/wikipedia/commons/8/8f/Bundesarchiv_Bild_183-E00418%2C_Berlin%2C_Neue_Reichskanzlei.jpg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CE04EE-4A71-642A-24CA-8108483E8C4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defRPr/>
            </a:pPr>
            <a:r>
              <a:rPr lang="da-DK" dirty="0"/>
              <a:t>Nazistisk arkitektur </a:t>
            </a:r>
            <a:r>
              <a:rPr lang="da-DK" b="1" dirty="0"/>
              <a:t>1933-45</a:t>
            </a:r>
            <a:endParaRPr lang="da-DK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9" name="Picture 2" descr="Hitler rigskancelli. ">
            <a:extLst>
              <a:ext uri="{FF2B5EF4-FFF2-40B4-BE49-F238E27FC236}">
                <a16:creationId xmlns:a16="http://schemas.microsoft.com/office/drawing/2014/main" id="{2E7772B6-C6F2-5279-C98B-D784C27BB0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213" y="1268413"/>
            <a:ext cx="3405187" cy="3960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3" name="Picture 2" descr="http://www.dataphone.se/~ms/speer/mosaic2.jpg">
            <a:extLst>
              <a:ext uri="{FF2B5EF4-FFF2-40B4-BE49-F238E27FC236}">
                <a16:creationId xmlns:a16="http://schemas.microsoft.com/office/drawing/2014/main" id="{87EA2F66-E053-A7A2-FBA4-95CBB1434A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836613"/>
            <a:ext cx="5557837" cy="467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7" name="Picture 2" descr="Plan over Rigshovedstad.">
            <a:extLst>
              <a:ext uri="{FF2B5EF4-FFF2-40B4-BE49-F238E27FC236}">
                <a16:creationId xmlns:a16="http://schemas.microsoft.com/office/drawing/2014/main" id="{CD8801BF-02A6-7F96-FD15-F3AF7B7B9A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8" y="1557338"/>
            <a:ext cx="3049587" cy="431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1" name="Picture 2" descr="http://images.tribe.net/tribe/upload/photo/422/98c/42298ca0-579d-43ba-ba9b-5d5d211e410f">
            <a:extLst>
              <a:ext uri="{FF2B5EF4-FFF2-40B4-BE49-F238E27FC236}">
                <a16:creationId xmlns:a16="http://schemas.microsoft.com/office/drawing/2014/main" id="{C5C1549B-E055-09C1-8E76-A6CB5298FA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75" y="1341438"/>
            <a:ext cx="6283325" cy="403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5" name="Picture 2" descr="http://listverse.files.wordpress.com/2008/09/albert-speer-dome-domed-hall-hitler-architect2.jpg">
            <a:extLst>
              <a:ext uri="{FF2B5EF4-FFF2-40B4-BE49-F238E27FC236}">
                <a16:creationId xmlns:a16="http://schemas.microsoft.com/office/drawing/2014/main" id="{CAAC9517-71B3-EA3D-EE39-71E9423E89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775" y="1052513"/>
            <a:ext cx="3657600" cy="482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BF1A72-72A1-ABD7-DFD7-6811E8E56C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da-DK"/>
          </a:p>
        </p:txBody>
      </p:sp>
      <p:pic>
        <p:nvPicPr>
          <p:cNvPr id="24579" name="Picture 2" descr="http://t3.gstatic.com/images?q=tbn:ANd9GcT_qthksVHP-1TuraMum7Oz9_NWLB2bC4NeBQ3mrHHEMPtqnOc&amp;t=1&amp;usg=__JdLjWdUEYWybGAkB8MuzUzHVqdo=">
            <a:extLst>
              <a:ext uri="{FF2B5EF4-FFF2-40B4-BE49-F238E27FC236}">
                <a16:creationId xmlns:a16="http://schemas.microsoft.com/office/drawing/2014/main" id="{BBE092DA-CD14-04F4-EB80-6E98A007E8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1484313"/>
            <a:ext cx="5589587" cy="324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3" name="Picture 2" descr="http://t3.gstatic.com/images?q=tbn:qVXvphY9PBxt0M:http://upload.wikimedia.org/wikipedia/commons/a/a6/Bundesarchiv_Bild_183-R82532,_Berlin,_Olympia-Stadion_(Luftaufnahme).jpg&amp;t=1">
            <a:extLst>
              <a:ext uri="{FF2B5EF4-FFF2-40B4-BE49-F238E27FC236}">
                <a16:creationId xmlns:a16="http://schemas.microsoft.com/office/drawing/2014/main" id="{B4646E10-0263-2097-BB00-4E2AF940CB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813" y="1268413"/>
            <a:ext cx="5976937" cy="4154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4" name="Rektangel 3">
            <a:extLst>
              <a:ext uri="{FF2B5EF4-FFF2-40B4-BE49-F238E27FC236}">
                <a16:creationId xmlns:a16="http://schemas.microsoft.com/office/drawing/2014/main" id="{D5E385DC-E390-6E16-3DCD-D2632AB43F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5513" y="5516563"/>
            <a:ext cx="45720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lgerian" pitchFamily="82" charset="77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lgerian" pitchFamily="82" charset="77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lgerian" pitchFamily="82" charset="77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lgerian" pitchFamily="82" charset="77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lgerian" pitchFamily="82" charset="7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lgerian" pitchFamily="82" charset="7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lgerian" pitchFamily="82" charset="7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lgerian" pitchFamily="82" charset="7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lgerian" pitchFamily="82" charset="77"/>
              </a:defRPr>
            </a:lvl9pPr>
          </a:lstStyle>
          <a:p>
            <a:pPr eaLnBrk="1" hangingPunct="1"/>
            <a:r>
              <a:rPr lang="da-DK" altLang="da-DK" sz="1600">
                <a:latin typeface="Arial" panose="020B0604020202020204" pitchFamily="34" charset="0"/>
                <a:cs typeface="Arial" panose="020B0604020202020204" pitchFamily="34" charset="0"/>
              </a:rPr>
              <a:t>Det Olympiske Stadion (1934-36) af Werner March (1894-1976).</a:t>
            </a:r>
            <a:br>
              <a:rPr lang="da-DK" altLang="da-DK" sz="160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a-DK" altLang="da-DK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7" name="Picture 2" descr="http://images.berlingske.dk/node-images/336/620x355-c/336066-den-olympiske-katastrofe--.jpg">
            <a:extLst>
              <a:ext uri="{FF2B5EF4-FFF2-40B4-BE49-F238E27FC236}">
                <a16:creationId xmlns:a16="http://schemas.microsoft.com/office/drawing/2014/main" id="{39C9C1B1-D7CD-9017-55F4-B2AA521CFD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50" y="1268413"/>
            <a:ext cx="6791325" cy="3889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1" name="Picture 2" descr="Hestelederen.">
            <a:extLst>
              <a:ext uri="{FF2B5EF4-FFF2-40B4-BE49-F238E27FC236}">
                <a16:creationId xmlns:a16="http://schemas.microsoft.com/office/drawing/2014/main" id="{96B08589-7306-C3A2-1C9F-ACD957E7E5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875" y="1268413"/>
            <a:ext cx="3930650" cy="345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2" name="Rektangel 3">
            <a:extLst>
              <a:ext uri="{FF2B5EF4-FFF2-40B4-BE49-F238E27FC236}">
                <a16:creationId xmlns:a16="http://schemas.microsoft.com/office/drawing/2014/main" id="{2B250E68-752F-A4D1-E452-0490CB1B3E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9975" y="4868863"/>
            <a:ext cx="45720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lgerian" pitchFamily="82" charset="77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lgerian" pitchFamily="82" charset="77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lgerian" pitchFamily="82" charset="77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lgerian" pitchFamily="82" charset="77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lgerian" pitchFamily="82" charset="7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lgerian" pitchFamily="82" charset="7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lgerian" pitchFamily="82" charset="7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lgerian" pitchFamily="82" charset="7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lgerian" pitchFamily="82" charset="77"/>
              </a:defRPr>
            </a:lvl9pPr>
          </a:lstStyle>
          <a:p>
            <a:pPr eaLnBrk="1" hangingPunct="1"/>
            <a:r>
              <a:rPr lang="da-DK" altLang="da-DK" sz="1600">
                <a:latin typeface="Arial" panose="020B0604020202020204" pitchFamily="34" charset="0"/>
                <a:cs typeface="Arial" panose="020B0604020202020204" pitchFamily="34" charset="0"/>
              </a:rPr>
              <a:t>Statuen Hestelederen af Josef Wackerle (1880-1959).</a:t>
            </a:r>
            <a:br>
              <a:rPr lang="da-DK" altLang="da-DK" sz="160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a-DK" altLang="da-DK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5" name="Picture 2" descr="Fil:Bundesarchiv Bild 183-E00418, Berlin, Neue Reichskanzlei.jpg">
            <a:hlinkClick r:id="rId2"/>
            <a:extLst>
              <a:ext uri="{FF2B5EF4-FFF2-40B4-BE49-F238E27FC236}">
                <a16:creationId xmlns:a16="http://schemas.microsoft.com/office/drawing/2014/main" id="{598E598B-E76D-F316-1C1B-3B69424FD0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333375"/>
            <a:ext cx="7620000" cy="557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6" name="Rektangel 5">
            <a:extLst>
              <a:ext uri="{FF2B5EF4-FFF2-40B4-BE49-F238E27FC236}">
                <a16:creationId xmlns:a16="http://schemas.microsoft.com/office/drawing/2014/main" id="{8B366C2D-0C47-2A3A-0189-D839EE97C3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68538" y="6092825"/>
            <a:ext cx="554355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lgerian" pitchFamily="82" charset="77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lgerian" pitchFamily="82" charset="77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lgerian" pitchFamily="82" charset="77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lgerian" pitchFamily="82" charset="77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lgerian" pitchFamily="82" charset="7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lgerian" pitchFamily="82" charset="7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lgerian" pitchFamily="82" charset="7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lgerian" pitchFamily="82" charset="7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lgerian" pitchFamily="82" charset="77"/>
              </a:defRPr>
            </a:lvl9pPr>
          </a:lstStyle>
          <a:p>
            <a:pPr eaLnBrk="1" hangingPunct="1"/>
            <a:r>
              <a:rPr lang="da-DK" altLang="da-DK" sz="1600">
                <a:latin typeface="Arial" panose="020B0604020202020204" pitchFamily="34" charset="0"/>
                <a:cs typeface="Arial" panose="020B0604020202020204" pitchFamily="34" charset="0"/>
              </a:rPr>
              <a:t>Hitlers Rigskancelli (1938-39) af Albert Speer.</a:t>
            </a:r>
            <a:br>
              <a:rPr lang="da-DK" altLang="da-DK" sz="160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a-DK" altLang="da-DK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ir">
  <a:themeElements>
    <a:clrScheme name="Papi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i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i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2243</TotalTime>
  <Words>35</Words>
  <Application>Microsoft Macintosh PowerPoint</Application>
  <PresentationFormat>Skærmshow (4:3)</PresentationFormat>
  <Paragraphs>4</Paragraphs>
  <Slides>11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11</vt:i4>
      </vt:variant>
    </vt:vector>
  </HeadingPairs>
  <TitlesOfParts>
    <vt:vector size="16" baseType="lpstr">
      <vt:lpstr>Algerian</vt:lpstr>
      <vt:lpstr>Arial</vt:lpstr>
      <vt:lpstr>Constantia</vt:lpstr>
      <vt:lpstr>Wingdings 2</vt:lpstr>
      <vt:lpstr>Papir</vt:lpstr>
      <vt:lpstr>Nazistisk arkitektur 1933-45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</vt:vector>
  </TitlesOfParts>
  <Company>Viborg Gymnasium og HF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Parthenon</dc:title>
  <dc:creator>09xtso</dc:creator>
  <cp:lastModifiedBy>Ditte Bang Skovgård-Hansen</cp:lastModifiedBy>
  <cp:revision>63</cp:revision>
  <dcterms:created xsi:type="dcterms:W3CDTF">2009-12-07T09:07:54Z</dcterms:created>
  <dcterms:modified xsi:type="dcterms:W3CDTF">2025-10-18T13:38:26Z</dcterms:modified>
</cp:coreProperties>
</file>