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50" r:id="rId2"/>
    <p:sldId id="267" r:id="rId3"/>
    <p:sldId id="268" r:id="rId4"/>
    <p:sldId id="263" r:id="rId5"/>
    <p:sldId id="257" r:id="rId6"/>
    <p:sldId id="260" r:id="rId7"/>
    <p:sldId id="261" r:id="rId8"/>
    <p:sldId id="262" r:id="rId9"/>
    <p:sldId id="258" r:id="rId10"/>
    <p:sldId id="265" r:id="rId11"/>
    <p:sldId id="351" r:id="rId12"/>
    <p:sldId id="353" r:id="rId13"/>
    <p:sldId id="284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9"/>
    <p:restoredTop sz="92472"/>
  </p:normalViewPr>
  <p:slideViewPr>
    <p:cSldViewPr snapToGrid="0" snapToObjects="1">
      <p:cViewPr varScale="1">
        <p:scale>
          <a:sx n="116" d="100"/>
          <a:sy n="116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2DEAD-888D-7544-8E07-E676BB9F136C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61218-C93F-544E-B2A0-6A35F6624B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31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BE9E4903-C472-A343-8F74-EBD9ACAC8E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DE2A17B0-8A08-8C4D-B8DE-73EF2B67D287}" type="slidenum">
              <a:rPr lang="da-DK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7</a:t>
            </a:fld>
            <a:endParaRPr lang="da-DK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45A168CE-B169-8843-A08B-8E88F988253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C806AA49-91FE-5D41-9041-E947A64CD8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89A68F40-A28F-A940-86C4-6054754F3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D7356002-069D-D844-84A4-7C7684D82FBD}" type="slidenum">
              <a:rPr lang="da-DK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8</a:t>
            </a:fld>
            <a:endParaRPr lang="da-DK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D96263F5-A6AD-AB48-90A9-32F5503A8EC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C504A519-DEB4-CC48-B2FB-F85226CAE2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9D4AB550-4C06-9C4E-A5C6-81DE607E3D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62549255-C954-6949-AE78-4C44F85C9300}" type="slidenum">
              <a:rPr lang="da-DK" altLang="da-DK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9</a:t>
            </a:fld>
            <a:endParaRPr lang="da-DK" altLang="da-DK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46C6365D-4F62-1E45-895A-5F689D64D6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F36E3E5C-2681-4B4F-B819-234CB891D4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 altLang="da-DK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26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82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68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0298ECD-2959-FE44-9CB9-1D18381F8B4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F199A-0060-6846-90E3-7A2BC6CAC67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594A3-1EE2-FA48-A467-CE68E650963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BBF41-A4CC-7C49-9D3A-6D69A4D5D734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49485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889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104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77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82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19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313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639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3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97792-A999-C044-B3E0-EF184F510DA6}" type="datetimeFigureOut">
              <a:rPr lang="da-DK" smtClean="0"/>
              <a:t>02.12.2025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1EFD-E699-4741-90E4-7402172113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556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tate.org.uk/art/artworks/lichtenstein-interior-with-waterlilies-t07339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dernismen | Uttrykkshistorie">
            <a:extLst>
              <a:ext uri="{FF2B5EF4-FFF2-40B4-BE49-F238E27FC236}">
                <a16:creationId xmlns:a16="http://schemas.microsoft.com/office/drawing/2014/main" id="{DC643AAD-3D1F-864D-8415-1AEA150BD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r="275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5DAB2DA-9502-7949-9136-4D4CAB57AA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 err="1">
                <a:solidFill>
                  <a:srgbClr val="FFFFFF"/>
                </a:solidFill>
              </a:rPr>
              <a:t>Modernismen</a:t>
            </a:r>
            <a:endParaRPr lang="en-US" sz="8800" dirty="0">
              <a:solidFill>
                <a:srgbClr val="FFFFFF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8E69BA6-21CD-36A2-2022-A2E6E6F42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Opløsningen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af</a:t>
            </a:r>
            <a:r>
              <a:rPr lang="en-US" sz="3200" dirty="0">
                <a:solidFill>
                  <a:srgbClr val="FFFFFF"/>
                </a:solidFill>
              </a:rPr>
              <a:t> det </a:t>
            </a:r>
            <a:r>
              <a:rPr lang="en-US" sz="3200" dirty="0" err="1">
                <a:solidFill>
                  <a:srgbClr val="FFFFFF"/>
                </a:solidFill>
              </a:rPr>
              <a:t>perspektiviske</a:t>
            </a:r>
            <a:r>
              <a:rPr lang="en-US" sz="3200" dirty="0">
                <a:solidFill>
                  <a:srgbClr val="FFFFFF"/>
                </a:solidFill>
              </a:rPr>
              <a:t> rum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8249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0882B-068A-DB4C-8352-85DF0B4B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" y="5714520"/>
            <a:ext cx="10968959" cy="1143480"/>
          </a:xfrm>
        </p:spPr>
        <p:txBody>
          <a:bodyPr>
            <a:normAutofit/>
          </a:bodyPr>
          <a:lstStyle/>
          <a:p>
            <a:r>
              <a:rPr lang="da-DK" sz="1600" dirty="0"/>
              <a:t>Roy Lichtenstein:</a:t>
            </a:r>
            <a:br>
              <a:rPr lang="da-DK" sz="1600" dirty="0"/>
            </a:br>
            <a:r>
              <a:rPr lang="da-DK" sz="1600" i="1" dirty="0"/>
              <a:t>Interiør med åkander</a:t>
            </a:r>
            <a:r>
              <a:rPr lang="da-DK" sz="1600" dirty="0"/>
              <a:t>, 1991</a:t>
            </a:r>
            <a:br>
              <a:rPr lang="da-DK" sz="1600" dirty="0"/>
            </a:br>
            <a:r>
              <a:rPr lang="da-DK" sz="1600" dirty="0">
                <a:hlinkClick r:id="rId2"/>
              </a:rPr>
              <a:t>https://www.tate.org.uk/art/artworks/lichtenstein-interior-with-waterlilies-t07339</a:t>
            </a:r>
            <a:r>
              <a:rPr lang="da-DK" sz="1600" dirty="0"/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A194400-559D-9048-9EAD-D7554F68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99" y="654562"/>
            <a:ext cx="7980362" cy="55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5AF7F39-489D-784E-AB23-6FC60656F6AE}"/>
              </a:ext>
            </a:extLst>
          </p:cNvPr>
          <p:cNvSpPr/>
          <p:nvPr/>
        </p:nvSpPr>
        <p:spPr>
          <a:xfrm>
            <a:off x="518438" y="540262"/>
            <a:ext cx="21964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/>
              <a:t>Pop Art </a:t>
            </a:r>
          </a:p>
        </p:txBody>
      </p:sp>
    </p:spTree>
    <p:extLst>
      <p:ext uri="{BB962C8B-B14F-4D97-AF65-F5344CB8AC3E}">
        <p14:creationId xmlns:p14="http://schemas.microsoft.com/office/powerpoint/2010/main" val="139965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4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D043FF-00AC-8B49-8EAE-4B910FFA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da-DK" sz="5400"/>
              <a:t>Analyseøvelse</a:t>
            </a:r>
          </a:p>
        </p:txBody>
      </p:sp>
      <p:sp>
        <p:nvSpPr>
          <p:cNvPr id="105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D97C66-764E-3D41-B310-B105CC46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dirty="0"/>
              <a:t>Lav en analyse af et af malerierne fra afsnittet i teoriteksten, I har læst til i dag eller et andet værk af samme kunstner. </a:t>
            </a:r>
          </a:p>
          <a:p>
            <a:pPr marL="0" indent="0">
              <a:buNone/>
            </a:pPr>
            <a:r>
              <a:rPr lang="da-DK" sz="2200" dirty="0"/>
              <a:t>Brug din viden om billedets virkemidler (findes i ‘billedanalyse’).</a:t>
            </a:r>
          </a:p>
          <a:p>
            <a:pPr marL="0" indent="0">
              <a:buNone/>
            </a:pPr>
            <a:r>
              <a:rPr lang="da-DK" sz="2200" dirty="0"/>
              <a:t>Hvordan bryder værket med det perspektiviske rum, og hvad var det kunstneriske mål med dette brud? Læs gerne lidt om den kunstnerens særlige stil.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endParaRPr lang="da-DK" sz="2200" dirty="0"/>
          </a:p>
        </p:txBody>
      </p:sp>
      <p:pic>
        <p:nvPicPr>
          <p:cNvPr id="9" name="Picture 2" descr="What is philosophical psychology? |">
            <a:extLst>
              <a:ext uri="{FF2B5EF4-FFF2-40B4-BE49-F238E27FC236}">
                <a16:creationId xmlns:a16="http://schemas.microsoft.com/office/drawing/2014/main" id="{7E918624-430F-EE51-A09D-B209C775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2987" y="198472"/>
            <a:ext cx="2745660" cy="37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rtrait of Dora Maar - Wartime (Femme Dans un Fauteuil 1941) – Pablo Picasso  Painting - Art Prints by Pablo Picasso | Buy Posters, Frames, Canvas &amp;amp;  Digital Art Prints | Small, Compact, Medium and Large Variants">
            <a:extLst>
              <a:ext uri="{FF2B5EF4-FFF2-40B4-BE49-F238E27FC236}">
                <a16:creationId xmlns:a16="http://schemas.microsoft.com/office/drawing/2014/main" id="{1BB63549-4AD2-E749-9A7C-B5BE0AFE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5460" y="0"/>
            <a:ext cx="3401502" cy="45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1FC7626-301D-CC51-0164-EE88FDFB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1641" y="4008059"/>
            <a:ext cx="3957848" cy="27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0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2FC84A6-5D9C-EB45-99C9-69288996A5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9921" y="830997"/>
            <a:ext cx="10112158" cy="596617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CAB1B48-3EDE-90D5-8A79-A8658B38725F}"/>
              </a:ext>
            </a:extLst>
          </p:cNvPr>
          <p:cNvSpPr txBox="1"/>
          <p:nvPr/>
        </p:nvSpPr>
        <p:spPr>
          <a:xfrm>
            <a:off x="185058" y="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Farvelære</a:t>
            </a:r>
          </a:p>
        </p:txBody>
      </p:sp>
    </p:spTree>
    <p:extLst>
      <p:ext uri="{BB962C8B-B14F-4D97-AF65-F5344CB8AC3E}">
        <p14:creationId xmlns:p14="http://schemas.microsoft.com/office/powerpoint/2010/main" val="40933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CE807E1-2408-48D8-9B87-02C157B7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97199"/>
            <a:ext cx="8316416" cy="572908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8BB221D-FC0D-2787-ACE7-0160887CF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56" y="908720"/>
            <a:ext cx="1756544" cy="177134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0D37704-8DA7-D866-5BDF-7E4867FF5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7" y="5826286"/>
            <a:ext cx="4757051" cy="9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4FDAA5-7C6A-F340-B1D7-05E888D7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570" y="191562"/>
            <a:ext cx="5183513" cy="647487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7EA9E82-5F8B-9B47-BDEE-4511C22AFF8F}"/>
              </a:ext>
            </a:extLst>
          </p:cNvPr>
          <p:cNvSpPr/>
          <p:nvPr/>
        </p:nvSpPr>
        <p:spPr>
          <a:xfrm>
            <a:off x="304800" y="5544235"/>
            <a:ext cx="3108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/>
              <a:t>Kazimir</a:t>
            </a:r>
            <a:r>
              <a:rPr lang="da-DK" dirty="0"/>
              <a:t> Malevitj: </a:t>
            </a:r>
            <a:r>
              <a:rPr lang="da-DK" i="1" dirty="0" err="1"/>
              <a:t>Suprematistiske</a:t>
            </a:r>
            <a:r>
              <a:rPr lang="da-DK" i="1" dirty="0"/>
              <a:t> kompositioner, </a:t>
            </a:r>
            <a:r>
              <a:rPr lang="da-DK" dirty="0"/>
              <a:t>1918, Museum of </a:t>
            </a:r>
            <a:r>
              <a:rPr lang="da-DK" dirty="0" err="1"/>
              <a:t>Modern</a:t>
            </a:r>
            <a:r>
              <a:rPr lang="da-DK" dirty="0"/>
              <a:t> Art, New York.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C259C65-911C-6148-ABBA-C0000E9484F6}"/>
              </a:ext>
            </a:extLst>
          </p:cNvPr>
          <p:cNvSpPr/>
          <p:nvPr/>
        </p:nvSpPr>
        <p:spPr>
          <a:xfrm>
            <a:off x="304800" y="1771561"/>
            <a:ext cx="41100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dirty="0"/>
              <a:t>Malevitj levede</a:t>
            </a:r>
            <a:r>
              <a:rPr lang="da-DK" b="1" dirty="0"/>
              <a:t> </a:t>
            </a:r>
            <a:r>
              <a:rPr lang="da-DK" dirty="0"/>
              <a:t>1878-1935, var russisk maler og en af grundlæggerne af det abstrakte maleri. Han reducerede maleriet til at bestå af enkle, geometriske former på en hvid bund og formede den nye retning, </a:t>
            </a:r>
            <a:r>
              <a:rPr lang="da-DK" i="1" dirty="0" err="1"/>
              <a:t>suprematismen</a:t>
            </a:r>
            <a:r>
              <a:rPr lang="da-DK" dirty="0"/>
              <a:t>.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4FE6D96-5C0A-6C41-93C1-8216AC38BA1E}"/>
              </a:ext>
            </a:extLst>
          </p:cNvPr>
          <p:cNvSpPr/>
          <p:nvPr/>
        </p:nvSpPr>
        <p:spPr>
          <a:xfrm>
            <a:off x="304800" y="269688"/>
            <a:ext cx="3795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 err="1"/>
              <a:t>Suprematisme</a:t>
            </a:r>
            <a:endParaRPr lang="da-DK" sz="4800" dirty="0"/>
          </a:p>
        </p:txBody>
      </p:sp>
    </p:spTree>
    <p:extLst>
      <p:ext uri="{BB962C8B-B14F-4D97-AF65-F5344CB8AC3E}">
        <p14:creationId xmlns:p14="http://schemas.microsoft.com/office/powerpoint/2010/main" val="1177018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D680A93-0057-BF42-9416-992710514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427" y="244880"/>
            <a:ext cx="6141612" cy="636824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07790E7-988B-5746-892A-301D056E848E}"/>
              </a:ext>
            </a:extLst>
          </p:cNvPr>
          <p:cNvSpPr/>
          <p:nvPr/>
        </p:nvSpPr>
        <p:spPr>
          <a:xfrm>
            <a:off x="450641" y="5412791"/>
            <a:ext cx="2849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/>
              <a:t>Kazimir</a:t>
            </a:r>
            <a:r>
              <a:rPr lang="da-DK" dirty="0"/>
              <a:t> Malevitj: </a:t>
            </a:r>
            <a:r>
              <a:rPr lang="da-DK" i="1" dirty="0" err="1"/>
              <a:t>Suprematistisk</a:t>
            </a:r>
            <a:r>
              <a:rPr lang="da-DK" i="1" dirty="0"/>
              <a:t> komposition. Hvid på hvid, </a:t>
            </a:r>
            <a:r>
              <a:rPr lang="da-DK" dirty="0"/>
              <a:t>1918, Museum of </a:t>
            </a:r>
            <a:r>
              <a:rPr lang="da-DK" dirty="0" err="1"/>
              <a:t>Modern</a:t>
            </a:r>
            <a:r>
              <a:rPr lang="da-DK" dirty="0"/>
              <a:t> Art, New York.</a:t>
            </a:r>
          </a:p>
        </p:txBody>
      </p:sp>
    </p:spTree>
    <p:extLst>
      <p:ext uri="{BB962C8B-B14F-4D97-AF65-F5344CB8AC3E}">
        <p14:creationId xmlns:p14="http://schemas.microsoft.com/office/powerpoint/2010/main" val="224839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is philosophical psychology? |">
            <a:extLst>
              <a:ext uri="{FF2B5EF4-FFF2-40B4-BE49-F238E27FC236}">
                <a16:creationId xmlns:a16="http://schemas.microsoft.com/office/drawing/2014/main" id="{CD57B620-A297-2B46-A0CA-E5332E4D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0"/>
            <a:ext cx="506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AB47A50-574A-4244-88C2-FA32F758B0CD}"/>
              </a:ext>
            </a:extLst>
          </p:cNvPr>
          <p:cNvSpPr/>
          <p:nvPr/>
        </p:nvSpPr>
        <p:spPr>
          <a:xfrm>
            <a:off x="429775" y="5819894"/>
            <a:ext cx="2956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René Magritte: </a:t>
            </a:r>
          </a:p>
          <a:p>
            <a:r>
              <a:rPr lang="da-DK" i="1" dirty="0"/>
              <a:t>Det menneskelige vilkår, </a:t>
            </a:r>
            <a:r>
              <a:rPr lang="da-DK" dirty="0"/>
              <a:t>1935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53F405F-502E-4C4E-A441-54DF0AE8425A}"/>
              </a:ext>
            </a:extLst>
          </p:cNvPr>
          <p:cNvSpPr/>
          <p:nvPr/>
        </p:nvSpPr>
        <p:spPr>
          <a:xfrm>
            <a:off x="271045" y="391775"/>
            <a:ext cx="32736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/>
              <a:t>Surrealisme </a:t>
            </a:r>
          </a:p>
        </p:txBody>
      </p:sp>
    </p:spTree>
    <p:extLst>
      <p:ext uri="{BB962C8B-B14F-4D97-AF65-F5344CB8AC3E}">
        <p14:creationId xmlns:p14="http://schemas.microsoft.com/office/powerpoint/2010/main" val="364588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B680E-7A53-2944-8000-12D38915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1360" y="5815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1600" dirty="0"/>
              <a:t>René Magritte: </a:t>
            </a:r>
            <a:r>
              <a:rPr lang="da-DK" sz="1600" i="1" dirty="0"/>
              <a:t>The Victory, </a:t>
            </a:r>
            <a:r>
              <a:rPr lang="da-DK" sz="1600" dirty="0"/>
              <a:t>1939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9DCDE10-B08A-A449-BEF3-71E33116D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73" y="137160"/>
            <a:ext cx="4710105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D90FF24-D534-EE46-AB8D-9F14B3BC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27906"/>
            <a:ext cx="4053840" cy="50673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459DCA8-F65A-C747-A176-E54D036CB289}"/>
              </a:ext>
            </a:extLst>
          </p:cNvPr>
          <p:cNvSpPr/>
          <p:nvPr/>
        </p:nvSpPr>
        <p:spPr>
          <a:xfrm>
            <a:off x="3884366" y="6292334"/>
            <a:ext cx="3905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René Magritte: </a:t>
            </a:r>
            <a:r>
              <a:rPr lang="da-DK" i="1" dirty="0"/>
              <a:t>La Grande Familie</a:t>
            </a:r>
            <a:r>
              <a:rPr lang="da-DK" i="1"/>
              <a:t>, </a:t>
            </a:r>
            <a:r>
              <a:rPr lang="da-DK"/>
              <a:t>1963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315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ED7AC44-BF32-D54D-9D2D-F562A35D8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7849" y="5481214"/>
            <a:ext cx="8229024" cy="1062832"/>
          </a:xfrm>
        </p:spPr>
        <p:txBody>
          <a:bodyPr vert="horz" lIns="91440" tIns="16003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da-DK" altLang="da-DK" sz="1814" dirty="0"/>
              <a:t>Pablo Picasso: </a:t>
            </a:r>
            <a:br>
              <a:rPr lang="da-DK" altLang="da-DK" sz="1814" dirty="0"/>
            </a:br>
            <a:r>
              <a:rPr lang="da-DK" altLang="da-DK" sz="1814" i="1" dirty="0"/>
              <a:t>Frøknerne fra Avignon</a:t>
            </a:r>
            <a:r>
              <a:rPr lang="da-DK" altLang="da-DK" sz="1814" dirty="0"/>
              <a:t>, 1907</a:t>
            </a:r>
          </a:p>
        </p:txBody>
      </p:sp>
      <p:pic>
        <p:nvPicPr>
          <p:cNvPr id="2052" name="Picture 3">
            <a:extLst>
              <a:ext uri="{FF2B5EF4-FFF2-40B4-BE49-F238E27FC236}">
                <a16:creationId xmlns:a16="http://schemas.microsoft.com/office/drawing/2014/main" id="{DE1A571E-8DE4-454F-8655-8ECF35DE6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476195"/>
            <a:ext cx="5917720" cy="59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F5061A8-4FAC-BE47-9E63-CAC72CDD5024}"/>
              </a:ext>
            </a:extLst>
          </p:cNvPr>
          <p:cNvSpPr/>
          <p:nvPr/>
        </p:nvSpPr>
        <p:spPr>
          <a:xfrm>
            <a:off x="887849" y="476195"/>
            <a:ext cx="23230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800" dirty="0"/>
              <a:t>Kubisme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3FB9F124-A191-8F4C-B522-1F1451F2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61" y="457616"/>
            <a:ext cx="4818985" cy="594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D914AE2A-40CF-574B-A357-1230182ED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649" y="5521797"/>
            <a:ext cx="8229024" cy="1062832"/>
          </a:xfrm>
        </p:spPr>
        <p:txBody>
          <a:bodyPr vert="horz" lIns="91440" tIns="16003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da-DK" altLang="da-DK" sz="1814" dirty="0"/>
              <a:t>Pablo Picasso: </a:t>
            </a:r>
            <a:br>
              <a:rPr lang="da-DK" altLang="da-DK" sz="1814" dirty="0"/>
            </a:br>
            <a:r>
              <a:rPr lang="da-DK" altLang="da-DK" sz="1814" i="1" dirty="0"/>
              <a:t>Portræt af </a:t>
            </a:r>
            <a:r>
              <a:rPr lang="da-DK" altLang="da-DK" sz="1814" i="1" dirty="0" err="1"/>
              <a:t>Ambroise</a:t>
            </a:r>
            <a:r>
              <a:rPr lang="da-DK" altLang="da-DK" sz="1814" i="1" dirty="0"/>
              <a:t> </a:t>
            </a:r>
            <a:r>
              <a:rPr lang="da-DK" altLang="da-DK" sz="1814" i="1" dirty="0" err="1"/>
              <a:t>Vollard</a:t>
            </a:r>
            <a:r>
              <a:rPr lang="da-DK" altLang="da-DK" sz="1814" dirty="0"/>
              <a:t>, 1910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298D2A89-8945-FF40-9D7D-6AEFA986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44" y="349275"/>
            <a:ext cx="4114512" cy="615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631CCA84-1680-1F4C-A631-3AD2F616E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820" y="5646780"/>
            <a:ext cx="8229024" cy="1062832"/>
          </a:xfrm>
        </p:spPr>
        <p:txBody>
          <a:bodyPr vert="horz" lIns="91440" tIns="16003" rIns="91440" bIns="45720" rtlCol="0" anchor="ctr">
            <a:normAutofit/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da-DK" altLang="da-DK" sz="1814" dirty="0"/>
              <a:t>Pablo Picasso: </a:t>
            </a:r>
            <a:br>
              <a:rPr lang="da-DK" altLang="da-DK" sz="1814" dirty="0"/>
            </a:br>
            <a:r>
              <a:rPr lang="da-DK" altLang="da-DK" sz="1814" i="1" dirty="0"/>
              <a:t>Kvinde i armstol</a:t>
            </a:r>
            <a:r>
              <a:rPr lang="da-DK" altLang="da-DK" sz="1814" dirty="0"/>
              <a:t>,1913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1491</TotalTime>
  <Words>232</Words>
  <Application>Microsoft Macintosh PowerPoint</Application>
  <PresentationFormat>Widescreen</PresentationFormat>
  <Paragraphs>25</Paragraphs>
  <Slides>13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Office-tema</vt:lpstr>
      <vt:lpstr>Modernismen</vt:lpstr>
      <vt:lpstr>PowerPoint-præsentation</vt:lpstr>
      <vt:lpstr>PowerPoint-præsentation</vt:lpstr>
      <vt:lpstr>PowerPoint-præsentation</vt:lpstr>
      <vt:lpstr>René Magritte: The Victory, 1939</vt:lpstr>
      <vt:lpstr>PowerPoint-præsentation</vt:lpstr>
      <vt:lpstr>Pablo Picasso:  Frøknerne fra Avignon, 1907</vt:lpstr>
      <vt:lpstr>Pablo Picasso:  Portræt af Ambroise Vollard, 1910</vt:lpstr>
      <vt:lpstr>Pablo Picasso:  Kvinde i armstol,1913</vt:lpstr>
      <vt:lpstr>Roy Lichtenstein: Interiør med åkander, 1991 https://www.tate.org.uk/art/artworks/lichtenstein-interior-with-waterlilies-t07339 </vt:lpstr>
      <vt:lpstr>Analyseøvelse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René Magritte</dc:title>
  <dc:creator>Ditte Bang Skovgård-Hansen</dc:creator>
  <cp:lastModifiedBy>Ditte Bang Skovgård-Hansen</cp:lastModifiedBy>
  <cp:revision>15</cp:revision>
  <dcterms:created xsi:type="dcterms:W3CDTF">2019-05-07T12:09:53Z</dcterms:created>
  <dcterms:modified xsi:type="dcterms:W3CDTF">2025-12-02T07:27:55Z</dcterms:modified>
</cp:coreProperties>
</file>