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sldIdLst>
    <p:sldId id="256" r:id="rId2"/>
    <p:sldId id="260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2EF254-7DFE-4027-964F-57EED4A21149}" v="13" dt="2025-08-13T08:03:30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e Klemensen Gade" userId="aefbba8f-87b0-4f91-8416-c82b1f72b54c" providerId="ADAL" clId="{582EF254-7DFE-4027-964F-57EED4A21149}"/>
    <pc:docChg chg="undo custSel addSld modSld sldOrd">
      <pc:chgData name="Lene Klemensen Gade" userId="aefbba8f-87b0-4f91-8416-c82b1f72b54c" providerId="ADAL" clId="{582EF254-7DFE-4027-964F-57EED4A21149}" dt="2025-08-13T08:10:08.536" v="172" actId="20577"/>
      <pc:docMkLst>
        <pc:docMk/>
      </pc:docMkLst>
      <pc:sldChg chg="ord">
        <pc:chgData name="Lene Klemensen Gade" userId="aefbba8f-87b0-4f91-8416-c82b1f72b54c" providerId="ADAL" clId="{582EF254-7DFE-4027-964F-57EED4A21149}" dt="2025-08-13T07:55:19.525" v="2"/>
        <pc:sldMkLst>
          <pc:docMk/>
          <pc:sldMk cId="2540494305" sldId="256"/>
        </pc:sldMkLst>
      </pc:sldChg>
      <pc:sldChg chg="modSp mod">
        <pc:chgData name="Lene Klemensen Gade" userId="aefbba8f-87b0-4f91-8416-c82b1f72b54c" providerId="ADAL" clId="{582EF254-7DFE-4027-964F-57EED4A21149}" dt="2025-08-13T08:10:08.536" v="172" actId="20577"/>
        <pc:sldMkLst>
          <pc:docMk/>
          <pc:sldMk cId="3534662395" sldId="258"/>
        </pc:sldMkLst>
        <pc:spChg chg="mod">
          <ac:chgData name="Lene Klemensen Gade" userId="aefbba8f-87b0-4f91-8416-c82b1f72b54c" providerId="ADAL" clId="{582EF254-7DFE-4027-964F-57EED4A21149}" dt="2025-08-13T08:10:08.536" v="172" actId="20577"/>
          <ac:spMkLst>
            <pc:docMk/>
            <pc:sldMk cId="3534662395" sldId="258"/>
            <ac:spMk id="2" creationId="{42BE4ABD-60CF-734B-62BE-BF94FC5C882A}"/>
          </ac:spMkLst>
        </pc:spChg>
      </pc:sldChg>
      <pc:sldChg chg="addSp delSp modSp new mod setBg">
        <pc:chgData name="Lene Klemensen Gade" userId="aefbba8f-87b0-4f91-8416-c82b1f72b54c" providerId="ADAL" clId="{582EF254-7DFE-4027-964F-57EED4A21149}" dt="2025-08-13T08:08:05.743" v="140" actId="1076"/>
        <pc:sldMkLst>
          <pc:docMk/>
          <pc:sldMk cId="3344479288" sldId="260"/>
        </pc:sldMkLst>
        <pc:spChg chg="del mod">
          <ac:chgData name="Lene Klemensen Gade" userId="aefbba8f-87b0-4f91-8416-c82b1f72b54c" providerId="ADAL" clId="{582EF254-7DFE-4027-964F-57EED4A21149}" dt="2025-08-13T08:00:28.585" v="28" actId="478"/>
          <ac:spMkLst>
            <pc:docMk/>
            <pc:sldMk cId="3344479288" sldId="260"/>
            <ac:spMk id="2" creationId="{35ECBA7F-946E-81D8-E98E-E62F454244A6}"/>
          </ac:spMkLst>
        </pc:spChg>
        <pc:spChg chg="mod ord">
          <ac:chgData name="Lene Klemensen Gade" userId="aefbba8f-87b0-4f91-8416-c82b1f72b54c" providerId="ADAL" clId="{582EF254-7DFE-4027-964F-57EED4A21149}" dt="2025-08-13T08:01:37.880" v="85" actId="27636"/>
          <ac:spMkLst>
            <pc:docMk/>
            <pc:sldMk cId="3344479288" sldId="260"/>
            <ac:spMk id="3" creationId="{BFCE231A-4C84-0B8C-FC7C-20F4A0DB0202}"/>
          </ac:spMkLst>
        </pc:spChg>
        <pc:spChg chg="add mod ord">
          <ac:chgData name="Lene Klemensen Gade" userId="aefbba8f-87b0-4f91-8416-c82b1f72b54c" providerId="ADAL" clId="{582EF254-7DFE-4027-964F-57EED4A21149}" dt="2025-08-13T07:59:01.286" v="9" actId="26606"/>
          <ac:spMkLst>
            <pc:docMk/>
            <pc:sldMk cId="3344479288" sldId="260"/>
            <ac:spMk id="5" creationId="{55315792-65EB-2559-2FE7-00AD4D3B6375}"/>
          </ac:spMkLst>
        </pc:spChg>
        <pc:spChg chg="add mod">
          <ac:chgData name="Lene Klemensen Gade" userId="aefbba8f-87b0-4f91-8416-c82b1f72b54c" providerId="ADAL" clId="{582EF254-7DFE-4027-964F-57EED4A21149}" dt="2025-08-13T08:00:47.058" v="29"/>
          <ac:spMkLst>
            <pc:docMk/>
            <pc:sldMk cId="3344479288" sldId="260"/>
            <ac:spMk id="8" creationId="{6737288C-57C6-5C93-B41D-367C83EDF916}"/>
          </ac:spMkLst>
        </pc:spChg>
        <pc:spChg chg="add mod">
          <ac:chgData name="Lene Klemensen Gade" userId="aefbba8f-87b0-4f91-8416-c82b1f72b54c" providerId="ADAL" clId="{582EF254-7DFE-4027-964F-57EED4A21149}" dt="2025-08-13T08:01:29.718" v="67" actId="14100"/>
          <ac:spMkLst>
            <pc:docMk/>
            <pc:sldMk cId="3344479288" sldId="260"/>
            <ac:spMk id="9" creationId="{97DB8673-7FC5-B458-A78C-F64FC8226044}"/>
          </ac:spMkLst>
        </pc:spChg>
        <pc:spChg chg="add mod">
          <ac:chgData name="Lene Klemensen Gade" userId="aefbba8f-87b0-4f91-8416-c82b1f72b54c" providerId="ADAL" clId="{582EF254-7DFE-4027-964F-57EED4A21149}" dt="2025-08-13T08:03:53.173" v="139" actId="1076"/>
          <ac:spMkLst>
            <pc:docMk/>
            <pc:sldMk cId="3344479288" sldId="260"/>
            <ac:spMk id="10" creationId="{7BBA1F15-6A8E-AC01-0FC8-F45DB8F4C5FA}"/>
          </ac:spMkLst>
        </pc:spChg>
        <pc:spChg chg="add mod">
          <ac:chgData name="Lene Klemensen Gade" userId="aefbba8f-87b0-4f91-8416-c82b1f72b54c" providerId="ADAL" clId="{582EF254-7DFE-4027-964F-57EED4A21149}" dt="2025-08-13T08:03:44.695" v="138" actId="1076"/>
          <ac:spMkLst>
            <pc:docMk/>
            <pc:sldMk cId="3344479288" sldId="260"/>
            <ac:spMk id="11" creationId="{F47E502C-AFA0-6F16-2516-E11D5C17CCF1}"/>
          </ac:spMkLst>
        </pc:spChg>
        <pc:spChg chg="add del">
          <ac:chgData name="Lene Klemensen Gade" userId="aefbba8f-87b0-4f91-8416-c82b1f72b54c" providerId="ADAL" clId="{582EF254-7DFE-4027-964F-57EED4A21149}" dt="2025-08-13T07:59:01.278" v="8" actId="26606"/>
          <ac:spMkLst>
            <pc:docMk/>
            <pc:sldMk cId="3344479288" sldId="260"/>
            <ac:spMk id="12" creationId="{48B1C393-6092-0697-2302-83D09152DBFA}"/>
          </ac:spMkLst>
        </pc:spChg>
        <pc:spChg chg="add mod">
          <ac:chgData name="Lene Klemensen Gade" userId="aefbba8f-87b0-4f91-8416-c82b1f72b54c" providerId="ADAL" clId="{582EF254-7DFE-4027-964F-57EED4A21149}" dt="2025-08-13T08:02:03.283" v="105" actId="20577"/>
          <ac:spMkLst>
            <pc:docMk/>
            <pc:sldMk cId="3344479288" sldId="260"/>
            <ac:spMk id="13" creationId="{B7AA43FB-61B3-AE5A-12B5-0DA5A72AF0EC}"/>
          </ac:spMkLst>
        </pc:spChg>
        <pc:spChg chg="add">
          <ac:chgData name="Lene Klemensen Gade" userId="aefbba8f-87b0-4f91-8416-c82b1f72b54c" providerId="ADAL" clId="{582EF254-7DFE-4027-964F-57EED4A21149}" dt="2025-08-13T07:59:01.286" v="9" actId="26606"/>
          <ac:spMkLst>
            <pc:docMk/>
            <pc:sldMk cId="3344479288" sldId="260"/>
            <ac:spMk id="14" creationId="{7BBE38AE-0361-E83E-6D6B-123770765EC3}"/>
          </ac:spMkLst>
        </pc:spChg>
        <pc:spChg chg="add mod">
          <ac:chgData name="Lene Klemensen Gade" userId="aefbba8f-87b0-4f91-8416-c82b1f72b54c" providerId="ADAL" clId="{582EF254-7DFE-4027-964F-57EED4A21149}" dt="2025-08-13T08:02:36.101" v="120" actId="27636"/>
          <ac:spMkLst>
            <pc:docMk/>
            <pc:sldMk cId="3344479288" sldId="260"/>
            <ac:spMk id="15" creationId="{A99E9AF6-3DBF-449E-63F1-89FF0DE35258}"/>
          </ac:spMkLst>
        </pc:spChg>
        <pc:spChg chg="add mod">
          <ac:chgData name="Lene Klemensen Gade" userId="aefbba8f-87b0-4f91-8416-c82b1f72b54c" providerId="ADAL" clId="{582EF254-7DFE-4027-964F-57EED4A21149}" dt="2025-08-13T08:02:52.760" v="131" actId="1076"/>
          <ac:spMkLst>
            <pc:docMk/>
            <pc:sldMk cId="3344479288" sldId="260"/>
            <ac:spMk id="16" creationId="{C668CC50-F0A2-3446-1B6A-A087ABDB71B4}"/>
          </ac:spMkLst>
        </pc:spChg>
        <pc:picChg chg="add del mod ord">
          <ac:chgData name="Lene Klemensen Gade" userId="aefbba8f-87b0-4f91-8416-c82b1f72b54c" providerId="ADAL" clId="{582EF254-7DFE-4027-964F-57EED4A21149}" dt="2025-08-13T08:03:29.053" v="135" actId="21"/>
          <ac:picMkLst>
            <pc:docMk/>
            <pc:sldMk cId="3344479288" sldId="260"/>
            <ac:picMk id="6" creationId="{4DA32A21-9360-0D58-B9B4-309EA180A7DB}"/>
          </ac:picMkLst>
        </pc:picChg>
        <pc:picChg chg="add mod">
          <ac:chgData name="Lene Klemensen Gade" userId="aefbba8f-87b0-4f91-8416-c82b1f72b54c" providerId="ADAL" clId="{582EF254-7DFE-4027-964F-57EED4A21149}" dt="2025-08-13T07:59:01.286" v="9" actId="26606"/>
          <ac:picMkLst>
            <pc:docMk/>
            <pc:sldMk cId="3344479288" sldId="260"/>
            <ac:picMk id="7" creationId="{A5CC6053-9FFE-5D8F-66A3-DB337FE9B08A}"/>
          </ac:picMkLst>
        </pc:picChg>
        <pc:picChg chg="add mod">
          <ac:chgData name="Lene Klemensen Gade" userId="aefbba8f-87b0-4f91-8416-c82b1f72b54c" providerId="ADAL" clId="{582EF254-7DFE-4027-964F-57EED4A21149}" dt="2025-08-13T08:08:05.743" v="140" actId="1076"/>
          <ac:picMkLst>
            <pc:docMk/>
            <pc:sldMk cId="3344479288" sldId="260"/>
            <ac:picMk id="17" creationId="{4DA32A21-9360-0D58-B9B4-309EA180A7D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2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49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98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9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35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3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8/13/2025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71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8/13/2025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8/13/2025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4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57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8/13/2025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04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8/13/2025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8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76" r:id="rId6"/>
    <p:sldLayoutId id="2147483672" r:id="rId7"/>
    <p:sldLayoutId id="2147483673" r:id="rId8"/>
    <p:sldLayoutId id="2147483674" r:id="rId9"/>
    <p:sldLayoutId id="2147483675" r:id="rId10"/>
    <p:sldLayoutId id="214748367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FD83242-972E-9242-14A7-19B922AFB2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909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F15DF8A-891A-1965-E372-1BA1F3B94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507179" y="173179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3000"/>
                </a:schemeClr>
              </a:gs>
              <a:gs pos="26000">
                <a:schemeClr val="bg1">
                  <a:alpha val="20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997FF3-4B8D-9987-D271-1531280C9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3219" y="898373"/>
            <a:ext cx="4470544" cy="3474720"/>
          </a:xfrm>
        </p:spPr>
        <p:txBody>
          <a:bodyPr anchor="b">
            <a:normAutofit/>
          </a:bodyPr>
          <a:lstStyle/>
          <a:p>
            <a:pPr algn="l"/>
            <a:r>
              <a:rPr lang="da-DK" sz="5800" dirty="0"/>
              <a:t>Kroppen i kunsten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88E40A4-CB84-2A94-1AAB-300E56365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2646" y="4495013"/>
            <a:ext cx="4116410" cy="1386840"/>
          </a:xfrm>
        </p:spPr>
        <p:txBody>
          <a:bodyPr anchor="t">
            <a:normAutofit/>
          </a:bodyPr>
          <a:lstStyle/>
          <a:p>
            <a:pPr algn="l"/>
            <a:endParaRPr lang="da-DK" sz="2200"/>
          </a:p>
        </p:txBody>
      </p:sp>
    </p:spTree>
    <p:extLst>
      <p:ext uri="{BB962C8B-B14F-4D97-AF65-F5344CB8AC3E}">
        <p14:creationId xmlns:p14="http://schemas.microsoft.com/office/powerpoint/2010/main" val="2540494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>
            <a:extLst>
              <a:ext uri="{FF2B5EF4-FFF2-40B4-BE49-F238E27FC236}">
                <a16:creationId xmlns:a16="http://schemas.microsoft.com/office/drawing/2014/main" id="{7BBE38AE-0361-E83E-6D6B-123770765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5CC6053-9FFE-5D8F-66A3-DB337FE9B0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08" r="9562" b="-2"/>
          <a:stretch>
            <a:fillRect/>
          </a:stretch>
        </p:blipFill>
        <p:spPr>
          <a:xfrm>
            <a:off x="20" y="10"/>
            <a:ext cx="6068568" cy="490837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5315792-65EB-2559-2FE7-00AD4D3B6375}"/>
              </a:ext>
            </a:extLst>
          </p:cNvPr>
          <p:cNvSpPr txBox="1"/>
          <p:nvPr/>
        </p:nvSpPr>
        <p:spPr>
          <a:xfrm>
            <a:off x="3047215" y="3108191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br>
              <a:rPr lang="da-DK"/>
            </a:b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FCE231A-4C84-0B8C-FC7C-20F4A0DB0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3854" y="5223053"/>
            <a:ext cx="2067472" cy="524526"/>
          </a:xfrm>
        </p:spPr>
        <p:txBody>
          <a:bodyPr anchor="ctr">
            <a:normAutofit fontScale="92500"/>
          </a:bodyPr>
          <a:lstStyle/>
          <a:p>
            <a:pPr algn="r"/>
            <a:r>
              <a:rPr lang="da-DK" dirty="0">
                <a:solidFill>
                  <a:schemeClr val="accent6">
                    <a:lumMod val="50000"/>
                  </a:schemeClr>
                </a:solidFill>
              </a:rPr>
              <a:t>Hvad er naturligt?</a:t>
            </a:r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6737288C-57C6-5C93-B41D-367C83EDF916}"/>
              </a:ext>
            </a:extLst>
          </p:cNvPr>
          <p:cNvSpPr txBox="1">
            <a:spLocks/>
          </p:cNvSpPr>
          <p:nvPr/>
        </p:nvSpPr>
        <p:spPr>
          <a:xfrm>
            <a:off x="9881326" y="6078346"/>
            <a:ext cx="2067472" cy="52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>
                <a:solidFill>
                  <a:schemeClr val="accent6">
                    <a:lumMod val="50000"/>
                  </a:schemeClr>
                </a:solidFill>
              </a:rPr>
              <a:t>Hvem er  jeg?</a:t>
            </a:r>
            <a:endParaRPr lang="da-DK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97DB8673-7FC5-B458-A78C-F64FC8226044}"/>
              </a:ext>
            </a:extLst>
          </p:cNvPr>
          <p:cNvSpPr txBox="1">
            <a:spLocks/>
          </p:cNvSpPr>
          <p:nvPr/>
        </p:nvSpPr>
        <p:spPr>
          <a:xfrm>
            <a:off x="5402021" y="5935598"/>
            <a:ext cx="2516493" cy="52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>
                <a:solidFill>
                  <a:schemeClr val="accent6">
                    <a:lumMod val="50000"/>
                  </a:schemeClr>
                </a:solidFill>
              </a:rPr>
              <a:t>Hvad er et menneske?</a:t>
            </a:r>
          </a:p>
        </p:txBody>
      </p:sp>
      <p:sp>
        <p:nvSpPr>
          <p:cNvPr id="10" name="Undertitel 2">
            <a:extLst>
              <a:ext uri="{FF2B5EF4-FFF2-40B4-BE49-F238E27FC236}">
                <a16:creationId xmlns:a16="http://schemas.microsoft.com/office/drawing/2014/main" id="{7BBA1F15-6A8E-AC01-0FC8-F45DB8F4C5FA}"/>
              </a:ext>
            </a:extLst>
          </p:cNvPr>
          <p:cNvSpPr txBox="1">
            <a:spLocks/>
          </p:cNvSpPr>
          <p:nvPr/>
        </p:nvSpPr>
        <p:spPr>
          <a:xfrm>
            <a:off x="2556632" y="5017496"/>
            <a:ext cx="2067472" cy="52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>
                <a:solidFill>
                  <a:schemeClr val="accent6">
                    <a:lumMod val="50000"/>
                  </a:schemeClr>
                </a:solidFill>
              </a:rPr>
              <a:t>Hvem er  vi?</a:t>
            </a:r>
          </a:p>
        </p:txBody>
      </p:sp>
      <p:sp>
        <p:nvSpPr>
          <p:cNvPr id="11" name="Undertitel 2">
            <a:extLst>
              <a:ext uri="{FF2B5EF4-FFF2-40B4-BE49-F238E27FC236}">
                <a16:creationId xmlns:a16="http://schemas.microsoft.com/office/drawing/2014/main" id="{F47E502C-AFA0-6F16-2516-E11D5C17CCF1}"/>
              </a:ext>
            </a:extLst>
          </p:cNvPr>
          <p:cNvSpPr txBox="1">
            <a:spLocks/>
          </p:cNvSpPr>
          <p:nvPr/>
        </p:nvSpPr>
        <p:spPr>
          <a:xfrm>
            <a:off x="371925" y="6085049"/>
            <a:ext cx="2067472" cy="52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>
                <a:solidFill>
                  <a:schemeClr val="accent6">
                    <a:lumMod val="50000"/>
                  </a:schemeClr>
                </a:solidFill>
              </a:rPr>
              <a:t>Hvad er smukt?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B7AA43FB-61B3-AE5A-12B5-0DA5A72AF0EC}"/>
              </a:ext>
            </a:extLst>
          </p:cNvPr>
          <p:cNvSpPr txBox="1">
            <a:spLocks/>
          </p:cNvSpPr>
          <p:nvPr/>
        </p:nvSpPr>
        <p:spPr>
          <a:xfrm>
            <a:off x="1434356" y="5590726"/>
            <a:ext cx="2067472" cy="52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>
                <a:solidFill>
                  <a:schemeClr val="accent6">
                    <a:lumMod val="50000"/>
                  </a:schemeClr>
                </a:solidFill>
              </a:rPr>
              <a:t>Hvad er grimt?</a:t>
            </a:r>
          </a:p>
        </p:txBody>
      </p:sp>
      <p:sp>
        <p:nvSpPr>
          <p:cNvPr id="15" name="Undertitel 2">
            <a:extLst>
              <a:ext uri="{FF2B5EF4-FFF2-40B4-BE49-F238E27FC236}">
                <a16:creationId xmlns:a16="http://schemas.microsoft.com/office/drawing/2014/main" id="{A99E9AF6-3DBF-449E-63F1-89FF0DE35258}"/>
              </a:ext>
            </a:extLst>
          </p:cNvPr>
          <p:cNvSpPr txBox="1">
            <a:spLocks/>
          </p:cNvSpPr>
          <p:nvPr/>
        </p:nvSpPr>
        <p:spPr>
          <a:xfrm>
            <a:off x="4230882" y="5363511"/>
            <a:ext cx="2301943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>
                <a:solidFill>
                  <a:schemeClr val="accent6">
                    <a:lumMod val="50000"/>
                  </a:schemeClr>
                </a:solidFill>
              </a:rPr>
              <a:t>Hvad er en kvinde?</a:t>
            </a:r>
          </a:p>
        </p:txBody>
      </p:sp>
      <p:sp>
        <p:nvSpPr>
          <p:cNvPr id="16" name="Undertitel 2">
            <a:extLst>
              <a:ext uri="{FF2B5EF4-FFF2-40B4-BE49-F238E27FC236}">
                <a16:creationId xmlns:a16="http://schemas.microsoft.com/office/drawing/2014/main" id="{C668CC50-F0A2-3446-1B6A-A087ABDB71B4}"/>
              </a:ext>
            </a:extLst>
          </p:cNvPr>
          <p:cNvSpPr txBox="1">
            <a:spLocks/>
          </p:cNvSpPr>
          <p:nvPr/>
        </p:nvSpPr>
        <p:spPr>
          <a:xfrm>
            <a:off x="8690172" y="5620929"/>
            <a:ext cx="2067472" cy="52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dirty="0">
                <a:solidFill>
                  <a:schemeClr val="accent6">
                    <a:lumMod val="50000"/>
                  </a:schemeClr>
                </a:solidFill>
              </a:rPr>
              <a:t>Hvad er en mand?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DA32A21-9360-0D58-B9B4-309EA180A7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95" r="-3" b="-3"/>
          <a:stretch>
            <a:fillRect/>
          </a:stretch>
        </p:blipFill>
        <p:spPr>
          <a:xfrm>
            <a:off x="6107349" y="4854"/>
            <a:ext cx="6068588" cy="49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79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6C1EEF-7D9E-29DE-2286-757ACCD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03504"/>
            <a:ext cx="3553412" cy="1527048"/>
          </a:xfrm>
        </p:spPr>
        <p:txBody>
          <a:bodyPr anchor="b">
            <a:normAutofit/>
          </a:bodyPr>
          <a:lstStyle/>
          <a:p>
            <a:r>
              <a:rPr lang="da-DK" sz="2500" dirty="0"/>
              <a:t>Kroppen spiller en vigtig rolle i kunsten</a:t>
            </a:r>
            <a:br>
              <a:rPr lang="da-DK" sz="2500" dirty="0"/>
            </a:br>
            <a:r>
              <a:rPr lang="da-DK" sz="2500" dirty="0"/>
              <a:t>	- måske den 		vigtigste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E681D90-217F-266E-80F1-B13A3BA94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212848"/>
            <a:ext cx="3553412" cy="412242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endParaRPr lang="da-DK" sz="1500" dirty="0"/>
          </a:p>
          <a:p>
            <a:pPr marL="0" indent="0">
              <a:lnSpc>
                <a:spcPct val="110000"/>
              </a:lnSpc>
              <a:buNone/>
            </a:pPr>
            <a:r>
              <a:rPr lang="da-DK" sz="1500" dirty="0"/>
              <a:t>Når kunstnere arbejder med kroppen, undersøger de nemlig, hvad et menneske er – eller hvem de selv er.</a:t>
            </a:r>
          </a:p>
          <a:p>
            <a:pPr>
              <a:lnSpc>
                <a:spcPct val="110000"/>
              </a:lnSpc>
            </a:pPr>
            <a:r>
              <a:rPr lang="da-DK" sz="1500" dirty="0"/>
              <a:t>Det kan handle om skønhed</a:t>
            </a:r>
          </a:p>
          <a:p>
            <a:pPr>
              <a:lnSpc>
                <a:spcPct val="110000"/>
              </a:lnSpc>
            </a:pPr>
            <a:r>
              <a:rPr lang="da-DK" sz="1500" dirty="0"/>
              <a:t>Det kan handle om undersøgelser af menneskelighed</a:t>
            </a:r>
          </a:p>
          <a:p>
            <a:pPr>
              <a:lnSpc>
                <a:spcPct val="110000"/>
              </a:lnSpc>
            </a:pPr>
            <a:r>
              <a:rPr lang="da-DK" sz="1500" dirty="0"/>
              <a:t>Det kan handle om identitet og magt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a-DK" sz="1500" dirty="0"/>
              <a:t>		- og meget andet</a:t>
            </a:r>
          </a:p>
          <a:p>
            <a:pPr marL="0" indent="0">
              <a:lnSpc>
                <a:spcPct val="110000"/>
              </a:lnSpc>
              <a:buNone/>
            </a:pPr>
            <a:endParaRPr lang="da-DK" sz="15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7FDC0AD-AD5B-EE24-84FF-AC8C3D53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73" r="28108"/>
          <a:stretch>
            <a:fillRect/>
          </a:stretch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81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2BE4ABD-60CF-734B-62BE-BF94FC5C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802" y="603504"/>
            <a:ext cx="5577902" cy="1527048"/>
          </a:xfrm>
        </p:spPr>
        <p:txBody>
          <a:bodyPr anchor="b">
            <a:normAutofit fontScale="90000"/>
          </a:bodyPr>
          <a:lstStyle/>
          <a:p>
            <a:r>
              <a:rPr lang="da-DK" dirty="0"/>
              <a:t>Vi skal sammen kigge på tre måder at arbejde </a:t>
            </a:r>
            <a:r>
              <a:rPr lang="da-DK"/>
              <a:t>med kroppen på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A838A74-DD38-EC50-2F65-F0635FACC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300" y="433384"/>
            <a:ext cx="3130201" cy="6019618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0C1DD9-25EB-4F4F-63A6-212BCE53B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6802" y="2212848"/>
            <a:ext cx="5577902" cy="4096512"/>
          </a:xfrm>
        </p:spPr>
        <p:txBody>
          <a:bodyPr>
            <a:normAutofit/>
          </a:bodyPr>
          <a:lstStyle/>
          <a:p>
            <a:r>
              <a:rPr lang="da-DK" sz="1800"/>
              <a:t>Den antikke krop</a:t>
            </a:r>
          </a:p>
          <a:p>
            <a:endParaRPr lang="da-DK" sz="1800"/>
          </a:p>
          <a:p>
            <a:r>
              <a:rPr lang="da-DK" sz="1800"/>
              <a:t>Skulpturen i den moderne kunst</a:t>
            </a:r>
          </a:p>
          <a:p>
            <a:endParaRPr lang="da-DK" sz="1800"/>
          </a:p>
          <a:p>
            <a:r>
              <a:rPr lang="da-DK" sz="1800"/>
              <a:t>Kroppen i samtidskunsten</a:t>
            </a:r>
          </a:p>
        </p:txBody>
      </p:sp>
    </p:spTree>
    <p:extLst>
      <p:ext uri="{BB962C8B-B14F-4D97-AF65-F5344CB8AC3E}">
        <p14:creationId xmlns:p14="http://schemas.microsoft.com/office/powerpoint/2010/main" val="3534662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65F7F7-2FCE-8F01-53DE-15C39342B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1BA173-96AE-C60B-3DAE-80164D08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21" y="501345"/>
            <a:ext cx="8728364" cy="6892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/>
              <a:t>Men først skal vi undersøge, hvordan vi ser ud!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81DE9428-25EB-48DB-EAF0-6036C029E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0" y="178211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02855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134</Words>
  <Application>Microsoft Office PowerPoint</Application>
  <PresentationFormat>Widescreen</PresentationFormat>
  <Paragraphs>24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8" baseType="lpstr">
      <vt:lpstr>Arial</vt:lpstr>
      <vt:lpstr>Neue Haas Grotesk Text Pro</vt:lpstr>
      <vt:lpstr>VanillaVTI</vt:lpstr>
      <vt:lpstr>Kroppen i kunsten</vt:lpstr>
      <vt:lpstr>PowerPoint-præsentation</vt:lpstr>
      <vt:lpstr>Kroppen spiller en vigtig rolle i kunsten  - måske den   vigtigste</vt:lpstr>
      <vt:lpstr>Vi skal sammen kigge på tre måder at arbejde med kroppen på</vt:lpstr>
      <vt:lpstr>Men først skal vi undersøge, hvordan vi ser ud!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Lene Klemensen Gade</dc:creator>
  <cp:lastModifiedBy>Lene Klemensen Gade</cp:lastModifiedBy>
  <cp:revision>1</cp:revision>
  <dcterms:created xsi:type="dcterms:W3CDTF">2025-08-12T18:30:35Z</dcterms:created>
  <dcterms:modified xsi:type="dcterms:W3CDTF">2025-08-13T08:10:10Z</dcterms:modified>
</cp:coreProperties>
</file>