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62" r:id="rId3"/>
    <p:sldId id="258" r:id="rId4"/>
    <p:sldId id="259" r:id="rId5"/>
    <p:sldId id="260" r:id="rId6"/>
    <p:sldId id="263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F3DC-5971-424B-917C-E0A8FC7291BB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65076-2B3B-421E-AEF5-F445A53520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356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65076-2B3B-421E-AEF5-F445A535205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823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DEF4C-AD63-2B15-1891-AC4932836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FB9924B-2FEA-A599-DD91-2F3562921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635F4F-0B82-E8A0-9CEA-3E9F8B76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8AE7BC-7A6B-DE39-499B-020A7F0A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ED732C7-E78A-D4F8-B862-DAF0501C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269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D2A94-262B-912C-67CB-6C5C6928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A2BA32F-012B-D0A4-F22C-819BDD341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E125BA-C3D9-6568-AEF4-F00018FF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0E39D7-9B9F-4AEB-1ABC-9478D060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C3EFF41-1310-3C9B-F6A0-EC51F9FF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833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FBA0A65C-F175-74EF-E1ED-621337E33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8700964-9DC4-6EFC-EA65-29EEF96CB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9391150-EADE-C117-0F3C-4923B6F8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969812-1567-650F-4470-876FB7FAF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2B772F-7D39-A28A-821C-DFE65070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850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FB06B-8F18-DAE5-35D7-23E75F8A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90B825-9B17-8EA0-C468-A74D4712E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767A7C1-0F00-E19A-D0B0-AB64BD6E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4E55AD1-7D32-BB29-9F24-C98E8BA4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F523F75-3A2B-D78C-2291-69E4C7F5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206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FAABB2-5F56-26F7-DD0B-2813CA0F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0BD678-56EF-08D1-3568-430D06C14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B28DB2D-EF12-5D61-411D-437D0E9B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2A369A-077B-8D7D-B6B9-1DEB442B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06E1F64-3B8C-8AAF-0600-056D12E7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848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7E929-3076-00EE-FBE0-FC492FA6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D1525F-2524-6DB0-73AB-B87F7D087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C321FC-71DC-D801-01B9-0B012B3E4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02BEE90-0F78-40FC-BAC7-30AF1F248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27DD9D6-D509-2EC6-9FCB-AB104D59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F0B6A22-ACB3-B6B4-0516-35289083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583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556BE-B1D3-7E5D-3B04-E455C156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862F150-6D3C-07C7-5F22-E1EBF9E1E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92C504C-395B-9A6E-C2CE-D376EFFFE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A65DFF1-6EC8-F6C2-4373-B6BB09DE1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DCDED31-C3BE-392D-2708-A5691D684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8B72202-F047-9D1A-12B7-B3D169E09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3891861-1898-802A-90BF-C1E5F3D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DF2F018-2FB5-D3D5-4E6D-1AB04FB5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147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EDFF5-C35C-127E-6AC3-1D0AAF8F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9B3F76B-C9B8-885F-B9C7-AFEE552A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BA328A1-7416-B386-BCC9-22FD57C7B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5A7DCF-0F93-B144-B2A5-CDB9964C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900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BD29485-6AF8-1862-795F-A8A4F6AE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ECBE263-8687-771C-89DE-6E028868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36F7D49-C9C3-A1AE-38BF-2EF29797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236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A4A01-D812-41E7-FDB9-95829B87C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D00C32-C6D5-5FF8-D72E-04AB8198C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5E07C45-5044-18D4-B5C8-4CA25AEFA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FF673D6-C5BF-D027-6224-F7BEFFCD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3D2AB2C-A693-4F00-301E-EA5FFD2A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60FFAF2-C641-08F6-06BB-F7FA131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401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98C7A7-9BC4-E6A8-09EC-811C8928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31BF044-ACA7-6819-66F4-76AB5B588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AE4B1D2-4727-DE01-F699-39E97C824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AFB7182-A63E-1A2E-2EF6-B7AAC57C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6850A9F-8FCA-FFD2-9DAE-74501641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B06220C-5B24-7857-6BBC-7AA6A5425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930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B605001-C124-E1B6-22F4-73338C69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DCE8654-CE21-CC12-7D44-3872A6B8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0564D8-D8A5-9137-6CC9-E44FDE9E8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42A570-80FE-4826-95FD-BE679607B6D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E60D9AA-0EE2-589A-C746-EDB0B3D1F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A8F71FA-17FC-A256-97A5-E0C7B18AB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373C5A-9C22-4E56-BE75-4607B0D2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217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538EB5B-1B89-A34E-D522-57CDAADB1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21B555-7817-3190-52F2-971F215A5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Modul 8:</a:t>
            </a:r>
            <a:br>
              <a:rPr lang="en-US" sz="5200"/>
            </a:br>
            <a:r>
              <a:rPr lang="en-US" sz="5200"/>
              <a:t>Christian </a:t>
            </a:r>
            <a:r>
              <a:rPr lang="en-US" sz="5200" dirty="0"/>
              <a:t>Lemmerz</a:t>
            </a:r>
          </a:p>
        </p:txBody>
      </p:sp>
    </p:spTree>
    <p:extLst>
      <p:ext uri="{BB962C8B-B14F-4D97-AF65-F5344CB8AC3E}">
        <p14:creationId xmlns:p14="http://schemas.microsoft.com/office/powerpoint/2010/main" val="325149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E6046-FE38-A0C8-22FF-B1C09A69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skal også huske….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F60B17-91E0-F3B7-7254-7A986EF57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Skulpturens placering i rummet:</a:t>
            </a:r>
          </a:p>
          <a:p>
            <a:pPr lvl="1"/>
            <a:r>
              <a:rPr lang="da-DK" dirty="0"/>
              <a:t>Sokkel</a:t>
            </a:r>
          </a:p>
          <a:p>
            <a:pPr lvl="1"/>
            <a:r>
              <a:rPr lang="da-DK" dirty="0"/>
              <a:t>Samspil med omgivelserne</a:t>
            </a:r>
          </a:p>
        </p:txBody>
      </p:sp>
    </p:spTree>
    <p:extLst>
      <p:ext uri="{BB962C8B-B14F-4D97-AF65-F5344CB8AC3E}">
        <p14:creationId xmlns:p14="http://schemas.microsoft.com/office/powerpoint/2010/main" val="7848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8A4303-BEFA-2A09-6AD6-E9786738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a-DK" sz="4000" dirty="0" err="1"/>
              <a:t>Mother</a:t>
            </a:r>
            <a:r>
              <a:rPr lang="da-DK" sz="4000" dirty="0"/>
              <a:t> Theresa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7A295C-AE99-2AAA-21CB-D4CC9991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endParaRPr lang="da-DK" sz="200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8A7B0FF-28DF-EA11-03C6-64CD6D2338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69" r="-2" b="3673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9930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D7AFE8-EBB1-FBAE-41A6-2D4801E3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a-DK" sz="4000" dirty="0"/>
              <a:t>Adam-</a:t>
            </a:r>
            <a:r>
              <a:rPr lang="da-DK" sz="4000" dirty="0" err="1"/>
              <a:t>Kadmon</a:t>
            </a:r>
            <a:endParaRPr lang="da-DK" sz="4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DB71B5-B73E-01D1-6A9C-E0AEB9528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endParaRPr lang="da-DK" sz="200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D30600A-C35E-BAE2-C720-CA075794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831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165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3F8927A-C8A1-B28F-8A9E-BE5BFF434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0000"/>
          <a:stretch>
            <a:fillRect/>
          </a:stretch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64D88E-03C0-FBB8-6A51-16BFED97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Scene</a:t>
            </a:r>
          </a:p>
        </p:txBody>
      </p:sp>
    </p:spTree>
    <p:extLst>
      <p:ext uri="{BB962C8B-B14F-4D97-AF65-F5344CB8AC3E}">
        <p14:creationId xmlns:p14="http://schemas.microsoft.com/office/powerpoint/2010/main" val="222673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4E4467E-8D36-41E9-787B-ECAB48FEF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315" b="1143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70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25</Words>
  <Application>Microsoft Office PowerPoint</Application>
  <PresentationFormat>Widescreen</PresentationFormat>
  <Paragraphs>9</Paragraphs>
  <Slides>6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Office-tema</vt:lpstr>
      <vt:lpstr>Modul 8: Christian Lemmerz</vt:lpstr>
      <vt:lpstr>Vi skal også huske….</vt:lpstr>
      <vt:lpstr>Mother Theresa</vt:lpstr>
      <vt:lpstr>Adam-Kadmon</vt:lpstr>
      <vt:lpstr>Scene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Lene Klemensen Gade</dc:creator>
  <cp:lastModifiedBy>Lene Klemensen Gade</cp:lastModifiedBy>
  <cp:revision>1</cp:revision>
  <dcterms:created xsi:type="dcterms:W3CDTF">2025-09-15T19:29:39Z</dcterms:created>
  <dcterms:modified xsi:type="dcterms:W3CDTF">2025-09-15T19:57:29Z</dcterms:modified>
</cp:coreProperties>
</file>