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59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52"/>
  </p:normalViewPr>
  <p:slideViewPr>
    <p:cSldViewPr snapToGrid="0">
      <p:cViewPr varScale="1">
        <p:scale>
          <a:sx n="93" d="100"/>
          <a:sy n="93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FF584-8E66-C646-B08E-56898DA777BD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F4B4-794A-A046-BF16-9940128D8E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3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politiken.dk</a:t>
            </a:r>
            <a:r>
              <a:rPr lang="da-DK" dirty="0"/>
              <a:t>/kultur/kunst/art5625655/Museumsg%C3%A6ster-skal-have-svedehyttebehandling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AF4B4-794A-A046-BF16-9940128D8E5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9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87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81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7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7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5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2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3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3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669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5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704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623D-F2EA-4910-9DA2-1A18748AA2EA}" type="datetimeFigureOut">
              <a:rPr lang="da-DK" smtClean="0"/>
              <a:t>24.04.2025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5371-1912-4F1F-B300-46BAF9AC48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810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 descr="Franciska Clausen – Hele billedet - ARoS">
            <a:extLst>
              <a:ext uri="{FF2B5EF4-FFF2-40B4-BE49-F238E27FC236}">
                <a16:creationId xmlns:a16="http://schemas.microsoft.com/office/drawing/2014/main" id="{2C3FA631-13C5-4332-7C46-1F44E7CD3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645067"/>
            <a:ext cx="10598727" cy="5567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3428999"/>
            <a:ext cx="9144000" cy="2387600"/>
          </a:xfrm>
        </p:spPr>
        <p:txBody>
          <a:bodyPr>
            <a:noAutofit/>
          </a:bodyPr>
          <a:lstStyle/>
          <a:p>
            <a:br>
              <a:rPr lang="da-DK" sz="3200" dirty="0"/>
            </a:br>
            <a:r>
              <a:rPr lang="da-DK" sz="5400" b="1" dirty="0"/>
              <a:t>Hvordan udstiller man kunst?</a:t>
            </a:r>
            <a:endParaRPr lang="da-DK" sz="1800" b="1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B6FF459F-325D-684A-AD5A-9AB0FA368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741390"/>
            <a:ext cx="9144000" cy="1655762"/>
          </a:xfrm>
        </p:spPr>
        <p:txBody>
          <a:bodyPr/>
          <a:lstStyle/>
          <a:p>
            <a:r>
              <a:rPr lang="da-DK" dirty="0"/>
              <a:t>Udstillingsanalyse og kurateringsprincipper</a:t>
            </a:r>
          </a:p>
        </p:txBody>
      </p:sp>
    </p:spTree>
    <p:extLst>
      <p:ext uri="{BB962C8B-B14F-4D97-AF65-F5344CB8AC3E}">
        <p14:creationId xmlns:p14="http://schemas.microsoft.com/office/powerpoint/2010/main" val="239203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07AD3-6BF5-C74C-BFD2-E4E2D8B2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Kontekstuel kuratering og kunsten sat i sammenhæng</a:t>
            </a:r>
          </a:p>
        </p:txBody>
      </p:sp>
      <p:pic>
        <p:nvPicPr>
          <p:cNvPr id="5130" name="Picture 10" descr="Street Art: The New Generation&amp;quot; på Brandts Klædefabrik i Odense - Part 1 -  artworx">
            <a:extLst>
              <a:ext uri="{FF2B5EF4-FFF2-40B4-BE49-F238E27FC236}">
                <a16:creationId xmlns:a16="http://schemas.microsoft.com/office/drawing/2014/main" id="{18C10B2D-57BF-B548-B968-CE4501849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r="2" b="9622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nsk Graffiti 1984-2013 No 11- Kulturformidleren.dk | Udstillinger, Kunst">
            <a:extLst>
              <a:ext uri="{FF2B5EF4-FFF2-40B4-BE49-F238E27FC236}">
                <a16:creationId xmlns:a16="http://schemas.microsoft.com/office/drawing/2014/main" id="{12FD39C4-2E2A-8E41-867C-B534B841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8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deklemt Street Art - kunsten.nu - Online magasin og kalender for  billedkunst">
            <a:extLst>
              <a:ext uri="{FF2B5EF4-FFF2-40B4-BE49-F238E27FC236}">
                <a16:creationId xmlns:a16="http://schemas.microsoft.com/office/drawing/2014/main" id="{A5C2E007-2EA2-DF4C-ACE8-504CCAFE2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r="2" b="2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04440-63C6-0849-AF03-9A93CA30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Tematisk kuratering og nye møder</a:t>
            </a:r>
          </a:p>
        </p:txBody>
      </p:sp>
      <p:pic>
        <p:nvPicPr>
          <p:cNvPr id="6146" name="Picture 2" descr="Kunstmuseet Trapholt udstiller BILLED-BLADETS royale fotos | BILLED-BLADET">
            <a:extLst>
              <a:ext uri="{FF2B5EF4-FFF2-40B4-BE49-F238E27FC236}">
                <a16:creationId xmlns:a16="http://schemas.microsoft.com/office/drawing/2014/main" id="{206EE23F-5CF4-8849-8414-448A6D4A6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r="13219" b="2"/>
          <a:stretch/>
        </p:blipFill>
        <p:spPr bwMode="auto">
          <a:xfrm>
            <a:off x="609600" y="320749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0" name="Straight Connector 7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sn.dk -">
            <a:extLst>
              <a:ext uri="{FF2B5EF4-FFF2-40B4-BE49-F238E27FC236}">
                <a16:creationId xmlns:a16="http://schemas.microsoft.com/office/drawing/2014/main" id="{7C116249-3EEB-DB42-A17D-23A63A2AE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" b="-2"/>
          <a:stretch/>
        </p:blipFill>
        <p:spPr bwMode="auto">
          <a:xfrm>
            <a:off x="6370320" y="320109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1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35A89-C490-FE49-987A-9C544EF5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/>
              <a:t>Kuratering af nye medier og deltagerbetonet kunst</a:t>
            </a:r>
          </a:p>
        </p:txBody>
      </p:sp>
      <p:pic>
        <p:nvPicPr>
          <p:cNvPr id="7170" name="Picture 2" descr="Videokunstens mange ansigter - kunsten.nu - Online magasin og kalender for  billedkunst">
            <a:extLst>
              <a:ext uri="{FF2B5EF4-FFF2-40B4-BE49-F238E27FC236}">
                <a16:creationId xmlns:a16="http://schemas.microsoft.com/office/drawing/2014/main" id="{DEC89F0F-68F6-DC4E-8120-6A926055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4" y="949160"/>
            <a:ext cx="5458816" cy="27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Kunsten der ville redde verden – Jeppe Hein: Mit værk/dit værk |">
            <a:extLst>
              <a:ext uri="{FF2B5EF4-FFF2-40B4-BE49-F238E27FC236}">
                <a16:creationId xmlns:a16="http://schemas.microsoft.com/office/drawing/2014/main" id="{1B1C2454-6FF9-D24D-90F7-E843FE27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50" y="498809"/>
            <a:ext cx="5458813" cy="36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4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B10B50-4D68-B371-9B90-B82911EA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da-DK"/>
              <a:t>Udstillingsanalyse i praksis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E9CF62-CE09-6724-13CC-15A8E055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da-DK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er en række relevante spørgsmål at stille, når man laver udstillingsanalyse. Husk altid at give eksempler eller begrunde. Forsøg derudover </a:t>
            </a:r>
            <a:r>
              <a:rPr lang="da-DK" sz="15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både</a:t>
            </a:r>
            <a:r>
              <a:rPr lang="da-DK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reflektere over, hvorfor kuratorerne har gjort, som de har gjort, men også at vurdere, hvordan de forskellige greb og valg, de har truffet, fungerer i praksis.</a:t>
            </a:r>
            <a:endParaRPr lang="da-DK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er udstillingens overordnede idé eller fokus? Beskriv med egne ord.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genstande er udvalgt til udstillingen? (maleri, skulptur, installation, fotografi, genstande, der ikke er kunst? andet?)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er genstandene organiseret/præsenteret på udstillingen? (Ordningsprincip: kronologisk, ikke-kronologisk, fastlagt rute, labyrintisk rute osv.)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præsenteres genstandene? (Hvad er de konkrete fysiske rammer for udstillingen? Et udstillingsrum? Udenfor? I det offentlige rum? Et mellemrum? Andre steder?)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målgruppe henvender udstillingen sig til? (en specifik eller sammensat målgruppe, udstillingens ambitionsniveau og formidling mv.)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Hvilket kurateringsprincip er udstillingen lavet ud fra?</a:t>
            </a: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25981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D5FA64-4B1D-61A6-C26D-958FED4D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da-DK"/>
              <a:t>Praktisk øvelse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61D4CC-413E-D5A6-C81C-96E6EB83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/>
              <a:t>Lav med udgangspunkt i to af kurateringsprincipperne (som I tilfældigt trækker) at lave en udstilling med ting og genstande, I finder i lokalet og på skolen.</a:t>
            </a:r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r>
              <a:rPr lang="da-DK" sz="2000"/>
              <a:t>Diskuter hvilke muligheder og begrænsninger de forskellige kurateringsprincipper rummer.</a:t>
            </a:r>
          </a:p>
          <a:p>
            <a:pPr marL="0" indent="0">
              <a:buNone/>
            </a:pPr>
            <a:r>
              <a:rPr lang="da-DK" sz="2000"/>
              <a:t> </a:t>
            </a:r>
          </a:p>
          <a:p>
            <a:pPr marL="0" indent="0">
              <a:buNone/>
            </a:pPr>
            <a:r>
              <a:rPr lang="da-DK" sz="2000"/>
              <a:t>Præsentér udstillingen for de andre i klassen med inddragelse af jeres refleksioner omkring muligheder og begrænsninger.</a:t>
            </a:r>
          </a:p>
          <a:p>
            <a:pPr marL="0" indent="0">
              <a:buNone/>
            </a:pPr>
            <a:endParaRPr lang="da-DK" sz="2000"/>
          </a:p>
        </p:txBody>
      </p:sp>
      <p:pic>
        <p:nvPicPr>
          <p:cNvPr id="1026" name="Picture 2" descr="Krabbesholm – Elevudstilling">
            <a:extLst>
              <a:ext uri="{FF2B5EF4-FFF2-40B4-BE49-F238E27FC236}">
                <a16:creationId xmlns:a16="http://schemas.microsoft.com/office/drawing/2014/main" id="{394BC9BB-C586-56E4-512D-8E8C3BA9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333396"/>
            <a:ext cx="4935970" cy="37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da-DK"/>
              <a:t>Kuratorens rolle og tilblivelsen af en udstilling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dirty="0" err="1"/>
              <a:t>Kuratering</a:t>
            </a:r>
            <a:r>
              <a:rPr lang="da-DK" sz="2400" dirty="0"/>
              <a:t>:</a:t>
            </a:r>
          </a:p>
          <a:p>
            <a:pPr lvl="1"/>
            <a:r>
              <a:rPr lang="da-DK" dirty="0"/>
              <a:t>Beskriver, hvordan kunsten præsenteres på et kunstmuseum og den måde, en udstilling er blevet til på.</a:t>
            </a:r>
          </a:p>
          <a:p>
            <a:pPr marL="0" indent="0">
              <a:buNone/>
            </a:pPr>
            <a:r>
              <a:rPr lang="da-DK" sz="2400" dirty="0"/>
              <a:t>Alle moderne kunstudstillinger er </a:t>
            </a:r>
            <a:r>
              <a:rPr lang="da-DK" sz="2400" dirty="0" err="1"/>
              <a:t>kurateret</a:t>
            </a:r>
            <a:r>
              <a:rPr lang="da-DK" sz="2400" dirty="0"/>
              <a:t> – dvs. der ligger en lang række overvejelser og forarbejder i en udstilling </a:t>
            </a:r>
            <a:r>
              <a:rPr lang="da-DK" sz="2400" dirty="0">
                <a:sym typeface="Wingdings" panose="05000000000000000000" pitchFamily="2" charset="2"/>
              </a:rPr>
              <a:t> strækker sig over flere år</a:t>
            </a:r>
          </a:p>
          <a:p>
            <a:pPr marL="0" indent="0">
              <a:buNone/>
            </a:pPr>
            <a:r>
              <a:rPr lang="da-DK" sz="2400" dirty="0" err="1">
                <a:sym typeface="Wingdings" panose="05000000000000000000" pitchFamily="2" charset="2"/>
              </a:rPr>
              <a:t>Kuratering</a:t>
            </a:r>
            <a:r>
              <a:rPr lang="da-DK" sz="2400" dirty="0">
                <a:sym typeface="Wingdings" panose="05000000000000000000" pitchFamily="2" charset="2"/>
              </a:rPr>
              <a:t> af en udstilling: Primært kunstmuseets kunstfaglige ansatte – men man kan også købe sig til kuratorer udefra.</a:t>
            </a:r>
          </a:p>
          <a:p>
            <a:pPr marL="0" indent="0">
              <a:buNone/>
            </a:pPr>
            <a:r>
              <a:rPr lang="da-DK" sz="2400" dirty="0">
                <a:sym typeface="Wingdings" panose="05000000000000000000" pitchFamily="2" charset="2"/>
              </a:rPr>
              <a:t>Særudstilling vs. fast udstilling</a:t>
            </a:r>
          </a:p>
        </p:txBody>
      </p:sp>
    </p:spTree>
    <p:extLst>
      <p:ext uri="{BB962C8B-B14F-4D97-AF65-F5344CB8AC3E}">
        <p14:creationId xmlns:p14="http://schemas.microsoft.com/office/powerpoint/2010/main" val="181925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61" y="457200"/>
            <a:ext cx="9582077" cy="59436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B5351B6-1CD1-1649-5CCF-F91FA56A0195}"/>
              </a:ext>
            </a:extLst>
          </p:cNvPr>
          <p:cNvSpPr txBox="1"/>
          <p:nvPr/>
        </p:nvSpPr>
        <p:spPr>
          <a:xfrm>
            <a:off x="1302649" y="456344"/>
            <a:ext cx="9582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Kuratorens rolle </a:t>
            </a:r>
            <a:r>
              <a:rPr lang="da-DK" sz="2800" dirty="0">
                <a:solidFill>
                  <a:srgbClr val="0070C0"/>
                </a:solidFill>
                <a:sym typeface="Wingdings" panose="05000000000000000000" pitchFamily="2" charset="2"/>
              </a:rPr>
              <a:t>: indsamling og præsentation af kunsten</a:t>
            </a:r>
            <a:endParaRPr lang="da-DK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strakt sløret bibliotek med boghylder">
            <a:extLst>
              <a:ext uri="{FF2B5EF4-FFF2-40B4-BE49-F238E27FC236}">
                <a16:creationId xmlns:a16="http://schemas.microsoft.com/office/drawing/2014/main" id="{335E0776-B430-47E1-91E0-283E6B223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EFFAF5-AAFD-AE41-A25B-5C9E571B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da-DK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Udvælgelsen af kunsten foretages ofte efter et fastsat princip, fx:</a:t>
            </a:r>
            <a:br>
              <a:rPr lang="da-DK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a-DK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040CD07-9A09-4145-8190-4EBC8AFE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324100"/>
            <a:ext cx="6784259" cy="3875087"/>
          </a:xfrm>
        </p:spPr>
        <p:txBody>
          <a:bodyPr>
            <a:normAutofit/>
          </a:bodyPr>
          <a:lstStyle/>
          <a:p>
            <a:pPr lvl="1"/>
            <a:r>
              <a:rPr lang="da-DK" sz="1800" dirty="0"/>
              <a:t>En kvalitetsbedømmelse af værkerne</a:t>
            </a:r>
          </a:p>
          <a:p>
            <a:pPr lvl="1"/>
            <a:r>
              <a:rPr lang="da-DK" sz="1800" dirty="0"/>
              <a:t>En vurdering af værkernes kunsthistoriske relevans og betydning</a:t>
            </a:r>
          </a:p>
          <a:p>
            <a:pPr lvl="1"/>
            <a:r>
              <a:rPr lang="da-DK" sz="1800" dirty="0"/>
              <a:t>En variation i materialer og medier</a:t>
            </a:r>
          </a:p>
          <a:p>
            <a:pPr lvl="1"/>
            <a:r>
              <a:rPr lang="da-DK" sz="1800" dirty="0"/>
              <a:t>Kunstværkernes relation til museets omgivelser og de øvrige kunstværker</a:t>
            </a:r>
          </a:p>
          <a:p>
            <a:pPr lvl="1"/>
            <a:r>
              <a:rPr lang="da-DK" sz="1800" dirty="0"/>
              <a:t>En aktuel sammenhæng mellem kunsten og den omgivende verden</a:t>
            </a:r>
          </a:p>
          <a:p>
            <a:pPr lvl="1"/>
            <a:r>
              <a:rPr lang="da-DK" sz="1800" dirty="0"/>
              <a:t>En tematisk overskrift for udstillingen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Kort diskussion: Hvilke udstillinger har vi set sammen – og hvad var udvælgelsen baseret på?</a:t>
            </a:r>
          </a:p>
          <a:p>
            <a:endParaRPr lang="da-DK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43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Kurateringsprincipper – i grupper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6054" y="2008909"/>
            <a:ext cx="8959892" cy="399586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Teoriteksten præsenterer syv forskellige kurateringsprincipper:</a:t>
            </a:r>
          </a:p>
          <a:p>
            <a:pPr marL="0" indent="0">
              <a:buNone/>
            </a:pPr>
            <a:endParaRPr lang="da-DK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Formalistisk </a:t>
            </a:r>
            <a:r>
              <a:rPr lang="da-DK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kuratering</a:t>
            </a: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værket i sig selv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 neutrale udstillingsrum – The White </a:t>
            </a:r>
            <a:r>
              <a:rPr lang="da-DK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Cube</a:t>
            </a:r>
            <a:endParaRPr lang="da-DK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Monografisk </a:t>
            </a:r>
            <a:r>
              <a:rPr lang="da-DK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kuratering</a:t>
            </a: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af en kunstners/kunstnergruppes værker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Saunaprincippet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Kontekstuel </a:t>
            </a:r>
            <a:r>
              <a:rPr lang="da-DK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kuratering</a:t>
            </a: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kunsten sat i sammenhæng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Tematisk </a:t>
            </a:r>
            <a:r>
              <a:rPr lang="da-DK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kuratering</a:t>
            </a: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nye møder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Kuratering af nye medier og deltagerbetonet kunst</a:t>
            </a:r>
          </a:p>
          <a:p>
            <a:pPr marL="0" indent="0">
              <a:buNone/>
            </a:pPr>
            <a:endParaRPr lang="da-DK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a-DK" sz="1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OPGAVE:</a:t>
            </a:r>
            <a:r>
              <a:rPr lang="da-D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Hvad karakteriserer principperne? (s. 211-219) Brug billederne på de følgende slides + jeres billeder i går fra </a:t>
            </a:r>
            <a:r>
              <a:rPr lang="da-D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ARoS</a:t>
            </a:r>
            <a:r>
              <a:rPr lang="da-D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og forklar udstillingsprincippet</a:t>
            </a: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50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8EFE5-F116-C541-98CF-5F62FD50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Formalistisk kuratering og værket i sig selv</a:t>
            </a:r>
          </a:p>
        </p:txBody>
      </p:sp>
      <p:pic>
        <p:nvPicPr>
          <p:cNvPr id="1028" name="Picture 4" descr="Udstilling">
            <a:extLst>
              <a:ext uri="{FF2B5EF4-FFF2-40B4-BE49-F238E27FC236}">
                <a16:creationId xmlns:a16="http://schemas.microsoft.com/office/drawing/2014/main" id="{8D910319-E142-6E44-9BF3-F9F6E394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r="2" b="2"/>
          <a:stretch/>
        </p:blipFill>
        <p:spPr bwMode="auto">
          <a:xfrm>
            <a:off x="609600" y="2423680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esse | Skagens Kunstmuseer">
            <a:extLst>
              <a:ext uri="{FF2B5EF4-FFF2-40B4-BE49-F238E27FC236}">
                <a16:creationId xmlns:a16="http://schemas.microsoft.com/office/drawing/2014/main" id="{98F0FFC8-F5DA-DB46-9237-214C6BFE7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3" b="1"/>
          <a:stretch/>
        </p:blipFill>
        <p:spPr bwMode="auto">
          <a:xfrm>
            <a:off x="6370320" y="2423040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8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00D8B-B84F-1F4A-8A16-E282A02B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neutrale udstillingsrum – The White Cube</a:t>
            </a:r>
          </a:p>
        </p:txBody>
      </p:sp>
      <p:pic>
        <p:nvPicPr>
          <p:cNvPr id="2054" name="Picture 6" descr="White Cube Bermondsey, London — Casper Mueller Kneer Ltd Architects —  London &amp;amp; Berlin">
            <a:extLst>
              <a:ext uri="{FF2B5EF4-FFF2-40B4-BE49-F238E27FC236}">
                <a16:creationId xmlns:a16="http://schemas.microsoft.com/office/drawing/2014/main" id="{EDC18CA7-0604-9241-B8D1-4429E3ACA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69"/>
          <a:stretch/>
        </p:blipFill>
        <p:spPr bwMode="auto">
          <a:xfrm>
            <a:off x="609600" y="2423680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6" name="Straight Connector 74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White Cube - Gallery Exhibitions - SEXTANT">
            <a:extLst>
              <a:ext uri="{FF2B5EF4-FFF2-40B4-BE49-F238E27FC236}">
                <a16:creationId xmlns:a16="http://schemas.microsoft.com/office/drawing/2014/main" id="{BB1405C2-D910-494D-84C6-EEDD34D00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44"/>
          <a:stretch/>
        </p:blipFill>
        <p:spPr bwMode="auto">
          <a:xfrm>
            <a:off x="6370320" y="2423040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F8E59-685C-1C46-BE75-7C292543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Monografisk kuratering af en kunstners/kunstnergruppes værker</a:t>
            </a:r>
          </a:p>
        </p:txBody>
      </p:sp>
      <p:pic>
        <p:nvPicPr>
          <p:cNvPr id="3074" name="Picture 2" descr="Munch på Aros">
            <a:extLst>
              <a:ext uri="{FF2B5EF4-FFF2-40B4-BE49-F238E27FC236}">
                <a16:creationId xmlns:a16="http://schemas.microsoft.com/office/drawing/2014/main" id="{9503D95C-0EFD-8D4F-8E29-DE8B5E1AF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" b="-2"/>
          <a:stretch/>
        </p:blipFill>
        <p:spPr bwMode="auto">
          <a:xfrm>
            <a:off x="609600" y="320749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J.F. WILLUMSENS MUSEUM ÅRSBERETNING PDF Free Download">
            <a:extLst>
              <a:ext uri="{FF2B5EF4-FFF2-40B4-BE49-F238E27FC236}">
                <a16:creationId xmlns:a16="http://schemas.microsoft.com/office/drawing/2014/main" id="{0DA420B8-0FAC-BB4D-9709-F99378F35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3" b="1"/>
          <a:stretch/>
        </p:blipFill>
        <p:spPr bwMode="auto">
          <a:xfrm>
            <a:off x="6370320" y="320109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9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15EF6-133C-9C46-B15F-9CB2765A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Saunaprincippet</a:t>
            </a:r>
          </a:p>
        </p:txBody>
      </p:sp>
      <p:pic>
        <p:nvPicPr>
          <p:cNvPr id="4" name="Billede 3" descr="Et billede, der indeholder person, personer, gruppe&#10;&#10;Automatisk genereret beskrivelse">
            <a:extLst>
              <a:ext uri="{FF2B5EF4-FFF2-40B4-BE49-F238E27FC236}">
                <a16:creationId xmlns:a16="http://schemas.microsoft.com/office/drawing/2014/main" id="{BCF3017D-CAD8-8244-9458-51CE07315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61" r="1" b="15399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allerirevy København dec 2019: Krop, køn og kosmos - kunsten.nu - Online  magasin og kalender for billedkunst">
            <a:extLst>
              <a:ext uri="{FF2B5EF4-FFF2-40B4-BE49-F238E27FC236}">
                <a16:creationId xmlns:a16="http://schemas.microsoft.com/office/drawing/2014/main" id="{15A3D4D0-BBD2-234B-994E-AEC2DC946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/>
        </p:blipFill>
        <p:spPr bwMode="auto">
          <a:xfrm>
            <a:off x="6370320" y="2423040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6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548</Words>
  <Application>Microsoft Macintosh PowerPoint</Application>
  <PresentationFormat>Widescreen</PresentationFormat>
  <Paragraphs>53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Symbol</vt:lpstr>
      <vt:lpstr>Wingdings</vt:lpstr>
      <vt:lpstr>Office-tema</vt:lpstr>
      <vt:lpstr> Hvordan udstiller man kunst?</vt:lpstr>
      <vt:lpstr>Kuratorens rolle og tilblivelsen af en udstilling</vt:lpstr>
      <vt:lpstr>PowerPoint-præsentation</vt:lpstr>
      <vt:lpstr>Udvælgelsen af kunsten foretages ofte efter et fastsat princip, fx: </vt:lpstr>
      <vt:lpstr>Kurateringsprincipper – i grupper</vt:lpstr>
      <vt:lpstr>Formalistisk kuratering og værket i sig selv</vt:lpstr>
      <vt:lpstr>Det neutrale udstillingsrum – The White Cube</vt:lpstr>
      <vt:lpstr>Monografisk kuratering af en kunstners/kunstnergruppes værker</vt:lpstr>
      <vt:lpstr>Saunaprincippet</vt:lpstr>
      <vt:lpstr>Kontekstuel kuratering og kunsten sat i sammenhæng</vt:lpstr>
      <vt:lpstr>Tematisk kuratering og nye møder</vt:lpstr>
      <vt:lpstr>Kuratering af nye medier og deltagerbetonet kunst</vt:lpstr>
      <vt:lpstr>Udstillingsanalyse i praksis</vt:lpstr>
      <vt:lpstr>Praktisk øvelse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Kuratering, museologi – og kunsten i gaden</dc:title>
  <dc:creator>LH</dc:creator>
  <cp:lastModifiedBy>Ditte Bang Skovgård-Hansen</cp:lastModifiedBy>
  <cp:revision>28</cp:revision>
  <dcterms:created xsi:type="dcterms:W3CDTF">2016-03-01T20:25:50Z</dcterms:created>
  <dcterms:modified xsi:type="dcterms:W3CDTF">2025-04-24T06:42:24Z</dcterms:modified>
</cp:coreProperties>
</file>