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bdb1988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dbdb1988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bdb1988b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bdb1988b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bdb1988b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dbdb1988b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bdb1988b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bdb1988b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bdb1988b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bdb1988b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bdb1988b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bdb1988b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bdb1988b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bdb1988b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hyperlink" Target="https://www.meisterdrucke.dk/kunstner/Pieter-Claesz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 og Kultur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lt1"/>
                </a:solidFill>
              </a:rPr>
              <a:t>Måltidet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75" y="267750"/>
            <a:ext cx="8018251" cy="49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19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Frokosten, (2015)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764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a"/>
              <a:t>Rose Eken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4" y="0"/>
            <a:ext cx="91277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lt1"/>
                </a:solidFill>
              </a:rPr>
              <a:t>Waste Time, (2012 -2018)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13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a">
                <a:solidFill>
                  <a:schemeClr val="lt1"/>
                </a:solidFill>
              </a:rPr>
              <a:t>Anja Franke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1976875" y="2431800"/>
            <a:ext cx="740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25" y="56375"/>
            <a:ext cx="8281152" cy="59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lt1"/>
                </a:solidFill>
              </a:rPr>
              <a:t>Eat Design, (2014-2017)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a">
                <a:solidFill>
                  <a:schemeClr val="lt1"/>
                </a:solidFill>
              </a:rPr>
              <a:t>Honey &amp; Bunny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7775"/>
            <a:ext cx="9144000" cy="6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The Dining Project, (1997-2017)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955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a"/>
              <a:t>LEE Mingwei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975" y="-1017650"/>
            <a:ext cx="9289349" cy="65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6688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lt1"/>
                </a:solidFill>
              </a:rPr>
              <a:t>Contraband Room John F. Kennedy International Airport, (2007)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251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a">
                <a:solidFill>
                  <a:schemeClr val="lt1"/>
                </a:solidFill>
              </a:rPr>
              <a:t>Taryn Simon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97264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0" y="0"/>
            <a:ext cx="300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55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Pieter Claesz</a:t>
            </a:r>
            <a:r>
              <a:rPr lang="da" sz="2200">
                <a:solidFill>
                  <a:schemeClr val="lt1"/>
                </a:solidFill>
              </a:rPr>
              <a:t> 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