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mmetto One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mmettoOne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dbda3a5a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dbda3a5a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bda3a5a1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bda3a5a1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bda3a5a1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bda3a5a1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dbda3a5a1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dbda3a5a1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dbda3a5a14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dbda3a5a1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dbda3a5a1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dbda3a5a1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>
                <a:solidFill>
                  <a:srgbClr val="FFFFFF"/>
                </a:solidFill>
                <a:latin typeface="Rammetto One"/>
                <a:ea typeface="Rammetto One"/>
                <a:cs typeface="Rammetto One"/>
                <a:sym typeface="Rammetto One"/>
              </a:rPr>
              <a:t>Mad og Identitet i kunst</a:t>
            </a:r>
            <a:endParaRPr b="1">
              <a:solidFill>
                <a:srgbClr val="FFFFFF"/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Rammetto One"/>
                <a:ea typeface="Rammetto One"/>
                <a:cs typeface="Rammetto One"/>
                <a:sym typeface="Rammetto One"/>
              </a:rPr>
              <a:t>Ideal </a:t>
            </a:r>
            <a:r>
              <a:rPr lang="da">
                <a:latin typeface="Rammetto One"/>
                <a:ea typeface="Rammetto One"/>
                <a:cs typeface="Rammetto One"/>
                <a:sym typeface="Rammetto One"/>
              </a:rPr>
              <a:t>individual</a:t>
            </a:r>
            <a:endParaRPr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Kunstnerduo - L.A. Raeven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1999 - 2001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Videoværk 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Anoreksi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Perfekte mål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Kontrol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404" y="863549"/>
            <a:ext cx="443689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Rammetto One"/>
                <a:ea typeface="Rammetto One"/>
                <a:cs typeface="Rammetto One"/>
                <a:sym typeface="Rammetto One"/>
              </a:rPr>
              <a:t>Good behaviour</a:t>
            </a:r>
            <a:endParaRPr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Liu Susiraja 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Fotoserie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den “</a:t>
            </a:r>
            <a:r>
              <a:rPr lang="da" sz="2100"/>
              <a:t>ukontrollerede”</a:t>
            </a:r>
            <a:r>
              <a:rPr lang="da" sz="2100"/>
              <a:t> krop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Overspisning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Skam </a:t>
            </a:r>
            <a:r>
              <a:rPr lang="da" sz="2100"/>
              <a:t>ift</a:t>
            </a:r>
            <a:r>
              <a:rPr lang="da" sz="2100"/>
              <a:t> mad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325" y="493963"/>
            <a:ext cx="3462975" cy="415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Rammetto One"/>
                <a:ea typeface="Rammetto One"/>
                <a:cs typeface="Rammetto One"/>
                <a:sym typeface="Rammetto One"/>
              </a:rPr>
              <a:t>Polpette al grasso di Marco </a:t>
            </a:r>
            <a:endParaRPr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Marco Evaristti 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2006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Reference til nadverbord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Fedtsugning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Selv-k</a:t>
            </a:r>
            <a:r>
              <a:rPr lang="da" sz="2100"/>
              <a:t>annibalisme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Ad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400" y="1050313"/>
            <a:ext cx="4562900" cy="304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Rammetto One"/>
                <a:ea typeface="Rammetto One"/>
                <a:cs typeface="Rammetto One"/>
                <a:sym typeface="Rammetto One"/>
              </a:rPr>
              <a:t>Mad og identitet</a:t>
            </a:r>
            <a:r>
              <a:rPr lang="da">
                <a:latin typeface="Rammetto One"/>
                <a:ea typeface="Rammetto One"/>
                <a:cs typeface="Rammetto One"/>
                <a:sym typeface="Rammetto One"/>
              </a:rPr>
              <a:t> </a:t>
            </a:r>
            <a:endParaRPr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Objekt - subjekt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Vores forhold til mad - kontrol VS ude af kontrol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Forbrug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Rammetto One"/>
                <a:ea typeface="Rammetto One"/>
                <a:cs typeface="Rammetto One"/>
                <a:sym typeface="Rammetto One"/>
              </a:rPr>
              <a:t>Dejportrætter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Søren Dahlgaards 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Fotoserie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a" sz="2100"/>
              <a:t>Skjuler identitet</a:t>
            </a:r>
            <a:endParaRPr sz="2100"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419" y="-1"/>
            <a:ext cx="35755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20" y="0"/>
            <a:ext cx="868776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