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61" r:id="rId3"/>
    <p:sldId id="257" r:id="rId4"/>
    <p:sldId id="258" r:id="rId5"/>
    <p:sldId id="259" r:id="rId6"/>
    <p:sldId id="260"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663B3F-AEB7-4DA3-9FEB-A8E11A0F82CC}" v="1" dt="2026-05-06T14:28:33.3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2" autoAdjust="0"/>
    <p:restoredTop sz="94660"/>
  </p:normalViewPr>
  <p:slideViewPr>
    <p:cSldViewPr snapToGrid="0">
      <p:cViewPr varScale="1">
        <p:scale>
          <a:sx n="41" d="100"/>
          <a:sy n="41" d="100"/>
        </p:scale>
        <p:origin x="43" y="89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F93FDF-B0B0-4601-A0DE-AE1376A6EB3A}" type="datetimeFigureOut">
              <a:rPr lang="en-GB" smtClean="0"/>
              <a:t>06/05/2026</a:t>
            </a:fld>
            <a:endParaRPr lang="en-GB"/>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D4349A-DF30-4CDB-9154-E6A3609C1E76}" type="slidenum">
              <a:rPr lang="en-GB" smtClean="0"/>
              <a:t>‹nr.›</a:t>
            </a:fld>
            <a:endParaRPr lang="en-GB"/>
          </a:p>
        </p:txBody>
      </p:sp>
    </p:spTree>
    <p:extLst>
      <p:ext uri="{BB962C8B-B14F-4D97-AF65-F5344CB8AC3E}">
        <p14:creationId xmlns:p14="http://schemas.microsoft.com/office/powerpoint/2010/main" val="1873287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slidenummer 3"/>
          <p:cNvSpPr>
            <a:spLocks noGrp="1"/>
          </p:cNvSpPr>
          <p:nvPr>
            <p:ph type="sldNum" sz="quarter" idx="5"/>
          </p:nvPr>
        </p:nvSpPr>
        <p:spPr/>
        <p:txBody>
          <a:bodyPr/>
          <a:lstStyle/>
          <a:p>
            <a:fld id="{E0D4349A-DF30-4CDB-9154-E6A3609C1E76}" type="slidenum">
              <a:rPr lang="en-GB" smtClean="0"/>
              <a:t>2</a:t>
            </a:fld>
            <a:endParaRPr lang="en-GB"/>
          </a:p>
        </p:txBody>
      </p:sp>
    </p:spTree>
    <p:extLst>
      <p:ext uri="{BB962C8B-B14F-4D97-AF65-F5344CB8AC3E}">
        <p14:creationId xmlns:p14="http://schemas.microsoft.com/office/powerpoint/2010/main" val="2729978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83328B-7EC3-D374-267A-2FF94E3505DC}"/>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endParaRPr lang="en-GB"/>
          </a:p>
        </p:txBody>
      </p:sp>
      <p:sp>
        <p:nvSpPr>
          <p:cNvPr id="3" name="Undertitel 2">
            <a:extLst>
              <a:ext uri="{FF2B5EF4-FFF2-40B4-BE49-F238E27FC236}">
                <a16:creationId xmlns:a16="http://schemas.microsoft.com/office/drawing/2014/main" id="{10F8B2E5-70D3-25A5-C4A6-716F37147F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GB"/>
          </a:p>
        </p:txBody>
      </p:sp>
      <p:sp>
        <p:nvSpPr>
          <p:cNvPr id="4" name="Pladsholder til dato 3">
            <a:extLst>
              <a:ext uri="{FF2B5EF4-FFF2-40B4-BE49-F238E27FC236}">
                <a16:creationId xmlns:a16="http://schemas.microsoft.com/office/drawing/2014/main" id="{67148884-77CB-9944-9A85-DA6A62D429D3}"/>
              </a:ext>
            </a:extLst>
          </p:cNvPr>
          <p:cNvSpPr>
            <a:spLocks noGrp="1"/>
          </p:cNvSpPr>
          <p:nvPr>
            <p:ph type="dt" sz="half" idx="10"/>
          </p:nvPr>
        </p:nvSpPr>
        <p:spPr/>
        <p:txBody>
          <a:bodyPr/>
          <a:lstStyle/>
          <a:p>
            <a:fld id="{C4752C60-7F30-4A8B-BF49-933E65531F6E}" type="datetimeFigureOut">
              <a:rPr lang="en-GB" smtClean="0"/>
              <a:t>06/05/2026</a:t>
            </a:fld>
            <a:endParaRPr lang="en-GB"/>
          </a:p>
        </p:txBody>
      </p:sp>
      <p:sp>
        <p:nvSpPr>
          <p:cNvPr id="5" name="Pladsholder til sidefod 4">
            <a:extLst>
              <a:ext uri="{FF2B5EF4-FFF2-40B4-BE49-F238E27FC236}">
                <a16:creationId xmlns:a16="http://schemas.microsoft.com/office/drawing/2014/main" id="{7F43CF9E-1D7E-B5A0-8781-FC0C80798F08}"/>
              </a:ext>
            </a:extLst>
          </p:cNvPr>
          <p:cNvSpPr>
            <a:spLocks noGrp="1"/>
          </p:cNvSpPr>
          <p:nvPr>
            <p:ph type="ftr" sz="quarter" idx="11"/>
          </p:nvPr>
        </p:nvSpPr>
        <p:spPr/>
        <p:txBody>
          <a:bodyPr/>
          <a:lstStyle/>
          <a:p>
            <a:endParaRPr lang="en-GB"/>
          </a:p>
        </p:txBody>
      </p:sp>
      <p:sp>
        <p:nvSpPr>
          <p:cNvPr id="6" name="Pladsholder til slidenummer 5">
            <a:extLst>
              <a:ext uri="{FF2B5EF4-FFF2-40B4-BE49-F238E27FC236}">
                <a16:creationId xmlns:a16="http://schemas.microsoft.com/office/drawing/2014/main" id="{24405B85-080D-7850-1885-F1A1A13D229F}"/>
              </a:ext>
            </a:extLst>
          </p:cNvPr>
          <p:cNvSpPr>
            <a:spLocks noGrp="1"/>
          </p:cNvSpPr>
          <p:nvPr>
            <p:ph type="sldNum" sz="quarter" idx="12"/>
          </p:nvPr>
        </p:nvSpPr>
        <p:spPr/>
        <p:txBody>
          <a:bodyPr/>
          <a:lstStyle/>
          <a:p>
            <a:fld id="{5AF15D14-824D-4850-B4F2-CF779A7F3FFB}" type="slidenum">
              <a:rPr lang="en-GB" smtClean="0"/>
              <a:t>‹nr.›</a:t>
            </a:fld>
            <a:endParaRPr lang="en-GB"/>
          </a:p>
        </p:txBody>
      </p:sp>
    </p:spTree>
    <p:extLst>
      <p:ext uri="{BB962C8B-B14F-4D97-AF65-F5344CB8AC3E}">
        <p14:creationId xmlns:p14="http://schemas.microsoft.com/office/powerpoint/2010/main" val="2344676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EC255C-0FDC-D4DA-6583-983B5164796F}"/>
              </a:ext>
            </a:extLst>
          </p:cNvPr>
          <p:cNvSpPr>
            <a:spLocks noGrp="1"/>
          </p:cNvSpPr>
          <p:nvPr>
            <p:ph type="title"/>
          </p:nvPr>
        </p:nvSpPr>
        <p:spPr/>
        <p:txBody>
          <a:bodyPr/>
          <a:lstStyle/>
          <a:p>
            <a:r>
              <a:rPr lang="da-DK"/>
              <a:t>Klik for at redigere titeltypografien i masteren</a:t>
            </a:r>
            <a:endParaRPr lang="en-GB"/>
          </a:p>
        </p:txBody>
      </p:sp>
      <p:sp>
        <p:nvSpPr>
          <p:cNvPr id="3" name="Pladsholder til lodret titel 2">
            <a:extLst>
              <a:ext uri="{FF2B5EF4-FFF2-40B4-BE49-F238E27FC236}">
                <a16:creationId xmlns:a16="http://schemas.microsoft.com/office/drawing/2014/main" id="{333A454E-6F94-EB0E-8DD5-653F23E01B35}"/>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4" name="Pladsholder til dato 3">
            <a:extLst>
              <a:ext uri="{FF2B5EF4-FFF2-40B4-BE49-F238E27FC236}">
                <a16:creationId xmlns:a16="http://schemas.microsoft.com/office/drawing/2014/main" id="{32BAA2D6-6D2D-FDEE-C4BB-2DD95AF9CB8F}"/>
              </a:ext>
            </a:extLst>
          </p:cNvPr>
          <p:cNvSpPr>
            <a:spLocks noGrp="1"/>
          </p:cNvSpPr>
          <p:nvPr>
            <p:ph type="dt" sz="half" idx="10"/>
          </p:nvPr>
        </p:nvSpPr>
        <p:spPr/>
        <p:txBody>
          <a:bodyPr/>
          <a:lstStyle/>
          <a:p>
            <a:fld id="{C4752C60-7F30-4A8B-BF49-933E65531F6E}" type="datetimeFigureOut">
              <a:rPr lang="en-GB" smtClean="0"/>
              <a:t>06/05/2026</a:t>
            </a:fld>
            <a:endParaRPr lang="en-GB"/>
          </a:p>
        </p:txBody>
      </p:sp>
      <p:sp>
        <p:nvSpPr>
          <p:cNvPr id="5" name="Pladsholder til sidefod 4">
            <a:extLst>
              <a:ext uri="{FF2B5EF4-FFF2-40B4-BE49-F238E27FC236}">
                <a16:creationId xmlns:a16="http://schemas.microsoft.com/office/drawing/2014/main" id="{3082A95E-14CD-5414-065D-A0C393621759}"/>
              </a:ext>
            </a:extLst>
          </p:cNvPr>
          <p:cNvSpPr>
            <a:spLocks noGrp="1"/>
          </p:cNvSpPr>
          <p:nvPr>
            <p:ph type="ftr" sz="quarter" idx="11"/>
          </p:nvPr>
        </p:nvSpPr>
        <p:spPr/>
        <p:txBody>
          <a:bodyPr/>
          <a:lstStyle/>
          <a:p>
            <a:endParaRPr lang="en-GB"/>
          </a:p>
        </p:txBody>
      </p:sp>
      <p:sp>
        <p:nvSpPr>
          <p:cNvPr id="6" name="Pladsholder til slidenummer 5">
            <a:extLst>
              <a:ext uri="{FF2B5EF4-FFF2-40B4-BE49-F238E27FC236}">
                <a16:creationId xmlns:a16="http://schemas.microsoft.com/office/drawing/2014/main" id="{E3E6E5FB-8201-17B6-6351-D04AE4D728BD}"/>
              </a:ext>
            </a:extLst>
          </p:cNvPr>
          <p:cNvSpPr>
            <a:spLocks noGrp="1"/>
          </p:cNvSpPr>
          <p:nvPr>
            <p:ph type="sldNum" sz="quarter" idx="12"/>
          </p:nvPr>
        </p:nvSpPr>
        <p:spPr/>
        <p:txBody>
          <a:bodyPr/>
          <a:lstStyle/>
          <a:p>
            <a:fld id="{5AF15D14-824D-4850-B4F2-CF779A7F3FFB}" type="slidenum">
              <a:rPr lang="en-GB" smtClean="0"/>
              <a:t>‹nr.›</a:t>
            </a:fld>
            <a:endParaRPr lang="en-GB"/>
          </a:p>
        </p:txBody>
      </p:sp>
    </p:spTree>
    <p:extLst>
      <p:ext uri="{BB962C8B-B14F-4D97-AF65-F5344CB8AC3E}">
        <p14:creationId xmlns:p14="http://schemas.microsoft.com/office/powerpoint/2010/main" val="1545041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3C041CB8-279C-161F-0684-6F11C5200890}"/>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endParaRPr lang="en-GB"/>
          </a:p>
        </p:txBody>
      </p:sp>
      <p:sp>
        <p:nvSpPr>
          <p:cNvPr id="3" name="Pladsholder til lodret titel 2">
            <a:extLst>
              <a:ext uri="{FF2B5EF4-FFF2-40B4-BE49-F238E27FC236}">
                <a16:creationId xmlns:a16="http://schemas.microsoft.com/office/drawing/2014/main" id="{50AAE762-6613-AF50-ACF7-0900F819DB6C}"/>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4" name="Pladsholder til dato 3">
            <a:extLst>
              <a:ext uri="{FF2B5EF4-FFF2-40B4-BE49-F238E27FC236}">
                <a16:creationId xmlns:a16="http://schemas.microsoft.com/office/drawing/2014/main" id="{F9EBC2ED-9F15-6564-C8B5-4B3BCA55AE20}"/>
              </a:ext>
            </a:extLst>
          </p:cNvPr>
          <p:cNvSpPr>
            <a:spLocks noGrp="1"/>
          </p:cNvSpPr>
          <p:nvPr>
            <p:ph type="dt" sz="half" idx="10"/>
          </p:nvPr>
        </p:nvSpPr>
        <p:spPr/>
        <p:txBody>
          <a:bodyPr/>
          <a:lstStyle/>
          <a:p>
            <a:fld id="{C4752C60-7F30-4A8B-BF49-933E65531F6E}" type="datetimeFigureOut">
              <a:rPr lang="en-GB" smtClean="0"/>
              <a:t>06/05/2026</a:t>
            </a:fld>
            <a:endParaRPr lang="en-GB"/>
          </a:p>
        </p:txBody>
      </p:sp>
      <p:sp>
        <p:nvSpPr>
          <p:cNvPr id="5" name="Pladsholder til sidefod 4">
            <a:extLst>
              <a:ext uri="{FF2B5EF4-FFF2-40B4-BE49-F238E27FC236}">
                <a16:creationId xmlns:a16="http://schemas.microsoft.com/office/drawing/2014/main" id="{C124F529-BB0E-F710-FBBE-241B6FE11B3D}"/>
              </a:ext>
            </a:extLst>
          </p:cNvPr>
          <p:cNvSpPr>
            <a:spLocks noGrp="1"/>
          </p:cNvSpPr>
          <p:nvPr>
            <p:ph type="ftr" sz="quarter" idx="11"/>
          </p:nvPr>
        </p:nvSpPr>
        <p:spPr/>
        <p:txBody>
          <a:bodyPr/>
          <a:lstStyle/>
          <a:p>
            <a:endParaRPr lang="en-GB"/>
          </a:p>
        </p:txBody>
      </p:sp>
      <p:sp>
        <p:nvSpPr>
          <p:cNvPr id="6" name="Pladsholder til slidenummer 5">
            <a:extLst>
              <a:ext uri="{FF2B5EF4-FFF2-40B4-BE49-F238E27FC236}">
                <a16:creationId xmlns:a16="http://schemas.microsoft.com/office/drawing/2014/main" id="{784BFDC3-B3CE-0AA2-7E85-116E67326AE0}"/>
              </a:ext>
            </a:extLst>
          </p:cNvPr>
          <p:cNvSpPr>
            <a:spLocks noGrp="1"/>
          </p:cNvSpPr>
          <p:nvPr>
            <p:ph type="sldNum" sz="quarter" idx="12"/>
          </p:nvPr>
        </p:nvSpPr>
        <p:spPr/>
        <p:txBody>
          <a:bodyPr/>
          <a:lstStyle/>
          <a:p>
            <a:fld id="{5AF15D14-824D-4850-B4F2-CF779A7F3FFB}" type="slidenum">
              <a:rPr lang="en-GB" smtClean="0"/>
              <a:t>‹nr.›</a:t>
            </a:fld>
            <a:endParaRPr lang="en-GB"/>
          </a:p>
        </p:txBody>
      </p:sp>
    </p:spTree>
    <p:extLst>
      <p:ext uri="{BB962C8B-B14F-4D97-AF65-F5344CB8AC3E}">
        <p14:creationId xmlns:p14="http://schemas.microsoft.com/office/powerpoint/2010/main" val="4030259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513A0C-96B4-9A93-0CB1-D5096DBE6019}"/>
              </a:ext>
            </a:extLst>
          </p:cNvPr>
          <p:cNvSpPr>
            <a:spLocks noGrp="1"/>
          </p:cNvSpPr>
          <p:nvPr>
            <p:ph type="title"/>
          </p:nvPr>
        </p:nvSpPr>
        <p:spPr/>
        <p:txBody>
          <a:bodyPr/>
          <a:lstStyle/>
          <a:p>
            <a:r>
              <a:rPr lang="da-DK"/>
              <a:t>Klik for at redigere titeltypografien i masteren</a:t>
            </a:r>
            <a:endParaRPr lang="en-GB"/>
          </a:p>
        </p:txBody>
      </p:sp>
      <p:sp>
        <p:nvSpPr>
          <p:cNvPr id="3" name="Pladsholder til indhold 2">
            <a:extLst>
              <a:ext uri="{FF2B5EF4-FFF2-40B4-BE49-F238E27FC236}">
                <a16:creationId xmlns:a16="http://schemas.microsoft.com/office/drawing/2014/main" id="{EC2112A3-E2D4-A3D2-8EBB-1D3CC9528325}"/>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4" name="Pladsholder til dato 3">
            <a:extLst>
              <a:ext uri="{FF2B5EF4-FFF2-40B4-BE49-F238E27FC236}">
                <a16:creationId xmlns:a16="http://schemas.microsoft.com/office/drawing/2014/main" id="{EF51D5E5-FA6F-0E2E-BE72-EF412C6E9C52}"/>
              </a:ext>
            </a:extLst>
          </p:cNvPr>
          <p:cNvSpPr>
            <a:spLocks noGrp="1"/>
          </p:cNvSpPr>
          <p:nvPr>
            <p:ph type="dt" sz="half" idx="10"/>
          </p:nvPr>
        </p:nvSpPr>
        <p:spPr/>
        <p:txBody>
          <a:bodyPr/>
          <a:lstStyle/>
          <a:p>
            <a:fld id="{C4752C60-7F30-4A8B-BF49-933E65531F6E}" type="datetimeFigureOut">
              <a:rPr lang="en-GB" smtClean="0"/>
              <a:t>06/05/2026</a:t>
            </a:fld>
            <a:endParaRPr lang="en-GB"/>
          </a:p>
        </p:txBody>
      </p:sp>
      <p:sp>
        <p:nvSpPr>
          <p:cNvPr id="5" name="Pladsholder til sidefod 4">
            <a:extLst>
              <a:ext uri="{FF2B5EF4-FFF2-40B4-BE49-F238E27FC236}">
                <a16:creationId xmlns:a16="http://schemas.microsoft.com/office/drawing/2014/main" id="{583E846E-BDE6-8703-9C12-58D85C9F86A7}"/>
              </a:ext>
            </a:extLst>
          </p:cNvPr>
          <p:cNvSpPr>
            <a:spLocks noGrp="1"/>
          </p:cNvSpPr>
          <p:nvPr>
            <p:ph type="ftr" sz="quarter" idx="11"/>
          </p:nvPr>
        </p:nvSpPr>
        <p:spPr/>
        <p:txBody>
          <a:bodyPr/>
          <a:lstStyle/>
          <a:p>
            <a:endParaRPr lang="en-GB"/>
          </a:p>
        </p:txBody>
      </p:sp>
      <p:sp>
        <p:nvSpPr>
          <p:cNvPr id="6" name="Pladsholder til slidenummer 5">
            <a:extLst>
              <a:ext uri="{FF2B5EF4-FFF2-40B4-BE49-F238E27FC236}">
                <a16:creationId xmlns:a16="http://schemas.microsoft.com/office/drawing/2014/main" id="{29C24E10-253C-F4CE-6DB9-B85924E7DDE0}"/>
              </a:ext>
            </a:extLst>
          </p:cNvPr>
          <p:cNvSpPr>
            <a:spLocks noGrp="1"/>
          </p:cNvSpPr>
          <p:nvPr>
            <p:ph type="sldNum" sz="quarter" idx="12"/>
          </p:nvPr>
        </p:nvSpPr>
        <p:spPr/>
        <p:txBody>
          <a:bodyPr/>
          <a:lstStyle/>
          <a:p>
            <a:fld id="{5AF15D14-824D-4850-B4F2-CF779A7F3FFB}" type="slidenum">
              <a:rPr lang="en-GB" smtClean="0"/>
              <a:t>‹nr.›</a:t>
            </a:fld>
            <a:endParaRPr lang="en-GB"/>
          </a:p>
        </p:txBody>
      </p:sp>
    </p:spTree>
    <p:extLst>
      <p:ext uri="{BB962C8B-B14F-4D97-AF65-F5344CB8AC3E}">
        <p14:creationId xmlns:p14="http://schemas.microsoft.com/office/powerpoint/2010/main" val="3941850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C102FE-EE19-26AA-3D4D-8A06E0291AF4}"/>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endParaRPr lang="en-GB"/>
          </a:p>
        </p:txBody>
      </p:sp>
      <p:sp>
        <p:nvSpPr>
          <p:cNvPr id="3" name="Pladsholder til tekst 2">
            <a:extLst>
              <a:ext uri="{FF2B5EF4-FFF2-40B4-BE49-F238E27FC236}">
                <a16:creationId xmlns:a16="http://schemas.microsoft.com/office/drawing/2014/main" id="{84BB717A-8B3E-E010-9465-B3C135F1A6C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A97FE9CA-5314-8B64-E0F4-AAE0082F8366}"/>
              </a:ext>
            </a:extLst>
          </p:cNvPr>
          <p:cNvSpPr>
            <a:spLocks noGrp="1"/>
          </p:cNvSpPr>
          <p:nvPr>
            <p:ph type="dt" sz="half" idx="10"/>
          </p:nvPr>
        </p:nvSpPr>
        <p:spPr/>
        <p:txBody>
          <a:bodyPr/>
          <a:lstStyle/>
          <a:p>
            <a:fld id="{C4752C60-7F30-4A8B-BF49-933E65531F6E}" type="datetimeFigureOut">
              <a:rPr lang="en-GB" smtClean="0"/>
              <a:t>06/05/2026</a:t>
            </a:fld>
            <a:endParaRPr lang="en-GB"/>
          </a:p>
        </p:txBody>
      </p:sp>
      <p:sp>
        <p:nvSpPr>
          <p:cNvPr id="5" name="Pladsholder til sidefod 4">
            <a:extLst>
              <a:ext uri="{FF2B5EF4-FFF2-40B4-BE49-F238E27FC236}">
                <a16:creationId xmlns:a16="http://schemas.microsoft.com/office/drawing/2014/main" id="{D1779459-D734-04D1-3B80-C32C2FAA42CA}"/>
              </a:ext>
            </a:extLst>
          </p:cNvPr>
          <p:cNvSpPr>
            <a:spLocks noGrp="1"/>
          </p:cNvSpPr>
          <p:nvPr>
            <p:ph type="ftr" sz="quarter" idx="11"/>
          </p:nvPr>
        </p:nvSpPr>
        <p:spPr/>
        <p:txBody>
          <a:bodyPr/>
          <a:lstStyle/>
          <a:p>
            <a:endParaRPr lang="en-GB"/>
          </a:p>
        </p:txBody>
      </p:sp>
      <p:sp>
        <p:nvSpPr>
          <p:cNvPr id="6" name="Pladsholder til slidenummer 5">
            <a:extLst>
              <a:ext uri="{FF2B5EF4-FFF2-40B4-BE49-F238E27FC236}">
                <a16:creationId xmlns:a16="http://schemas.microsoft.com/office/drawing/2014/main" id="{E43A1D98-CFE6-B652-09FD-36DEE51206E9}"/>
              </a:ext>
            </a:extLst>
          </p:cNvPr>
          <p:cNvSpPr>
            <a:spLocks noGrp="1"/>
          </p:cNvSpPr>
          <p:nvPr>
            <p:ph type="sldNum" sz="quarter" idx="12"/>
          </p:nvPr>
        </p:nvSpPr>
        <p:spPr/>
        <p:txBody>
          <a:bodyPr/>
          <a:lstStyle/>
          <a:p>
            <a:fld id="{5AF15D14-824D-4850-B4F2-CF779A7F3FFB}" type="slidenum">
              <a:rPr lang="en-GB" smtClean="0"/>
              <a:t>‹nr.›</a:t>
            </a:fld>
            <a:endParaRPr lang="en-GB"/>
          </a:p>
        </p:txBody>
      </p:sp>
    </p:spTree>
    <p:extLst>
      <p:ext uri="{BB962C8B-B14F-4D97-AF65-F5344CB8AC3E}">
        <p14:creationId xmlns:p14="http://schemas.microsoft.com/office/powerpoint/2010/main" val="3119545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F9B609-A64A-2AFD-54AB-78745A2C159D}"/>
              </a:ext>
            </a:extLst>
          </p:cNvPr>
          <p:cNvSpPr>
            <a:spLocks noGrp="1"/>
          </p:cNvSpPr>
          <p:nvPr>
            <p:ph type="title"/>
          </p:nvPr>
        </p:nvSpPr>
        <p:spPr/>
        <p:txBody>
          <a:bodyPr/>
          <a:lstStyle/>
          <a:p>
            <a:r>
              <a:rPr lang="da-DK"/>
              <a:t>Klik for at redigere titeltypografien i masteren</a:t>
            </a:r>
            <a:endParaRPr lang="en-GB"/>
          </a:p>
        </p:txBody>
      </p:sp>
      <p:sp>
        <p:nvSpPr>
          <p:cNvPr id="3" name="Pladsholder til indhold 2">
            <a:extLst>
              <a:ext uri="{FF2B5EF4-FFF2-40B4-BE49-F238E27FC236}">
                <a16:creationId xmlns:a16="http://schemas.microsoft.com/office/drawing/2014/main" id="{6946A72D-3CC2-4941-BB25-80023C84A9A1}"/>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4" name="Pladsholder til indhold 3">
            <a:extLst>
              <a:ext uri="{FF2B5EF4-FFF2-40B4-BE49-F238E27FC236}">
                <a16:creationId xmlns:a16="http://schemas.microsoft.com/office/drawing/2014/main" id="{E838A5E7-2C7D-9953-7B3D-B2F8D19B57A2}"/>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5" name="Pladsholder til dato 4">
            <a:extLst>
              <a:ext uri="{FF2B5EF4-FFF2-40B4-BE49-F238E27FC236}">
                <a16:creationId xmlns:a16="http://schemas.microsoft.com/office/drawing/2014/main" id="{24E3D2A0-17EA-F478-820F-AB76C922D50C}"/>
              </a:ext>
            </a:extLst>
          </p:cNvPr>
          <p:cNvSpPr>
            <a:spLocks noGrp="1"/>
          </p:cNvSpPr>
          <p:nvPr>
            <p:ph type="dt" sz="half" idx="10"/>
          </p:nvPr>
        </p:nvSpPr>
        <p:spPr/>
        <p:txBody>
          <a:bodyPr/>
          <a:lstStyle/>
          <a:p>
            <a:fld id="{C4752C60-7F30-4A8B-BF49-933E65531F6E}" type="datetimeFigureOut">
              <a:rPr lang="en-GB" smtClean="0"/>
              <a:t>06/05/2026</a:t>
            </a:fld>
            <a:endParaRPr lang="en-GB"/>
          </a:p>
        </p:txBody>
      </p:sp>
      <p:sp>
        <p:nvSpPr>
          <p:cNvPr id="6" name="Pladsholder til sidefod 5">
            <a:extLst>
              <a:ext uri="{FF2B5EF4-FFF2-40B4-BE49-F238E27FC236}">
                <a16:creationId xmlns:a16="http://schemas.microsoft.com/office/drawing/2014/main" id="{4E5F1D0B-0BD4-37B9-0E15-10356529C829}"/>
              </a:ext>
            </a:extLst>
          </p:cNvPr>
          <p:cNvSpPr>
            <a:spLocks noGrp="1"/>
          </p:cNvSpPr>
          <p:nvPr>
            <p:ph type="ftr" sz="quarter" idx="11"/>
          </p:nvPr>
        </p:nvSpPr>
        <p:spPr/>
        <p:txBody>
          <a:bodyPr/>
          <a:lstStyle/>
          <a:p>
            <a:endParaRPr lang="en-GB"/>
          </a:p>
        </p:txBody>
      </p:sp>
      <p:sp>
        <p:nvSpPr>
          <p:cNvPr id="7" name="Pladsholder til slidenummer 6">
            <a:extLst>
              <a:ext uri="{FF2B5EF4-FFF2-40B4-BE49-F238E27FC236}">
                <a16:creationId xmlns:a16="http://schemas.microsoft.com/office/drawing/2014/main" id="{7D37204B-B825-7F0A-764A-66266F10C932}"/>
              </a:ext>
            </a:extLst>
          </p:cNvPr>
          <p:cNvSpPr>
            <a:spLocks noGrp="1"/>
          </p:cNvSpPr>
          <p:nvPr>
            <p:ph type="sldNum" sz="quarter" idx="12"/>
          </p:nvPr>
        </p:nvSpPr>
        <p:spPr/>
        <p:txBody>
          <a:bodyPr/>
          <a:lstStyle/>
          <a:p>
            <a:fld id="{5AF15D14-824D-4850-B4F2-CF779A7F3FFB}" type="slidenum">
              <a:rPr lang="en-GB" smtClean="0"/>
              <a:t>‹nr.›</a:t>
            </a:fld>
            <a:endParaRPr lang="en-GB"/>
          </a:p>
        </p:txBody>
      </p:sp>
    </p:spTree>
    <p:extLst>
      <p:ext uri="{BB962C8B-B14F-4D97-AF65-F5344CB8AC3E}">
        <p14:creationId xmlns:p14="http://schemas.microsoft.com/office/powerpoint/2010/main" val="1080509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66FBF5-2CBF-9CD1-B930-E7359A0ECCBA}"/>
              </a:ext>
            </a:extLst>
          </p:cNvPr>
          <p:cNvSpPr>
            <a:spLocks noGrp="1"/>
          </p:cNvSpPr>
          <p:nvPr>
            <p:ph type="title"/>
          </p:nvPr>
        </p:nvSpPr>
        <p:spPr>
          <a:xfrm>
            <a:off x="839788" y="365125"/>
            <a:ext cx="10515600" cy="1325563"/>
          </a:xfrm>
        </p:spPr>
        <p:txBody>
          <a:bodyPr/>
          <a:lstStyle/>
          <a:p>
            <a:r>
              <a:rPr lang="da-DK"/>
              <a:t>Klik for at redigere titeltypografien i masteren</a:t>
            </a:r>
            <a:endParaRPr lang="en-GB"/>
          </a:p>
        </p:txBody>
      </p:sp>
      <p:sp>
        <p:nvSpPr>
          <p:cNvPr id="3" name="Pladsholder til tekst 2">
            <a:extLst>
              <a:ext uri="{FF2B5EF4-FFF2-40B4-BE49-F238E27FC236}">
                <a16:creationId xmlns:a16="http://schemas.microsoft.com/office/drawing/2014/main" id="{9536113F-2397-9EB3-088E-11A11DEB22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A58577F9-918B-34D5-EAD8-0BFCFCED3B4E}"/>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5" name="Pladsholder til tekst 4">
            <a:extLst>
              <a:ext uri="{FF2B5EF4-FFF2-40B4-BE49-F238E27FC236}">
                <a16:creationId xmlns:a16="http://schemas.microsoft.com/office/drawing/2014/main" id="{4B8AB4B1-916A-3084-18F8-EB8F3B082E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8E115CF1-BB6D-5AE9-EB0F-73D0AD184BF1}"/>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7" name="Pladsholder til dato 6">
            <a:extLst>
              <a:ext uri="{FF2B5EF4-FFF2-40B4-BE49-F238E27FC236}">
                <a16:creationId xmlns:a16="http://schemas.microsoft.com/office/drawing/2014/main" id="{9E1C09D8-7A03-0136-0E37-825E25C72EBB}"/>
              </a:ext>
            </a:extLst>
          </p:cNvPr>
          <p:cNvSpPr>
            <a:spLocks noGrp="1"/>
          </p:cNvSpPr>
          <p:nvPr>
            <p:ph type="dt" sz="half" idx="10"/>
          </p:nvPr>
        </p:nvSpPr>
        <p:spPr/>
        <p:txBody>
          <a:bodyPr/>
          <a:lstStyle/>
          <a:p>
            <a:fld id="{C4752C60-7F30-4A8B-BF49-933E65531F6E}" type="datetimeFigureOut">
              <a:rPr lang="en-GB" smtClean="0"/>
              <a:t>06/05/2026</a:t>
            </a:fld>
            <a:endParaRPr lang="en-GB"/>
          </a:p>
        </p:txBody>
      </p:sp>
      <p:sp>
        <p:nvSpPr>
          <p:cNvPr id="8" name="Pladsholder til sidefod 7">
            <a:extLst>
              <a:ext uri="{FF2B5EF4-FFF2-40B4-BE49-F238E27FC236}">
                <a16:creationId xmlns:a16="http://schemas.microsoft.com/office/drawing/2014/main" id="{2233CCB2-621F-43A7-9CA9-C5CB37BBB960}"/>
              </a:ext>
            </a:extLst>
          </p:cNvPr>
          <p:cNvSpPr>
            <a:spLocks noGrp="1"/>
          </p:cNvSpPr>
          <p:nvPr>
            <p:ph type="ftr" sz="quarter" idx="11"/>
          </p:nvPr>
        </p:nvSpPr>
        <p:spPr/>
        <p:txBody>
          <a:bodyPr/>
          <a:lstStyle/>
          <a:p>
            <a:endParaRPr lang="en-GB"/>
          </a:p>
        </p:txBody>
      </p:sp>
      <p:sp>
        <p:nvSpPr>
          <p:cNvPr id="9" name="Pladsholder til slidenummer 8">
            <a:extLst>
              <a:ext uri="{FF2B5EF4-FFF2-40B4-BE49-F238E27FC236}">
                <a16:creationId xmlns:a16="http://schemas.microsoft.com/office/drawing/2014/main" id="{EDC30A8F-5804-68DB-C811-8496D4E41308}"/>
              </a:ext>
            </a:extLst>
          </p:cNvPr>
          <p:cNvSpPr>
            <a:spLocks noGrp="1"/>
          </p:cNvSpPr>
          <p:nvPr>
            <p:ph type="sldNum" sz="quarter" idx="12"/>
          </p:nvPr>
        </p:nvSpPr>
        <p:spPr/>
        <p:txBody>
          <a:bodyPr/>
          <a:lstStyle/>
          <a:p>
            <a:fld id="{5AF15D14-824D-4850-B4F2-CF779A7F3FFB}" type="slidenum">
              <a:rPr lang="en-GB" smtClean="0"/>
              <a:t>‹nr.›</a:t>
            </a:fld>
            <a:endParaRPr lang="en-GB"/>
          </a:p>
        </p:txBody>
      </p:sp>
    </p:spTree>
    <p:extLst>
      <p:ext uri="{BB962C8B-B14F-4D97-AF65-F5344CB8AC3E}">
        <p14:creationId xmlns:p14="http://schemas.microsoft.com/office/powerpoint/2010/main" val="939411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355869-C4A7-C499-08F7-B47D57400E15}"/>
              </a:ext>
            </a:extLst>
          </p:cNvPr>
          <p:cNvSpPr>
            <a:spLocks noGrp="1"/>
          </p:cNvSpPr>
          <p:nvPr>
            <p:ph type="title"/>
          </p:nvPr>
        </p:nvSpPr>
        <p:spPr/>
        <p:txBody>
          <a:bodyPr/>
          <a:lstStyle/>
          <a:p>
            <a:r>
              <a:rPr lang="da-DK"/>
              <a:t>Klik for at redigere titeltypografien i masteren</a:t>
            </a:r>
            <a:endParaRPr lang="en-GB"/>
          </a:p>
        </p:txBody>
      </p:sp>
      <p:sp>
        <p:nvSpPr>
          <p:cNvPr id="3" name="Pladsholder til dato 2">
            <a:extLst>
              <a:ext uri="{FF2B5EF4-FFF2-40B4-BE49-F238E27FC236}">
                <a16:creationId xmlns:a16="http://schemas.microsoft.com/office/drawing/2014/main" id="{0E13AA5C-7659-001D-A636-030796B008F0}"/>
              </a:ext>
            </a:extLst>
          </p:cNvPr>
          <p:cNvSpPr>
            <a:spLocks noGrp="1"/>
          </p:cNvSpPr>
          <p:nvPr>
            <p:ph type="dt" sz="half" idx="10"/>
          </p:nvPr>
        </p:nvSpPr>
        <p:spPr/>
        <p:txBody>
          <a:bodyPr/>
          <a:lstStyle/>
          <a:p>
            <a:fld id="{C4752C60-7F30-4A8B-BF49-933E65531F6E}" type="datetimeFigureOut">
              <a:rPr lang="en-GB" smtClean="0"/>
              <a:t>06/05/2026</a:t>
            </a:fld>
            <a:endParaRPr lang="en-GB"/>
          </a:p>
        </p:txBody>
      </p:sp>
      <p:sp>
        <p:nvSpPr>
          <p:cNvPr id="4" name="Pladsholder til sidefod 3">
            <a:extLst>
              <a:ext uri="{FF2B5EF4-FFF2-40B4-BE49-F238E27FC236}">
                <a16:creationId xmlns:a16="http://schemas.microsoft.com/office/drawing/2014/main" id="{1BD049B5-F4D5-AA72-850E-084C02FA89A7}"/>
              </a:ext>
            </a:extLst>
          </p:cNvPr>
          <p:cNvSpPr>
            <a:spLocks noGrp="1"/>
          </p:cNvSpPr>
          <p:nvPr>
            <p:ph type="ftr" sz="quarter" idx="11"/>
          </p:nvPr>
        </p:nvSpPr>
        <p:spPr/>
        <p:txBody>
          <a:bodyPr/>
          <a:lstStyle/>
          <a:p>
            <a:endParaRPr lang="en-GB"/>
          </a:p>
        </p:txBody>
      </p:sp>
      <p:sp>
        <p:nvSpPr>
          <p:cNvPr id="5" name="Pladsholder til slidenummer 4">
            <a:extLst>
              <a:ext uri="{FF2B5EF4-FFF2-40B4-BE49-F238E27FC236}">
                <a16:creationId xmlns:a16="http://schemas.microsoft.com/office/drawing/2014/main" id="{83279031-C7CE-1482-4BB3-23A44ABEA1FC}"/>
              </a:ext>
            </a:extLst>
          </p:cNvPr>
          <p:cNvSpPr>
            <a:spLocks noGrp="1"/>
          </p:cNvSpPr>
          <p:nvPr>
            <p:ph type="sldNum" sz="quarter" idx="12"/>
          </p:nvPr>
        </p:nvSpPr>
        <p:spPr/>
        <p:txBody>
          <a:bodyPr/>
          <a:lstStyle/>
          <a:p>
            <a:fld id="{5AF15D14-824D-4850-B4F2-CF779A7F3FFB}" type="slidenum">
              <a:rPr lang="en-GB" smtClean="0"/>
              <a:t>‹nr.›</a:t>
            </a:fld>
            <a:endParaRPr lang="en-GB"/>
          </a:p>
        </p:txBody>
      </p:sp>
    </p:spTree>
    <p:extLst>
      <p:ext uri="{BB962C8B-B14F-4D97-AF65-F5344CB8AC3E}">
        <p14:creationId xmlns:p14="http://schemas.microsoft.com/office/powerpoint/2010/main" val="2054986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E88138E5-BAEA-F64C-1D0A-0754E9AC1716}"/>
              </a:ext>
            </a:extLst>
          </p:cNvPr>
          <p:cNvSpPr>
            <a:spLocks noGrp="1"/>
          </p:cNvSpPr>
          <p:nvPr>
            <p:ph type="dt" sz="half" idx="10"/>
          </p:nvPr>
        </p:nvSpPr>
        <p:spPr/>
        <p:txBody>
          <a:bodyPr/>
          <a:lstStyle/>
          <a:p>
            <a:fld id="{C4752C60-7F30-4A8B-BF49-933E65531F6E}" type="datetimeFigureOut">
              <a:rPr lang="en-GB" smtClean="0"/>
              <a:t>06/05/2026</a:t>
            </a:fld>
            <a:endParaRPr lang="en-GB"/>
          </a:p>
        </p:txBody>
      </p:sp>
      <p:sp>
        <p:nvSpPr>
          <p:cNvPr id="3" name="Pladsholder til sidefod 2">
            <a:extLst>
              <a:ext uri="{FF2B5EF4-FFF2-40B4-BE49-F238E27FC236}">
                <a16:creationId xmlns:a16="http://schemas.microsoft.com/office/drawing/2014/main" id="{368E6F4D-AE2C-12A0-17F1-F419592AEC26}"/>
              </a:ext>
            </a:extLst>
          </p:cNvPr>
          <p:cNvSpPr>
            <a:spLocks noGrp="1"/>
          </p:cNvSpPr>
          <p:nvPr>
            <p:ph type="ftr" sz="quarter" idx="11"/>
          </p:nvPr>
        </p:nvSpPr>
        <p:spPr/>
        <p:txBody>
          <a:bodyPr/>
          <a:lstStyle/>
          <a:p>
            <a:endParaRPr lang="en-GB"/>
          </a:p>
        </p:txBody>
      </p:sp>
      <p:sp>
        <p:nvSpPr>
          <p:cNvPr id="4" name="Pladsholder til slidenummer 3">
            <a:extLst>
              <a:ext uri="{FF2B5EF4-FFF2-40B4-BE49-F238E27FC236}">
                <a16:creationId xmlns:a16="http://schemas.microsoft.com/office/drawing/2014/main" id="{065BB94C-07FC-E625-9CE9-EEC1C039A6EF}"/>
              </a:ext>
            </a:extLst>
          </p:cNvPr>
          <p:cNvSpPr>
            <a:spLocks noGrp="1"/>
          </p:cNvSpPr>
          <p:nvPr>
            <p:ph type="sldNum" sz="quarter" idx="12"/>
          </p:nvPr>
        </p:nvSpPr>
        <p:spPr/>
        <p:txBody>
          <a:bodyPr/>
          <a:lstStyle/>
          <a:p>
            <a:fld id="{5AF15D14-824D-4850-B4F2-CF779A7F3FFB}" type="slidenum">
              <a:rPr lang="en-GB" smtClean="0"/>
              <a:t>‹nr.›</a:t>
            </a:fld>
            <a:endParaRPr lang="en-GB"/>
          </a:p>
        </p:txBody>
      </p:sp>
    </p:spTree>
    <p:extLst>
      <p:ext uri="{BB962C8B-B14F-4D97-AF65-F5344CB8AC3E}">
        <p14:creationId xmlns:p14="http://schemas.microsoft.com/office/powerpoint/2010/main" val="630274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95C3D2-ACE6-67B6-CF7E-261CE822C031}"/>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endParaRPr lang="en-GB"/>
          </a:p>
        </p:txBody>
      </p:sp>
      <p:sp>
        <p:nvSpPr>
          <p:cNvPr id="3" name="Pladsholder til indhold 2">
            <a:extLst>
              <a:ext uri="{FF2B5EF4-FFF2-40B4-BE49-F238E27FC236}">
                <a16:creationId xmlns:a16="http://schemas.microsoft.com/office/drawing/2014/main" id="{CCB1B4E5-1A0A-4A93-54B1-54F5D8E3E5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4" name="Pladsholder til tekst 3">
            <a:extLst>
              <a:ext uri="{FF2B5EF4-FFF2-40B4-BE49-F238E27FC236}">
                <a16:creationId xmlns:a16="http://schemas.microsoft.com/office/drawing/2014/main" id="{ECC471CF-56D7-C674-A3E5-466BBFC97D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58A5DD47-A88A-4995-432C-4D690A94BAAD}"/>
              </a:ext>
            </a:extLst>
          </p:cNvPr>
          <p:cNvSpPr>
            <a:spLocks noGrp="1"/>
          </p:cNvSpPr>
          <p:nvPr>
            <p:ph type="dt" sz="half" idx="10"/>
          </p:nvPr>
        </p:nvSpPr>
        <p:spPr/>
        <p:txBody>
          <a:bodyPr/>
          <a:lstStyle/>
          <a:p>
            <a:fld id="{C4752C60-7F30-4A8B-BF49-933E65531F6E}" type="datetimeFigureOut">
              <a:rPr lang="en-GB" smtClean="0"/>
              <a:t>06/05/2026</a:t>
            </a:fld>
            <a:endParaRPr lang="en-GB"/>
          </a:p>
        </p:txBody>
      </p:sp>
      <p:sp>
        <p:nvSpPr>
          <p:cNvPr id="6" name="Pladsholder til sidefod 5">
            <a:extLst>
              <a:ext uri="{FF2B5EF4-FFF2-40B4-BE49-F238E27FC236}">
                <a16:creationId xmlns:a16="http://schemas.microsoft.com/office/drawing/2014/main" id="{D00ACDA1-0F75-32F6-1A96-1AC9F01FE094}"/>
              </a:ext>
            </a:extLst>
          </p:cNvPr>
          <p:cNvSpPr>
            <a:spLocks noGrp="1"/>
          </p:cNvSpPr>
          <p:nvPr>
            <p:ph type="ftr" sz="quarter" idx="11"/>
          </p:nvPr>
        </p:nvSpPr>
        <p:spPr/>
        <p:txBody>
          <a:bodyPr/>
          <a:lstStyle/>
          <a:p>
            <a:endParaRPr lang="en-GB"/>
          </a:p>
        </p:txBody>
      </p:sp>
      <p:sp>
        <p:nvSpPr>
          <p:cNvPr id="7" name="Pladsholder til slidenummer 6">
            <a:extLst>
              <a:ext uri="{FF2B5EF4-FFF2-40B4-BE49-F238E27FC236}">
                <a16:creationId xmlns:a16="http://schemas.microsoft.com/office/drawing/2014/main" id="{2CF86A07-DE41-C328-1303-F025F3E125F8}"/>
              </a:ext>
            </a:extLst>
          </p:cNvPr>
          <p:cNvSpPr>
            <a:spLocks noGrp="1"/>
          </p:cNvSpPr>
          <p:nvPr>
            <p:ph type="sldNum" sz="quarter" idx="12"/>
          </p:nvPr>
        </p:nvSpPr>
        <p:spPr/>
        <p:txBody>
          <a:bodyPr/>
          <a:lstStyle/>
          <a:p>
            <a:fld id="{5AF15D14-824D-4850-B4F2-CF779A7F3FFB}" type="slidenum">
              <a:rPr lang="en-GB" smtClean="0"/>
              <a:t>‹nr.›</a:t>
            </a:fld>
            <a:endParaRPr lang="en-GB"/>
          </a:p>
        </p:txBody>
      </p:sp>
    </p:spTree>
    <p:extLst>
      <p:ext uri="{BB962C8B-B14F-4D97-AF65-F5344CB8AC3E}">
        <p14:creationId xmlns:p14="http://schemas.microsoft.com/office/powerpoint/2010/main" val="4171787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ADC99E-D8C8-5546-B6DA-24D339A8DBF2}"/>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endParaRPr lang="en-GB"/>
          </a:p>
        </p:txBody>
      </p:sp>
      <p:sp>
        <p:nvSpPr>
          <p:cNvPr id="3" name="Pladsholder til billede 2">
            <a:extLst>
              <a:ext uri="{FF2B5EF4-FFF2-40B4-BE49-F238E27FC236}">
                <a16:creationId xmlns:a16="http://schemas.microsoft.com/office/drawing/2014/main" id="{4794260E-CADB-6262-D97B-DA8EA2B8A6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Pladsholder til tekst 3">
            <a:extLst>
              <a:ext uri="{FF2B5EF4-FFF2-40B4-BE49-F238E27FC236}">
                <a16:creationId xmlns:a16="http://schemas.microsoft.com/office/drawing/2014/main" id="{9D6A81B0-684F-4DF5-FB95-63D57FF2D5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7269B44D-8FED-1BC2-96FD-2B5434F5B23E}"/>
              </a:ext>
            </a:extLst>
          </p:cNvPr>
          <p:cNvSpPr>
            <a:spLocks noGrp="1"/>
          </p:cNvSpPr>
          <p:nvPr>
            <p:ph type="dt" sz="half" idx="10"/>
          </p:nvPr>
        </p:nvSpPr>
        <p:spPr/>
        <p:txBody>
          <a:bodyPr/>
          <a:lstStyle/>
          <a:p>
            <a:fld id="{C4752C60-7F30-4A8B-BF49-933E65531F6E}" type="datetimeFigureOut">
              <a:rPr lang="en-GB" smtClean="0"/>
              <a:t>06/05/2026</a:t>
            </a:fld>
            <a:endParaRPr lang="en-GB"/>
          </a:p>
        </p:txBody>
      </p:sp>
      <p:sp>
        <p:nvSpPr>
          <p:cNvPr id="6" name="Pladsholder til sidefod 5">
            <a:extLst>
              <a:ext uri="{FF2B5EF4-FFF2-40B4-BE49-F238E27FC236}">
                <a16:creationId xmlns:a16="http://schemas.microsoft.com/office/drawing/2014/main" id="{CA09D250-207A-F7A4-13A6-788225069F97}"/>
              </a:ext>
            </a:extLst>
          </p:cNvPr>
          <p:cNvSpPr>
            <a:spLocks noGrp="1"/>
          </p:cNvSpPr>
          <p:nvPr>
            <p:ph type="ftr" sz="quarter" idx="11"/>
          </p:nvPr>
        </p:nvSpPr>
        <p:spPr/>
        <p:txBody>
          <a:bodyPr/>
          <a:lstStyle/>
          <a:p>
            <a:endParaRPr lang="en-GB"/>
          </a:p>
        </p:txBody>
      </p:sp>
      <p:sp>
        <p:nvSpPr>
          <p:cNvPr id="7" name="Pladsholder til slidenummer 6">
            <a:extLst>
              <a:ext uri="{FF2B5EF4-FFF2-40B4-BE49-F238E27FC236}">
                <a16:creationId xmlns:a16="http://schemas.microsoft.com/office/drawing/2014/main" id="{E196B057-69D5-2EAE-B6F1-B0C031B743ED}"/>
              </a:ext>
            </a:extLst>
          </p:cNvPr>
          <p:cNvSpPr>
            <a:spLocks noGrp="1"/>
          </p:cNvSpPr>
          <p:nvPr>
            <p:ph type="sldNum" sz="quarter" idx="12"/>
          </p:nvPr>
        </p:nvSpPr>
        <p:spPr/>
        <p:txBody>
          <a:bodyPr/>
          <a:lstStyle/>
          <a:p>
            <a:fld id="{5AF15D14-824D-4850-B4F2-CF779A7F3FFB}" type="slidenum">
              <a:rPr lang="en-GB" smtClean="0"/>
              <a:t>‹nr.›</a:t>
            </a:fld>
            <a:endParaRPr lang="en-GB"/>
          </a:p>
        </p:txBody>
      </p:sp>
    </p:spTree>
    <p:extLst>
      <p:ext uri="{BB962C8B-B14F-4D97-AF65-F5344CB8AC3E}">
        <p14:creationId xmlns:p14="http://schemas.microsoft.com/office/powerpoint/2010/main" val="322839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5C5E79F4-F057-E79E-64D5-8114ECF0C6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endParaRPr lang="en-GB"/>
          </a:p>
        </p:txBody>
      </p:sp>
      <p:sp>
        <p:nvSpPr>
          <p:cNvPr id="3" name="Pladsholder til tekst 2">
            <a:extLst>
              <a:ext uri="{FF2B5EF4-FFF2-40B4-BE49-F238E27FC236}">
                <a16:creationId xmlns:a16="http://schemas.microsoft.com/office/drawing/2014/main" id="{CB0A0455-1BBE-8BC3-12C2-1E4D978F0A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4" name="Pladsholder til dato 3">
            <a:extLst>
              <a:ext uri="{FF2B5EF4-FFF2-40B4-BE49-F238E27FC236}">
                <a16:creationId xmlns:a16="http://schemas.microsoft.com/office/drawing/2014/main" id="{10652414-AD12-B2EC-C9CB-B0E6795B3B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4752C60-7F30-4A8B-BF49-933E65531F6E}" type="datetimeFigureOut">
              <a:rPr lang="en-GB" smtClean="0"/>
              <a:t>06/05/2026</a:t>
            </a:fld>
            <a:endParaRPr lang="en-GB"/>
          </a:p>
        </p:txBody>
      </p:sp>
      <p:sp>
        <p:nvSpPr>
          <p:cNvPr id="5" name="Pladsholder til sidefod 4">
            <a:extLst>
              <a:ext uri="{FF2B5EF4-FFF2-40B4-BE49-F238E27FC236}">
                <a16:creationId xmlns:a16="http://schemas.microsoft.com/office/drawing/2014/main" id="{5715FC4E-6AE7-C39F-A37C-01FCE61BA2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Pladsholder til slidenummer 5">
            <a:extLst>
              <a:ext uri="{FF2B5EF4-FFF2-40B4-BE49-F238E27FC236}">
                <a16:creationId xmlns:a16="http://schemas.microsoft.com/office/drawing/2014/main" id="{8207928D-52DF-AEC3-A7BB-721F521D6E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AF15D14-824D-4850-B4F2-CF779A7F3FFB}" type="slidenum">
              <a:rPr lang="en-GB" smtClean="0"/>
              <a:t>‹nr.›</a:t>
            </a:fld>
            <a:endParaRPr lang="en-GB"/>
          </a:p>
        </p:txBody>
      </p:sp>
    </p:spTree>
    <p:extLst>
      <p:ext uri="{BB962C8B-B14F-4D97-AF65-F5344CB8AC3E}">
        <p14:creationId xmlns:p14="http://schemas.microsoft.com/office/powerpoint/2010/main" val="1604807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3A25D70-4A55-4F72-B9C5-A69CDBF4D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4957100-6D8B-4161-9F2F-C0A949EC8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1" name="Rectangle 10">
            <a:extLst>
              <a:ext uri="{FF2B5EF4-FFF2-40B4-BE49-F238E27FC236}">
                <a16:creationId xmlns:a16="http://schemas.microsoft.com/office/drawing/2014/main" id="{0BD8B065-EE51-4AE2-A94C-86249998FD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1BDA102-DF97-C383-3162-27588489CBAF}"/>
              </a:ext>
            </a:extLst>
          </p:cNvPr>
          <p:cNvSpPr>
            <a:spLocks noGrp="1"/>
          </p:cNvSpPr>
          <p:nvPr>
            <p:ph type="ctrTitle"/>
          </p:nvPr>
        </p:nvSpPr>
        <p:spPr>
          <a:xfrm>
            <a:off x="2178952" y="1604359"/>
            <a:ext cx="7834095" cy="2848592"/>
          </a:xfrm>
        </p:spPr>
        <p:txBody>
          <a:bodyPr anchor="b">
            <a:normAutofit/>
          </a:bodyPr>
          <a:lstStyle/>
          <a:p>
            <a:r>
              <a:rPr lang="da-DK" sz="7200" b="1" dirty="0">
                <a:solidFill>
                  <a:schemeClr val="tx2"/>
                </a:solidFill>
              </a:rPr>
              <a:t>Mad og grænser </a:t>
            </a:r>
            <a:endParaRPr lang="en-GB" sz="7200" b="1" dirty="0">
              <a:solidFill>
                <a:schemeClr val="tx2"/>
              </a:solidFill>
            </a:endParaRPr>
          </a:p>
        </p:txBody>
      </p:sp>
      <p:grpSp>
        <p:nvGrpSpPr>
          <p:cNvPr id="13" name="Group 12">
            <a:extLst>
              <a:ext uri="{FF2B5EF4-FFF2-40B4-BE49-F238E27FC236}">
                <a16:creationId xmlns:a16="http://schemas.microsoft.com/office/drawing/2014/main" id="{18999293-B054-4B57-A26F-D04C2BB113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43336"/>
            <a:ext cx="5163047" cy="2657478"/>
            <a:chOff x="6867015" y="-1"/>
            <a:chExt cx="5324985" cy="3251912"/>
          </a:xfrm>
          <a:solidFill>
            <a:schemeClr val="bg1">
              <a:alpha val="30000"/>
            </a:schemeClr>
          </a:solidFill>
        </p:grpSpPr>
        <p:sp>
          <p:nvSpPr>
            <p:cNvPr id="14" name="Freeform: Shape 13">
              <a:extLst>
                <a:ext uri="{FF2B5EF4-FFF2-40B4-BE49-F238E27FC236}">
                  <a16:creationId xmlns:a16="http://schemas.microsoft.com/office/drawing/2014/main" id="{5E505D8A-F41A-450D-A648-E77DF6B8D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2BD6DCE-6A81-4F34-9958-67B578EA1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5C462BE8-CD72-48CF-8A7B-C716D2B99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C2CDB70-40F1-4D00-8F17-A532E732EB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761945C4-D997-42F3-B59A-984CF00667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20" name="Freeform: Shape 19">
              <a:extLst>
                <a:ext uri="{FF2B5EF4-FFF2-40B4-BE49-F238E27FC236}">
                  <a16:creationId xmlns:a16="http://schemas.microsoft.com/office/drawing/2014/main" id="{4651FE4A-9487-43BE-A388-134535743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F44B0EF3-9992-4B95-8A43-6206B3FC3F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41B1C1F-C2FE-4C47-9D74-ADB9B53F4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3" name="Freeform: Shape 22">
              <a:extLst>
                <a:ext uri="{FF2B5EF4-FFF2-40B4-BE49-F238E27FC236}">
                  <a16:creationId xmlns:a16="http://schemas.microsoft.com/office/drawing/2014/main" id="{1048177B-A49E-4E24-9007-07A0EDD6A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556837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Pladsholder til indhold 2">
            <a:extLst>
              <a:ext uri="{FF2B5EF4-FFF2-40B4-BE49-F238E27FC236}">
                <a16:creationId xmlns:a16="http://schemas.microsoft.com/office/drawing/2014/main" id="{DADA4CA0-59B9-DF2B-151A-79BB2F66A8B1}"/>
              </a:ext>
            </a:extLst>
          </p:cNvPr>
          <p:cNvSpPr>
            <a:spLocks noGrp="1"/>
          </p:cNvSpPr>
          <p:nvPr>
            <p:ph idx="1"/>
          </p:nvPr>
        </p:nvSpPr>
        <p:spPr>
          <a:xfrm>
            <a:off x="1179225" y="609600"/>
            <a:ext cx="10259739" cy="5773271"/>
          </a:xfrm>
        </p:spPr>
        <p:txBody>
          <a:bodyPr>
            <a:normAutofit/>
          </a:bodyPr>
          <a:lstStyle/>
          <a:p>
            <a:pPr marL="0" indent="0">
              <a:buNone/>
            </a:pPr>
            <a:r>
              <a:rPr lang="da-DK" dirty="0">
                <a:solidFill>
                  <a:schemeClr val="tx2"/>
                </a:solidFill>
              </a:rPr>
              <a:t>Huden er kroppens grænse, som dækker vores muskler og skelet. Det beskytter os mod omverden og holder os sammen. </a:t>
            </a:r>
          </a:p>
          <a:p>
            <a:pPr marL="0" indent="0">
              <a:buNone/>
            </a:pPr>
            <a:endParaRPr lang="da-DK" dirty="0">
              <a:solidFill>
                <a:schemeClr val="tx2"/>
              </a:solidFill>
            </a:endParaRPr>
          </a:p>
          <a:p>
            <a:pPr marL="0" indent="0">
              <a:buNone/>
            </a:pPr>
            <a:r>
              <a:rPr lang="da-DK" dirty="0">
                <a:solidFill>
                  <a:schemeClr val="tx2"/>
                </a:solidFill>
              </a:rPr>
              <a:t>Mødet med råt kød i en anden kontekst end den man er vant til, skaber en ubehag og ligefrem en kropslig reaktion, som at besvime eller kaste op. </a:t>
            </a:r>
          </a:p>
          <a:p>
            <a:pPr marL="0" indent="0">
              <a:buNone/>
            </a:pPr>
            <a:endParaRPr lang="da-DK" dirty="0">
              <a:solidFill>
                <a:schemeClr val="tx2"/>
              </a:solidFill>
            </a:endParaRPr>
          </a:p>
          <a:p>
            <a:pPr marL="0" indent="0">
              <a:buNone/>
            </a:pPr>
            <a:r>
              <a:rPr lang="da-DK" b="1" i="1" dirty="0" err="1">
                <a:solidFill>
                  <a:schemeClr val="tx2"/>
                </a:solidFill>
              </a:rPr>
              <a:t>Abjekt</a:t>
            </a:r>
            <a:r>
              <a:rPr lang="da-DK" b="1" i="1" dirty="0">
                <a:solidFill>
                  <a:schemeClr val="tx2"/>
                </a:solidFill>
              </a:rPr>
              <a:t>: </a:t>
            </a:r>
            <a:r>
              <a:rPr lang="da-DK" dirty="0">
                <a:solidFill>
                  <a:schemeClr val="tx2"/>
                </a:solidFill>
              </a:rPr>
              <a:t>Objekter, som hverken er objekt eller subjekt. Det kan være opkast, urin, blod, tygget mad  Noget som på den ene side er et objekt, men på den anden side også er et subjekt. </a:t>
            </a:r>
          </a:p>
          <a:p>
            <a:pPr marL="0" indent="0">
              <a:buNone/>
            </a:pPr>
            <a:r>
              <a:rPr lang="da-DK" dirty="0">
                <a:solidFill>
                  <a:schemeClr val="tx2"/>
                </a:solidFill>
              </a:rPr>
              <a:t>Den franske filosof Julia </a:t>
            </a:r>
            <a:r>
              <a:rPr lang="da-DK" dirty="0" err="1">
                <a:solidFill>
                  <a:schemeClr val="tx2"/>
                </a:solidFill>
              </a:rPr>
              <a:t>Kristeva</a:t>
            </a:r>
            <a:r>
              <a:rPr lang="da-DK" dirty="0">
                <a:solidFill>
                  <a:schemeClr val="tx2"/>
                </a:solidFill>
              </a:rPr>
              <a:t> udfolder denne angst for det </a:t>
            </a:r>
            <a:r>
              <a:rPr lang="da-DK" dirty="0" err="1">
                <a:solidFill>
                  <a:schemeClr val="tx2"/>
                </a:solidFill>
              </a:rPr>
              <a:t>abjekte</a:t>
            </a:r>
            <a:r>
              <a:rPr lang="da-DK" dirty="0">
                <a:solidFill>
                  <a:schemeClr val="tx2"/>
                </a:solidFill>
              </a:rPr>
              <a:t> som et forhold, hvor kroppens grænser sættes ud af balance. </a:t>
            </a:r>
            <a:endParaRPr lang="da-DK" sz="1400" dirty="0">
              <a:solidFill>
                <a:schemeClr val="tx2"/>
              </a:solidFill>
            </a:endParaRPr>
          </a:p>
          <a:p>
            <a:pPr marL="0" indent="0">
              <a:buNone/>
            </a:pPr>
            <a:endParaRPr lang="da-DK" sz="1400" dirty="0">
              <a:solidFill>
                <a:schemeClr val="tx2"/>
              </a:solidFill>
            </a:endParaRPr>
          </a:p>
          <a:p>
            <a:pPr marL="0" indent="0">
              <a:buNone/>
            </a:pPr>
            <a:endParaRPr lang="da-DK" sz="1400" dirty="0">
              <a:solidFill>
                <a:schemeClr val="tx2"/>
              </a:solidFill>
            </a:endParaRPr>
          </a:p>
        </p:txBody>
      </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91042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6763BE-DA69-43C0-2081-2EEC9E66EA9F}"/>
              </a:ext>
            </a:extLst>
          </p:cNvPr>
          <p:cNvSpPr>
            <a:spLocks noGrp="1"/>
          </p:cNvSpPr>
          <p:nvPr>
            <p:ph type="title"/>
          </p:nvPr>
        </p:nvSpPr>
        <p:spPr/>
        <p:txBody>
          <a:bodyPr/>
          <a:lstStyle/>
          <a:p>
            <a:r>
              <a:rPr lang="en-GB" dirty="0"/>
              <a:t>Dimitri Tsykalov: </a:t>
            </a:r>
            <a:r>
              <a:rPr lang="en-GB" i="1" dirty="0"/>
              <a:t>Meat,</a:t>
            </a:r>
            <a:r>
              <a:rPr lang="en-GB" dirty="0"/>
              <a:t> 2007-2008</a:t>
            </a:r>
          </a:p>
        </p:txBody>
      </p:sp>
      <p:pic>
        <p:nvPicPr>
          <p:cNvPr id="4" name="Billede 3" descr="title">
            <a:extLst>
              <a:ext uri="{FF2B5EF4-FFF2-40B4-BE49-F238E27FC236}">
                <a16:creationId xmlns:a16="http://schemas.microsoft.com/office/drawing/2014/main" id="{5D8F64B4-DD88-EDCB-84B0-EB25FD603F73}"/>
              </a:ext>
            </a:extLst>
          </p:cNvPr>
          <p:cNvPicPr>
            <a:picLocks noChangeAspect="1"/>
          </p:cNvPicPr>
          <p:nvPr/>
        </p:nvPicPr>
        <p:blipFill>
          <a:blip r:embed="rId2"/>
          <a:stretch>
            <a:fillRect/>
          </a:stretch>
        </p:blipFill>
        <p:spPr>
          <a:xfrm>
            <a:off x="838200" y="1925053"/>
            <a:ext cx="5415173" cy="4232860"/>
          </a:xfrm>
          <a:prstGeom prst="rect">
            <a:avLst/>
          </a:prstGeom>
        </p:spPr>
      </p:pic>
      <p:pic>
        <p:nvPicPr>
          <p:cNvPr id="5" name="Billede 4" descr="title">
            <a:extLst>
              <a:ext uri="{FF2B5EF4-FFF2-40B4-BE49-F238E27FC236}">
                <a16:creationId xmlns:a16="http://schemas.microsoft.com/office/drawing/2014/main" id="{FC3F8B23-2C16-D3CA-83AD-46C4F06ED640}"/>
              </a:ext>
            </a:extLst>
          </p:cNvPr>
          <p:cNvPicPr>
            <a:picLocks noChangeAspect="1"/>
          </p:cNvPicPr>
          <p:nvPr/>
        </p:nvPicPr>
        <p:blipFill>
          <a:blip r:embed="rId3"/>
          <a:stretch>
            <a:fillRect/>
          </a:stretch>
        </p:blipFill>
        <p:spPr>
          <a:xfrm>
            <a:off x="6468375" y="2339139"/>
            <a:ext cx="4885425" cy="3818774"/>
          </a:xfrm>
          <a:prstGeom prst="rect">
            <a:avLst/>
          </a:prstGeom>
        </p:spPr>
      </p:pic>
    </p:spTree>
    <p:extLst>
      <p:ext uri="{BB962C8B-B14F-4D97-AF65-F5344CB8AC3E}">
        <p14:creationId xmlns:p14="http://schemas.microsoft.com/office/powerpoint/2010/main" val="700484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742A5A-CC8E-841F-6402-6BA2BCDCCB3D}"/>
              </a:ext>
            </a:extLst>
          </p:cNvPr>
          <p:cNvSpPr>
            <a:spLocks noGrp="1"/>
          </p:cNvSpPr>
          <p:nvPr>
            <p:ph type="title"/>
          </p:nvPr>
        </p:nvSpPr>
        <p:spPr/>
        <p:txBody>
          <a:bodyPr>
            <a:normAutofit/>
          </a:bodyPr>
          <a:lstStyle/>
          <a:p>
            <a:r>
              <a:rPr lang="en-GB" dirty="0"/>
              <a:t>Jana Sterbak: </a:t>
            </a:r>
            <a:r>
              <a:rPr lang="en-GB" i="1" dirty="0"/>
              <a:t>Vanitas: Flesh Dress for an Albino Anorectic,</a:t>
            </a:r>
            <a:r>
              <a:rPr lang="en-GB" dirty="0"/>
              <a:t>1987</a:t>
            </a:r>
          </a:p>
        </p:txBody>
      </p:sp>
      <p:pic>
        <p:nvPicPr>
          <p:cNvPr id="4" name="Billede 3">
            <a:extLst>
              <a:ext uri="{FF2B5EF4-FFF2-40B4-BE49-F238E27FC236}">
                <a16:creationId xmlns:a16="http://schemas.microsoft.com/office/drawing/2014/main" id="{936D549C-94EE-B464-D9C8-3E071822EF5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235880" y="1989889"/>
            <a:ext cx="3720240" cy="4502986"/>
          </a:xfrm>
          <a:prstGeom prst="rect">
            <a:avLst/>
          </a:prstGeom>
        </p:spPr>
      </p:pic>
    </p:spTree>
    <p:extLst>
      <p:ext uri="{BB962C8B-B14F-4D97-AF65-F5344CB8AC3E}">
        <p14:creationId xmlns:p14="http://schemas.microsoft.com/office/powerpoint/2010/main" val="3013198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C0C169-E93A-3FA5-1054-D21F7A41ECC5}"/>
              </a:ext>
            </a:extLst>
          </p:cNvPr>
          <p:cNvSpPr>
            <a:spLocks noGrp="1"/>
          </p:cNvSpPr>
          <p:nvPr>
            <p:ph type="title"/>
          </p:nvPr>
        </p:nvSpPr>
        <p:spPr/>
        <p:txBody>
          <a:bodyPr/>
          <a:lstStyle/>
          <a:p>
            <a:r>
              <a:rPr lang="en-GB" dirty="0"/>
              <a:t>John Isaacs: </a:t>
            </a:r>
            <a:r>
              <a:rPr lang="en-GB" i="1" dirty="0"/>
              <a:t>Things that can be are that which we know, </a:t>
            </a:r>
            <a:r>
              <a:rPr lang="en-GB" dirty="0"/>
              <a:t>2011</a:t>
            </a:r>
          </a:p>
        </p:txBody>
      </p:sp>
      <p:pic>
        <p:nvPicPr>
          <p:cNvPr id="4" name="Billede 3" descr="Artwork Title: Things That Can Be Are That Which We Know">
            <a:extLst>
              <a:ext uri="{FF2B5EF4-FFF2-40B4-BE49-F238E27FC236}">
                <a16:creationId xmlns:a16="http://schemas.microsoft.com/office/drawing/2014/main" id="{76E503E9-7D84-C789-EBE9-3AE6486274D1}"/>
              </a:ext>
            </a:extLst>
          </p:cNvPr>
          <p:cNvPicPr>
            <a:picLocks noChangeAspect="1"/>
          </p:cNvPicPr>
          <p:nvPr/>
        </p:nvPicPr>
        <p:blipFill>
          <a:blip r:embed="rId2"/>
          <a:stretch>
            <a:fillRect/>
          </a:stretch>
        </p:blipFill>
        <p:spPr>
          <a:xfrm>
            <a:off x="4876801" y="1187194"/>
            <a:ext cx="3717758" cy="5305681"/>
          </a:xfrm>
          <a:prstGeom prst="rect">
            <a:avLst/>
          </a:prstGeom>
        </p:spPr>
      </p:pic>
    </p:spTree>
    <p:extLst>
      <p:ext uri="{BB962C8B-B14F-4D97-AF65-F5344CB8AC3E}">
        <p14:creationId xmlns:p14="http://schemas.microsoft.com/office/powerpoint/2010/main" val="1000027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FF6B22-AC0B-1DA4-FE2C-3D6BA095DD68}"/>
              </a:ext>
            </a:extLst>
          </p:cNvPr>
          <p:cNvSpPr>
            <a:spLocks noGrp="1"/>
          </p:cNvSpPr>
          <p:nvPr>
            <p:ph type="title"/>
          </p:nvPr>
        </p:nvSpPr>
        <p:spPr/>
        <p:txBody>
          <a:bodyPr/>
          <a:lstStyle/>
          <a:p>
            <a:r>
              <a:rPr lang="en-GB" dirty="0"/>
              <a:t>Arpad Dobriban: </a:t>
            </a:r>
            <a:r>
              <a:rPr lang="en-GB" i="1" dirty="0"/>
              <a:t>Fett, </a:t>
            </a:r>
            <a:r>
              <a:rPr lang="en-GB" dirty="0"/>
              <a:t>2009/2017</a:t>
            </a:r>
          </a:p>
        </p:txBody>
      </p:sp>
      <p:pic>
        <p:nvPicPr>
          <p:cNvPr id="5" name="Pladsholder til indhold 4">
            <a:extLst>
              <a:ext uri="{FF2B5EF4-FFF2-40B4-BE49-F238E27FC236}">
                <a16:creationId xmlns:a16="http://schemas.microsoft.com/office/drawing/2014/main" id="{4544A1C4-F906-73E4-EB61-936BD13697E4}"/>
              </a:ext>
            </a:extLst>
          </p:cNvPr>
          <p:cNvPicPr>
            <a:picLocks noGrp="1" noChangeAspect="1"/>
          </p:cNvPicPr>
          <p:nvPr>
            <p:ph idx="1"/>
          </p:nvPr>
        </p:nvPicPr>
        <p:blipFill>
          <a:blip r:embed="rId2"/>
          <a:stretch>
            <a:fillRect/>
          </a:stretch>
        </p:blipFill>
        <p:spPr>
          <a:xfrm>
            <a:off x="6286541" y="2125867"/>
            <a:ext cx="5382054" cy="3602080"/>
          </a:xfrm>
          <a:prstGeom prst="rect">
            <a:avLst/>
          </a:prstGeom>
        </p:spPr>
      </p:pic>
      <p:pic>
        <p:nvPicPr>
          <p:cNvPr id="7" name="Billede 6">
            <a:extLst>
              <a:ext uri="{FF2B5EF4-FFF2-40B4-BE49-F238E27FC236}">
                <a16:creationId xmlns:a16="http://schemas.microsoft.com/office/drawing/2014/main" id="{E9DDE1E4-1ACD-C995-C752-B5437B13A43A}"/>
              </a:ext>
            </a:extLst>
          </p:cNvPr>
          <p:cNvPicPr>
            <a:picLocks noChangeAspect="1"/>
          </p:cNvPicPr>
          <p:nvPr/>
        </p:nvPicPr>
        <p:blipFill>
          <a:blip r:embed="rId3"/>
          <a:stretch>
            <a:fillRect/>
          </a:stretch>
        </p:blipFill>
        <p:spPr>
          <a:xfrm>
            <a:off x="523405" y="2125867"/>
            <a:ext cx="5382054" cy="3563651"/>
          </a:xfrm>
          <a:prstGeom prst="rect">
            <a:avLst/>
          </a:prstGeom>
        </p:spPr>
      </p:pic>
    </p:spTree>
    <p:extLst>
      <p:ext uri="{BB962C8B-B14F-4D97-AF65-F5344CB8AC3E}">
        <p14:creationId xmlns:p14="http://schemas.microsoft.com/office/powerpoint/2010/main" val="4112880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F20F1E-C38D-7BDB-F7C1-E14B7896C19C}"/>
              </a:ext>
            </a:extLst>
          </p:cNvPr>
          <p:cNvSpPr>
            <a:spLocks noGrp="1"/>
          </p:cNvSpPr>
          <p:nvPr>
            <p:ph type="title"/>
          </p:nvPr>
        </p:nvSpPr>
        <p:spPr>
          <a:xfrm>
            <a:off x="393590" y="130629"/>
            <a:ext cx="11586916" cy="2343831"/>
          </a:xfrm>
        </p:spPr>
        <p:txBody>
          <a:bodyPr>
            <a:normAutofit/>
          </a:bodyPr>
          <a:lstStyle/>
          <a:p>
            <a:r>
              <a:rPr lang="da-DK" sz="3600" b="1" dirty="0"/>
              <a:t>Stilleben</a:t>
            </a:r>
            <a:br>
              <a:rPr lang="da-DK" sz="3600" dirty="0"/>
            </a:br>
            <a:r>
              <a:rPr lang="da-DK" sz="3600" dirty="0"/>
              <a:t>Pieter </a:t>
            </a:r>
            <a:r>
              <a:rPr lang="da-DK" sz="3600" dirty="0" err="1"/>
              <a:t>Aertsen</a:t>
            </a:r>
            <a:r>
              <a:rPr lang="da-DK" sz="3600" dirty="0"/>
              <a:t>: </a:t>
            </a:r>
            <a:r>
              <a:rPr lang="da-DK" sz="3600" i="1" dirty="0"/>
              <a:t>Slagterbod med den Hellige Familie i baggrunden</a:t>
            </a:r>
            <a:r>
              <a:rPr lang="da-DK" sz="3600" dirty="0"/>
              <a:t>, 1551</a:t>
            </a:r>
            <a:endParaRPr lang="en-GB" sz="3600" dirty="0"/>
          </a:p>
        </p:txBody>
      </p:sp>
      <p:pic>
        <p:nvPicPr>
          <p:cNvPr id="5" name="Pladsholder til indhold 4">
            <a:extLst>
              <a:ext uri="{FF2B5EF4-FFF2-40B4-BE49-F238E27FC236}">
                <a16:creationId xmlns:a16="http://schemas.microsoft.com/office/drawing/2014/main" id="{033923D7-9FBB-CE38-5F21-ABBB2C0333D5}"/>
              </a:ext>
            </a:extLst>
          </p:cNvPr>
          <p:cNvPicPr>
            <a:picLocks noGrp="1" noChangeAspect="1"/>
          </p:cNvPicPr>
          <p:nvPr>
            <p:ph idx="1"/>
          </p:nvPr>
        </p:nvPicPr>
        <p:blipFill>
          <a:blip r:embed="rId2"/>
          <a:stretch>
            <a:fillRect/>
          </a:stretch>
        </p:blipFill>
        <p:spPr>
          <a:xfrm>
            <a:off x="4293785" y="1730989"/>
            <a:ext cx="6753660" cy="4698743"/>
          </a:xfrm>
          <a:prstGeom prst="rect">
            <a:avLst/>
          </a:prstGeom>
        </p:spPr>
      </p:pic>
    </p:spTree>
    <p:extLst>
      <p:ext uri="{BB962C8B-B14F-4D97-AF65-F5344CB8AC3E}">
        <p14:creationId xmlns:p14="http://schemas.microsoft.com/office/powerpoint/2010/main" val="2879583700"/>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106</TotalTime>
  <Words>175</Words>
  <Application>Microsoft Office PowerPoint</Application>
  <PresentationFormat>Widescreen</PresentationFormat>
  <Paragraphs>13</Paragraphs>
  <Slides>7</Slides>
  <Notes>1</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7</vt:i4>
      </vt:variant>
    </vt:vector>
  </HeadingPairs>
  <TitlesOfParts>
    <vt:vector size="11" baseType="lpstr">
      <vt:lpstr>Aptos</vt:lpstr>
      <vt:lpstr>Aptos Display</vt:lpstr>
      <vt:lpstr>Arial</vt:lpstr>
      <vt:lpstr>Office-tema</vt:lpstr>
      <vt:lpstr>Mad og grænser </vt:lpstr>
      <vt:lpstr>PowerPoint-præsentation</vt:lpstr>
      <vt:lpstr>Dimitri Tsykalov: Meat, 2007-2008</vt:lpstr>
      <vt:lpstr>Jana Sterbak: Vanitas: Flesh Dress for an Albino Anorectic,1987</vt:lpstr>
      <vt:lpstr>John Isaacs: Things that can be are that which we know, 2011</vt:lpstr>
      <vt:lpstr>Arpad Dobriban: Fett, 2009/2017</vt:lpstr>
      <vt:lpstr>Stilleben Pieter Aertsen: Slagterbod med den Hellige Familie i baggrunden, 1551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Mathilde Aggergaard</dc:creator>
  <cp:lastModifiedBy>Mathilde Aggergaard</cp:lastModifiedBy>
  <cp:revision>2</cp:revision>
  <dcterms:created xsi:type="dcterms:W3CDTF">2026-05-04T08:02:11Z</dcterms:created>
  <dcterms:modified xsi:type="dcterms:W3CDTF">2026-05-06T14:40:37Z</dcterms:modified>
</cp:coreProperties>
</file>