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>
        <p:scale>
          <a:sx n="66" d="100"/>
          <a:sy n="66" d="100"/>
        </p:scale>
        <p:origin x="1416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28794-8050-797A-1F3B-B931C782B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C65AC9E-50A6-5458-7135-DC5326D4A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6E2828B-16BD-F1B5-7355-1F3971206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35D8-737C-4FDA-8FD2-F4C80F9B3D01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367247-C048-8932-B90F-34C284BE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314FD22-35B3-A4CE-2B07-AA17C57F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DF7A-A6AB-4D7D-BCF5-58B0A83965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280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FCB692-1B1D-06F6-474B-D514FC836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067E5CC-3F47-F221-503A-6258736B8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1962303-1CC2-693F-C317-E896CA3B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35D8-737C-4FDA-8FD2-F4C80F9B3D01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FB299BA-6222-6E88-6A20-950BD12AF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E0F1CA1-A605-D54F-9296-BAA1CD2C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DF7A-A6AB-4D7D-BCF5-58B0A83965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5134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76A98F2-EF88-866A-A7FC-BB0DE1E77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8BC2A74-3309-1D3C-7C01-19693AD96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60E934-A298-7AEA-017F-BC1CDA0C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35D8-737C-4FDA-8FD2-F4C80F9B3D01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2B4B7E2-3B9B-F499-4606-41D379B1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0BD90EB-E2ED-0EBE-B9B1-A2A022C99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DF7A-A6AB-4D7D-BCF5-58B0A83965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305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8BF02-022C-F450-A1FE-F3DA8B38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CA6809A-031E-0F8B-8D61-486F0927B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7FE05BB-1B9D-54D6-F45A-8EF8A35F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35D8-737C-4FDA-8FD2-F4C80F9B3D01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0E6F4B-8289-043D-6364-187A87037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AC0EC4C-C070-FED3-4BCC-19A4BECF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DF7A-A6AB-4D7D-BCF5-58B0A83965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0123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8E4957-8BC9-C08F-386C-A2505748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CEE3C2E-5ABB-3862-7B1C-B28035385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18AD653-6BC1-D61B-FEC3-F0BB7C03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35D8-737C-4FDA-8FD2-F4C80F9B3D01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65D201-F1B5-ACD3-0DB2-F2D1066E7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6785D4-BECE-F037-A17F-9E62775EE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DF7A-A6AB-4D7D-BCF5-58B0A83965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18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3F0F22-50E0-CBC7-6D05-4A58378D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4D244B-4E9A-6665-3383-613527D74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BB6B7EA-8C0E-DD1C-4701-DDA0C70E6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9C2EBCA-1E23-75BA-006D-9E503BF82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35D8-737C-4FDA-8FD2-F4C80F9B3D01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7F56C4E-DFDE-22BA-D05C-84B9180D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41373E7-3F41-EE9C-F1DE-0579566A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DF7A-A6AB-4D7D-BCF5-58B0A83965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085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31C0D-118F-9CE6-9C8C-DA9096F6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02E7155-335F-0D68-0FFD-197014A86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79E4F99-8377-FE92-C71E-6CFE03DF9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941BDD2-EC0E-91E8-A0B1-60385E0F9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731DA00-9E17-2985-6F84-BD5E15BFF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A8D535E-FED1-71C2-A791-1A437D777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35D8-737C-4FDA-8FD2-F4C80F9B3D01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D0208A9-CB82-26E5-A66C-894CF3A5F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47B4979-C2CC-071A-D22A-4A07FDEE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DF7A-A6AB-4D7D-BCF5-58B0A83965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545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2530BF-78DD-A00C-741C-4A043B8A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6ACB864-AA97-5FC5-BFCB-1D05250D7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35D8-737C-4FDA-8FD2-F4C80F9B3D01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6FF763A-D491-4FD6-5020-656A3B8C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6F1AAFC-F866-E7D6-7DBF-0B68A264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DF7A-A6AB-4D7D-BCF5-58B0A83965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425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A780051-5AD1-068F-1FFD-FA78A4FE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35D8-737C-4FDA-8FD2-F4C80F9B3D01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17ACC29-EB3F-6D47-7009-B7134795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8E6041-2944-4B44-CC1C-6FF4AAC5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DF7A-A6AB-4D7D-BCF5-58B0A83965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7759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B6F62-BADA-CF00-B09A-7783236B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4BEE22-B4F0-C65B-0AED-B56B0845A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F85891D-CDCA-C5FA-9FF4-1CE9183DC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4B6D2D6-BA85-D40A-C82A-1F74C3AC0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35D8-737C-4FDA-8FD2-F4C80F9B3D01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CDF9AE2-DB69-B8AD-3571-7876D71C7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DC3EF92-5CAB-5A61-5B7A-3AB66976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DF7A-A6AB-4D7D-BCF5-58B0A83965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3739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C0189-EF4F-4131-DA4B-546F3572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46753D6-8B11-605B-70EC-593E972C8E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D969912-8CCC-9727-968F-3CE23EDFC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DD83D5F-2FFC-1C62-74D9-94694C91C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35D8-737C-4FDA-8FD2-F4C80F9B3D01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33BC7D0-B610-7046-0CDD-1C906A243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3CE13ED-F96B-980D-7D66-09B4FD63C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DF7A-A6AB-4D7D-BCF5-58B0A83965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277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03C09BC-1237-6004-77B1-80336032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DCECA19-61DD-F7C1-C3E5-0293E6D04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5B4603B-9580-5E54-D6C0-CE5C4CF7A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9035D8-737C-4FDA-8FD2-F4C80F9B3D01}" type="datetimeFigureOut">
              <a:rPr lang="da-DK" smtClean="0"/>
              <a:t>04-05-2026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9B6CE6F-BA33-41A9-3691-BAE89EA30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C11A35E-8B41-2538-D0DA-FF1FF2609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91DF7A-A6AB-4D7D-BCF5-58B0A83965A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596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E29644-9F49-FA7E-AD6A-08973F309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851" y="637762"/>
            <a:ext cx="4270588" cy="55767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6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Mad og sanser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637762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3F7F4A6-F1DF-1D84-37A8-1F1965474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4648" y="841904"/>
            <a:ext cx="4310700" cy="533505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Madens</a:t>
            </a:r>
            <a:r>
              <a:rPr lang="en-US" sz="2200" dirty="0"/>
              <a:t> </a:t>
            </a:r>
            <a:r>
              <a:rPr lang="en-US" sz="2200" dirty="0" err="1"/>
              <a:t>tekstur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Forventninger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/>
              <a:t>Duft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Erindringer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Omgivelser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Lyd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/>
              <a:t>Lys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Temperatur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dirty="0"/>
              <a:t>Lys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dirty="0"/>
              <a:t>Alle de </a:t>
            </a:r>
            <a:r>
              <a:rPr lang="en-US" sz="2200" dirty="0" err="1"/>
              <a:t>forskellige</a:t>
            </a:r>
            <a:r>
              <a:rPr lang="en-US" sz="2200" dirty="0"/>
              <a:t> </a:t>
            </a:r>
            <a:r>
              <a:rPr lang="en-US" sz="2200" dirty="0" err="1"/>
              <a:t>indtryk</a:t>
            </a:r>
            <a:r>
              <a:rPr lang="en-US" sz="2200" dirty="0"/>
              <a:t> </a:t>
            </a:r>
            <a:r>
              <a:rPr lang="en-US" sz="2200" dirty="0" err="1"/>
              <a:t>kan</a:t>
            </a:r>
            <a:r>
              <a:rPr lang="en-US" sz="2200" dirty="0"/>
              <a:t> </a:t>
            </a:r>
            <a:r>
              <a:rPr lang="en-US" sz="2200" dirty="0" err="1"/>
              <a:t>ændre</a:t>
            </a:r>
            <a:r>
              <a:rPr lang="en-US" sz="2200" dirty="0"/>
              <a:t> </a:t>
            </a:r>
            <a:r>
              <a:rPr lang="en-US" sz="2200" dirty="0" err="1"/>
              <a:t>hvordan</a:t>
            </a:r>
            <a:r>
              <a:rPr lang="en-US" sz="2200" dirty="0"/>
              <a:t> at </a:t>
            </a:r>
            <a:r>
              <a:rPr lang="en-US" sz="2200" dirty="0" err="1"/>
              <a:t>maden</a:t>
            </a:r>
            <a:r>
              <a:rPr lang="en-US" sz="2200" dirty="0"/>
              <a:t> </a:t>
            </a:r>
            <a:r>
              <a:rPr lang="en-US" sz="2200" dirty="0" err="1"/>
              <a:t>kommer</a:t>
            </a:r>
            <a:r>
              <a:rPr lang="en-US" sz="2200" dirty="0"/>
              <a:t> </a:t>
            </a:r>
            <a:r>
              <a:rPr lang="en-US" sz="2200" dirty="0" err="1"/>
              <a:t>til</a:t>
            </a:r>
            <a:r>
              <a:rPr lang="en-US" sz="2200" dirty="0"/>
              <a:t> at </a:t>
            </a:r>
            <a:r>
              <a:rPr lang="en-US" sz="2200" dirty="0" err="1"/>
              <a:t>smage</a:t>
            </a:r>
            <a:r>
              <a:rPr lang="en-US" sz="2200" dirty="0"/>
              <a:t> </a:t>
            </a:r>
            <a:r>
              <a:rPr lang="en-US" sz="2200" dirty="0" err="1"/>
              <a:t>igennem</a:t>
            </a:r>
            <a:r>
              <a:rPr lang="en-US" sz="2200" dirty="0"/>
              <a:t> </a:t>
            </a:r>
            <a:r>
              <a:rPr lang="en-US" sz="2200" dirty="0" err="1"/>
              <a:t>vores</a:t>
            </a:r>
            <a:r>
              <a:rPr lang="en-US" sz="2200" dirty="0"/>
              <a:t> </a:t>
            </a:r>
            <a:r>
              <a:rPr lang="en-US" sz="2200" dirty="0" err="1"/>
              <a:t>sanseudtryk</a:t>
            </a:r>
            <a:r>
              <a:rPr lang="en-US" sz="2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7058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4059D9B-2E55-47FE-A188-0F9BD734E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5C3CFD9-47AD-7174-AED1-A945FE02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4200"/>
              <a:t>Sensory Stimuli – Jeon Jinhyun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288353A6-84B8-743D-26D6-8B68A914848A}"/>
              </a:ext>
            </a:extLst>
          </p:cNvPr>
          <p:cNvSpPr txBox="1"/>
          <p:nvPr/>
        </p:nvSpPr>
        <p:spPr>
          <a:xfrm>
            <a:off x="550863" y="1111187"/>
            <a:ext cx="11090274" cy="6432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400">
                <a:solidFill>
                  <a:schemeClr val="tx1">
                    <a:alpha val="60000"/>
                  </a:schemeClr>
                </a:solidFill>
              </a:rPr>
              <a:t>Forskelligt bestik giver forskellige smags og sanse indtryk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8357FD8D-44A3-CE38-263A-679CEF98D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863" y="2887734"/>
            <a:ext cx="3689045" cy="266533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618B9D3-9A98-2F53-DDD6-066E0E6E8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907" y="2988771"/>
            <a:ext cx="3689045" cy="2462437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E6418AFA-EA77-A3D4-0B12-598AFBB0E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124" y="2136629"/>
            <a:ext cx="3359899" cy="199074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2C906BB-4F5E-798D-736E-A4EA4433D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599" y="4308380"/>
            <a:ext cx="3015849" cy="1998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578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F0FAE728-C5A9-4B0F-B89E-F4BED8250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4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6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3B05A1C-8BDF-8181-D49A-0AA9C71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4200"/>
              <a:t>Smagen af keramik – Trine Lyngholm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48E220F3-D6D2-81D5-1FBF-6CDB3DD4F1ED}"/>
              </a:ext>
            </a:extLst>
          </p:cNvPr>
          <p:cNvSpPr txBox="1"/>
          <p:nvPr/>
        </p:nvSpPr>
        <p:spPr>
          <a:xfrm>
            <a:off x="350837" y="1079728"/>
            <a:ext cx="11641137" cy="6432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Dogme: </a:t>
            </a:r>
            <a:r>
              <a:rPr lang="en-US" sz="2200" dirty="0" err="1">
                <a:solidFill>
                  <a:schemeClr val="tx1">
                    <a:alpha val="60000"/>
                  </a:schemeClr>
                </a:solidFill>
              </a:rPr>
              <a:t>ikke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60000"/>
                  </a:schemeClr>
                </a:solidFill>
              </a:rPr>
              <a:t>noget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 der </a:t>
            </a:r>
            <a:r>
              <a:rPr lang="en-US" sz="2200" dirty="0" err="1">
                <a:solidFill>
                  <a:schemeClr val="tx1">
                    <a:alpha val="60000"/>
                  </a:schemeClr>
                </a:solidFill>
              </a:rPr>
              <a:t>ligner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60000"/>
                  </a:schemeClr>
                </a:solidFill>
              </a:rPr>
              <a:t>normalt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60000"/>
                  </a:schemeClr>
                </a:solidFill>
              </a:rPr>
              <a:t>bestik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60000"/>
                  </a:schemeClr>
                </a:solidFill>
              </a:rPr>
              <a:t>og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60000"/>
                  </a:schemeClr>
                </a:solidFill>
              </a:rPr>
              <a:t>servering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alpha val="60000"/>
                  </a:schemeClr>
                </a:solidFill>
              </a:rPr>
              <a:t>servering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 med </a:t>
            </a:r>
            <a:r>
              <a:rPr lang="en-US" sz="2200" dirty="0" err="1">
                <a:solidFill>
                  <a:schemeClr val="tx1">
                    <a:alpha val="60000"/>
                  </a:schemeClr>
                </a:solidFill>
              </a:rPr>
              <a:t>tæt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 relation </a:t>
            </a:r>
            <a:r>
              <a:rPr lang="en-US" sz="2200" dirty="0" err="1">
                <a:solidFill>
                  <a:schemeClr val="tx1">
                    <a:alpha val="60000"/>
                  </a:schemeClr>
                </a:solidFill>
              </a:rPr>
              <a:t>til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60000"/>
                  </a:schemeClr>
                </a:solidFill>
              </a:rPr>
              <a:t>kroppen</a:t>
            </a:r>
            <a:endParaRPr lang="en-US" sz="22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979686DC-185C-D04B-0458-63C9394FD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8066" b="-2"/>
          <a:stretch>
            <a:fillRect/>
          </a:stretch>
        </p:blipFill>
        <p:spPr>
          <a:xfrm>
            <a:off x="820173" y="2133601"/>
            <a:ext cx="7022641" cy="4173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0E8D26D-A079-6D03-DBE4-E9807F8C26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991"/>
          <a:stretch>
            <a:fillRect/>
          </a:stretch>
        </p:blipFill>
        <p:spPr>
          <a:xfrm>
            <a:off x="8292124" y="2275838"/>
            <a:ext cx="3359899" cy="185456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2A19D70-883D-716A-164E-78904B6542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59" r="4" b="4"/>
          <a:stretch>
            <a:fillRect/>
          </a:stretch>
        </p:blipFill>
        <p:spPr>
          <a:xfrm>
            <a:off x="8292124" y="4308386"/>
            <a:ext cx="3358800" cy="199799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07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549EF-9DA5-925A-BFF3-86B4DEB75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Stroke – Anya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Gallaccio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E0FEA0-13D3-3418-544B-B2B3BDA7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67" y="2365285"/>
            <a:ext cx="5626795" cy="3938756"/>
          </a:xfrm>
          <a:prstGeom prst="rect">
            <a:avLst/>
          </a:prstGeom>
        </p:spPr>
      </p:pic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6DB7877-4F7A-64B3-6A8D-9A82462ED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62998" y="2365285"/>
            <a:ext cx="5667274" cy="3938756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0691D93-BDB1-5FE0-6F51-929C1BA5A3E7}"/>
              </a:ext>
            </a:extLst>
          </p:cNvPr>
          <p:cNvSpPr txBox="1"/>
          <p:nvPr/>
        </p:nvSpPr>
        <p:spPr>
          <a:xfrm>
            <a:off x="896877" y="1626660"/>
            <a:ext cx="219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Duftsans i centrum, </a:t>
            </a:r>
          </a:p>
        </p:txBody>
      </p:sp>
    </p:spTree>
    <p:extLst>
      <p:ext uri="{BB962C8B-B14F-4D97-AF65-F5344CB8AC3E}">
        <p14:creationId xmlns:p14="http://schemas.microsoft.com/office/powerpoint/2010/main" val="3290726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24522C-B255-49A5-218E-6E30E8903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Teardrop -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Arije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Vogelzang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29EA64E-ADD7-5725-8C6B-5736A5FDE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34" y="2389481"/>
            <a:ext cx="5828261" cy="389036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D2D7E60-FDCB-F824-A119-EDE95BF6A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505" y="2498761"/>
            <a:ext cx="5828261" cy="3671804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AA3CB2A-D120-D004-8A59-14B5236549F0}"/>
              </a:ext>
            </a:extLst>
          </p:cNvPr>
          <p:cNvSpPr txBox="1"/>
          <p:nvPr/>
        </p:nvSpPr>
        <p:spPr>
          <a:xfrm>
            <a:off x="838200" y="1626660"/>
            <a:ext cx="394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chemeClr val="bg2">
                    <a:lumMod val="75000"/>
                  </a:schemeClr>
                </a:solidFill>
              </a:rPr>
              <a:t>Ët</a:t>
            </a:r>
            <a:r>
              <a:rPr lang="da-DK" dirty="0">
                <a:solidFill>
                  <a:schemeClr val="bg2">
                    <a:lumMod val="75000"/>
                  </a:schemeClr>
                </a:solidFill>
              </a:rPr>
              <a:t> værk der kræver 2 – smag og sanser</a:t>
            </a:r>
          </a:p>
        </p:txBody>
      </p:sp>
    </p:spTree>
    <p:extLst>
      <p:ext uri="{BB962C8B-B14F-4D97-AF65-F5344CB8AC3E}">
        <p14:creationId xmlns:p14="http://schemas.microsoft.com/office/powerpoint/2010/main" val="3044956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00EE01-748E-A9CA-343E-960C8D6CD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Cohesion – Jette Löwéns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90F466F-6934-483B-77C2-9C670B8EE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852" r="2" b="2"/>
          <a:stretch>
            <a:fillRect/>
          </a:stretch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3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9E0178-4A14-FBC8-5AA0-7B793762C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Honey – Katja Bjørn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6B4927C-6CC0-858D-FA05-5CD4CE205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14" r="14524"/>
          <a:stretch>
            <a:fillRect/>
          </a:stretch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A340BEE-5EAB-33C0-7B8E-12E25214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89851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0CBB25-0CF7-F601-B744-3A2C84197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r>
              <a:rPr lang="da-DK" sz="4000"/>
              <a:t>Picasso: Stilleben med emaljeret kasserolle, 1945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93F87E26-0159-2234-301D-3EB39EA86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99" r="-1" b="-1"/>
          <a:stretch>
            <a:fillRect/>
          </a:stretch>
        </p:blipFill>
        <p:spPr>
          <a:xfrm>
            <a:off x="838200" y="1825625"/>
            <a:ext cx="6151651" cy="430346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6C32CC-36F5-4C0D-F26D-6FE286B33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944" y="1825625"/>
            <a:ext cx="3800856" cy="4303464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99109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103</Words>
  <Application>Microsoft Office PowerPoint</Application>
  <PresentationFormat>Widescreen</PresentationFormat>
  <Paragraphs>22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Office-tema</vt:lpstr>
      <vt:lpstr>Mad og sanser</vt:lpstr>
      <vt:lpstr>Sensory Stimuli – Jeon Jinhyun</vt:lpstr>
      <vt:lpstr>Smagen af keramik – Trine Lyngholm</vt:lpstr>
      <vt:lpstr>Stroke – Anya Gallaccio</vt:lpstr>
      <vt:lpstr>Teardrop - Arije Vogelzang</vt:lpstr>
      <vt:lpstr>Cohesion – Jette Löwéns</vt:lpstr>
      <vt:lpstr>Honey – Katja Bjørn</vt:lpstr>
      <vt:lpstr>Picasso: Stilleben med emaljeret kasserolle, 1945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Jude Skals</dc:creator>
  <cp:lastModifiedBy>Jude Skals</cp:lastModifiedBy>
  <cp:revision>1</cp:revision>
  <dcterms:created xsi:type="dcterms:W3CDTF">2026-05-04T08:12:12Z</dcterms:created>
  <dcterms:modified xsi:type="dcterms:W3CDTF">2026-05-04T09:08:36Z</dcterms:modified>
</cp:coreProperties>
</file>