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1"/>
  </p:notesMasterIdLst>
  <p:sldIdLst>
    <p:sldId id="256" r:id="rId2"/>
    <p:sldId id="272" r:id="rId3"/>
    <p:sldId id="261" r:id="rId4"/>
    <p:sldId id="258" r:id="rId5"/>
    <p:sldId id="263" r:id="rId6"/>
    <p:sldId id="259" r:id="rId7"/>
    <p:sldId id="262" r:id="rId8"/>
    <p:sldId id="264" r:id="rId9"/>
    <p:sldId id="265"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67" autoAdjust="0"/>
    <p:restoredTop sz="94660"/>
  </p:normalViewPr>
  <p:slideViewPr>
    <p:cSldViewPr>
      <p:cViewPr varScale="1">
        <p:scale>
          <a:sx n="114" d="100"/>
          <a:sy n="114" d="100"/>
        </p:scale>
        <p:origin x="296"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8F06C743-1B1C-4017-8D49-FEFC83AD6D0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68F6438-D3B1-475D-BFBE-A8C862DE56AF}">
      <dgm:prSet/>
      <dgm:spPr/>
      <dgm:t>
        <a:bodyPr/>
        <a:lstStyle/>
        <a:p>
          <a:r>
            <a:rPr lang="da-DK"/>
            <a:t>Republikken bestod fra ca. – 509 til ca. - 44 </a:t>
          </a:r>
          <a:endParaRPr lang="en-US"/>
        </a:p>
      </dgm:t>
    </dgm:pt>
    <dgm:pt modelId="{6BA2C0AE-5913-4CF1-800D-C780843D4F42}" type="parTrans" cxnId="{E51FB971-B9A6-40CA-911C-579432AE3A40}">
      <dgm:prSet/>
      <dgm:spPr/>
      <dgm:t>
        <a:bodyPr/>
        <a:lstStyle/>
        <a:p>
          <a:endParaRPr lang="en-US"/>
        </a:p>
      </dgm:t>
    </dgm:pt>
    <dgm:pt modelId="{749709D3-7C19-4AEC-8A32-949C9191E3CC}" type="sibTrans" cxnId="{E51FB971-B9A6-40CA-911C-579432AE3A40}">
      <dgm:prSet/>
      <dgm:spPr/>
      <dgm:t>
        <a:bodyPr/>
        <a:lstStyle/>
        <a:p>
          <a:endParaRPr lang="en-US"/>
        </a:p>
      </dgm:t>
    </dgm:pt>
    <dgm:pt modelId="{567D1FFD-E6C9-49F5-963E-565513A57819}">
      <dgm:prSet/>
      <dgm:spPr/>
      <dgm:t>
        <a:bodyPr/>
        <a:lstStyle/>
        <a:p>
          <a:r>
            <a:rPr lang="da-DK"/>
            <a:t>Den centrale politiske institution var senatet, hvor man fik plads, når man havde opnået valg til en embedsmandsstilling. </a:t>
          </a:r>
          <a:endParaRPr lang="en-US"/>
        </a:p>
      </dgm:t>
    </dgm:pt>
    <dgm:pt modelId="{6437D565-245E-42DC-A530-258252FDA69D}" type="parTrans" cxnId="{C3E79591-31EA-4264-B809-31A75E28B9B2}">
      <dgm:prSet/>
      <dgm:spPr/>
      <dgm:t>
        <a:bodyPr/>
        <a:lstStyle/>
        <a:p>
          <a:endParaRPr lang="en-US"/>
        </a:p>
      </dgm:t>
    </dgm:pt>
    <dgm:pt modelId="{91D29ECA-675F-4EE2-BC74-8B7901DF76D8}" type="sibTrans" cxnId="{C3E79591-31EA-4264-B809-31A75E28B9B2}">
      <dgm:prSet/>
      <dgm:spPr/>
      <dgm:t>
        <a:bodyPr/>
        <a:lstStyle/>
        <a:p>
          <a:endParaRPr lang="en-US"/>
        </a:p>
      </dgm:t>
    </dgm:pt>
    <dgm:pt modelId="{DBDE921F-6073-4F05-B332-10DC972BEB18}">
      <dgm:prSet/>
      <dgm:spPr/>
      <dgm:t>
        <a:bodyPr/>
        <a:lstStyle/>
        <a:p>
          <a:r>
            <a:rPr lang="da-DK"/>
            <a:t>Det daglige styre blev varetaget af valgte embedsmænd (magistrater), der som grundregel blev valgt for et år ad gangen.</a:t>
          </a:r>
          <a:endParaRPr lang="en-US"/>
        </a:p>
      </dgm:t>
    </dgm:pt>
    <dgm:pt modelId="{3BC64363-D569-43CE-AB1A-C65869D23973}" type="parTrans" cxnId="{9162B77D-C337-475F-A82A-AB26FBE7A8D1}">
      <dgm:prSet/>
      <dgm:spPr/>
      <dgm:t>
        <a:bodyPr/>
        <a:lstStyle/>
        <a:p>
          <a:endParaRPr lang="en-US"/>
        </a:p>
      </dgm:t>
    </dgm:pt>
    <dgm:pt modelId="{0BC6F75A-1B1D-4002-B7D3-606047A89FF7}" type="sibTrans" cxnId="{9162B77D-C337-475F-A82A-AB26FBE7A8D1}">
      <dgm:prSet/>
      <dgm:spPr/>
      <dgm:t>
        <a:bodyPr/>
        <a:lstStyle/>
        <a:p>
          <a:endParaRPr lang="en-US"/>
        </a:p>
      </dgm:t>
    </dgm:pt>
    <dgm:pt modelId="{3A51A6AC-C056-4907-8A02-AAF804FA5AAF}">
      <dgm:prSet/>
      <dgm:spPr/>
      <dgm:t>
        <a:bodyPr/>
        <a:lstStyle/>
        <a:p>
          <a:r>
            <a:rPr lang="da-DK"/>
            <a:t>Magistraterne var ulønnede, og det var nødvendigt med mange penge til at føre valgkamp samt at varetage sin post, f.eks. at arrangere lege og religiøse fester, udbygge infrastruktur osv. </a:t>
          </a:r>
          <a:endParaRPr lang="en-US"/>
        </a:p>
      </dgm:t>
    </dgm:pt>
    <dgm:pt modelId="{3D2FF839-BC3A-4A33-9C14-D3CD0C4B1B06}" type="parTrans" cxnId="{3035159B-9800-4A43-8445-E630B83FCF51}">
      <dgm:prSet/>
      <dgm:spPr/>
      <dgm:t>
        <a:bodyPr/>
        <a:lstStyle/>
        <a:p>
          <a:endParaRPr lang="en-US"/>
        </a:p>
      </dgm:t>
    </dgm:pt>
    <dgm:pt modelId="{F5BC9502-6230-4A70-9643-75C8F745BB71}" type="sibTrans" cxnId="{3035159B-9800-4A43-8445-E630B83FCF51}">
      <dgm:prSet/>
      <dgm:spPr/>
      <dgm:t>
        <a:bodyPr/>
        <a:lstStyle/>
        <a:p>
          <a:endParaRPr lang="en-US"/>
        </a:p>
      </dgm:t>
    </dgm:pt>
    <dgm:pt modelId="{DE233C07-27EB-574E-A628-B0BF1A695802}" type="pres">
      <dgm:prSet presAssocID="{8F06C743-1B1C-4017-8D49-FEFC83AD6D0C}" presName="linear" presStyleCnt="0">
        <dgm:presLayoutVars>
          <dgm:animLvl val="lvl"/>
          <dgm:resizeHandles val="exact"/>
        </dgm:presLayoutVars>
      </dgm:prSet>
      <dgm:spPr/>
    </dgm:pt>
    <dgm:pt modelId="{C77F3E52-022A-8649-BE23-7ECD85781747}" type="pres">
      <dgm:prSet presAssocID="{C68F6438-D3B1-475D-BFBE-A8C862DE56AF}" presName="parentText" presStyleLbl="node1" presStyleIdx="0" presStyleCnt="4">
        <dgm:presLayoutVars>
          <dgm:chMax val="0"/>
          <dgm:bulletEnabled val="1"/>
        </dgm:presLayoutVars>
      </dgm:prSet>
      <dgm:spPr/>
    </dgm:pt>
    <dgm:pt modelId="{D893EDA2-8AB0-1444-A8D4-0718BD48326A}" type="pres">
      <dgm:prSet presAssocID="{749709D3-7C19-4AEC-8A32-949C9191E3CC}" presName="spacer" presStyleCnt="0"/>
      <dgm:spPr/>
    </dgm:pt>
    <dgm:pt modelId="{09C0D9DB-3DD0-D248-8FDF-433000D0CC64}" type="pres">
      <dgm:prSet presAssocID="{567D1FFD-E6C9-49F5-963E-565513A57819}" presName="parentText" presStyleLbl="node1" presStyleIdx="1" presStyleCnt="4">
        <dgm:presLayoutVars>
          <dgm:chMax val="0"/>
          <dgm:bulletEnabled val="1"/>
        </dgm:presLayoutVars>
      </dgm:prSet>
      <dgm:spPr/>
    </dgm:pt>
    <dgm:pt modelId="{18EB9E0C-8696-6D49-B044-501588E614ED}" type="pres">
      <dgm:prSet presAssocID="{91D29ECA-675F-4EE2-BC74-8B7901DF76D8}" presName="spacer" presStyleCnt="0"/>
      <dgm:spPr/>
    </dgm:pt>
    <dgm:pt modelId="{E271397B-DB51-994E-A5BA-D1C1C25B411F}" type="pres">
      <dgm:prSet presAssocID="{DBDE921F-6073-4F05-B332-10DC972BEB18}" presName="parentText" presStyleLbl="node1" presStyleIdx="2" presStyleCnt="4">
        <dgm:presLayoutVars>
          <dgm:chMax val="0"/>
          <dgm:bulletEnabled val="1"/>
        </dgm:presLayoutVars>
      </dgm:prSet>
      <dgm:spPr/>
    </dgm:pt>
    <dgm:pt modelId="{A9D87F24-ADEF-FD4C-B126-261654DCB69D}" type="pres">
      <dgm:prSet presAssocID="{0BC6F75A-1B1D-4002-B7D3-606047A89FF7}" presName="spacer" presStyleCnt="0"/>
      <dgm:spPr/>
    </dgm:pt>
    <dgm:pt modelId="{7E6C5E1B-8558-9542-BE3C-04B9D80ACB74}" type="pres">
      <dgm:prSet presAssocID="{3A51A6AC-C056-4907-8A02-AAF804FA5AAF}" presName="parentText" presStyleLbl="node1" presStyleIdx="3" presStyleCnt="4">
        <dgm:presLayoutVars>
          <dgm:chMax val="0"/>
          <dgm:bulletEnabled val="1"/>
        </dgm:presLayoutVars>
      </dgm:prSet>
      <dgm:spPr/>
    </dgm:pt>
  </dgm:ptLst>
  <dgm:cxnLst>
    <dgm:cxn modelId="{8F8A3866-E937-2243-96C3-5B12B99B54FA}" type="presOf" srcId="{3A51A6AC-C056-4907-8A02-AAF804FA5AAF}" destId="{7E6C5E1B-8558-9542-BE3C-04B9D80ACB74}" srcOrd="0" destOrd="0" presId="urn:microsoft.com/office/officeart/2005/8/layout/vList2"/>
    <dgm:cxn modelId="{E51FB971-B9A6-40CA-911C-579432AE3A40}" srcId="{8F06C743-1B1C-4017-8D49-FEFC83AD6D0C}" destId="{C68F6438-D3B1-475D-BFBE-A8C862DE56AF}" srcOrd="0" destOrd="0" parTransId="{6BA2C0AE-5913-4CF1-800D-C780843D4F42}" sibTransId="{749709D3-7C19-4AEC-8A32-949C9191E3CC}"/>
    <dgm:cxn modelId="{9162B77D-C337-475F-A82A-AB26FBE7A8D1}" srcId="{8F06C743-1B1C-4017-8D49-FEFC83AD6D0C}" destId="{DBDE921F-6073-4F05-B332-10DC972BEB18}" srcOrd="2" destOrd="0" parTransId="{3BC64363-D569-43CE-AB1A-C65869D23973}" sibTransId="{0BC6F75A-1B1D-4002-B7D3-606047A89FF7}"/>
    <dgm:cxn modelId="{C3E79591-31EA-4264-B809-31A75E28B9B2}" srcId="{8F06C743-1B1C-4017-8D49-FEFC83AD6D0C}" destId="{567D1FFD-E6C9-49F5-963E-565513A57819}" srcOrd="1" destOrd="0" parTransId="{6437D565-245E-42DC-A530-258252FDA69D}" sibTransId="{91D29ECA-675F-4EE2-BC74-8B7901DF76D8}"/>
    <dgm:cxn modelId="{3035159B-9800-4A43-8445-E630B83FCF51}" srcId="{8F06C743-1B1C-4017-8D49-FEFC83AD6D0C}" destId="{3A51A6AC-C056-4907-8A02-AAF804FA5AAF}" srcOrd="3" destOrd="0" parTransId="{3D2FF839-BC3A-4A33-9C14-D3CD0C4B1B06}" sibTransId="{F5BC9502-6230-4A70-9643-75C8F745BB71}"/>
    <dgm:cxn modelId="{314732A0-47BA-4140-A295-D33F28794E46}" type="presOf" srcId="{DBDE921F-6073-4F05-B332-10DC972BEB18}" destId="{E271397B-DB51-994E-A5BA-D1C1C25B411F}" srcOrd="0" destOrd="0" presId="urn:microsoft.com/office/officeart/2005/8/layout/vList2"/>
    <dgm:cxn modelId="{DA2071C0-47EE-C045-80D8-B3990D317A2B}" type="presOf" srcId="{C68F6438-D3B1-475D-BFBE-A8C862DE56AF}" destId="{C77F3E52-022A-8649-BE23-7ECD85781747}" srcOrd="0" destOrd="0" presId="urn:microsoft.com/office/officeart/2005/8/layout/vList2"/>
    <dgm:cxn modelId="{6B4504DE-1C61-7249-9F05-761BE71FB931}" type="presOf" srcId="{8F06C743-1B1C-4017-8D49-FEFC83AD6D0C}" destId="{DE233C07-27EB-574E-A628-B0BF1A695802}" srcOrd="0" destOrd="0" presId="urn:microsoft.com/office/officeart/2005/8/layout/vList2"/>
    <dgm:cxn modelId="{9BC670E5-A14A-F14A-B9A4-6016940BC6D2}" type="presOf" srcId="{567D1FFD-E6C9-49F5-963E-565513A57819}" destId="{09C0D9DB-3DD0-D248-8FDF-433000D0CC64}" srcOrd="0" destOrd="0" presId="urn:microsoft.com/office/officeart/2005/8/layout/vList2"/>
    <dgm:cxn modelId="{2772436F-CF0D-2842-8713-E5FB02ADAAF4}" type="presParOf" srcId="{DE233C07-27EB-574E-A628-B0BF1A695802}" destId="{C77F3E52-022A-8649-BE23-7ECD85781747}" srcOrd="0" destOrd="0" presId="urn:microsoft.com/office/officeart/2005/8/layout/vList2"/>
    <dgm:cxn modelId="{AC2CE7FD-1D9E-E940-B4AC-927ECA9E2A30}" type="presParOf" srcId="{DE233C07-27EB-574E-A628-B0BF1A695802}" destId="{D893EDA2-8AB0-1444-A8D4-0718BD48326A}" srcOrd="1" destOrd="0" presId="urn:microsoft.com/office/officeart/2005/8/layout/vList2"/>
    <dgm:cxn modelId="{66329C8A-CDE9-B243-9193-59895C90CF61}" type="presParOf" srcId="{DE233C07-27EB-574E-A628-B0BF1A695802}" destId="{09C0D9DB-3DD0-D248-8FDF-433000D0CC64}" srcOrd="2" destOrd="0" presId="urn:microsoft.com/office/officeart/2005/8/layout/vList2"/>
    <dgm:cxn modelId="{C12AF05C-0762-C24B-88CF-C236E1D3970B}" type="presParOf" srcId="{DE233C07-27EB-574E-A628-B0BF1A695802}" destId="{18EB9E0C-8696-6D49-B044-501588E614ED}" srcOrd="3" destOrd="0" presId="urn:microsoft.com/office/officeart/2005/8/layout/vList2"/>
    <dgm:cxn modelId="{7EA533CD-1496-C84A-A42D-87625E8AA6E0}" type="presParOf" srcId="{DE233C07-27EB-574E-A628-B0BF1A695802}" destId="{E271397B-DB51-994E-A5BA-D1C1C25B411F}" srcOrd="4" destOrd="0" presId="urn:microsoft.com/office/officeart/2005/8/layout/vList2"/>
    <dgm:cxn modelId="{89EFFB3E-30BA-4B40-A81E-107B25703FFE}" type="presParOf" srcId="{DE233C07-27EB-574E-A628-B0BF1A695802}" destId="{A9D87F24-ADEF-FD4C-B126-261654DCB69D}" srcOrd="5" destOrd="0" presId="urn:microsoft.com/office/officeart/2005/8/layout/vList2"/>
    <dgm:cxn modelId="{794E7831-8F56-CC4F-AD2F-3A5FE1909230}" type="presParOf" srcId="{DE233C07-27EB-574E-A628-B0BF1A695802}" destId="{7E6C5E1B-8558-9542-BE3C-04B9D80ACB7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59260B-9E6F-4E33-8F94-0D76334ECEC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1866D15-CC3F-486E-BC7D-1923828D5497}">
      <dgm:prSet/>
      <dgm:spPr/>
      <dgm:t>
        <a:bodyPr/>
        <a:lstStyle/>
        <a:p>
          <a:r>
            <a:rPr lang="da-DK"/>
            <a:t>Komplekst politisk system, der var i forandring gennem hele republikkens levetid</a:t>
          </a:r>
          <a:endParaRPr lang="en-US"/>
        </a:p>
      </dgm:t>
    </dgm:pt>
    <dgm:pt modelId="{0320CBDA-A657-4C96-8BDA-0DD4747ABC03}" type="parTrans" cxnId="{46B1382A-3D64-405E-AE67-9BC47AAE19F1}">
      <dgm:prSet/>
      <dgm:spPr/>
      <dgm:t>
        <a:bodyPr/>
        <a:lstStyle/>
        <a:p>
          <a:endParaRPr lang="en-US"/>
        </a:p>
      </dgm:t>
    </dgm:pt>
    <dgm:pt modelId="{54BEB560-9D4B-4F11-8839-48D1B020C89D}" type="sibTrans" cxnId="{46B1382A-3D64-405E-AE67-9BC47AAE19F1}">
      <dgm:prSet/>
      <dgm:spPr/>
      <dgm:t>
        <a:bodyPr/>
        <a:lstStyle/>
        <a:p>
          <a:endParaRPr lang="en-US"/>
        </a:p>
      </dgm:t>
    </dgm:pt>
    <dgm:pt modelId="{4B867159-9D69-4871-949D-90EC07A44D89}">
      <dgm:prSet/>
      <dgm:spPr/>
      <dgm:t>
        <a:bodyPr/>
        <a:lstStyle/>
        <a:p>
          <a:r>
            <a:rPr lang="da-DK"/>
            <a:t>Aristokratisk republik: forventning til familiestatus samt direkte og indirekte økonomiske krav</a:t>
          </a:r>
          <a:endParaRPr lang="en-US"/>
        </a:p>
      </dgm:t>
    </dgm:pt>
    <dgm:pt modelId="{5B12355C-75EC-48B3-A4E6-998EFC3DF887}" type="parTrans" cxnId="{81F7FCB4-3113-473B-9A27-A9B8572FE227}">
      <dgm:prSet/>
      <dgm:spPr/>
      <dgm:t>
        <a:bodyPr/>
        <a:lstStyle/>
        <a:p>
          <a:endParaRPr lang="en-US"/>
        </a:p>
      </dgm:t>
    </dgm:pt>
    <dgm:pt modelId="{1637CB28-13B1-4F5C-9803-E29E51BA5679}" type="sibTrans" cxnId="{81F7FCB4-3113-473B-9A27-A9B8572FE227}">
      <dgm:prSet/>
      <dgm:spPr/>
      <dgm:t>
        <a:bodyPr/>
        <a:lstStyle/>
        <a:p>
          <a:endParaRPr lang="en-US"/>
        </a:p>
      </dgm:t>
    </dgm:pt>
    <dgm:pt modelId="{7E97C0BC-C2F0-4754-BA13-1482D88AC516}">
      <dgm:prSet/>
      <dgm:spPr/>
      <dgm:t>
        <a:bodyPr/>
        <a:lstStyle/>
        <a:p>
          <a:r>
            <a:rPr lang="da-DK"/>
            <a:t>Klart opstillet karrievej, som i vid udstrækning blev accepteret</a:t>
          </a:r>
          <a:endParaRPr lang="en-US"/>
        </a:p>
      </dgm:t>
    </dgm:pt>
    <dgm:pt modelId="{9A45B81F-A97A-41E7-9FF8-451583D0A964}" type="parTrans" cxnId="{14A46647-E2D9-40A3-A3E7-096BA6EC2E54}">
      <dgm:prSet/>
      <dgm:spPr/>
      <dgm:t>
        <a:bodyPr/>
        <a:lstStyle/>
        <a:p>
          <a:endParaRPr lang="en-US"/>
        </a:p>
      </dgm:t>
    </dgm:pt>
    <dgm:pt modelId="{43F8FB9C-0321-46CE-BF46-90204C5C399F}" type="sibTrans" cxnId="{14A46647-E2D9-40A3-A3E7-096BA6EC2E54}">
      <dgm:prSet/>
      <dgm:spPr/>
      <dgm:t>
        <a:bodyPr/>
        <a:lstStyle/>
        <a:p>
          <a:endParaRPr lang="en-US"/>
        </a:p>
      </dgm:t>
    </dgm:pt>
    <dgm:pt modelId="{5280B135-1579-428B-94FC-F53813650811}">
      <dgm:prSet/>
      <dgm:spPr/>
      <dgm:t>
        <a:bodyPr/>
        <a:lstStyle/>
        <a:p>
          <a:r>
            <a:rPr lang="da-DK"/>
            <a:t>Forsøg på at kontrollere magten ved at begrænse embedstiden og ”regeringsmakkerpar”</a:t>
          </a:r>
          <a:endParaRPr lang="en-US"/>
        </a:p>
      </dgm:t>
    </dgm:pt>
    <dgm:pt modelId="{FB5B464F-E2EE-424C-B98F-3826B5D4EF7F}" type="parTrans" cxnId="{F161A4F2-EACD-4E06-9727-A93DD0BC8584}">
      <dgm:prSet/>
      <dgm:spPr/>
      <dgm:t>
        <a:bodyPr/>
        <a:lstStyle/>
        <a:p>
          <a:endParaRPr lang="en-US"/>
        </a:p>
      </dgm:t>
    </dgm:pt>
    <dgm:pt modelId="{513C208A-B603-4929-BA32-8B465CA588B4}" type="sibTrans" cxnId="{F161A4F2-EACD-4E06-9727-A93DD0BC8584}">
      <dgm:prSet/>
      <dgm:spPr/>
      <dgm:t>
        <a:bodyPr/>
        <a:lstStyle/>
        <a:p>
          <a:endParaRPr lang="en-US"/>
        </a:p>
      </dgm:t>
    </dgm:pt>
    <dgm:pt modelId="{1BE3BAF6-528D-4205-8C78-5943417666F9}">
      <dgm:prSet/>
      <dgm:spPr/>
      <dgm:t>
        <a:bodyPr/>
        <a:lstStyle/>
        <a:p>
          <a:r>
            <a:rPr lang="da-DK"/>
            <a:t>Spørgsmålet er, hvor godt det lykkedes?</a:t>
          </a:r>
          <a:endParaRPr lang="en-US"/>
        </a:p>
      </dgm:t>
    </dgm:pt>
    <dgm:pt modelId="{3E79E1D9-757C-46F5-BDD1-8270E57B5ACD}" type="parTrans" cxnId="{AE56D814-4106-4246-9392-DAF91F49FA22}">
      <dgm:prSet/>
      <dgm:spPr/>
      <dgm:t>
        <a:bodyPr/>
        <a:lstStyle/>
        <a:p>
          <a:endParaRPr lang="en-US"/>
        </a:p>
      </dgm:t>
    </dgm:pt>
    <dgm:pt modelId="{622E1AD9-6290-44AF-997F-28F4C51B77B7}" type="sibTrans" cxnId="{AE56D814-4106-4246-9392-DAF91F49FA22}">
      <dgm:prSet/>
      <dgm:spPr/>
      <dgm:t>
        <a:bodyPr/>
        <a:lstStyle/>
        <a:p>
          <a:endParaRPr lang="en-US"/>
        </a:p>
      </dgm:t>
    </dgm:pt>
    <dgm:pt modelId="{CD026CD3-A2B7-40FB-9C25-7AD2327604BD}" type="pres">
      <dgm:prSet presAssocID="{2859260B-9E6F-4E33-8F94-0D76334ECECE}" presName="root" presStyleCnt="0">
        <dgm:presLayoutVars>
          <dgm:dir/>
          <dgm:resizeHandles val="exact"/>
        </dgm:presLayoutVars>
      </dgm:prSet>
      <dgm:spPr/>
    </dgm:pt>
    <dgm:pt modelId="{A50331E6-46A1-4071-918A-ACA0D3D32BCB}" type="pres">
      <dgm:prSet presAssocID="{81866D15-CC3F-486E-BC7D-1923828D5497}" presName="compNode" presStyleCnt="0"/>
      <dgm:spPr/>
    </dgm:pt>
    <dgm:pt modelId="{D154991F-5AA5-4E49-9A47-4890C76E4579}" type="pres">
      <dgm:prSet presAssocID="{81866D15-CC3F-486E-BC7D-1923828D5497}" presName="bgRect" presStyleLbl="bgShp" presStyleIdx="0" presStyleCnt="4"/>
      <dgm:spPr/>
    </dgm:pt>
    <dgm:pt modelId="{307A6706-47AA-4B50-8367-7074FB623EA0}" type="pres">
      <dgm:prSet presAssocID="{81866D15-CC3F-486E-BC7D-1923828D549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C382BEA6-DB4F-4C26-9FE1-70ED04C499B8}" type="pres">
      <dgm:prSet presAssocID="{81866D15-CC3F-486E-BC7D-1923828D5497}" presName="spaceRect" presStyleCnt="0"/>
      <dgm:spPr/>
    </dgm:pt>
    <dgm:pt modelId="{0B969A8F-F8DE-4022-BE84-06A5AAE11298}" type="pres">
      <dgm:prSet presAssocID="{81866D15-CC3F-486E-BC7D-1923828D5497}" presName="parTx" presStyleLbl="revTx" presStyleIdx="0" presStyleCnt="5">
        <dgm:presLayoutVars>
          <dgm:chMax val="0"/>
          <dgm:chPref val="0"/>
        </dgm:presLayoutVars>
      </dgm:prSet>
      <dgm:spPr/>
    </dgm:pt>
    <dgm:pt modelId="{8A22A0B2-47F7-442B-95FE-84ECA5F5BD52}" type="pres">
      <dgm:prSet presAssocID="{54BEB560-9D4B-4F11-8839-48D1B020C89D}" presName="sibTrans" presStyleCnt="0"/>
      <dgm:spPr/>
    </dgm:pt>
    <dgm:pt modelId="{6AAA8B1A-BD04-4C95-B94D-3735748A9FF0}" type="pres">
      <dgm:prSet presAssocID="{4B867159-9D69-4871-949D-90EC07A44D89}" presName="compNode" presStyleCnt="0"/>
      <dgm:spPr/>
    </dgm:pt>
    <dgm:pt modelId="{12C333F7-D48F-49FC-9D61-DE7C4CB455FF}" type="pres">
      <dgm:prSet presAssocID="{4B867159-9D69-4871-949D-90EC07A44D89}" presName="bgRect" presStyleLbl="bgShp" presStyleIdx="1" presStyleCnt="4"/>
      <dgm:spPr/>
    </dgm:pt>
    <dgm:pt modelId="{241E48A2-1204-4BAF-B3B0-A70DAA3F6236}" type="pres">
      <dgm:prSet presAssocID="{4B867159-9D69-4871-949D-90EC07A44D8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mmer"/>
        </a:ext>
      </dgm:extLst>
    </dgm:pt>
    <dgm:pt modelId="{20F40D8B-6D54-4C03-93A2-BA6C798215C0}" type="pres">
      <dgm:prSet presAssocID="{4B867159-9D69-4871-949D-90EC07A44D89}" presName="spaceRect" presStyleCnt="0"/>
      <dgm:spPr/>
    </dgm:pt>
    <dgm:pt modelId="{CF0B2212-E3C7-44CA-90B9-B1285741A5CB}" type="pres">
      <dgm:prSet presAssocID="{4B867159-9D69-4871-949D-90EC07A44D89}" presName="parTx" presStyleLbl="revTx" presStyleIdx="1" presStyleCnt="5">
        <dgm:presLayoutVars>
          <dgm:chMax val="0"/>
          <dgm:chPref val="0"/>
        </dgm:presLayoutVars>
      </dgm:prSet>
      <dgm:spPr/>
    </dgm:pt>
    <dgm:pt modelId="{8DBCF277-13FF-4B6D-ACCF-9418FC33F36A}" type="pres">
      <dgm:prSet presAssocID="{1637CB28-13B1-4F5C-9803-E29E51BA5679}" presName="sibTrans" presStyleCnt="0"/>
      <dgm:spPr/>
    </dgm:pt>
    <dgm:pt modelId="{475E56DC-4746-4EDB-A471-540C8BB287FD}" type="pres">
      <dgm:prSet presAssocID="{7E97C0BC-C2F0-4754-BA13-1482D88AC516}" presName="compNode" presStyleCnt="0"/>
      <dgm:spPr/>
    </dgm:pt>
    <dgm:pt modelId="{2751F988-4945-4467-A8E3-4DDC955FBDF3}" type="pres">
      <dgm:prSet presAssocID="{7E97C0BC-C2F0-4754-BA13-1482D88AC516}" presName="bgRect" presStyleLbl="bgShp" presStyleIdx="2" presStyleCnt="4"/>
      <dgm:spPr/>
    </dgm:pt>
    <dgm:pt modelId="{8FD7B189-7D0A-4049-BB85-9848E628FFAE}" type="pres">
      <dgm:prSet presAssocID="{7E97C0BC-C2F0-4754-BA13-1482D88AC51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Book"/>
        </a:ext>
      </dgm:extLst>
    </dgm:pt>
    <dgm:pt modelId="{A500A806-AAF0-419C-8686-58DB63D4A831}" type="pres">
      <dgm:prSet presAssocID="{7E97C0BC-C2F0-4754-BA13-1482D88AC516}" presName="spaceRect" presStyleCnt="0"/>
      <dgm:spPr/>
    </dgm:pt>
    <dgm:pt modelId="{ABE47A82-EC98-4071-971A-F34ABB8D300B}" type="pres">
      <dgm:prSet presAssocID="{7E97C0BC-C2F0-4754-BA13-1482D88AC516}" presName="parTx" presStyleLbl="revTx" presStyleIdx="2" presStyleCnt="5">
        <dgm:presLayoutVars>
          <dgm:chMax val="0"/>
          <dgm:chPref val="0"/>
        </dgm:presLayoutVars>
      </dgm:prSet>
      <dgm:spPr/>
    </dgm:pt>
    <dgm:pt modelId="{A4AA4D4B-3FDB-42AC-9EE5-0AC33A20696C}" type="pres">
      <dgm:prSet presAssocID="{43F8FB9C-0321-46CE-BF46-90204C5C399F}" presName="sibTrans" presStyleCnt="0"/>
      <dgm:spPr/>
    </dgm:pt>
    <dgm:pt modelId="{45DB676B-DAF3-47B3-8896-90F2424CF22E}" type="pres">
      <dgm:prSet presAssocID="{5280B135-1579-428B-94FC-F53813650811}" presName="compNode" presStyleCnt="0"/>
      <dgm:spPr/>
    </dgm:pt>
    <dgm:pt modelId="{28E8FA90-E3BE-4C89-A327-7FD4B4405D92}" type="pres">
      <dgm:prSet presAssocID="{5280B135-1579-428B-94FC-F53813650811}" presName="bgRect" presStyleLbl="bgShp" presStyleIdx="3" presStyleCnt="4"/>
      <dgm:spPr/>
    </dgm:pt>
    <dgm:pt modelId="{71A8ED14-7635-4789-86D6-A5F66FB59B7C}" type="pres">
      <dgm:prSet presAssocID="{5280B135-1579-428B-94FC-F5381365081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Videnskabsmand"/>
        </a:ext>
      </dgm:extLst>
    </dgm:pt>
    <dgm:pt modelId="{A4605E5C-8E8C-4CF0-A6A9-284371EDB346}" type="pres">
      <dgm:prSet presAssocID="{5280B135-1579-428B-94FC-F53813650811}" presName="spaceRect" presStyleCnt="0"/>
      <dgm:spPr/>
    </dgm:pt>
    <dgm:pt modelId="{3AA720DE-3FC1-43CF-B9E1-BB3AFE7A1684}" type="pres">
      <dgm:prSet presAssocID="{5280B135-1579-428B-94FC-F53813650811}" presName="parTx" presStyleLbl="revTx" presStyleIdx="3" presStyleCnt="5">
        <dgm:presLayoutVars>
          <dgm:chMax val="0"/>
          <dgm:chPref val="0"/>
        </dgm:presLayoutVars>
      </dgm:prSet>
      <dgm:spPr/>
    </dgm:pt>
    <dgm:pt modelId="{8709856F-8F13-4689-BD9C-809E06F6C574}" type="pres">
      <dgm:prSet presAssocID="{5280B135-1579-428B-94FC-F53813650811}" presName="desTx" presStyleLbl="revTx" presStyleIdx="4" presStyleCnt="5">
        <dgm:presLayoutVars/>
      </dgm:prSet>
      <dgm:spPr/>
    </dgm:pt>
  </dgm:ptLst>
  <dgm:cxnLst>
    <dgm:cxn modelId="{443EAA13-9F7E-4D41-A522-FE1B802954A3}" type="presOf" srcId="{2859260B-9E6F-4E33-8F94-0D76334ECECE}" destId="{CD026CD3-A2B7-40FB-9C25-7AD2327604BD}" srcOrd="0" destOrd="0" presId="urn:microsoft.com/office/officeart/2018/2/layout/IconVerticalSolidList"/>
    <dgm:cxn modelId="{AE56D814-4106-4246-9392-DAF91F49FA22}" srcId="{5280B135-1579-428B-94FC-F53813650811}" destId="{1BE3BAF6-528D-4205-8C78-5943417666F9}" srcOrd="0" destOrd="0" parTransId="{3E79E1D9-757C-46F5-BDD1-8270E57B5ACD}" sibTransId="{622E1AD9-6290-44AF-997F-28F4C51B77B7}"/>
    <dgm:cxn modelId="{32512B17-64AA-469C-BFB1-D8C41775FD01}" type="presOf" srcId="{7E97C0BC-C2F0-4754-BA13-1482D88AC516}" destId="{ABE47A82-EC98-4071-971A-F34ABB8D300B}" srcOrd="0" destOrd="0" presId="urn:microsoft.com/office/officeart/2018/2/layout/IconVerticalSolidList"/>
    <dgm:cxn modelId="{46B1382A-3D64-405E-AE67-9BC47AAE19F1}" srcId="{2859260B-9E6F-4E33-8F94-0D76334ECECE}" destId="{81866D15-CC3F-486E-BC7D-1923828D5497}" srcOrd="0" destOrd="0" parTransId="{0320CBDA-A657-4C96-8BDA-0DD4747ABC03}" sibTransId="{54BEB560-9D4B-4F11-8839-48D1B020C89D}"/>
    <dgm:cxn modelId="{53BB6944-E49D-4C5B-98F3-6169BB848020}" type="presOf" srcId="{4B867159-9D69-4871-949D-90EC07A44D89}" destId="{CF0B2212-E3C7-44CA-90B9-B1285741A5CB}" srcOrd="0" destOrd="0" presId="urn:microsoft.com/office/officeart/2018/2/layout/IconVerticalSolidList"/>
    <dgm:cxn modelId="{14A46647-E2D9-40A3-A3E7-096BA6EC2E54}" srcId="{2859260B-9E6F-4E33-8F94-0D76334ECECE}" destId="{7E97C0BC-C2F0-4754-BA13-1482D88AC516}" srcOrd="2" destOrd="0" parTransId="{9A45B81F-A97A-41E7-9FF8-451583D0A964}" sibTransId="{43F8FB9C-0321-46CE-BF46-90204C5C399F}"/>
    <dgm:cxn modelId="{73C11D76-20F6-43AF-9DDA-99F055815835}" type="presOf" srcId="{5280B135-1579-428B-94FC-F53813650811}" destId="{3AA720DE-3FC1-43CF-B9E1-BB3AFE7A1684}" srcOrd="0" destOrd="0" presId="urn:microsoft.com/office/officeart/2018/2/layout/IconVerticalSolidList"/>
    <dgm:cxn modelId="{B8484476-A1C6-4214-8F90-092C359DFA26}" type="presOf" srcId="{81866D15-CC3F-486E-BC7D-1923828D5497}" destId="{0B969A8F-F8DE-4022-BE84-06A5AAE11298}" srcOrd="0" destOrd="0" presId="urn:microsoft.com/office/officeart/2018/2/layout/IconVerticalSolidList"/>
    <dgm:cxn modelId="{6542D8AC-098D-4A0F-A13F-3CFC4DA89BA3}" type="presOf" srcId="{1BE3BAF6-528D-4205-8C78-5943417666F9}" destId="{8709856F-8F13-4689-BD9C-809E06F6C574}" srcOrd="0" destOrd="0" presId="urn:microsoft.com/office/officeart/2018/2/layout/IconVerticalSolidList"/>
    <dgm:cxn modelId="{81F7FCB4-3113-473B-9A27-A9B8572FE227}" srcId="{2859260B-9E6F-4E33-8F94-0D76334ECECE}" destId="{4B867159-9D69-4871-949D-90EC07A44D89}" srcOrd="1" destOrd="0" parTransId="{5B12355C-75EC-48B3-A4E6-998EFC3DF887}" sibTransId="{1637CB28-13B1-4F5C-9803-E29E51BA5679}"/>
    <dgm:cxn modelId="{F161A4F2-EACD-4E06-9727-A93DD0BC8584}" srcId="{2859260B-9E6F-4E33-8F94-0D76334ECECE}" destId="{5280B135-1579-428B-94FC-F53813650811}" srcOrd="3" destOrd="0" parTransId="{FB5B464F-E2EE-424C-B98F-3826B5D4EF7F}" sibTransId="{513C208A-B603-4929-BA32-8B465CA588B4}"/>
    <dgm:cxn modelId="{AE2F9695-9179-4633-BD66-2496C294EBEA}" type="presParOf" srcId="{CD026CD3-A2B7-40FB-9C25-7AD2327604BD}" destId="{A50331E6-46A1-4071-918A-ACA0D3D32BCB}" srcOrd="0" destOrd="0" presId="urn:microsoft.com/office/officeart/2018/2/layout/IconVerticalSolidList"/>
    <dgm:cxn modelId="{B99A560A-F6C7-43C9-8B24-F43E0D939F98}" type="presParOf" srcId="{A50331E6-46A1-4071-918A-ACA0D3D32BCB}" destId="{D154991F-5AA5-4E49-9A47-4890C76E4579}" srcOrd="0" destOrd="0" presId="urn:microsoft.com/office/officeart/2018/2/layout/IconVerticalSolidList"/>
    <dgm:cxn modelId="{7F338033-5C2E-43C6-8EF0-F5BDE233E94A}" type="presParOf" srcId="{A50331E6-46A1-4071-918A-ACA0D3D32BCB}" destId="{307A6706-47AA-4B50-8367-7074FB623EA0}" srcOrd="1" destOrd="0" presId="urn:microsoft.com/office/officeart/2018/2/layout/IconVerticalSolidList"/>
    <dgm:cxn modelId="{3820BD45-7529-4416-9A3F-78BD670BFE37}" type="presParOf" srcId="{A50331E6-46A1-4071-918A-ACA0D3D32BCB}" destId="{C382BEA6-DB4F-4C26-9FE1-70ED04C499B8}" srcOrd="2" destOrd="0" presId="urn:microsoft.com/office/officeart/2018/2/layout/IconVerticalSolidList"/>
    <dgm:cxn modelId="{1C430C4D-214B-4012-8CBA-C78290B4153B}" type="presParOf" srcId="{A50331E6-46A1-4071-918A-ACA0D3D32BCB}" destId="{0B969A8F-F8DE-4022-BE84-06A5AAE11298}" srcOrd="3" destOrd="0" presId="urn:microsoft.com/office/officeart/2018/2/layout/IconVerticalSolidList"/>
    <dgm:cxn modelId="{E7B6F9AD-04D1-4895-AD6B-60CF6923A440}" type="presParOf" srcId="{CD026CD3-A2B7-40FB-9C25-7AD2327604BD}" destId="{8A22A0B2-47F7-442B-95FE-84ECA5F5BD52}" srcOrd="1" destOrd="0" presId="urn:microsoft.com/office/officeart/2018/2/layout/IconVerticalSolidList"/>
    <dgm:cxn modelId="{C27BBDCD-3BBE-43B3-8DE9-811534EBCDB6}" type="presParOf" srcId="{CD026CD3-A2B7-40FB-9C25-7AD2327604BD}" destId="{6AAA8B1A-BD04-4C95-B94D-3735748A9FF0}" srcOrd="2" destOrd="0" presId="urn:microsoft.com/office/officeart/2018/2/layout/IconVerticalSolidList"/>
    <dgm:cxn modelId="{8D72DCFD-0043-49C5-9FE3-754768944E25}" type="presParOf" srcId="{6AAA8B1A-BD04-4C95-B94D-3735748A9FF0}" destId="{12C333F7-D48F-49FC-9D61-DE7C4CB455FF}" srcOrd="0" destOrd="0" presId="urn:microsoft.com/office/officeart/2018/2/layout/IconVerticalSolidList"/>
    <dgm:cxn modelId="{7458FDF6-8553-45BB-BE13-E5267D7485FF}" type="presParOf" srcId="{6AAA8B1A-BD04-4C95-B94D-3735748A9FF0}" destId="{241E48A2-1204-4BAF-B3B0-A70DAA3F6236}" srcOrd="1" destOrd="0" presId="urn:microsoft.com/office/officeart/2018/2/layout/IconVerticalSolidList"/>
    <dgm:cxn modelId="{E5FC077F-6B13-4681-BB7E-6C4FE6FD3D8F}" type="presParOf" srcId="{6AAA8B1A-BD04-4C95-B94D-3735748A9FF0}" destId="{20F40D8B-6D54-4C03-93A2-BA6C798215C0}" srcOrd="2" destOrd="0" presId="urn:microsoft.com/office/officeart/2018/2/layout/IconVerticalSolidList"/>
    <dgm:cxn modelId="{4B2F598B-C403-4ED2-8448-350359FA19FB}" type="presParOf" srcId="{6AAA8B1A-BD04-4C95-B94D-3735748A9FF0}" destId="{CF0B2212-E3C7-44CA-90B9-B1285741A5CB}" srcOrd="3" destOrd="0" presId="urn:microsoft.com/office/officeart/2018/2/layout/IconVerticalSolidList"/>
    <dgm:cxn modelId="{343B7524-4F94-476E-83FE-A77AAEB3733B}" type="presParOf" srcId="{CD026CD3-A2B7-40FB-9C25-7AD2327604BD}" destId="{8DBCF277-13FF-4B6D-ACCF-9418FC33F36A}" srcOrd="3" destOrd="0" presId="urn:microsoft.com/office/officeart/2018/2/layout/IconVerticalSolidList"/>
    <dgm:cxn modelId="{3583ECEE-5728-4F15-A019-DC1A27EA3E2D}" type="presParOf" srcId="{CD026CD3-A2B7-40FB-9C25-7AD2327604BD}" destId="{475E56DC-4746-4EDB-A471-540C8BB287FD}" srcOrd="4" destOrd="0" presId="urn:microsoft.com/office/officeart/2018/2/layout/IconVerticalSolidList"/>
    <dgm:cxn modelId="{49D7A77C-9FBC-4181-9948-8F63C9026EDA}" type="presParOf" srcId="{475E56DC-4746-4EDB-A471-540C8BB287FD}" destId="{2751F988-4945-4467-A8E3-4DDC955FBDF3}" srcOrd="0" destOrd="0" presId="urn:microsoft.com/office/officeart/2018/2/layout/IconVerticalSolidList"/>
    <dgm:cxn modelId="{20BD6A09-9D22-4593-B045-6ECAE6E52090}" type="presParOf" srcId="{475E56DC-4746-4EDB-A471-540C8BB287FD}" destId="{8FD7B189-7D0A-4049-BB85-9848E628FFAE}" srcOrd="1" destOrd="0" presId="urn:microsoft.com/office/officeart/2018/2/layout/IconVerticalSolidList"/>
    <dgm:cxn modelId="{C2B9A6FC-4B69-4573-A2BE-4A547758F6C6}" type="presParOf" srcId="{475E56DC-4746-4EDB-A471-540C8BB287FD}" destId="{A500A806-AAF0-419C-8686-58DB63D4A831}" srcOrd="2" destOrd="0" presId="urn:microsoft.com/office/officeart/2018/2/layout/IconVerticalSolidList"/>
    <dgm:cxn modelId="{36F0E587-05E8-4633-BCEF-9078DC788B7D}" type="presParOf" srcId="{475E56DC-4746-4EDB-A471-540C8BB287FD}" destId="{ABE47A82-EC98-4071-971A-F34ABB8D300B}" srcOrd="3" destOrd="0" presId="urn:microsoft.com/office/officeart/2018/2/layout/IconVerticalSolidList"/>
    <dgm:cxn modelId="{E2CEEFAD-A13D-4055-BEE4-DDC8151F8CAF}" type="presParOf" srcId="{CD026CD3-A2B7-40FB-9C25-7AD2327604BD}" destId="{A4AA4D4B-3FDB-42AC-9EE5-0AC33A20696C}" srcOrd="5" destOrd="0" presId="urn:microsoft.com/office/officeart/2018/2/layout/IconVerticalSolidList"/>
    <dgm:cxn modelId="{CD5BAD19-5973-44E8-88B7-6C830DD152FD}" type="presParOf" srcId="{CD026CD3-A2B7-40FB-9C25-7AD2327604BD}" destId="{45DB676B-DAF3-47B3-8896-90F2424CF22E}" srcOrd="6" destOrd="0" presId="urn:microsoft.com/office/officeart/2018/2/layout/IconVerticalSolidList"/>
    <dgm:cxn modelId="{A503D245-9815-440D-9C7F-13CEE9E3B35A}" type="presParOf" srcId="{45DB676B-DAF3-47B3-8896-90F2424CF22E}" destId="{28E8FA90-E3BE-4C89-A327-7FD4B4405D92}" srcOrd="0" destOrd="0" presId="urn:microsoft.com/office/officeart/2018/2/layout/IconVerticalSolidList"/>
    <dgm:cxn modelId="{FB893CD9-C0B6-44A0-A21D-8EF26507E9ED}" type="presParOf" srcId="{45DB676B-DAF3-47B3-8896-90F2424CF22E}" destId="{71A8ED14-7635-4789-86D6-A5F66FB59B7C}" srcOrd="1" destOrd="0" presId="urn:microsoft.com/office/officeart/2018/2/layout/IconVerticalSolidList"/>
    <dgm:cxn modelId="{A904800E-6479-45D2-B1E5-3419E170457E}" type="presParOf" srcId="{45DB676B-DAF3-47B3-8896-90F2424CF22E}" destId="{A4605E5C-8E8C-4CF0-A6A9-284371EDB346}" srcOrd="2" destOrd="0" presId="urn:microsoft.com/office/officeart/2018/2/layout/IconVerticalSolidList"/>
    <dgm:cxn modelId="{4F32CFFA-0B9E-4A9D-990B-3B3B214BDE65}" type="presParOf" srcId="{45DB676B-DAF3-47B3-8896-90F2424CF22E}" destId="{3AA720DE-3FC1-43CF-B9E1-BB3AFE7A1684}" srcOrd="3" destOrd="0" presId="urn:microsoft.com/office/officeart/2018/2/layout/IconVerticalSolidList"/>
    <dgm:cxn modelId="{ED8F593F-264E-4440-9F7C-07C40E055FC8}" type="presParOf" srcId="{45DB676B-DAF3-47B3-8896-90F2424CF22E}" destId="{8709856F-8F13-4689-BD9C-809E06F6C574}"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F3E52-022A-8649-BE23-7ECD85781747}">
      <dsp:nvSpPr>
        <dsp:cNvPr id="0" name=""/>
        <dsp:cNvSpPr/>
      </dsp:nvSpPr>
      <dsp:spPr>
        <a:xfrm>
          <a:off x="0" y="128271"/>
          <a:ext cx="4429635" cy="12133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Republikken bestod fra ca. – 509 til ca. - 44 </a:t>
          </a:r>
          <a:endParaRPr lang="en-US" sz="1400" kern="1200"/>
        </a:p>
      </dsp:txBody>
      <dsp:txXfrm>
        <a:off x="59229" y="187500"/>
        <a:ext cx="4311177" cy="1094845"/>
      </dsp:txXfrm>
    </dsp:sp>
    <dsp:sp modelId="{09C0D9DB-3DD0-D248-8FDF-433000D0CC64}">
      <dsp:nvSpPr>
        <dsp:cNvPr id="0" name=""/>
        <dsp:cNvSpPr/>
      </dsp:nvSpPr>
      <dsp:spPr>
        <a:xfrm>
          <a:off x="0" y="1381895"/>
          <a:ext cx="4429635" cy="1213303"/>
        </a:xfrm>
        <a:prstGeom prst="roundRect">
          <a:avLst/>
        </a:prstGeom>
        <a:solidFill>
          <a:schemeClr val="accent2">
            <a:hueOff val="-441124"/>
            <a:satOff val="497"/>
            <a:lumOff val="117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Den centrale politiske institution var senatet, hvor man fik plads, når man havde opnået valg til en embedsmandsstilling. </a:t>
          </a:r>
          <a:endParaRPr lang="en-US" sz="1400" kern="1200"/>
        </a:p>
      </dsp:txBody>
      <dsp:txXfrm>
        <a:off x="59229" y="1441124"/>
        <a:ext cx="4311177" cy="1094845"/>
      </dsp:txXfrm>
    </dsp:sp>
    <dsp:sp modelId="{E271397B-DB51-994E-A5BA-D1C1C25B411F}">
      <dsp:nvSpPr>
        <dsp:cNvPr id="0" name=""/>
        <dsp:cNvSpPr/>
      </dsp:nvSpPr>
      <dsp:spPr>
        <a:xfrm>
          <a:off x="0" y="2635519"/>
          <a:ext cx="4429635" cy="1213303"/>
        </a:xfrm>
        <a:prstGeom prst="roundRect">
          <a:avLst/>
        </a:prstGeom>
        <a:solidFill>
          <a:schemeClr val="accent2">
            <a:hueOff val="-882249"/>
            <a:satOff val="995"/>
            <a:lumOff val="23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Det daglige styre blev varetaget af valgte embedsmænd (magistrater), der som grundregel blev valgt for et år ad gangen.</a:t>
          </a:r>
          <a:endParaRPr lang="en-US" sz="1400" kern="1200"/>
        </a:p>
      </dsp:txBody>
      <dsp:txXfrm>
        <a:off x="59229" y="2694748"/>
        <a:ext cx="4311177" cy="1094845"/>
      </dsp:txXfrm>
    </dsp:sp>
    <dsp:sp modelId="{7E6C5E1B-8558-9542-BE3C-04B9D80ACB74}">
      <dsp:nvSpPr>
        <dsp:cNvPr id="0" name=""/>
        <dsp:cNvSpPr/>
      </dsp:nvSpPr>
      <dsp:spPr>
        <a:xfrm>
          <a:off x="0" y="3889142"/>
          <a:ext cx="4429635" cy="1213303"/>
        </a:xfrm>
        <a:prstGeom prst="roundRect">
          <a:avLst/>
        </a:prstGeom>
        <a:solidFill>
          <a:schemeClr val="accent2">
            <a:hueOff val="-1323373"/>
            <a:satOff val="1492"/>
            <a:lumOff val="353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Magistraterne var ulønnede, og det var nødvendigt med mange penge til at føre valgkamp samt at varetage sin post, f.eks. at arrangere lege og religiøse fester, udbygge infrastruktur osv. </a:t>
          </a:r>
          <a:endParaRPr lang="en-US" sz="1400" kern="1200"/>
        </a:p>
      </dsp:txBody>
      <dsp:txXfrm>
        <a:off x="59229" y="3948371"/>
        <a:ext cx="4311177" cy="10948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54991F-5AA5-4E49-9A47-4890C76E4579}">
      <dsp:nvSpPr>
        <dsp:cNvPr id="0" name=""/>
        <dsp:cNvSpPr/>
      </dsp:nvSpPr>
      <dsp:spPr>
        <a:xfrm>
          <a:off x="0" y="1546"/>
          <a:ext cx="7543800" cy="78368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7A6706-47AA-4B50-8367-7074FB623EA0}">
      <dsp:nvSpPr>
        <dsp:cNvPr id="0" name=""/>
        <dsp:cNvSpPr/>
      </dsp:nvSpPr>
      <dsp:spPr>
        <a:xfrm>
          <a:off x="237065" y="177876"/>
          <a:ext cx="431028" cy="4310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969A8F-F8DE-4022-BE84-06A5AAE11298}">
      <dsp:nvSpPr>
        <dsp:cNvPr id="0" name=""/>
        <dsp:cNvSpPr/>
      </dsp:nvSpPr>
      <dsp:spPr>
        <a:xfrm>
          <a:off x="905159" y="1546"/>
          <a:ext cx="6638640" cy="78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940" tIns="82940" rIns="82940" bIns="82940" numCol="1" spcCol="1270" anchor="ctr" anchorCtr="0">
          <a:noAutofit/>
        </a:bodyPr>
        <a:lstStyle/>
        <a:p>
          <a:pPr marL="0" lvl="0" indent="0" algn="l" defTabSz="622300">
            <a:lnSpc>
              <a:spcPct val="90000"/>
            </a:lnSpc>
            <a:spcBef>
              <a:spcPct val="0"/>
            </a:spcBef>
            <a:spcAft>
              <a:spcPct val="35000"/>
            </a:spcAft>
            <a:buNone/>
          </a:pPr>
          <a:r>
            <a:rPr lang="da-DK" sz="1400" kern="1200"/>
            <a:t>Komplekst politisk system, der var i forandring gennem hele republikkens levetid</a:t>
          </a:r>
          <a:endParaRPr lang="en-US" sz="1400" kern="1200"/>
        </a:p>
      </dsp:txBody>
      <dsp:txXfrm>
        <a:off x="905159" y="1546"/>
        <a:ext cx="6638640" cy="783688"/>
      </dsp:txXfrm>
    </dsp:sp>
    <dsp:sp modelId="{12C333F7-D48F-49FC-9D61-DE7C4CB455FF}">
      <dsp:nvSpPr>
        <dsp:cNvPr id="0" name=""/>
        <dsp:cNvSpPr/>
      </dsp:nvSpPr>
      <dsp:spPr>
        <a:xfrm>
          <a:off x="0" y="981156"/>
          <a:ext cx="7543800" cy="78368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1E48A2-1204-4BAF-B3B0-A70DAA3F6236}">
      <dsp:nvSpPr>
        <dsp:cNvPr id="0" name=""/>
        <dsp:cNvSpPr/>
      </dsp:nvSpPr>
      <dsp:spPr>
        <a:xfrm>
          <a:off x="237065" y="1157486"/>
          <a:ext cx="431028" cy="4310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0B2212-E3C7-44CA-90B9-B1285741A5CB}">
      <dsp:nvSpPr>
        <dsp:cNvPr id="0" name=""/>
        <dsp:cNvSpPr/>
      </dsp:nvSpPr>
      <dsp:spPr>
        <a:xfrm>
          <a:off x="905159" y="981156"/>
          <a:ext cx="6638640" cy="78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940" tIns="82940" rIns="82940" bIns="82940" numCol="1" spcCol="1270" anchor="ctr" anchorCtr="0">
          <a:noAutofit/>
        </a:bodyPr>
        <a:lstStyle/>
        <a:p>
          <a:pPr marL="0" lvl="0" indent="0" algn="l" defTabSz="622300">
            <a:lnSpc>
              <a:spcPct val="90000"/>
            </a:lnSpc>
            <a:spcBef>
              <a:spcPct val="0"/>
            </a:spcBef>
            <a:spcAft>
              <a:spcPct val="35000"/>
            </a:spcAft>
            <a:buNone/>
          </a:pPr>
          <a:r>
            <a:rPr lang="da-DK" sz="1400" kern="1200"/>
            <a:t>Aristokratisk republik: forventning til familiestatus samt direkte og indirekte økonomiske krav</a:t>
          </a:r>
          <a:endParaRPr lang="en-US" sz="1400" kern="1200"/>
        </a:p>
      </dsp:txBody>
      <dsp:txXfrm>
        <a:off x="905159" y="981156"/>
        <a:ext cx="6638640" cy="783688"/>
      </dsp:txXfrm>
    </dsp:sp>
    <dsp:sp modelId="{2751F988-4945-4467-A8E3-4DDC955FBDF3}">
      <dsp:nvSpPr>
        <dsp:cNvPr id="0" name=""/>
        <dsp:cNvSpPr/>
      </dsp:nvSpPr>
      <dsp:spPr>
        <a:xfrm>
          <a:off x="0" y="1960767"/>
          <a:ext cx="7543800" cy="78368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D7B189-7D0A-4049-BB85-9848E628FFAE}">
      <dsp:nvSpPr>
        <dsp:cNvPr id="0" name=""/>
        <dsp:cNvSpPr/>
      </dsp:nvSpPr>
      <dsp:spPr>
        <a:xfrm>
          <a:off x="237065" y="2137096"/>
          <a:ext cx="431028" cy="43102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E47A82-EC98-4071-971A-F34ABB8D300B}">
      <dsp:nvSpPr>
        <dsp:cNvPr id="0" name=""/>
        <dsp:cNvSpPr/>
      </dsp:nvSpPr>
      <dsp:spPr>
        <a:xfrm>
          <a:off x="905159" y="1960767"/>
          <a:ext cx="6638640" cy="78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940" tIns="82940" rIns="82940" bIns="82940" numCol="1" spcCol="1270" anchor="ctr" anchorCtr="0">
          <a:noAutofit/>
        </a:bodyPr>
        <a:lstStyle/>
        <a:p>
          <a:pPr marL="0" lvl="0" indent="0" algn="l" defTabSz="622300">
            <a:lnSpc>
              <a:spcPct val="90000"/>
            </a:lnSpc>
            <a:spcBef>
              <a:spcPct val="0"/>
            </a:spcBef>
            <a:spcAft>
              <a:spcPct val="35000"/>
            </a:spcAft>
            <a:buNone/>
          </a:pPr>
          <a:r>
            <a:rPr lang="da-DK" sz="1400" kern="1200"/>
            <a:t>Klart opstillet karrievej, som i vid udstrækning blev accepteret</a:t>
          </a:r>
          <a:endParaRPr lang="en-US" sz="1400" kern="1200"/>
        </a:p>
      </dsp:txBody>
      <dsp:txXfrm>
        <a:off x="905159" y="1960767"/>
        <a:ext cx="6638640" cy="783688"/>
      </dsp:txXfrm>
    </dsp:sp>
    <dsp:sp modelId="{28E8FA90-E3BE-4C89-A327-7FD4B4405D92}">
      <dsp:nvSpPr>
        <dsp:cNvPr id="0" name=""/>
        <dsp:cNvSpPr/>
      </dsp:nvSpPr>
      <dsp:spPr>
        <a:xfrm>
          <a:off x="0" y="2940377"/>
          <a:ext cx="7543800" cy="78368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A8ED14-7635-4789-86D6-A5F66FB59B7C}">
      <dsp:nvSpPr>
        <dsp:cNvPr id="0" name=""/>
        <dsp:cNvSpPr/>
      </dsp:nvSpPr>
      <dsp:spPr>
        <a:xfrm>
          <a:off x="237065" y="3116707"/>
          <a:ext cx="431028" cy="43102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AA720DE-3FC1-43CF-B9E1-BB3AFE7A1684}">
      <dsp:nvSpPr>
        <dsp:cNvPr id="0" name=""/>
        <dsp:cNvSpPr/>
      </dsp:nvSpPr>
      <dsp:spPr>
        <a:xfrm>
          <a:off x="905159" y="2940377"/>
          <a:ext cx="3394710" cy="78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940" tIns="82940" rIns="82940" bIns="82940" numCol="1" spcCol="1270" anchor="ctr" anchorCtr="0">
          <a:noAutofit/>
        </a:bodyPr>
        <a:lstStyle/>
        <a:p>
          <a:pPr marL="0" lvl="0" indent="0" algn="l" defTabSz="622300">
            <a:lnSpc>
              <a:spcPct val="90000"/>
            </a:lnSpc>
            <a:spcBef>
              <a:spcPct val="0"/>
            </a:spcBef>
            <a:spcAft>
              <a:spcPct val="35000"/>
            </a:spcAft>
            <a:buNone/>
          </a:pPr>
          <a:r>
            <a:rPr lang="da-DK" sz="1400" kern="1200"/>
            <a:t>Forsøg på at kontrollere magten ved at begrænse embedstiden og ”regeringsmakkerpar”</a:t>
          </a:r>
          <a:endParaRPr lang="en-US" sz="1400" kern="1200"/>
        </a:p>
      </dsp:txBody>
      <dsp:txXfrm>
        <a:off x="905159" y="2940377"/>
        <a:ext cx="3394710" cy="783688"/>
      </dsp:txXfrm>
    </dsp:sp>
    <dsp:sp modelId="{8709856F-8F13-4689-BD9C-809E06F6C574}">
      <dsp:nvSpPr>
        <dsp:cNvPr id="0" name=""/>
        <dsp:cNvSpPr/>
      </dsp:nvSpPr>
      <dsp:spPr>
        <a:xfrm>
          <a:off x="4299869" y="2940377"/>
          <a:ext cx="3243930" cy="78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940" tIns="82940" rIns="82940" bIns="82940" numCol="1" spcCol="1270" anchor="ctr" anchorCtr="0">
          <a:noAutofit/>
        </a:bodyPr>
        <a:lstStyle/>
        <a:p>
          <a:pPr marL="0" lvl="0" indent="0" algn="l" defTabSz="488950">
            <a:lnSpc>
              <a:spcPct val="90000"/>
            </a:lnSpc>
            <a:spcBef>
              <a:spcPct val="0"/>
            </a:spcBef>
            <a:spcAft>
              <a:spcPct val="35000"/>
            </a:spcAft>
            <a:buNone/>
          </a:pPr>
          <a:r>
            <a:rPr lang="da-DK" sz="1100" kern="1200"/>
            <a:t>Spørgsmålet er, hvor godt det lykkedes?</a:t>
          </a:r>
          <a:endParaRPr lang="en-US" sz="1100" kern="1200"/>
        </a:p>
      </dsp:txBody>
      <dsp:txXfrm>
        <a:off x="4299869" y="2940377"/>
        <a:ext cx="3243930" cy="7836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62E83-896E-4646-9624-6EC47ED3FC7B}" type="datetimeFigureOut">
              <a:rPr lang="da-DK" smtClean="0"/>
              <a:t>09.11.2022</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C1D2B7-8B93-4624-B9D6-2AC99B01CEDE}" type="slidenum">
              <a:rPr lang="da-DK" smtClean="0"/>
              <a:t>‹nr.›</a:t>
            </a:fld>
            <a:endParaRPr lang="da-DK"/>
          </a:p>
        </p:txBody>
      </p:sp>
    </p:spTree>
    <p:extLst>
      <p:ext uri="{BB962C8B-B14F-4D97-AF65-F5344CB8AC3E}">
        <p14:creationId xmlns:p14="http://schemas.microsoft.com/office/powerpoint/2010/main" val="4220909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7FC1D2B7-8B93-4624-B9D6-2AC99B01CEDE}" type="slidenum">
              <a:rPr lang="da-DK" smtClean="0"/>
              <a:t>1</a:t>
            </a:fld>
            <a:endParaRPr lang="da-DK"/>
          </a:p>
        </p:txBody>
      </p:sp>
    </p:spTree>
    <p:extLst>
      <p:ext uri="{BB962C8B-B14F-4D97-AF65-F5344CB8AC3E}">
        <p14:creationId xmlns:p14="http://schemas.microsoft.com/office/powerpoint/2010/main" val="24597033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da-DK"/>
              <a:t>Klik for at redigere i master</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da-DK"/>
              <a:t>Klik for at redigere undertiteltypografien i masteren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2D4E3DEF-9B39-498E-B93E-27723EFA527E}" type="datetimeFigureOut">
              <a:rPr lang="da-DK" smtClean="0"/>
              <a:t>09.11.2022</a:t>
            </a:fld>
            <a:endParaRPr lang="da-DK"/>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da-DK"/>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A65319AB-9331-4349-9D71-15E0F4F44E1D}" type="slidenum">
              <a:rPr lang="da-DK" smtClean="0"/>
              <a:t>‹nr.›</a:t>
            </a:fld>
            <a:endParaRPr lang="da-DK"/>
          </a:p>
        </p:txBody>
      </p:sp>
    </p:spTree>
    <p:extLst>
      <p:ext uri="{BB962C8B-B14F-4D97-AF65-F5344CB8AC3E}">
        <p14:creationId xmlns:p14="http://schemas.microsoft.com/office/powerpoint/2010/main" val="420391020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D4E3DEF-9B39-498E-B93E-27723EFA527E}" type="datetimeFigureOut">
              <a:rPr lang="da-DK" smtClean="0"/>
              <a:t>09.11.2022</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65319AB-9331-4349-9D71-15E0F4F44E1D}" type="slidenum">
              <a:rPr lang="da-DK" smtClean="0"/>
              <a:t>‹nr.›</a:t>
            </a:fld>
            <a:endParaRPr lang="da-DK"/>
          </a:p>
        </p:txBody>
      </p:sp>
    </p:spTree>
    <p:extLst>
      <p:ext uri="{BB962C8B-B14F-4D97-AF65-F5344CB8AC3E}">
        <p14:creationId xmlns:p14="http://schemas.microsoft.com/office/powerpoint/2010/main" val="87149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da-DK"/>
              <a:t>Klik for at redigere i master</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typografien i masterens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2D4E3DEF-9B39-498E-B93E-27723EFA527E}" type="datetimeFigureOut">
              <a:rPr lang="da-DK" smtClean="0"/>
              <a:t>09.11.2022</a:t>
            </a:fld>
            <a:endParaRPr lang="da-DK"/>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da-DK"/>
          </a:p>
        </p:txBody>
      </p:sp>
      <p:sp>
        <p:nvSpPr>
          <p:cNvPr id="6" name="Slide Number Placeholder 5"/>
          <p:cNvSpPr>
            <a:spLocks noGrp="1"/>
          </p:cNvSpPr>
          <p:nvPr>
            <p:ph type="sldNum" sz="quarter" idx="12"/>
          </p:nvPr>
        </p:nvSpPr>
        <p:spPr>
          <a:xfrm>
            <a:off x="6453378" y="5211060"/>
            <a:ext cx="1584198" cy="228600"/>
          </a:xfrm>
        </p:spPr>
        <p:txBody>
          <a:bodyPr/>
          <a:lstStyle/>
          <a:p>
            <a:fld id="{A65319AB-9331-4349-9D71-15E0F4F44E1D}" type="slidenum">
              <a:rPr lang="da-DK" smtClean="0"/>
              <a:t>‹nr.›</a:t>
            </a:fld>
            <a:endParaRPr lang="da-DK"/>
          </a:p>
        </p:txBody>
      </p:sp>
    </p:spTree>
    <p:extLst>
      <p:ext uri="{BB962C8B-B14F-4D97-AF65-F5344CB8AC3E}">
        <p14:creationId xmlns:p14="http://schemas.microsoft.com/office/powerpoint/2010/main" val="215188832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2D4E3DEF-9B39-498E-B93E-27723EFA527E}" type="datetimeFigureOut">
              <a:rPr lang="da-DK" smtClean="0"/>
              <a:t>09.11.2022</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65319AB-9331-4349-9D71-15E0F4F44E1D}" type="slidenum">
              <a:rPr lang="da-DK" smtClean="0"/>
              <a:t>‹nr.›</a:t>
            </a:fld>
            <a:endParaRPr lang="da-DK"/>
          </a:p>
        </p:txBody>
      </p:sp>
    </p:spTree>
    <p:extLst>
      <p:ext uri="{BB962C8B-B14F-4D97-AF65-F5344CB8AC3E}">
        <p14:creationId xmlns:p14="http://schemas.microsoft.com/office/powerpoint/2010/main" val="314718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D4E3DEF-9B39-498E-B93E-27723EFA527E}" type="datetimeFigureOut">
              <a:rPr lang="da-DK" smtClean="0"/>
              <a:t>09.11.2022</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65319AB-9331-4349-9D71-15E0F4F44E1D}" type="slidenum">
              <a:rPr lang="da-DK" smtClean="0"/>
              <a:t>‹nr.›</a:t>
            </a:fld>
            <a:endParaRPr lang="da-DK"/>
          </a:p>
        </p:txBody>
      </p:sp>
    </p:spTree>
    <p:extLst>
      <p:ext uri="{BB962C8B-B14F-4D97-AF65-F5344CB8AC3E}">
        <p14:creationId xmlns:p14="http://schemas.microsoft.com/office/powerpoint/2010/main" val="150887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2D4E3DEF-9B39-498E-B93E-27723EFA527E}" type="datetimeFigureOut">
              <a:rPr lang="da-DK" smtClean="0"/>
              <a:t>09.11.2022</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A65319AB-9331-4349-9D71-15E0F4F44E1D}" type="slidenum">
              <a:rPr lang="da-DK" smtClean="0"/>
              <a:t>‹nr.›</a:t>
            </a:fld>
            <a:endParaRPr lang="da-DK"/>
          </a:p>
        </p:txBody>
      </p:sp>
    </p:spTree>
    <p:extLst>
      <p:ext uri="{BB962C8B-B14F-4D97-AF65-F5344CB8AC3E}">
        <p14:creationId xmlns:p14="http://schemas.microsoft.com/office/powerpoint/2010/main" val="3855597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4E3DEF-9B39-498E-B93E-27723EFA527E}" type="datetimeFigureOut">
              <a:rPr lang="da-DK" smtClean="0"/>
              <a:t>09.11.2022</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A65319AB-9331-4349-9D71-15E0F4F44E1D}" type="slidenum">
              <a:rPr lang="da-DK" smtClean="0"/>
              <a:t>‹nr.›</a:t>
            </a:fld>
            <a:endParaRPr lang="da-DK"/>
          </a:p>
        </p:txBody>
      </p:sp>
    </p:spTree>
    <p:extLst>
      <p:ext uri="{BB962C8B-B14F-4D97-AF65-F5344CB8AC3E}">
        <p14:creationId xmlns:p14="http://schemas.microsoft.com/office/powerpoint/2010/main" val="629390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da-DK"/>
              <a:t>Klik for at redigere i master</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8" name="Date Placeholder 7"/>
          <p:cNvSpPr>
            <a:spLocks noGrp="1"/>
          </p:cNvSpPr>
          <p:nvPr>
            <p:ph type="dt" sz="half" idx="10"/>
          </p:nvPr>
        </p:nvSpPr>
        <p:spPr/>
        <p:txBody>
          <a:bodyPr/>
          <a:lstStyle/>
          <a:p>
            <a:fld id="{2D4E3DEF-9B39-498E-B93E-27723EFA527E}" type="datetimeFigureOut">
              <a:rPr lang="da-DK" smtClean="0"/>
              <a:t>09.11.2022</a:t>
            </a:fld>
            <a:endParaRPr lang="da-DK"/>
          </a:p>
        </p:txBody>
      </p:sp>
      <p:sp>
        <p:nvSpPr>
          <p:cNvPr id="9" name="Footer Placeholder 8"/>
          <p:cNvSpPr>
            <a:spLocks noGrp="1"/>
          </p:cNvSpPr>
          <p:nvPr>
            <p:ph type="ftr" sz="quarter" idx="11"/>
          </p:nvPr>
        </p:nvSpPr>
        <p:spPr/>
        <p:txBody>
          <a:bodyPr/>
          <a:lstStyle>
            <a:lvl1pPr algn="r">
              <a:defRPr/>
            </a:lvl1pPr>
          </a:lstStyle>
          <a:p>
            <a:endParaRPr lang="da-DK"/>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A65319AB-9331-4349-9D71-15E0F4F44E1D}" type="slidenum">
              <a:rPr lang="da-DK" smtClean="0"/>
              <a:t>‹nr.›</a:t>
            </a:fld>
            <a:endParaRPr lang="da-DK"/>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17706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da-DK"/>
              <a:t>Klik for at redigere i master</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2D4E3DEF-9B39-498E-B93E-27723EFA527E}" type="datetimeFigureOut">
              <a:rPr lang="da-DK" smtClean="0"/>
              <a:t>09.11.2022</a:t>
            </a:fld>
            <a:endParaRPr lang="da-DK"/>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da-DK"/>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A65319AB-9331-4349-9D71-15E0F4F44E1D}" type="slidenum">
              <a:rPr lang="da-DK" smtClean="0"/>
              <a:t>‹nr.›</a:t>
            </a:fld>
            <a:endParaRPr lang="da-DK"/>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73957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D4E3DEF-9B39-498E-B93E-27723EFA527E}" type="datetimeFigureOut">
              <a:rPr lang="da-DK" smtClean="0"/>
              <a:t>09.11.2022</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65319AB-9331-4349-9D71-15E0F4F44E1D}" type="slidenum">
              <a:rPr lang="da-DK" smtClean="0"/>
              <a:t>‹nr.›</a:t>
            </a:fld>
            <a:endParaRPr lang="da-DK"/>
          </a:p>
        </p:txBody>
      </p:sp>
    </p:spTree>
    <p:extLst>
      <p:ext uri="{BB962C8B-B14F-4D97-AF65-F5344CB8AC3E}">
        <p14:creationId xmlns:p14="http://schemas.microsoft.com/office/powerpoint/2010/main" val="997402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da-DK"/>
              <a:t>Klik for at redigere i master</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D4E3DEF-9B39-498E-B93E-27723EFA527E}" type="datetimeFigureOut">
              <a:rPr lang="da-DK" smtClean="0"/>
              <a:t>09.11.2022</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65319AB-9331-4349-9D71-15E0F4F44E1D}" type="slidenum">
              <a:rPr lang="da-DK" smtClean="0"/>
              <a:t>‹nr.›</a:t>
            </a:fld>
            <a:endParaRPr lang="da-DK"/>
          </a:p>
        </p:txBody>
      </p:sp>
    </p:spTree>
    <p:extLst>
      <p:ext uri="{BB962C8B-B14F-4D97-AF65-F5344CB8AC3E}">
        <p14:creationId xmlns:p14="http://schemas.microsoft.com/office/powerpoint/2010/main" val="3249818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2D4E3DEF-9B39-498E-B93E-27723EFA527E}" type="datetimeFigureOut">
              <a:rPr lang="da-DK" smtClean="0"/>
              <a:t>09.11.2022</a:t>
            </a:fld>
            <a:endParaRPr lang="da-DK"/>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da-DK"/>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A65319AB-9331-4349-9D71-15E0F4F44E1D}" type="slidenum">
              <a:rPr lang="da-DK" smtClean="0"/>
              <a:t>‹nr.›</a:t>
            </a:fld>
            <a:endParaRPr lang="da-DK"/>
          </a:p>
        </p:txBody>
      </p:sp>
    </p:spTree>
    <p:extLst>
      <p:ext uri="{BB962C8B-B14F-4D97-AF65-F5344CB8AC3E}">
        <p14:creationId xmlns:p14="http://schemas.microsoft.com/office/powerpoint/2010/main" val="337820038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23" name="Rectangle 7">
            <a:extLst>
              <a:ext uri="{FF2B5EF4-FFF2-40B4-BE49-F238E27FC236}">
                <a16:creationId xmlns:a16="http://schemas.microsoft.com/office/drawing/2014/main" id="{6995F625-BE4F-4433-8290-5DF0E8589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Rectangle 9">
            <a:extLst>
              <a:ext uri="{FF2B5EF4-FFF2-40B4-BE49-F238E27FC236}">
                <a16:creationId xmlns:a16="http://schemas.microsoft.com/office/drawing/2014/main" id="{80102662-1FA4-4C7A-B144-19699DF43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3">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11">
            <a:extLst>
              <a:ext uri="{FF2B5EF4-FFF2-40B4-BE49-F238E27FC236}">
                <a16:creationId xmlns:a16="http://schemas.microsoft.com/office/drawing/2014/main" id="{655E224A-5F26-423E-949C-07A720F39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081" y="610955"/>
            <a:ext cx="8195838"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6" name="Rectangle 13">
            <a:extLst>
              <a:ext uri="{FF2B5EF4-FFF2-40B4-BE49-F238E27FC236}">
                <a16:creationId xmlns:a16="http://schemas.microsoft.com/office/drawing/2014/main" id="{A6F1DA18-4CA4-40CF-9ACA-105D8373B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89" y="777240"/>
            <a:ext cx="7948422"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itel 1"/>
          <p:cNvSpPr>
            <a:spLocks noGrp="1"/>
          </p:cNvSpPr>
          <p:nvPr>
            <p:ph type="ctrTitle"/>
          </p:nvPr>
        </p:nvSpPr>
        <p:spPr>
          <a:xfrm>
            <a:off x="945153" y="1887795"/>
            <a:ext cx="7254980" cy="2733106"/>
          </a:xfrm>
        </p:spPr>
        <p:txBody>
          <a:bodyPr anchor="ctr">
            <a:normAutofit/>
          </a:bodyPr>
          <a:lstStyle/>
          <a:p>
            <a:r>
              <a:rPr lang="da-DK"/>
              <a:t>Den romerske republiks styreform</a:t>
            </a:r>
            <a:endParaRPr lang="da-DK" dirty="0"/>
          </a:p>
        </p:txBody>
      </p:sp>
      <p:sp>
        <p:nvSpPr>
          <p:cNvPr id="3" name="Undertitel 2"/>
          <p:cNvSpPr>
            <a:spLocks noGrp="1"/>
          </p:cNvSpPr>
          <p:nvPr>
            <p:ph type="subTitle" idx="1"/>
          </p:nvPr>
        </p:nvSpPr>
        <p:spPr>
          <a:xfrm>
            <a:off x="945153" y="4718994"/>
            <a:ext cx="7254979" cy="913322"/>
          </a:xfrm>
        </p:spPr>
        <p:txBody>
          <a:bodyPr>
            <a:normAutofit/>
          </a:bodyPr>
          <a:lstStyle/>
          <a:p>
            <a:endParaRPr lang="da-DK" sz="1700"/>
          </a:p>
        </p:txBody>
      </p:sp>
      <p:sp>
        <p:nvSpPr>
          <p:cNvPr id="27" name="Rectangle 15">
            <a:extLst>
              <a:ext uri="{FF2B5EF4-FFF2-40B4-BE49-F238E27FC236}">
                <a16:creationId xmlns:a16="http://schemas.microsoft.com/office/drawing/2014/main" id="{7C6D1B74-744B-4231-97DB-86B4C9C5E2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1910" y="610955"/>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8" name="Straight Connector 17">
            <a:extLst>
              <a:ext uri="{FF2B5EF4-FFF2-40B4-BE49-F238E27FC236}">
                <a16:creationId xmlns:a16="http://schemas.microsoft.com/office/drawing/2014/main" id="{ABC98C72-9EDD-4426-B45A-84E06A7CD2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37635" y="611442"/>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19">
            <a:extLst>
              <a:ext uri="{FF2B5EF4-FFF2-40B4-BE49-F238E27FC236}">
                <a16:creationId xmlns:a16="http://schemas.microsoft.com/office/drawing/2014/main" id="{44887186-EE44-4AD3-BEFE-3478B45371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06365" y="611442"/>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8EECC4E-F1C0-4C09-A7FD-4D623DACCC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37635" y="1244380"/>
            <a:ext cx="126873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484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31520" y="548680"/>
            <a:ext cx="7680960" cy="936104"/>
          </a:xfrm>
        </p:spPr>
        <p:txBody>
          <a:bodyPr>
            <a:normAutofit/>
          </a:bodyPr>
          <a:lstStyle/>
          <a:p>
            <a:r>
              <a:rPr lang="da-DK" sz="3600" dirty="0"/>
              <a:t>Befolkningsgrupper i Romerriget</a:t>
            </a:r>
          </a:p>
        </p:txBody>
      </p:sp>
      <p:sp>
        <p:nvSpPr>
          <p:cNvPr id="3" name="Pladsholder til indhold 2"/>
          <p:cNvSpPr>
            <a:spLocks noGrp="1"/>
          </p:cNvSpPr>
          <p:nvPr>
            <p:ph idx="1"/>
          </p:nvPr>
        </p:nvSpPr>
        <p:spPr>
          <a:xfrm>
            <a:off x="731520" y="1412776"/>
            <a:ext cx="8160960" cy="5256584"/>
          </a:xfrm>
        </p:spPr>
        <p:txBody>
          <a:bodyPr>
            <a:normAutofit fontScale="55000" lnSpcReduction="20000"/>
          </a:bodyPr>
          <a:lstStyle/>
          <a:p>
            <a:pPr marL="0" indent="0">
              <a:buNone/>
            </a:pPr>
            <a:r>
              <a:rPr lang="da-DK" sz="2900" b="1" dirty="0"/>
              <a:t>Republikkens unge år</a:t>
            </a:r>
          </a:p>
          <a:p>
            <a:r>
              <a:rPr lang="da-DK" sz="2900" dirty="0"/>
              <a:t>Patriciere: En gruppe gamle </a:t>
            </a:r>
            <a:r>
              <a:rPr lang="da-DK" sz="2900" dirty="0" err="1"/>
              <a:t>familer</a:t>
            </a:r>
            <a:r>
              <a:rPr lang="da-DK" sz="2900" dirty="0"/>
              <a:t>, der nedstammede fra kongetidens adel. De udgjorde 5-10% af befolkningen og fastholdt primært deres velstand som jordejere og havde indtil 400-300 f.Kr. monopol på politiske embeder.</a:t>
            </a:r>
          </a:p>
          <a:p>
            <a:r>
              <a:rPr lang="da-DK" sz="2900" dirty="0"/>
              <a:t>Plebejerne: Resten, hvilket vil sige både rige handelsmænd, bønder, håndværkere og underklasse. </a:t>
            </a:r>
          </a:p>
          <a:p>
            <a:r>
              <a:rPr lang="da-DK" sz="2900" dirty="0"/>
              <a:t>Slaver</a:t>
            </a:r>
          </a:p>
          <a:p>
            <a:pPr marL="0" indent="0">
              <a:buNone/>
            </a:pPr>
            <a:endParaRPr lang="da-DK" sz="2900" dirty="0"/>
          </a:p>
          <a:p>
            <a:pPr marL="0" indent="0">
              <a:buNone/>
            </a:pPr>
            <a:r>
              <a:rPr lang="da-DK" sz="2900" b="1" dirty="0"/>
              <a:t>Den sene republik</a:t>
            </a:r>
          </a:p>
          <a:p>
            <a:pPr marL="0" indent="0">
              <a:buNone/>
            </a:pPr>
            <a:r>
              <a:rPr lang="da-DK" sz="2900" dirty="0"/>
              <a:t>Fra ca. 300 f.Kr. mindskes skellet mellem dem, og vi får nu </a:t>
            </a:r>
          </a:p>
          <a:p>
            <a:r>
              <a:rPr lang="da-DK" sz="2900" dirty="0"/>
              <a:t>en nobilitet af de gamle patricierslægter samt politisk succesfulde plebejerslægter. </a:t>
            </a:r>
          </a:p>
          <a:p>
            <a:r>
              <a:rPr lang="da-DK" sz="2900" dirty="0"/>
              <a:t>Ridderstanden: Rige borgere der skulle stille med rytteri til hæren.</a:t>
            </a:r>
          </a:p>
          <a:p>
            <a:r>
              <a:rPr lang="da-DK" sz="2900" dirty="0"/>
              <a:t>Plebejerne/pøblen</a:t>
            </a:r>
          </a:p>
          <a:p>
            <a:r>
              <a:rPr lang="da-DK" sz="2900" dirty="0"/>
              <a:t>Slaver</a:t>
            </a:r>
          </a:p>
          <a:p>
            <a:pPr marL="0" indent="0">
              <a:buNone/>
            </a:pPr>
            <a:endParaRPr lang="da-DK" sz="2900" dirty="0"/>
          </a:p>
          <a:p>
            <a:pPr marL="0" indent="0">
              <a:buNone/>
            </a:pPr>
            <a:r>
              <a:rPr lang="da-DK" sz="2900" dirty="0"/>
              <a:t>Magistraterne kom fra nobiliteten, dog med enkelte ”Homo novus” til at bekræfte reglen.</a:t>
            </a:r>
          </a:p>
          <a:p>
            <a:pPr marL="0" indent="0">
              <a:buNone/>
            </a:pPr>
            <a:endParaRPr lang="da-DK" dirty="0"/>
          </a:p>
          <a:p>
            <a:pPr marL="0" indent="0">
              <a:buNone/>
            </a:pPr>
            <a:endParaRPr lang="da-DK" dirty="0"/>
          </a:p>
        </p:txBody>
      </p:sp>
    </p:spTree>
    <p:extLst>
      <p:ext uri="{BB962C8B-B14F-4D97-AF65-F5344CB8AC3E}">
        <p14:creationId xmlns:p14="http://schemas.microsoft.com/office/powerpoint/2010/main" val="348271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51A4F4A1-146B-4D29-852A-F60996679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A4C31FF5-F97E-4082-BFC5-A880DB9F3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00862" y="457200"/>
            <a:ext cx="6400235"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015B4CE-42DE-4E9B-B800-B5B8142E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9350" y="621793"/>
            <a:ext cx="6149085" cy="5614416"/>
          </a:xfrm>
          <a:prstGeom prst="rect">
            <a:avLst/>
          </a:prstGeom>
          <a:noFill/>
          <a:ln w="6350" cap="sq" cmpd="sng" algn="ctr">
            <a:solidFill>
              <a:schemeClr val="tx1">
                <a:lumMod val="75000"/>
                <a:lumOff val="25000"/>
              </a:schemeClr>
            </a:solidFill>
            <a:prstDash val="solid"/>
            <a:miter lim="800000"/>
          </a:ln>
          <a:effectLst/>
        </p:spPr>
      </p:sp>
      <p:sp>
        <p:nvSpPr>
          <p:cNvPr id="2" name="Titel 1"/>
          <p:cNvSpPr>
            <a:spLocks noGrp="1"/>
          </p:cNvSpPr>
          <p:nvPr>
            <p:ph type="title"/>
          </p:nvPr>
        </p:nvSpPr>
        <p:spPr>
          <a:xfrm>
            <a:off x="2883462" y="881210"/>
            <a:ext cx="5563443" cy="1517035"/>
          </a:xfrm>
        </p:spPr>
        <p:txBody>
          <a:bodyPr>
            <a:normAutofit/>
          </a:bodyPr>
          <a:lstStyle/>
          <a:p>
            <a:r>
              <a:rPr lang="da-DK">
                <a:solidFill>
                  <a:schemeClr val="tx1">
                    <a:lumMod val="75000"/>
                    <a:lumOff val="25000"/>
                  </a:schemeClr>
                </a:solidFill>
              </a:rPr>
              <a:t>Hvad er en republik</a:t>
            </a:r>
          </a:p>
        </p:txBody>
      </p:sp>
      <p:sp>
        <p:nvSpPr>
          <p:cNvPr id="3" name="Pladsholder til indhold 2"/>
          <p:cNvSpPr>
            <a:spLocks noGrp="1"/>
          </p:cNvSpPr>
          <p:nvPr>
            <p:ph idx="1"/>
          </p:nvPr>
        </p:nvSpPr>
        <p:spPr>
          <a:xfrm>
            <a:off x="2883462" y="2626840"/>
            <a:ext cx="5433827" cy="3131777"/>
          </a:xfrm>
        </p:spPr>
        <p:txBody>
          <a:bodyPr>
            <a:normAutofit/>
          </a:bodyPr>
          <a:lstStyle/>
          <a:p>
            <a:pPr>
              <a:lnSpc>
                <a:spcPct val="90000"/>
              </a:lnSpc>
            </a:pPr>
            <a:r>
              <a:rPr lang="da-DK" sz="1400" b="1">
                <a:solidFill>
                  <a:schemeClr val="tx1">
                    <a:lumMod val="75000"/>
                    <a:lumOff val="25000"/>
                  </a:schemeClr>
                </a:solidFill>
              </a:rPr>
              <a:t>republik,</a:t>
            </a:r>
            <a:r>
              <a:rPr lang="da-DK" sz="1400">
                <a:solidFill>
                  <a:schemeClr val="tx1">
                    <a:lumMod val="75000"/>
                    <a:lumOff val="25000"/>
                  </a:schemeClr>
                </a:solidFill>
              </a:rPr>
              <a:t> statsform, som adskiller sig fra monarkiet, ved at posten som statsoverhoved, normalt en præsident, ikke går i arv, men besættes af en person, der er udpeget for en mere eller mindre velafgrænset periode. I konstitutionelle republikker er statsoverhovedet valgt efter forfatningens regler, og magtbeføjelserne er i henhold til forfatningen begrænsede.</a:t>
            </a:r>
          </a:p>
          <a:p>
            <a:pPr>
              <a:lnSpc>
                <a:spcPct val="90000"/>
              </a:lnSpc>
            </a:pPr>
            <a:r>
              <a:rPr lang="da-DK" sz="1400">
                <a:solidFill>
                  <a:schemeClr val="tx1">
                    <a:lumMod val="75000"/>
                    <a:lumOff val="25000"/>
                  </a:schemeClr>
                </a:solidFill>
              </a:rPr>
              <a:t>I det antikke Rom blev begrebet anvendt af bl.a. Cicero om offentlige anliggender eller almenvellet. Det var positivt ladet, fordi det blev anvendt om frihed fra vilkårlig magtudøvelse og modstillet personligt styre og tyranni. </a:t>
            </a:r>
          </a:p>
          <a:p>
            <a:pPr marL="0" indent="0">
              <a:lnSpc>
                <a:spcPct val="90000"/>
              </a:lnSpc>
              <a:buNone/>
            </a:pPr>
            <a:endParaRPr lang="da-DK" sz="1400">
              <a:solidFill>
                <a:schemeClr val="tx1">
                  <a:lumMod val="75000"/>
                  <a:lumOff val="25000"/>
                </a:schemeClr>
              </a:solidFill>
            </a:endParaRPr>
          </a:p>
          <a:p>
            <a:pPr marL="0" indent="0">
              <a:lnSpc>
                <a:spcPct val="90000"/>
              </a:lnSpc>
              <a:buNone/>
            </a:pPr>
            <a:r>
              <a:rPr lang="da-DK" sz="1400">
                <a:solidFill>
                  <a:schemeClr val="tx1">
                    <a:lumMod val="75000"/>
                    <a:lumOff val="25000"/>
                  </a:schemeClr>
                </a:solidFill>
              </a:rPr>
              <a:t>Kilde: Den store danske</a:t>
            </a:r>
          </a:p>
        </p:txBody>
      </p:sp>
    </p:spTree>
    <p:extLst>
      <p:ext uri="{BB962C8B-B14F-4D97-AF65-F5344CB8AC3E}">
        <p14:creationId xmlns:p14="http://schemas.microsoft.com/office/powerpoint/2010/main" val="3772219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022" y="237744"/>
            <a:ext cx="3314699" cy="6382512"/>
          </a:xfrm>
          <a:prstGeom prst="rect">
            <a:avLst/>
          </a:prstGeom>
          <a:solidFill>
            <a:schemeClr val="bg2"/>
          </a:solidFill>
          <a:ln w="6350" cap="flat" cmpd="sng" algn="ctr">
            <a:noFill/>
            <a:prstDash val="solid"/>
          </a:ln>
          <a:effectLst>
            <a:softEdge rad="0"/>
          </a:effectLst>
        </p:spPr>
      </p:sp>
      <p:sp>
        <p:nvSpPr>
          <p:cNvPr id="2" name="Titel 1"/>
          <p:cNvSpPr>
            <a:spLocks noGrp="1"/>
          </p:cNvSpPr>
          <p:nvPr>
            <p:ph type="title"/>
          </p:nvPr>
        </p:nvSpPr>
        <p:spPr>
          <a:xfrm>
            <a:off x="430056" y="559477"/>
            <a:ext cx="2823900" cy="5709931"/>
          </a:xfrm>
        </p:spPr>
        <p:txBody>
          <a:bodyPr>
            <a:normAutofit/>
          </a:bodyPr>
          <a:lstStyle/>
          <a:p>
            <a:pPr algn="ctr"/>
            <a:r>
              <a:rPr lang="da-DK" sz="3100"/>
              <a:t>Republikkens styreform</a:t>
            </a:r>
          </a:p>
        </p:txBody>
      </p:sp>
      <p:graphicFrame>
        <p:nvGraphicFramePr>
          <p:cNvPr id="5" name="Pladsholder til indhold 2">
            <a:extLst>
              <a:ext uri="{FF2B5EF4-FFF2-40B4-BE49-F238E27FC236}">
                <a16:creationId xmlns:a16="http://schemas.microsoft.com/office/drawing/2014/main" id="{1E3685BC-0A51-E998-D423-A10DFDDA6BFB}"/>
              </a:ext>
            </a:extLst>
          </p:cNvPr>
          <p:cNvGraphicFramePr>
            <a:graphicFrameLocks noGrp="1"/>
          </p:cNvGraphicFramePr>
          <p:nvPr>
            <p:ph idx="1"/>
            <p:extLst>
              <p:ext uri="{D42A27DB-BD31-4B8C-83A1-F6EECF244321}">
                <p14:modId xmlns:p14="http://schemas.microsoft.com/office/powerpoint/2010/main" val="719980680"/>
              </p:ext>
            </p:extLst>
          </p:nvPr>
        </p:nvGraphicFramePr>
        <p:xfrm>
          <a:off x="4108593" y="800947"/>
          <a:ext cx="4429635"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6566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51A4F4A1-146B-4D29-852A-F60996679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A4C31FF5-F97E-4082-BFC5-A880DB9F3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00862" y="457200"/>
            <a:ext cx="6400235"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015B4CE-42DE-4E9B-B800-B5B8142E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9350" y="621793"/>
            <a:ext cx="6149085" cy="5614416"/>
          </a:xfrm>
          <a:prstGeom prst="rect">
            <a:avLst/>
          </a:prstGeom>
          <a:noFill/>
          <a:ln w="6350" cap="sq" cmpd="sng" algn="ctr">
            <a:solidFill>
              <a:schemeClr val="tx1">
                <a:lumMod val="75000"/>
                <a:lumOff val="25000"/>
              </a:schemeClr>
            </a:solidFill>
            <a:prstDash val="solid"/>
            <a:miter lim="800000"/>
          </a:ln>
          <a:effectLst/>
        </p:spPr>
      </p:sp>
      <p:sp>
        <p:nvSpPr>
          <p:cNvPr id="2" name="Titel 1"/>
          <p:cNvSpPr>
            <a:spLocks noGrp="1"/>
          </p:cNvSpPr>
          <p:nvPr>
            <p:ph type="title"/>
          </p:nvPr>
        </p:nvSpPr>
        <p:spPr>
          <a:xfrm>
            <a:off x="2883462" y="881210"/>
            <a:ext cx="5563443" cy="1517035"/>
          </a:xfrm>
        </p:spPr>
        <p:txBody>
          <a:bodyPr>
            <a:normAutofit/>
          </a:bodyPr>
          <a:lstStyle/>
          <a:p>
            <a:r>
              <a:rPr lang="da-DK" sz="3400">
                <a:solidFill>
                  <a:schemeClr val="tx1">
                    <a:lumMod val="75000"/>
                    <a:lumOff val="25000"/>
                  </a:schemeClr>
                </a:solidFill>
              </a:rPr>
              <a:t>Valg til embedsmandsposterne</a:t>
            </a:r>
          </a:p>
        </p:txBody>
      </p:sp>
      <p:sp>
        <p:nvSpPr>
          <p:cNvPr id="3" name="Pladsholder til indhold 2"/>
          <p:cNvSpPr>
            <a:spLocks noGrp="1"/>
          </p:cNvSpPr>
          <p:nvPr>
            <p:ph idx="1"/>
          </p:nvPr>
        </p:nvSpPr>
        <p:spPr>
          <a:xfrm>
            <a:off x="2883462" y="2626840"/>
            <a:ext cx="5433827" cy="3131777"/>
          </a:xfrm>
        </p:spPr>
        <p:txBody>
          <a:bodyPr>
            <a:normAutofit/>
          </a:bodyPr>
          <a:lstStyle/>
          <a:p>
            <a:pPr marL="0" indent="0">
              <a:buNone/>
            </a:pPr>
            <a:r>
              <a:rPr lang="da-DK">
                <a:solidFill>
                  <a:schemeClr val="tx1">
                    <a:lumMod val="75000"/>
                    <a:lumOff val="25000"/>
                  </a:schemeClr>
                </a:solidFill>
              </a:rPr>
              <a:t>Folkeforsamlinger: vælger embedsmændene og vedtager eller forkaster de lovforslag, der er stillet af embedsmændene.</a:t>
            </a:r>
          </a:p>
          <a:p>
            <a:pPr marL="0" indent="0">
              <a:buNone/>
            </a:pPr>
            <a:endParaRPr lang="da-DK">
              <a:solidFill>
                <a:schemeClr val="tx1">
                  <a:lumMod val="75000"/>
                  <a:lumOff val="25000"/>
                </a:schemeClr>
              </a:solidFill>
            </a:endParaRPr>
          </a:p>
          <a:p>
            <a:pPr marL="0" indent="0">
              <a:buNone/>
            </a:pPr>
            <a:r>
              <a:rPr lang="da-DK">
                <a:solidFill>
                  <a:schemeClr val="tx1">
                    <a:lumMod val="75000"/>
                    <a:lumOff val="25000"/>
                  </a:schemeClr>
                </a:solidFill>
              </a:rPr>
              <a:t>Cursus honorum: embedernes forløb</a:t>
            </a:r>
          </a:p>
          <a:p>
            <a:pPr marL="742950" lvl="1" indent="-342900">
              <a:buFontTx/>
              <a:buChar char="-"/>
            </a:pPr>
            <a:r>
              <a:rPr lang="da-DK">
                <a:solidFill>
                  <a:schemeClr val="tx1">
                    <a:lumMod val="75000"/>
                    <a:lumOff val="25000"/>
                  </a:schemeClr>
                </a:solidFill>
              </a:rPr>
              <a:t>Embedernes rangstige, som man skulle følge for at forfølge en politisk karriere</a:t>
            </a:r>
          </a:p>
          <a:p>
            <a:pPr marL="742950" lvl="1" indent="-342900">
              <a:buFontTx/>
              <a:buChar char="-"/>
            </a:pPr>
            <a:r>
              <a:rPr lang="da-DK">
                <a:solidFill>
                  <a:schemeClr val="tx1">
                    <a:lumMod val="75000"/>
                    <a:lumOff val="25000"/>
                  </a:schemeClr>
                </a:solidFill>
              </a:rPr>
              <a:t>Den politiske og den militære karriere er i høj grad vævet sammen under republikken</a:t>
            </a:r>
          </a:p>
          <a:p>
            <a:pPr marL="742950" lvl="1" indent="-342900">
              <a:buFontTx/>
              <a:buChar char="-"/>
            </a:pPr>
            <a:endParaRPr lang="da-DK">
              <a:solidFill>
                <a:schemeClr val="tx1">
                  <a:lumMod val="75000"/>
                  <a:lumOff val="25000"/>
                </a:schemeClr>
              </a:solidFill>
            </a:endParaRPr>
          </a:p>
        </p:txBody>
      </p:sp>
    </p:spTree>
    <p:extLst>
      <p:ext uri="{BB962C8B-B14F-4D97-AF65-F5344CB8AC3E}">
        <p14:creationId xmlns:p14="http://schemas.microsoft.com/office/powerpoint/2010/main" val="3440103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stretch>
            <a:fillRect/>
          </a:stretch>
        </p:blipFill>
        <p:spPr>
          <a:xfrm>
            <a:off x="762000" y="4762"/>
            <a:ext cx="7620000" cy="6848475"/>
          </a:xfrm>
          <a:prstGeom prst="rect">
            <a:avLst/>
          </a:prstGeom>
        </p:spPr>
      </p:pic>
    </p:spTree>
    <p:extLst>
      <p:ext uri="{BB962C8B-B14F-4D97-AF65-F5344CB8AC3E}">
        <p14:creationId xmlns:p14="http://schemas.microsoft.com/office/powerpoint/2010/main" val="804517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081" y="610955"/>
            <a:ext cx="8195838"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89" y="777240"/>
            <a:ext cx="7948422"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itel 1"/>
          <p:cNvSpPr>
            <a:spLocks noGrp="1"/>
          </p:cNvSpPr>
          <p:nvPr>
            <p:ph type="title"/>
          </p:nvPr>
        </p:nvSpPr>
        <p:spPr>
          <a:xfrm>
            <a:off x="5649626" y="1420706"/>
            <a:ext cx="2599905" cy="4016587"/>
          </a:xfrm>
        </p:spPr>
        <p:txBody>
          <a:bodyPr>
            <a:normAutofit/>
          </a:bodyPr>
          <a:lstStyle/>
          <a:p>
            <a:r>
              <a:rPr lang="da-DK" sz="2400"/>
              <a:t>De valgte embedsmænd</a:t>
            </a:r>
          </a:p>
        </p:txBody>
      </p:sp>
      <p:sp>
        <p:nvSpPr>
          <p:cNvPr id="3" name="Pladsholder til indhold 2"/>
          <p:cNvSpPr>
            <a:spLocks noGrp="1"/>
          </p:cNvSpPr>
          <p:nvPr>
            <p:ph idx="1"/>
          </p:nvPr>
        </p:nvSpPr>
        <p:spPr>
          <a:xfrm>
            <a:off x="1080389" y="1420706"/>
            <a:ext cx="4136068" cy="4016587"/>
          </a:xfrm>
        </p:spPr>
        <p:txBody>
          <a:bodyPr anchor="ctr">
            <a:normAutofit/>
          </a:bodyPr>
          <a:lstStyle/>
          <a:p>
            <a:pPr>
              <a:lnSpc>
                <a:spcPct val="90000"/>
              </a:lnSpc>
              <a:buFontTx/>
              <a:buChar char="-"/>
            </a:pPr>
            <a:r>
              <a:rPr lang="da-DK" sz="1500" u="sng">
                <a:solidFill>
                  <a:schemeClr val="tx1">
                    <a:lumMod val="75000"/>
                    <a:lumOff val="25000"/>
                  </a:schemeClr>
                </a:solidFill>
              </a:rPr>
              <a:t>Kvæstorer</a:t>
            </a:r>
            <a:r>
              <a:rPr lang="da-DK" sz="1500">
                <a:solidFill>
                  <a:schemeClr val="tx1">
                    <a:lumMod val="75000"/>
                    <a:lumOff val="25000"/>
                  </a:schemeClr>
                </a:solidFill>
              </a:rPr>
              <a:t>: 20 stk., statens finanser, i Rom og i provinserne</a:t>
            </a:r>
          </a:p>
          <a:p>
            <a:pPr>
              <a:lnSpc>
                <a:spcPct val="90000"/>
              </a:lnSpc>
              <a:buFontTx/>
              <a:buChar char="-"/>
            </a:pPr>
            <a:r>
              <a:rPr lang="da-DK" sz="1500" u="sng">
                <a:solidFill>
                  <a:schemeClr val="tx1">
                    <a:lumMod val="75000"/>
                    <a:lumOff val="25000"/>
                  </a:schemeClr>
                </a:solidFill>
              </a:rPr>
              <a:t>Ædiler</a:t>
            </a:r>
            <a:r>
              <a:rPr lang="da-DK" sz="1500">
                <a:solidFill>
                  <a:schemeClr val="tx1">
                    <a:lumMod val="75000"/>
                    <a:lumOff val="25000"/>
                  </a:schemeClr>
                </a:solidFill>
              </a:rPr>
              <a:t>: 4 stk., lov og orden, religiøse fester og lege, kornforsyning</a:t>
            </a:r>
          </a:p>
          <a:p>
            <a:pPr>
              <a:lnSpc>
                <a:spcPct val="90000"/>
              </a:lnSpc>
              <a:buFontTx/>
              <a:buChar char="-"/>
            </a:pPr>
            <a:r>
              <a:rPr lang="da-DK" sz="1500" u="sng">
                <a:solidFill>
                  <a:schemeClr val="tx1">
                    <a:lumMod val="75000"/>
                    <a:lumOff val="25000"/>
                  </a:schemeClr>
                </a:solidFill>
              </a:rPr>
              <a:t>Prætorer</a:t>
            </a:r>
            <a:r>
              <a:rPr lang="da-DK" sz="1500">
                <a:solidFill>
                  <a:schemeClr val="tx1">
                    <a:lumMod val="75000"/>
                    <a:lumOff val="25000"/>
                  </a:schemeClr>
                </a:solidFill>
              </a:rPr>
              <a:t>: 8 stk., forvalter domstolene – er dommere</a:t>
            </a:r>
          </a:p>
          <a:p>
            <a:pPr>
              <a:lnSpc>
                <a:spcPct val="90000"/>
              </a:lnSpc>
              <a:buFontTx/>
              <a:buChar char="-"/>
            </a:pPr>
            <a:r>
              <a:rPr lang="da-DK" sz="1500" u="sng">
                <a:solidFill>
                  <a:schemeClr val="tx1">
                    <a:lumMod val="75000"/>
                    <a:lumOff val="25000"/>
                  </a:schemeClr>
                </a:solidFill>
              </a:rPr>
              <a:t>Konsuler</a:t>
            </a:r>
            <a:r>
              <a:rPr lang="da-DK" sz="1500">
                <a:solidFill>
                  <a:schemeClr val="tx1">
                    <a:lumMod val="75000"/>
                    <a:lumOff val="25000"/>
                  </a:schemeClr>
                </a:solidFill>
              </a:rPr>
              <a:t>: 2 stk., leder hæren i krig (oftest pro-konsuler)</a:t>
            </a:r>
          </a:p>
          <a:p>
            <a:pPr>
              <a:lnSpc>
                <a:spcPct val="90000"/>
              </a:lnSpc>
              <a:buFontTx/>
              <a:buChar char="-"/>
            </a:pPr>
            <a:r>
              <a:rPr lang="da-DK" sz="1500" u="sng">
                <a:solidFill>
                  <a:schemeClr val="tx1">
                    <a:lumMod val="75000"/>
                    <a:lumOff val="25000"/>
                  </a:schemeClr>
                </a:solidFill>
              </a:rPr>
              <a:t>Censorer</a:t>
            </a:r>
            <a:r>
              <a:rPr lang="da-DK" sz="1500">
                <a:solidFill>
                  <a:schemeClr val="tx1">
                    <a:lumMod val="75000"/>
                    <a:lumOff val="25000"/>
                  </a:schemeClr>
                </a:solidFill>
              </a:rPr>
              <a:t>: 2 stk., valgt for 5 år ad gangen, inddeler befolkningen i formueklasser og godkender kandidater til senatet.</a:t>
            </a:r>
          </a:p>
          <a:p>
            <a:pPr>
              <a:lnSpc>
                <a:spcPct val="90000"/>
              </a:lnSpc>
              <a:buFontTx/>
              <a:buChar char="-"/>
            </a:pPr>
            <a:r>
              <a:rPr lang="da-DK" sz="1500" u="sng">
                <a:solidFill>
                  <a:schemeClr val="tx1">
                    <a:lumMod val="75000"/>
                    <a:lumOff val="25000"/>
                  </a:schemeClr>
                </a:solidFill>
              </a:rPr>
              <a:t>Diktator</a:t>
            </a:r>
            <a:r>
              <a:rPr lang="da-DK" sz="1500">
                <a:solidFill>
                  <a:schemeClr val="tx1">
                    <a:lumMod val="75000"/>
                    <a:lumOff val="25000"/>
                  </a:schemeClr>
                </a:solidFill>
              </a:rPr>
              <a:t>: 1 stk., muligt at vælge en diktator, når Rom for alvor var truet, f.eks. under 2. puniske krig. Fik tildelt posten et halvt år.</a:t>
            </a:r>
          </a:p>
        </p:txBody>
      </p:sp>
      <p:cxnSp>
        <p:nvCxnSpPr>
          <p:cNvPr id="16" name="Straight Connector 15">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04298"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2823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00100" y="642594"/>
            <a:ext cx="7543800" cy="1371600"/>
          </a:xfrm>
        </p:spPr>
        <p:txBody>
          <a:bodyPr>
            <a:normAutofit/>
          </a:bodyPr>
          <a:lstStyle/>
          <a:p>
            <a:pPr algn="ctr"/>
            <a:r>
              <a:rPr lang="da-DK"/>
              <a:t>Hvad skal jeg så have ud af det?</a:t>
            </a:r>
          </a:p>
        </p:txBody>
      </p:sp>
      <p:graphicFrame>
        <p:nvGraphicFramePr>
          <p:cNvPr id="18" name="Pladsholder til indhold 2">
            <a:extLst>
              <a:ext uri="{FF2B5EF4-FFF2-40B4-BE49-F238E27FC236}">
                <a16:creationId xmlns:a16="http://schemas.microsoft.com/office/drawing/2014/main" id="{2052404D-D84F-6FCE-6B0F-ED663A26959F}"/>
              </a:ext>
            </a:extLst>
          </p:cNvPr>
          <p:cNvGraphicFramePr>
            <a:graphicFrameLocks noGrp="1"/>
          </p:cNvGraphicFramePr>
          <p:nvPr>
            <p:ph idx="1"/>
            <p:extLst>
              <p:ext uri="{D42A27DB-BD31-4B8C-83A1-F6EECF244321}">
                <p14:modId xmlns:p14="http://schemas.microsoft.com/office/powerpoint/2010/main" val="2436156923"/>
              </p:ext>
            </p:extLst>
          </p:nvPr>
        </p:nvGraphicFramePr>
        <p:xfrm>
          <a:off x="800100" y="2310063"/>
          <a:ext cx="75438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5193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081" y="610955"/>
            <a:ext cx="8195838"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89" y="777240"/>
            <a:ext cx="7948422"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itel 1"/>
          <p:cNvSpPr>
            <a:spLocks noGrp="1"/>
          </p:cNvSpPr>
          <p:nvPr>
            <p:ph type="title"/>
          </p:nvPr>
        </p:nvSpPr>
        <p:spPr>
          <a:xfrm>
            <a:off x="5649626" y="1420706"/>
            <a:ext cx="2599905" cy="4016587"/>
          </a:xfrm>
        </p:spPr>
        <p:txBody>
          <a:bodyPr>
            <a:normAutofit/>
          </a:bodyPr>
          <a:lstStyle/>
          <a:p>
            <a:r>
              <a:rPr lang="da-DK" sz="1700"/>
              <a:t>Opsamlingsspørgsmål</a:t>
            </a:r>
          </a:p>
        </p:txBody>
      </p:sp>
      <p:sp>
        <p:nvSpPr>
          <p:cNvPr id="3" name="Pladsholder til indhold 2"/>
          <p:cNvSpPr>
            <a:spLocks noGrp="1"/>
          </p:cNvSpPr>
          <p:nvPr>
            <p:ph idx="1"/>
          </p:nvPr>
        </p:nvSpPr>
        <p:spPr>
          <a:xfrm>
            <a:off x="1080389" y="1420706"/>
            <a:ext cx="4136068" cy="4016587"/>
          </a:xfrm>
        </p:spPr>
        <p:txBody>
          <a:bodyPr anchor="ctr">
            <a:normAutofit/>
          </a:bodyPr>
          <a:lstStyle/>
          <a:p>
            <a:pPr lvl="0">
              <a:lnSpc>
                <a:spcPct val="90000"/>
              </a:lnSpc>
              <a:spcAft>
                <a:spcPts val="0"/>
              </a:spcAft>
              <a:buFont typeface="Courier New" pitchFamily="49" charset="0"/>
              <a:buChar char="o"/>
            </a:pPr>
            <a:r>
              <a:rPr lang="da-DK">
                <a:solidFill>
                  <a:schemeClr val="tx1">
                    <a:lumMod val="75000"/>
                    <a:lumOff val="25000"/>
                  </a:schemeClr>
                </a:solidFill>
                <a:latin typeface="Calibri"/>
                <a:ea typeface="Calibri"/>
                <a:cs typeface="Times New Roman"/>
              </a:rPr>
              <a:t>Hvad afholdt de almindelige borgere fra at stille op til valg?</a:t>
            </a:r>
          </a:p>
          <a:p>
            <a:pPr lvl="0">
              <a:lnSpc>
                <a:spcPct val="90000"/>
              </a:lnSpc>
              <a:spcAft>
                <a:spcPts val="0"/>
              </a:spcAft>
              <a:buFont typeface="Courier New" pitchFamily="49" charset="0"/>
              <a:buChar char="o"/>
            </a:pPr>
            <a:r>
              <a:rPr lang="da-DK">
                <a:solidFill>
                  <a:schemeClr val="tx1">
                    <a:lumMod val="75000"/>
                    <a:lumOff val="25000"/>
                  </a:schemeClr>
                </a:solidFill>
                <a:latin typeface="Calibri"/>
                <a:ea typeface="Calibri"/>
                <a:cs typeface="Times New Roman"/>
              </a:rPr>
              <a:t>Hvilke bestemmelser havde man i republikken for at undgå, at nogle borgere blev alt for magtfulde</a:t>
            </a:r>
          </a:p>
          <a:p>
            <a:pPr lvl="0">
              <a:lnSpc>
                <a:spcPct val="90000"/>
              </a:lnSpc>
              <a:spcAft>
                <a:spcPts val="0"/>
              </a:spcAft>
              <a:buFont typeface="Courier New" pitchFamily="49" charset="0"/>
              <a:buChar char="o"/>
            </a:pPr>
            <a:r>
              <a:rPr lang="da-DK">
                <a:solidFill>
                  <a:schemeClr val="tx1">
                    <a:lumMod val="75000"/>
                    <a:lumOff val="25000"/>
                  </a:schemeClr>
                </a:solidFill>
                <a:latin typeface="Calibri"/>
                <a:ea typeface="Calibri"/>
                <a:cs typeface="Times New Roman"/>
              </a:rPr>
              <a:t>Hvad kendetegner patron-klient forholdet og hvilken politisk betydning havde forholdet mellem de to grupper?</a:t>
            </a:r>
          </a:p>
          <a:p>
            <a:pPr lvl="0">
              <a:lnSpc>
                <a:spcPct val="90000"/>
              </a:lnSpc>
              <a:spcAft>
                <a:spcPts val="0"/>
              </a:spcAft>
              <a:buFont typeface="Courier New" pitchFamily="49" charset="0"/>
              <a:buChar char="o"/>
            </a:pPr>
            <a:r>
              <a:rPr lang="da-DK">
                <a:solidFill>
                  <a:schemeClr val="tx1">
                    <a:lumMod val="75000"/>
                    <a:lumOff val="25000"/>
                  </a:schemeClr>
                </a:solidFill>
                <a:latin typeface="Calibri"/>
                <a:ea typeface="Calibri"/>
                <a:cs typeface="Times New Roman"/>
              </a:rPr>
              <a:t>Hvorfor kan man ikke tale om kampen om magten i republikken som en klassekamp? </a:t>
            </a:r>
          </a:p>
          <a:p>
            <a:pPr lvl="0">
              <a:lnSpc>
                <a:spcPct val="90000"/>
              </a:lnSpc>
              <a:spcAft>
                <a:spcPts val="1000"/>
              </a:spcAft>
              <a:buFont typeface="Courier New" pitchFamily="49" charset="0"/>
              <a:buChar char="o"/>
            </a:pPr>
            <a:r>
              <a:rPr lang="da-DK">
                <a:solidFill>
                  <a:schemeClr val="tx1">
                    <a:lumMod val="75000"/>
                    <a:lumOff val="25000"/>
                  </a:schemeClr>
                </a:solidFill>
                <a:latin typeface="Calibri"/>
                <a:ea typeface="Calibri"/>
                <a:cs typeface="Times New Roman"/>
              </a:rPr>
              <a:t>Så: var Romerriget var et demokrati? Kom med argumenter både for og imod. </a:t>
            </a:r>
          </a:p>
          <a:p>
            <a:pPr>
              <a:lnSpc>
                <a:spcPct val="90000"/>
              </a:lnSpc>
            </a:pPr>
            <a:endParaRPr lang="da-DK">
              <a:solidFill>
                <a:schemeClr val="tx1">
                  <a:lumMod val="75000"/>
                  <a:lumOff val="25000"/>
                </a:schemeClr>
              </a:solidFill>
            </a:endParaRPr>
          </a:p>
        </p:txBody>
      </p:sp>
      <p:cxnSp>
        <p:nvCxnSpPr>
          <p:cNvPr id="16" name="Straight Connector 15">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04298"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1716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12289</TotalTime>
  <Words>638</Words>
  <Application>Microsoft Macintosh PowerPoint</Application>
  <PresentationFormat>Skærmshow (4:3)</PresentationFormat>
  <Paragraphs>51</Paragraphs>
  <Slides>9</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9</vt:i4>
      </vt:variant>
    </vt:vector>
  </HeadingPairs>
  <TitlesOfParts>
    <vt:vector size="15" baseType="lpstr">
      <vt:lpstr>Arial</vt:lpstr>
      <vt:lpstr>Calibri</vt:lpstr>
      <vt:lpstr>Century Gothic</vt:lpstr>
      <vt:lpstr>Courier New</vt:lpstr>
      <vt:lpstr>Garamond</vt:lpstr>
      <vt:lpstr>Savon</vt:lpstr>
      <vt:lpstr>Den romerske republiks styreform</vt:lpstr>
      <vt:lpstr>Befolkningsgrupper i Romerriget</vt:lpstr>
      <vt:lpstr>Hvad er en republik</vt:lpstr>
      <vt:lpstr>Republikkens styreform</vt:lpstr>
      <vt:lpstr>Valg til embedsmandsposterne</vt:lpstr>
      <vt:lpstr>PowerPoint-præsentation</vt:lpstr>
      <vt:lpstr>De valgte embedsmænd</vt:lpstr>
      <vt:lpstr>Hvad skal jeg så have ud af det?</vt:lpstr>
      <vt:lpstr>Opsamlingsspørgsmål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Republikken</dc:title>
  <dc:creator>Tanja Høgh Mouritsen</dc:creator>
  <cp:lastModifiedBy>Tanja Høgh Mouritsen</cp:lastModifiedBy>
  <cp:revision>28</cp:revision>
  <dcterms:created xsi:type="dcterms:W3CDTF">2012-10-31T10:51:38Z</dcterms:created>
  <dcterms:modified xsi:type="dcterms:W3CDTF">2022-11-10T07:14:32Z</dcterms:modified>
</cp:coreProperties>
</file>