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A60166-EE16-7093-6112-0E186DF66C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08CE3D3-F351-9E9D-6A97-2930AE3B1C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D8EF4EA-6D03-75B2-3268-CB853556D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9CC3-5536-463B-B608-254654051D8E}" type="datetimeFigureOut">
              <a:rPr lang="da-DK" smtClean="0"/>
              <a:t>25-11-2022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677CE8F-F279-8324-9770-CD8EEE9CC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F7ADB99-1886-93F3-06E8-C78B8C816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575C9-078C-49EC-B5E7-25F49A596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3358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4D7EB0-EC08-7C9F-4B74-B89D461B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344C8E-B069-04FC-7D38-8B7E86A0E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CA8D9F5-2AE8-FEC3-192A-AC79AB7BD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9CC3-5536-463B-B608-254654051D8E}" type="datetimeFigureOut">
              <a:rPr lang="da-DK" smtClean="0"/>
              <a:t>25-11-2022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76F8C96-127B-8D4E-87A8-C68843AD9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1CA037-1FD3-AD06-6777-C5AE28500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575C9-078C-49EC-B5E7-25F49A596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7593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868299-E1D8-6B32-A7D8-5BCF5846F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E65E20D-54DA-8B13-5FF9-06C4B66A5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C34E80-7025-0D3B-6371-DB45A877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9CC3-5536-463B-B608-254654051D8E}" type="datetimeFigureOut">
              <a:rPr lang="da-DK" smtClean="0"/>
              <a:t>25-11-2022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A91B45-045C-D71C-3758-6928B57A3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574E491-6332-6D37-7E22-DC8C685BC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575C9-078C-49EC-B5E7-25F49A596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4341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5A3D1E-81C4-65E8-0144-C4FF579B3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2D632D-370E-D910-574F-5824B3AFFE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1F59E63-6803-1C79-D0B1-08B2C8E62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097197F-28FF-1193-F405-A7D1E2F1A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9CC3-5536-463B-B608-254654051D8E}" type="datetimeFigureOut">
              <a:rPr lang="da-DK" smtClean="0"/>
              <a:t>25-11-2022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7F6A784-5279-3319-524D-11CAE8F34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14DB896-D8C1-DD2F-D45A-1E9A2596A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575C9-078C-49EC-B5E7-25F49A596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685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4DF85A-1AD5-AB68-216F-B0781BB4C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80DDEF3-4066-F536-9555-26F196AA0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BC790D8-0974-EA3C-1B96-F4207A8646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756DBED-0C2D-4929-C93B-8B6601FF6B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498794D-4E5F-EBB7-64BC-B2EDBDBC05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872056A-9FB7-C50C-2FD8-D0D98D0A5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9CC3-5536-463B-B608-254654051D8E}" type="datetimeFigureOut">
              <a:rPr lang="da-DK" smtClean="0"/>
              <a:t>25-11-2022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4628A90-077C-165E-B15F-8D6D65099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87AC24A-6F10-3676-58A4-4EE296D4D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575C9-078C-49EC-B5E7-25F49A596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3604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66B39A-9E1B-20D1-1926-49AEC96FF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5733851-E0CC-C0B0-0CCD-F1F51921A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9CC3-5536-463B-B608-254654051D8E}" type="datetimeFigureOut">
              <a:rPr lang="da-DK" smtClean="0"/>
              <a:t>25-11-2022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5AA71C4-184E-2244-131B-5A9DD93ED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6E5BB3E-D961-5F12-AF20-B353BA258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575C9-078C-49EC-B5E7-25F49A596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9250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9E78DE4-BE76-5851-2349-5B8B63D37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9CC3-5536-463B-B608-254654051D8E}" type="datetimeFigureOut">
              <a:rPr lang="da-DK" smtClean="0"/>
              <a:t>25-11-2022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423ADA1-1E3B-754A-60A9-75A0777B0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DA63F70-57FF-2D1F-4A18-EDA2AAEE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575C9-078C-49EC-B5E7-25F49A596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6660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CEC5D6-C1D0-0FD8-E9E0-D7E949FA3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D2AAFB-61BF-BC80-5CB6-333A63F29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6FB65D8-26B2-1691-E81A-13B70AAFAF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FC3D2E7-5325-F2DF-86E0-4CE9061A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9CC3-5536-463B-B608-254654051D8E}" type="datetimeFigureOut">
              <a:rPr lang="da-DK" smtClean="0"/>
              <a:t>25-11-2022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1A490B7-B168-1E52-3BC4-D327BE631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3FDAF86-56AB-9252-89BD-193657F36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575C9-078C-49EC-B5E7-25F49A596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525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5DD317-A83A-70F9-4BDF-D1F8C25E9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BB7AEBD-A5E2-597F-A1A0-A250F0AF9B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47E0C4A-8F66-29B7-E66C-EFB47AD45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645842C-40A7-3BD5-9968-81A88D5DD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9CC3-5536-463B-B608-254654051D8E}" type="datetimeFigureOut">
              <a:rPr lang="da-DK" smtClean="0"/>
              <a:t>25-11-2022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60D442E-7C9C-D96D-6340-87525814B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08A3C6F-F322-9659-F2DE-2B6831991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575C9-078C-49EC-B5E7-25F49A596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463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8A60B6-9EAF-5E97-2A07-D6CC94822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A1D30B7-D789-89EF-B781-359B35D239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D75D6CB-6DDC-3F7B-EFAA-E16EE11DC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9CC3-5536-463B-B608-254654051D8E}" type="datetimeFigureOut">
              <a:rPr lang="da-DK" smtClean="0"/>
              <a:t>25-11-2022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2A18F50-9E1E-DF4B-E1CD-94912B3E4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B4A6B13-7516-E0DC-78F8-DAEE052E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575C9-078C-49EC-B5E7-25F49A596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2452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8B1D691-7084-C82A-8371-1065F926FA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2A8D248-4B63-508D-FDB3-980E1D9516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AD618F-8D84-8888-713F-9A9D8E583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9CC3-5536-463B-B608-254654051D8E}" type="datetimeFigureOut">
              <a:rPr lang="da-DK" smtClean="0"/>
              <a:t>25-11-2022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701BAED-FBFB-EFA5-705F-D3DFD890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63D25B-265A-7934-B6BD-CF322DB6A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575C9-078C-49EC-B5E7-25F49A596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353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50D093A-1693-E9B8-4305-FAA1B6E71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18E426E-4AB8-CE96-9FFD-656BDADF0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4D00D6D-48D7-BE5A-4A1C-F67EAE237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E9CC3-5536-463B-B608-254654051D8E}" type="datetimeFigureOut">
              <a:rPr lang="da-DK" smtClean="0"/>
              <a:t>25-11-2022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FF6693-943F-BCA4-0621-8045429657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DCA90FB-6174-4167-B0C7-2B07CBA490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575C9-078C-49EC-B5E7-25F49A596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9440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62ECF98-A1FB-6B1C-CB70-8291026B7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804" y="643467"/>
            <a:ext cx="714239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913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58C1BCA-247F-4480-B78C-924FEBA5C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6EB3B2-AE7A-E4F5-1A7F-EC7B7F993D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4655" y="993913"/>
            <a:ext cx="4013877" cy="4021637"/>
          </a:xfrm>
        </p:spPr>
        <p:txBody>
          <a:bodyPr>
            <a:normAutofit/>
          </a:bodyPr>
          <a:lstStyle/>
          <a:p>
            <a:pPr algn="l"/>
            <a:r>
              <a:rPr lang="da-DK" sz="6800"/>
              <a:t>Formidling af opgaver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8E37057-BDB6-4452-836A-27973D54F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71106" cy="4631426"/>
          </a:xfrm>
          <a:custGeom>
            <a:avLst/>
            <a:gdLst>
              <a:gd name="connsiteX0" fmla="*/ 0 w 5471106"/>
              <a:gd name="connsiteY0" fmla="*/ 3301451 h 4631426"/>
              <a:gd name="connsiteX1" fmla="*/ 125703 w 5471106"/>
              <a:gd name="connsiteY1" fmla="*/ 3469551 h 4631426"/>
              <a:gd name="connsiteX2" fmla="*/ 584138 w 5471106"/>
              <a:gd name="connsiteY2" fmla="*/ 3917166 h 4631426"/>
              <a:gd name="connsiteX3" fmla="*/ 716463 w 5471106"/>
              <a:gd name="connsiteY3" fmla="*/ 4010064 h 4631426"/>
              <a:gd name="connsiteX4" fmla="*/ 705202 w 5471106"/>
              <a:gd name="connsiteY4" fmla="*/ 4016176 h 4631426"/>
              <a:gd name="connsiteX5" fmla="*/ 671370 w 5471106"/>
              <a:gd name="connsiteY5" fmla="*/ 4044091 h 4631426"/>
              <a:gd name="connsiteX6" fmla="*/ 656526 w 5471106"/>
              <a:gd name="connsiteY6" fmla="*/ 4066106 h 4631426"/>
              <a:gd name="connsiteX7" fmla="*/ 534490 w 5471106"/>
              <a:gd name="connsiteY7" fmla="*/ 3980431 h 4631426"/>
              <a:gd name="connsiteX8" fmla="*/ 63650 w 5471106"/>
              <a:gd name="connsiteY8" fmla="*/ 3520703 h 4631426"/>
              <a:gd name="connsiteX9" fmla="*/ 0 w 5471106"/>
              <a:gd name="connsiteY9" fmla="*/ 3435586 h 4631426"/>
              <a:gd name="connsiteX10" fmla="*/ 4933182 w 5471106"/>
              <a:gd name="connsiteY10" fmla="*/ 0 h 4631426"/>
              <a:gd name="connsiteX11" fmla="*/ 5027180 w 5471106"/>
              <a:gd name="connsiteY11" fmla="*/ 0 h 4631426"/>
              <a:gd name="connsiteX12" fmla="*/ 5102720 w 5471106"/>
              <a:gd name="connsiteY12" fmla="*/ 124342 h 4631426"/>
              <a:gd name="connsiteX13" fmla="*/ 5471106 w 5471106"/>
              <a:gd name="connsiteY13" fmla="*/ 1579210 h 4631426"/>
              <a:gd name="connsiteX14" fmla="*/ 2418889 w 5471106"/>
              <a:gd name="connsiteY14" fmla="*/ 4631426 h 4631426"/>
              <a:gd name="connsiteX15" fmla="*/ 1095627 w 5471106"/>
              <a:gd name="connsiteY15" fmla="*/ 4330445 h 4631426"/>
              <a:gd name="connsiteX16" fmla="*/ 1039194 w 5471106"/>
              <a:gd name="connsiteY16" fmla="*/ 4301325 h 4631426"/>
              <a:gd name="connsiteX17" fmla="*/ 1043650 w 5471106"/>
              <a:gd name="connsiteY17" fmla="*/ 4294717 h 4631426"/>
              <a:gd name="connsiteX18" fmla="*/ 1056970 w 5471106"/>
              <a:gd name="connsiteY18" fmla="*/ 4251806 h 4631426"/>
              <a:gd name="connsiteX19" fmla="*/ 1060016 w 5471106"/>
              <a:gd name="connsiteY19" fmla="*/ 4221593 h 4631426"/>
              <a:gd name="connsiteX20" fmla="*/ 1130491 w 5471106"/>
              <a:gd name="connsiteY20" fmla="*/ 4257958 h 4631426"/>
              <a:gd name="connsiteX21" fmla="*/ 2418889 w 5471106"/>
              <a:gd name="connsiteY21" fmla="*/ 4551009 h 4631426"/>
              <a:gd name="connsiteX22" fmla="*/ 5390689 w 5471106"/>
              <a:gd name="connsiteY22" fmla="*/ 1579210 h 4631426"/>
              <a:gd name="connsiteX23" fmla="*/ 5032009 w 5471106"/>
              <a:gd name="connsiteY23" fmla="*/ 162673 h 463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471106" h="4631426">
                <a:moveTo>
                  <a:pt x="0" y="3301451"/>
                </a:moveTo>
                <a:lnTo>
                  <a:pt x="125703" y="3469551"/>
                </a:lnTo>
                <a:cubicBezTo>
                  <a:pt x="261971" y="3634670"/>
                  <a:pt x="415728" y="3784820"/>
                  <a:pt x="584138" y="3917166"/>
                </a:cubicBezTo>
                <a:lnTo>
                  <a:pt x="716463" y="4010064"/>
                </a:lnTo>
                <a:lnTo>
                  <a:pt x="705202" y="4016176"/>
                </a:lnTo>
                <a:cubicBezTo>
                  <a:pt x="693040" y="4024393"/>
                  <a:pt x="681712" y="4033748"/>
                  <a:pt x="671370" y="4044091"/>
                </a:cubicBezTo>
                <a:lnTo>
                  <a:pt x="656526" y="4066106"/>
                </a:lnTo>
                <a:lnTo>
                  <a:pt x="534490" y="3980431"/>
                </a:lnTo>
                <a:cubicBezTo>
                  <a:pt x="361523" y="3844503"/>
                  <a:pt x="203605" y="3690290"/>
                  <a:pt x="63650" y="3520703"/>
                </a:cubicBezTo>
                <a:lnTo>
                  <a:pt x="0" y="3435586"/>
                </a:lnTo>
                <a:close/>
                <a:moveTo>
                  <a:pt x="4933182" y="0"/>
                </a:moveTo>
                <a:lnTo>
                  <a:pt x="5027180" y="0"/>
                </a:lnTo>
                <a:lnTo>
                  <a:pt x="5102720" y="124342"/>
                </a:lnTo>
                <a:cubicBezTo>
                  <a:pt x="5337656" y="556821"/>
                  <a:pt x="5471106" y="1052431"/>
                  <a:pt x="5471106" y="1579210"/>
                </a:cubicBezTo>
                <a:cubicBezTo>
                  <a:pt x="5471106" y="3264903"/>
                  <a:pt x="4104582" y="4631426"/>
                  <a:pt x="2418889" y="4631426"/>
                </a:cubicBezTo>
                <a:cubicBezTo>
                  <a:pt x="1944788" y="4631426"/>
                  <a:pt x="1495934" y="4523332"/>
                  <a:pt x="1095627" y="4330445"/>
                </a:cubicBezTo>
                <a:lnTo>
                  <a:pt x="1039194" y="4301325"/>
                </a:lnTo>
                <a:lnTo>
                  <a:pt x="1043650" y="4294717"/>
                </a:lnTo>
                <a:cubicBezTo>
                  <a:pt x="1049433" y="4281042"/>
                  <a:pt x="1053925" y="4266687"/>
                  <a:pt x="1056970" y="4251806"/>
                </a:cubicBezTo>
                <a:lnTo>
                  <a:pt x="1060016" y="4221593"/>
                </a:lnTo>
                <a:lnTo>
                  <a:pt x="1130491" y="4257958"/>
                </a:lnTo>
                <a:cubicBezTo>
                  <a:pt x="1520251" y="4445763"/>
                  <a:pt x="1957279" y="4551009"/>
                  <a:pt x="2418889" y="4551009"/>
                </a:cubicBezTo>
                <a:cubicBezTo>
                  <a:pt x="4060169" y="4551009"/>
                  <a:pt x="5390689" y="3220490"/>
                  <a:pt x="5390689" y="1579210"/>
                </a:cubicBezTo>
                <a:cubicBezTo>
                  <a:pt x="5390689" y="1066310"/>
                  <a:pt x="5260755" y="583758"/>
                  <a:pt x="5032009" y="16267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1A3A707-72D6-4BAB-8187-F8204F4ED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8530" y="1774620"/>
            <a:ext cx="3780042" cy="3780042"/>
          </a:xfrm>
          <a:custGeom>
            <a:avLst/>
            <a:gdLst>
              <a:gd name="connsiteX0" fmla="*/ 2054781 w 4109561"/>
              <a:gd name="connsiteY0" fmla="*/ 0 h 4109561"/>
              <a:gd name="connsiteX1" fmla="*/ 4109561 w 4109561"/>
              <a:gd name="connsiteY1" fmla="*/ 2054781 h 4109561"/>
              <a:gd name="connsiteX2" fmla="*/ 2054781 w 4109561"/>
              <a:gd name="connsiteY2" fmla="*/ 4109561 h 4109561"/>
              <a:gd name="connsiteX3" fmla="*/ 0 w 4109561"/>
              <a:gd name="connsiteY3" fmla="*/ 2054781 h 4109561"/>
              <a:gd name="connsiteX4" fmla="*/ 2054781 w 4109561"/>
              <a:gd name="connsiteY4" fmla="*/ 0 h 4109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9561" h="4109561">
                <a:moveTo>
                  <a:pt x="2054781" y="0"/>
                </a:moveTo>
                <a:cubicBezTo>
                  <a:pt x="3189605" y="0"/>
                  <a:pt x="4109561" y="919957"/>
                  <a:pt x="4109561" y="2054781"/>
                </a:cubicBezTo>
                <a:cubicBezTo>
                  <a:pt x="4109561" y="3189605"/>
                  <a:pt x="3189605" y="4109561"/>
                  <a:pt x="2054781" y="4109561"/>
                </a:cubicBezTo>
                <a:cubicBezTo>
                  <a:pt x="919957" y="4109561"/>
                  <a:pt x="0" y="3189605"/>
                  <a:pt x="0" y="2054781"/>
                </a:cubicBezTo>
                <a:cubicBezTo>
                  <a:pt x="0" y="919957"/>
                  <a:pt x="919957" y="0"/>
                  <a:pt x="2054781" y="0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983411D-901F-4574-9926-33415AA92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3450" y="1713004"/>
            <a:ext cx="365760" cy="365760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669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889377-D359-EC8E-D2C9-57D3C2CA2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 eksamenssættene står der: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lede 6">
            <a:extLst>
              <a:ext uri="{FF2B5EF4-FFF2-40B4-BE49-F238E27FC236}">
                <a16:creationId xmlns:a16="http://schemas.microsoft.com/office/drawing/2014/main" id="{45EED0D3-65D0-F2A7-6A37-975D07184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931773"/>
            <a:ext cx="11496821" cy="298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39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889377-D359-EC8E-D2C9-57D3C2CA2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 eksamenssættene står der: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lede 5">
            <a:extLst>
              <a:ext uri="{FF2B5EF4-FFF2-40B4-BE49-F238E27FC236}">
                <a16:creationId xmlns:a16="http://schemas.microsoft.com/office/drawing/2014/main" id="{F49C019E-C079-AFA3-54CB-F1FA14350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" y="3728997"/>
            <a:ext cx="11790735" cy="116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36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889377-D359-EC8E-D2C9-57D3C2CA2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 eksamenssættene står der: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lede 3">
            <a:extLst>
              <a:ext uri="{FF2B5EF4-FFF2-40B4-BE49-F238E27FC236}">
                <a16:creationId xmlns:a16="http://schemas.microsoft.com/office/drawing/2014/main" id="{EC083BAA-D32B-EC42-EAE0-81E1FB559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073" y="3429000"/>
            <a:ext cx="11445430" cy="148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200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889377-D359-EC8E-D2C9-57D3C2CA2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 eksamenssættene står der: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lede 3">
            <a:extLst>
              <a:ext uri="{FF2B5EF4-FFF2-40B4-BE49-F238E27FC236}">
                <a16:creationId xmlns:a16="http://schemas.microsoft.com/office/drawing/2014/main" id="{3A4B8EBC-D4B8-0D78-71C1-1CA7008B9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0" y="3784743"/>
            <a:ext cx="12119859" cy="174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383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23</Words>
  <Application>Microsoft Office PowerPoint</Application>
  <PresentationFormat>Widescreen</PresentationFormat>
  <Paragraphs>5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PowerPoint-præsentation</vt:lpstr>
      <vt:lpstr>Formidling af opgaver</vt:lpstr>
      <vt:lpstr>I eksamenssættene står der:</vt:lpstr>
      <vt:lpstr>I eksamenssættene står der:</vt:lpstr>
      <vt:lpstr>I eksamenssættene står der:</vt:lpstr>
      <vt:lpstr>I eksamenssættene står der: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Bjarke Møller Pedersen</dc:creator>
  <cp:lastModifiedBy>Bjarke Møller Pedersen</cp:lastModifiedBy>
  <cp:revision>1</cp:revision>
  <dcterms:created xsi:type="dcterms:W3CDTF">2022-11-25T10:34:14Z</dcterms:created>
  <dcterms:modified xsi:type="dcterms:W3CDTF">2022-11-25T11:42:41Z</dcterms:modified>
</cp:coreProperties>
</file>