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16"/>
  </p:notesMasterIdLst>
  <p:handoutMasterIdLst>
    <p:handoutMasterId r:id="rId17"/>
  </p:handoutMasterIdLst>
  <p:sldIdLst>
    <p:sldId id="256" r:id="rId2"/>
    <p:sldId id="257" r:id="rId3"/>
    <p:sldId id="259" r:id="rId4"/>
    <p:sldId id="261" r:id="rId5"/>
    <p:sldId id="262" r:id="rId6"/>
    <p:sldId id="263" r:id="rId7"/>
    <p:sldId id="264" r:id="rId8"/>
    <p:sldId id="266" r:id="rId9"/>
    <p:sldId id="267" r:id="rId10"/>
    <p:sldId id="268" r:id="rId11"/>
    <p:sldId id="269" r:id="rId12"/>
    <p:sldId id="270" r:id="rId13"/>
    <p:sldId id="271" r:id="rId14"/>
    <p:sldId id="272" r:id="rId15"/>
  </p:sldIdLst>
  <p:sldSz cx="9144000" cy="6858000" type="screen4x3"/>
  <p:notesSz cx="6858000" cy="9144000"/>
  <p:defaultTextStyle>
    <a:defPPr>
      <a:defRPr lang="da-DK"/>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379" autoAdjust="0"/>
    <p:restoredTop sz="94610"/>
  </p:normalViewPr>
  <p:slideViewPr>
    <p:cSldViewPr>
      <p:cViewPr varScale="1">
        <p:scale>
          <a:sx n="116" d="100"/>
          <a:sy n="116" d="100"/>
        </p:scale>
        <p:origin x="2008" y="1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dsholder til sidehoved 1">
            <a:extLst>
              <a:ext uri="{FF2B5EF4-FFF2-40B4-BE49-F238E27FC236}">
                <a16:creationId xmlns:a16="http://schemas.microsoft.com/office/drawing/2014/main" id="{CB7F5A65-4BA8-2B97-9A16-99C2CAD5F01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defRPr sz="1200">
                <a:latin typeface="Arial" charset="0"/>
              </a:defRPr>
            </a:lvl1pPr>
          </a:lstStyle>
          <a:p>
            <a:pPr>
              <a:defRPr/>
            </a:pPr>
            <a:endParaRPr lang="da-DK"/>
          </a:p>
        </p:txBody>
      </p:sp>
      <p:sp>
        <p:nvSpPr>
          <p:cNvPr id="3" name="Pladsholder til dato 2">
            <a:extLst>
              <a:ext uri="{FF2B5EF4-FFF2-40B4-BE49-F238E27FC236}">
                <a16:creationId xmlns:a16="http://schemas.microsoft.com/office/drawing/2014/main" id="{C9AE9B74-4B4F-854C-2EE3-17FB5D52B19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hangingPunct="1">
              <a:defRPr sz="1200">
                <a:latin typeface="Arial" charset="0"/>
              </a:defRPr>
            </a:lvl1pPr>
          </a:lstStyle>
          <a:p>
            <a:pPr>
              <a:defRPr/>
            </a:pPr>
            <a:fld id="{2503B1A1-DEF2-AC4B-8749-9E2854ED9167}" type="datetimeFigureOut">
              <a:rPr lang="da-DK"/>
              <a:pPr>
                <a:defRPr/>
              </a:pPr>
              <a:t>05.01.2023</a:t>
            </a:fld>
            <a:endParaRPr lang="da-DK"/>
          </a:p>
        </p:txBody>
      </p:sp>
      <p:sp>
        <p:nvSpPr>
          <p:cNvPr id="4" name="Pladsholder til sidefod 3">
            <a:extLst>
              <a:ext uri="{FF2B5EF4-FFF2-40B4-BE49-F238E27FC236}">
                <a16:creationId xmlns:a16="http://schemas.microsoft.com/office/drawing/2014/main" id="{C1C4411A-FFC9-E1AF-6A7A-10862A16371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hangingPunct="1">
              <a:defRPr sz="1200">
                <a:latin typeface="Arial" charset="0"/>
              </a:defRPr>
            </a:lvl1pPr>
          </a:lstStyle>
          <a:p>
            <a:pPr>
              <a:defRPr/>
            </a:pPr>
            <a:endParaRPr lang="da-DK"/>
          </a:p>
        </p:txBody>
      </p:sp>
      <p:sp>
        <p:nvSpPr>
          <p:cNvPr id="5" name="Pladsholder til slidenummer 4">
            <a:extLst>
              <a:ext uri="{FF2B5EF4-FFF2-40B4-BE49-F238E27FC236}">
                <a16:creationId xmlns:a16="http://schemas.microsoft.com/office/drawing/2014/main" id="{67E864EA-0AE2-F9C4-3D32-A4A58A0D98C7}"/>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8831D730-F9CE-5E4A-BE37-0F4005AF2E28}" type="slidenum">
              <a:rPr lang="da-DK" altLang="da-DK"/>
              <a:pPr/>
              <a:t>‹nr.›</a:t>
            </a:fld>
            <a:endParaRPr lang="da-DK" altLang="da-DK"/>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F4F1EE63-30D1-19C8-438A-A8A597F99771}"/>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da-DK"/>
          </a:p>
        </p:txBody>
      </p:sp>
      <p:sp>
        <p:nvSpPr>
          <p:cNvPr id="4099" name="Rectangle 3">
            <a:extLst>
              <a:ext uri="{FF2B5EF4-FFF2-40B4-BE49-F238E27FC236}">
                <a16:creationId xmlns:a16="http://schemas.microsoft.com/office/drawing/2014/main" id="{30AC5B87-08B4-97B7-152F-B830FE34550A}"/>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da-DK"/>
          </a:p>
        </p:txBody>
      </p:sp>
      <p:sp>
        <p:nvSpPr>
          <p:cNvPr id="13316" name="Rectangle 4">
            <a:extLst>
              <a:ext uri="{FF2B5EF4-FFF2-40B4-BE49-F238E27FC236}">
                <a16:creationId xmlns:a16="http://schemas.microsoft.com/office/drawing/2014/main" id="{32151FEC-C5E0-D442-BBCF-6E5D53E7EB52}"/>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a:extLst>
              <a:ext uri="{FF2B5EF4-FFF2-40B4-BE49-F238E27FC236}">
                <a16:creationId xmlns:a16="http://schemas.microsoft.com/office/drawing/2014/main" id="{C45851E5-A5A3-B2BE-A005-302F370605F8}"/>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a-DK" noProof="0"/>
              <a:t>Klik for at redigere teksttypografierne i masteren</a:t>
            </a:r>
          </a:p>
          <a:p>
            <a:pPr lvl="1"/>
            <a:r>
              <a:rPr lang="da-DK" noProof="0"/>
              <a:t>Andet niveau</a:t>
            </a:r>
          </a:p>
          <a:p>
            <a:pPr lvl="2"/>
            <a:r>
              <a:rPr lang="da-DK" noProof="0"/>
              <a:t>Tredje niveau</a:t>
            </a:r>
          </a:p>
          <a:p>
            <a:pPr lvl="3"/>
            <a:r>
              <a:rPr lang="da-DK" noProof="0"/>
              <a:t>Fjerde niveau</a:t>
            </a:r>
          </a:p>
          <a:p>
            <a:pPr lvl="4"/>
            <a:r>
              <a:rPr lang="da-DK" noProof="0"/>
              <a:t>Femte niveau</a:t>
            </a:r>
          </a:p>
        </p:txBody>
      </p:sp>
      <p:sp>
        <p:nvSpPr>
          <p:cNvPr id="4102" name="Rectangle 6">
            <a:extLst>
              <a:ext uri="{FF2B5EF4-FFF2-40B4-BE49-F238E27FC236}">
                <a16:creationId xmlns:a16="http://schemas.microsoft.com/office/drawing/2014/main" id="{8FA12875-1E91-5A24-4F03-DA4AFBE36870}"/>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da-DK"/>
          </a:p>
        </p:txBody>
      </p:sp>
      <p:sp>
        <p:nvSpPr>
          <p:cNvPr id="4103" name="Rectangle 7">
            <a:extLst>
              <a:ext uri="{FF2B5EF4-FFF2-40B4-BE49-F238E27FC236}">
                <a16:creationId xmlns:a16="http://schemas.microsoft.com/office/drawing/2014/main" id="{5F647798-6263-9D80-34E8-05F236EC0BAF}"/>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F00A627C-55ED-2842-82B8-9F4A8481157D}" type="slidenum">
              <a:rPr lang="da-DK" altLang="da-DK"/>
              <a:pPr/>
              <a:t>‹nr.›</a:t>
            </a:fld>
            <a:endParaRPr lang="da-DK" altLang="da-DK"/>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a:extLst>
              <a:ext uri="{FF2B5EF4-FFF2-40B4-BE49-F238E27FC236}">
                <a16:creationId xmlns:a16="http://schemas.microsoft.com/office/drawing/2014/main" id="{490EEB9F-CEBF-0C35-412B-7560546AEE1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B5663CA-A6E4-0145-9AB8-4B2365990F6F}" type="slidenum">
              <a:rPr lang="da-DK" altLang="da-DK"/>
              <a:pPr>
                <a:spcBef>
                  <a:spcPct val="0"/>
                </a:spcBef>
              </a:pPr>
              <a:t>1</a:t>
            </a:fld>
            <a:endParaRPr lang="da-DK" altLang="da-DK"/>
          </a:p>
        </p:txBody>
      </p:sp>
      <p:sp>
        <p:nvSpPr>
          <p:cNvPr id="16386" name="Rectangle 2">
            <a:extLst>
              <a:ext uri="{FF2B5EF4-FFF2-40B4-BE49-F238E27FC236}">
                <a16:creationId xmlns:a16="http://schemas.microsoft.com/office/drawing/2014/main" id="{9D1878DB-3194-F358-D722-4AB505FD52BC}"/>
              </a:ext>
            </a:extLst>
          </p:cNvPr>
          <p:cNvSpPr>
            <a:spLocks noGrp="1" noRot="1" noChangeAspect="1" noChangeArrowheads="1" noTextEdit="1"/>
          </p:cNvSpPr>
          <p:nvPr>
            <p:ph type="sldImg"/>
          </p:nvPr>
        </p:nvSpPr>
        <p:spPr>
          <a:ln/>
        </p:spPr>
      </p:sp>
      <p:sp>
        <p:nvSpPr>
          <p:cNvPr id="16387" name="Rectangle 3">
            <a:extLst>
              <a:ext uri="{FF2B5EF4-FFF2-40B4-BE49-F238E27FC236}">
                <a16:creationId xmlns:a16="http://schemas.microsoft.com/office/drawing/2014/main" id="{30DF63B9-F517-EDC7-6C19-FB4FAD70710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a-DK" altLang="da-DK">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a:extLst>
              <a:ext uri="{FF2B5EF4-FFF2-40B4-BE49-F238E27FC236}">
                <a16:creationId xmlns:a16="http://schemas.microsoft.com/office/drawing/2014/main" id="{98EBE730-1333-F8B4-F548-40FD5DF1E1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4447FE-445F-3C47-8003-D08CEDC77136}" type="slidenum">
              <a:rPr lang="da-DK" altLang="da-DK"/>
              <a:pPr>
                <a:spcBef>
                  <a:spcPct val="0"/>
                </a:spcBef>
              </a:pPr>
              <a:t>2</a:t>
            </a:fld>
            <a:endParaRPr lang="da-DK" altLang="da-DK"/>
          </a:p>
        </p:txBody>
      </p:sp>
      <p:sp>
        <p:nvSpPr>
          <p:cNvPr id="18434" name="Rectangle 2">
            <a:extLst>
              <a:ext uri="{FF2B5EF4-FFF2-40B4-BE49-F238E27FC236}">
                <a16:creationId xmlns:a16="http://schemas.microsoft.com/office/drawing/2014/main" id="{CE490987-107B-364C-C8E3-A562CF999F54}"/>
              </a:ext>
            </a:extLst>
          </p:cNvPr>
          <p:cNvSpPr>
            <a:spLocks noGrp="1" noRot="1" noChangeAspect="1" noChangeArrowheads="1" noTextEdit="1"/>
          </p:cNvSpPr>
          <p:nvPr>
            <p:ph type="sldImg"/>
          </p:nvPr>
        </p:nvSpPr>
        <p:spPr>
          <a:ln/>
        </p:spPr>
      </p:sp>
      <p:sp>
        <p:nvSpPr>
          <p:cNvPr id="18435" name="Rectangle 3">
            <a:extLst>
              <a:ext uri="{FF2B5EF4-FFF2-40B4-BE49-F238E27FC236}">
                <a16:creationId xmlns:a16="http://schemas.microsoft.com/office/drawing/2014/main" id="{802699AB-C52D-9743-1276-5F7F6755705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a-DK" altLang="da-DK">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a:extLst>
              <a:ext uri="{FF2B5EF4-FFF2-40B4-BE49-F238E27FC236}">
                <a16:creationId xmlns:a16="http://schemas.microsoft.com/office/drawing/2014/main" id="{97A398BF-5711-D069-A32E-A2FFADF02D7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E32FB2-100B-4A48-8445-70843907D43D}" type="slidenum">
              <a:rPr lang="da-DK" altLang="da-DK"/>
              <a:pPr>
                <a:spcBef>
                  <a:spcPct val="0"/>
                </a:spcBef>
              </a:pPr>
              <a:t>3</a:t>
            </a:fld>
            <a:endParaRPr lang="da-DK" altLang="da-DK"/>
          </a:p>
        </p:txBody>
      </p:sp>
      <p:sp>
        <p:nvSpPr>
          <p:cNvPr id="20482" name="Rectangle 2">
            <a:extLst>
              <a:ext uri="{FF2B5EF4-FFF2-40B4-BE49-F238E27FC236}">
                <a16:creationId xmlns:a16="http://schemas.microsoft.com/office/drawing/2014/main" id="{1DEAD77F-F7CD-B2C7-D9AD-8595D8473E9E}"/>
              </a:ext>
            </a:extLst>
          </p:cNvPr>
          <p:cNvSpPr>
            <a:spLocks noGrp="1" noRot="1" noChangeAspect="1" noChangeArrowheads="1" noTextEdit="1"/>
          </p:cNvSpPr>
          <p:nvPr>
            <p:ph type="sldImg"/>
          </p:nvPr>
        </p:nvSpPr>
        <p:spPr>
          <a:ln/>
        </p:spPr>
      </p:sp>
      <p:sp>
        <p:nvSpPr>
          <p:cNvPr id="20483" name="Rectangle 3">
            <a:extLst>
              <a:ext uri="{FF2B5EF4-FFF2-40B4-BE49-F238E27FC236}">
                <a16:creationId xmlns:a16="http://schemas.microsoft.com/office/drawing/2014/main" id="{AF7A3522-E7B7-C9E1-BD22-FB19CD31AC1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a-DK" altLang="da-DK">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a:extLst>
              <a:ext uri="{FF2B5EF4-FFF2-40B4-BE49-F238E27FC236}">
                <a16:creationId xmlns:a16="http://schemas.microsoft.com/office/drawing/2014/main" id="{9ECAC6EA-0792-44FE-4E39-0EF3DF8CA86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918583B-53B7-5B44-BDAE-4F1F43D07FE5}" type="slidenum">
              <a:rPr lang="da-DK" altLang="da-DK"/>
              <a:pPr>
                <a:spcBef>
                  <a:spcPct val="0"/>
                </a:spcBef>
              </a:pPr>
              <a:t>4</a:t>
            </a:fld>
            <a:endParaRPr lang="da-DK" altLang="da-DK"/>
          </a:p>
        </p:txBody>
      </p:sp>
      <p:sp>
        <p:nvSpPr>
          <p:cNvPr id="22530" name="Rectangle 2">
            <a:extLst>
              <a:ext uri="{FF2B5EF4-FFF2-40B4-BE49-F238E27FC236}">
                <a16:creationId xmlns:a16="http://schemas.microsoft.com/office/drawing/2014/main" id="{FC75B7BA-2B8F-578D-B4C4-E1F37FC35720}"/>
              </a:ext>
            </a:extLst>
          </p:cNvPr>
          <p:cNvSpPr>
            <a:spLocks noGrp="1" noRot="1" noChangeAspect="1" noChangeArrowheads="1" noTextEdit="1"/>
          </p:cNvSpPr>
          <p:nvPr>
            <p:ph type="sldImg"/>
          </p:nvPr>
        </p:nvSpPr>
        <p:spPr>
          <a:ln/>
        </p:spPr>
      </p:sp>
      <p:sp>
        <p:nvSpPr>
          <p:cNvPr id="22531" name="Rectangle 3">
            <a:extLst>
              <a:ext uri="{FF2B5EF4-FFF2-40B4-BE49-F238E27FC236}">
                <a16:creationId xmlns:a16="http://schemas.microsoft.com/office/drawing/2014/main" id="{6444A95A-42A2-02B5-0842-FDDAC9701F0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a-DK" altLang="da-DK">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a:extLst>
              <a:ext uri="{FF2B5EF4-FFF2-40B4-BE49-F238E27FC236}">
                <a16:creationId xmlns:a16="http://schemas.microsoft.com/office/drawing/2014/main" id="{6E90A2DB-9350-E3AC-4589-A47B2E2BA2B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8020F2A-5C0A-C546-A834-D7F77477BE4C}" type="slidenum">
              <a:rPr lang="da-DK" altLang="da-DK"/>
              <a:pPr>
                <a:spcBef>
                  <a:spcPct val="0"/>
                </a:spcBef>
              </a:pPr>
              <a:t>5</a:t>
            </a:fld>
            <a:endParaRPr lang="da-DK" altLang="da-DK"/>
          </a:p>
        </p:txBody>
      </p:sp>
      <p:sp>
        <p:nvSpPr>
          <p:cNvPr id="24578" name="Rectangle 2">
            <a:extLst>
              <a:ext uri="{FF2B5EF4-FFF2-40B4-BE49-F238E27FC236}">
                <a16:creationId xmlns:a16="http://schemas.microsoft.com/office/drawing/2014/main" id="{C6120CA5-CFB1-DA26-F3A4-B3D4E4689814}"/>
              </a:ext>
            </a:extLst>
          </p:cNvPr>
          <p:cNvSpPr>
            <a:spLocks noGrp="1" noRot="1" noChangeAspect="1" noChangeArrowheads="1" noTextEdit="1"/>
          </p:cNvSpPr>
          <p:nvPr>
            <p:ph type="sldImg"/>
          </p:nvPr>
        </p:nvSpPr>
        <p:spPr>
          <a:ln/>
        </p:spPr>
      </p:sp>
      <p:sp>
        <p:nvSpPr>
          <p:cNvPr id="24579" name="Rectangle 3">
            <a:extLst>
              <a:ext uri="{FF2B5EF4-FFF2-40B4-BE49-F238E27FC236}">
                <a16:creationId xmlns:a16="http://schemas.microsoft.com/office/drawing/2014/main" id="{2CBB7DD7-6829-B986-6B96-4E772705386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a-DK" altLang="da-DK">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a:extLst>
              <a:ext uri="{FF2B5EF4-FFF2-40B4-BE49-F238E27FC236}">
                <a16:creationId xmlns:a16="http://schemas.microsoft.com/office/drawing/2014/main" id="{F7D3292A-A946-C685-E3F6-66D903B621B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1E3EBB-07D9-5E4C-A43D-92E799B9F552}" type="slidenum">
              <a:rPr lang="da-DK" altLang="da-DK"/>
              <a:pPr>
                <a:spcBef>
                  <a:spcPct val="0"/>
                </a:spcBef>
              </a:pPr>
              <a:t>6</a:t>
            </a:fld>
            <a:endParaRPr lang="da-DK" altLang="da-DK"/>
          </a:p>
        </p:txBody>
      </p:sp>
      <p:sp>
        <p:nvSpPr>
          <p:cNvPr id="26626" name="Rectangle 2">
            <a:extLst>
              <a:ext uri="{FF2B5EF4-FFF2-40B4-BE49-F238E27FC236}">
                <a16:creationId xmlns:a16="http://schemas.microsoft.com/office/drawing/2014/main" id="{397B979B-AFF9-0535-4D52-F96E1FAF44E7}"/>
              </a:ext>
            </a:extLst>
          </p:cNvPr>
          <p:cNvSpPr>
            <a:spLocks noGrp="1" noRot="1" noChangeAspect="1" noChangeArrowheads="1" noTextEdit="1"/>
          </p:cNvSpPr>
          <p:nvPr>
            <p:ph type="sldImg"/>
          </p:nvPr>
        </p:nvSpPr>
        <p:spPr>
          <a:ln/>
        </p:spPr>
      </p:sp>
      <p:sp>
        <p:nvSpPr>
          <p:cNvPr id="26627" name="Rectangle 3">
            <a:extLst>
              <a:ext uri="{FF2B5EF4-FFF2-40B4-BE49-F238E27FC236}">
                <a16:creationId xmlns:a16="http://schemas.microsoft.com/office/drawing/2014/main" id="{C8614C16-82EB-EDFA-9870-D42BF49A1FF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a-DK" altLang="da-DK">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a:extLst>
              <a:ext uri="{FF2B5EF4-FFF2-40B4-BE49-F238E27FC236}">
                <a16:creationId xmlns:a16="http://schemas.microsoft.com/office/drawing/2014/main" id="{94D89052-0836-BE4D-ABE3-1505133389A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39E3F1-73C2-3D4E-BEC0-03F85FC696A5}" type="slidenum">
              <a:rPr lang="da-DK" altLang="da-DK"/>
              <a:pPr>
                <a:spcBef>
                  <a:spcPct val="0"/>
                </a:spcBef>
              </a:pPr>
              <a:t>7</a:t>
            </a:fld>
            <a:endParaRPr lang="da-DK" altLang="da-DK"/>
          </a:p>
        </p:txBody>
      </p:sp>
      <p:sp>
        <p:nvSpPr>
          <p:cNvPr id="28674" name="Rectangle 2">
            <a:extLst>
              <a:ext uri="{FF2B5EF4-FFF2-40B4-BE49-F238E27FC236}">
                <a16:creationId xmlns:a16="http://schemas.microsoft.com/office/drawing/2014/main" id="{AC19A794-0702-8AB6-BD92-CB8FFAE8322B}"/>
              </a:ext>
            </a:extLst>
          </p:cNvPr>
          <p:cNvSpPr>
            <a:spLocks noGrp="1" noRot="1" noChangeAspect="1" noChangeArrowheads="1" noTextEdit="1"/>
          </p:cNvSpPr>
          <p:nvPr>
            <p:ph type="sldImg"/>
          </p:nvPr>
        </p:nvSpPr>
        <p:spPr>
          <a:ln/>
        </p:spPr>
      </p:sp>
      <p:sp>
        <p:nvSpPr>
          <p:cNvPr id="28675" name="Rectangle 3">
            <a:extLst>
              <a:ext uri="{FF2B5EF4-FFF2-40B4-BE49-F238E27FC236}">
                <a16:creationId xmlns:a16="http://schemas.microsoft.com/office/drawing/2014/main" id="{53CE1A8E-3E85-592D-CCC8-2389683FB4C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a-DK" altLang="da-DK">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a:extLst>
              <a:ext uri="{FF2B5EF4-FFF2-40B4-BE49-F238E27FC236}">
                <a16:creationId xmlns:a16="http://schemas.microsoft.com/office/drawing/2014/main" id="{7AA57068-7F4A-4B0E-8E03-494670DCD91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5EE2C04-A8DD-4C4B-8C9B-40C703D0FFDD}" type="slidenum">
              <a:rPr lang="da-DK" altLang="da-DK"/>
              <a:pPr>
                <a:spcBef>
                  <a:spcPct val="0"/>
                </a:spcBef>
              </a:pPr>
              <a:t>8</a:t>
            </a:fld>
            <a:endParaRPr lang="da-DK" altLang="da-DK"/>
          </a:p>
        </p:txBody>
      </p:sp>
      <p:sp>
        <p:nvSpPr>
          <p:cNvPr id="30722" name="Rectangle 2">
            <a:extLst>
              <a:ext uri="{FF2B5EF4-FFF2-40B4-BE49-F238E27FC236}">
                <a16:creationId xmlns:a16="http://schemas.microsoft.com/office/drawing/2014/main" id="{C7E4FC26-8E20-6A8C-04BA-58965031E0F9}"/>
              </a:ext>
            </a:extLst>
          </p:cNvPr>
          <p:cNvSpPr>
            <a:spLocks noGrp="1" noRot="1" noChangeAspect="1" noChangeArrowheads="1" noTextEdit="1"/>
          </p:cNvSpPr>
          <p:nvPr>
            <p:ph type="sldImg"/>
          </p:nvPr>
        </p:nvSpPr>
        <p:spPr>
          <a:ln/>
        </p:spPr>
      </p:sp>
      <p:sp>
        <p:nvSpPr>
          <p:cNvPr id="30723" name="Rectangle 3">
            <a:extLst>
              <a:ext uri="{FF2B5EF4-FFF2-40B4-BE49-F238E27FC236}">
                <a16:creationId xmlns:a16="http://schemas.microsoft.com/office/drawing/2014/main" id="{007A0B95-7832-04F8-718B-C0060A6B37E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a-DK" altLang="da-DK">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a:extLst>
              <a:ext uri="{FF2B5EF4-FFF2-40B4-BE49-F238E27FC236}">
                <a16:creationId xmlns:a16="http://schemas.microsoft.com/office/drawing/2014/main" id="{AF871EA2-D18E-F863-7914-179ED42D4B8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19D5A1-4C84-6141-B198-A2720A472290}" type="slidenum">
              <a:rPr lang="da-DK" altLang="da-DK"/>
              <a:pPr>
                <a:spcBef>
                  <a:spcPct val="0"/>
                </a:spcBef>
              </a:pPr>
              <a:t>9</a:t>
            </a:fld>
            <a:endParaRPr lang="da-DK" altLang="da-DK"/>
          </a:p>
        </p:txBody>
      </p:sp>
      <p:sp>
        <p:nvSpPr>
          <p:cNvPr id="32770" name="Rectangle 2">
            <a:extLst>
              <a:ext uri="{FF2B5EF4-FFF2-40B4-BE49-F238E27FC236}">
                <a16:creationId xmlns:a16="http://schemas.microsoft.com/office/drawing/2014/main" id="{59ACA995-4A00-DF77-C623-E42EBE8AB971}"/>
              </a:ext>
            </a:extLst>
          </p:cNvPr>
          <p:cNvSpPr>
            <a:spLocks noGrp="1" noRot="1" noChangeAspect="1" noChangeArrowheads="1" noTextEdit="1"/>
          </p:cNvSpPr>
          <p:nvPr>
            <p:ph type="sldImg"/>
          </p:nvPr>
        </p:nvSpPr>
        <p:spPr>
          <a:ln/>
        </p:spPr>
      </p:sp>
      <p:sp>
        <p:nvSpPr>
          <p:cNvPr id="32771" name="Rectangle 3">
            <a:extLst>
              <a:ext uri="{FF2B5EF4-FFF2-40B4-BE49-F238E27FC236}">
                <a16:creationId xmlns:a16="http://schemas.microsoft.com/office/drawing/2014/main" id="{DB9BCC16-7010-ADB1-7C1D-0DED409DB16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a-DK" altLang="da-DK">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a:extLst>
              <a:ext uri="{FF2B5EF4-FFF2-40B4-BE49-F238E27FC236}">
                <a16:creationId xmlns:a16="http://schemas.microsoft.com/office/drawing/2014/main" id="{15A4328C-77EC-3025-0FE9-622824BC717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138A6F8-B784-034C-B2AA-7315DD2BD722}" type="slidenum">
              <a:rPr lang="da-DK" altLang="da-DK"/>
              <a:pPr>
                <a:spcBef>
                  <a:spcPct val="0"/>
                </a:spcBef>
              </a:pPr>
              <a:t>10</a:t>
            </a:fld>
            <a:endParaRPr lang="da-DK" altLang="da-DK"/>
          </a:p>
        </p:txBody>
      </p:sp>
      <p:sp>
        <p:nvSpPr>
          <p:cNvPr id="34818" name="Rectangle 2">
            <a:extLst>
              <a:ext uri="{FF2B5EF4-FFF2-40B4-BE49-F238E27FC236}">
                <a16:creationId xmlns:a16="http://schemas.microsoft.com/office/drawing/2014/main" id="{A16A6289-A199-588F-DCA1-9DC52BFF9F9F}"/>
              </a:ext>
            </a:extLst>
          </p:cNvPr>
          <p:cNvSpPr>
            <a:spLocks noGrp="1" noRot="1" noChangeAspect="1" noChangeArrowheads="1" noTextEdit="1"/>
          </p:cNvSpPr>
          <p:nvPr>
            <p:ph type="sldImg"/>
          </p:nvPr>
        </p:nvSpPr>
        <p:spPr>
          <a:ln/>
        </p:spPr>
      </p:sp>
      <p:sp>
        <p:nvSpPr>
          <p:cNvPr id="34819" name="Rectangle 3">
            <a:extLst>
              <a:ext uri="{FF2B5EF4-FFF2-40B4-BE49-F238E27FC236}">
                <a16:creationId xmlns:a16="http://schemas.microsoft.com/office/drawing/2014/main" id="{B5E0107D-3A88-05A6-13C9-F0917E1EAB8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a-DK" altLang="da-DK">
                <a:latin typeface="Arial" panose="020B0604020202020204" pitchFamily="34" charset="0"/>
              </a:rPr>
              <a:t>OBS1:</a:t>
            </a:r>
          </a:p>
          <a:p>
            <a:pPr eaLnBrk="1" hangingPunct="1"/>
            <a:r>
              <a:rPr lang="da-DK" altLang="da-DK">
                <a:latin typeface="Arial" panose="020B0604020202020204" pitchFamily="34" charset="0"/>
              </a:rPr>
              <a:t>Kohærens: Smammenhæng bredere set – med verden. </a:t>
            </a:r>
            <a:r>
              <a:rPr lang="en-US" altLang="da-DK">
                <a:latin typeface="Arial" panose="020B0604020202020204" pitchFamily="34" charset="0"/>
                <a:cs typeface="Arial" panose="020B0604020202020204" pitchFamily="34" charset="0"/>
              </a:rPr>
              <a:t>÷ kohærens = ulogisk</a:t>
            </a:r>
          </a:p>
          <a:p>
            <a:pPr eaLnBrk="1" hangingPunct="1"/>
            <a:r>
              <a:rPr lang="da-DK" altLang="da-DK">
                <a:latin typeface="Arial" panose="020B0604020202020204" pitchFamily="34" charset="0"/>
              </a:rPr>
              <a:t>Kohæsion: Sproglig, grammatisk sammenhæng. </a:t>
            </a:r>
            <a:r>
              <a:rPr lang="en-US" altLang="da-DK">
                <a:latin typeface="Arial" panose="020B0604020202020204" pitchFamily="34" charset="0"/>
                <a:cs typeface="Arial" panose="020B0604020202020204" pitchFamily="34" charset="0"/>
              </a:rPr>
              <a:t>÷ kohæsion = ugrammatisk</a:t>
            </a:r>
          </a:p>
          <a:p>
            <a:pPr eaLnBrk="1" hangingPunct="1"/>
            <a:r>
              <a:rPr lang="en-US" altLang="da-DK">
                <a:latin typeface="Arial" panose="020B0604020202020204" pitchFamily="34" charset="0"/>
                <a:cs typeface="Arial" panose="020B0604020202020204" pitchFamily="34" charset="0"/>
              </a:rPr>
              <a:t>OBS2:</a:t>
            </a:r>
          </a:p>
          <a:p>
            <a:pPr eaLnBrk="1" hangingPunct="1"/>
            <a:r>
              <a:rPr lang="en-US" altLang="da-DK">
                <a:latin typeface="Arial" panose="020B0604020202020204" pitchFamily="34" charset="0"/>
                <a:cs typeface="Arial" panose="020B0604020202020204" pitchFamily="34" charset="0"/>
              </a:rPr>
              <a:t>Stiblelinien pga. Saussures skelnen mellem signifiét og signifiant – og pga. hans idéer om tegnets arbitraritet.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a:extLst>
              <a:ext uri="{FF2B5EF4-FFF2-40B4-BE49-F238E27FC236}">
                <a16:creationId xmlns:a16="http://schemas.microsoft.com/office/drawing/2014/main" id="{873A19B3-51FD-08A5-B4FC-930B8C0CC5B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3FB3F74-DF23-254A-BB82-B4E273A5CD51}" type="slidenum">
              <a:rPr lang="da-DK" altLang="da-DK"/>
              <a:pPr>
                <a:spcBef>
                  <a:spcPct val="0"/>
                </a:spcBef>
              </a:pPr>
              <a:t>11</a:t>
            </a:fld>
            <a:endParaRPr lang="da-DK" altLang="da-DK"/>
          </a:p>
        </p:txBody>
      </p:sp>
      <p:sp>
        <p:nvSpPr>
          <p:cNvPr id="36866" name="Rectangle 2">
            <a:extLst>
              <a:ext uri="{FF2B5EF4-FFF2-40B4-BE49-F238E27FC236}">
                <a16:creationId xmlns:a16="http://schemas.microsoft.com/office/drawing/2014/main" id="{B2313AA1-87D0-BE15-1F39-435231E81960}"/>
              </a:ext>
            </a:extLst>
          </p:cNvPr>
          <p:cNvSpPr>
            <a:spLocks noGrp="1" noRot="1" noChangeAspect="1" noChangeArrowheads="1" noTextEdit="1"/>
          </p:cNvSpPr>
          <p:nvPr>
            <p:ph type="sldImg"/>
          </p:nvPr>
        </p:nvSpPr>
        <p:spPr>
          <a:ln/>
        </p:spPr>
      </p:sp>
      <p:sp>
        <p:nvSpPr>
          <p:cNvPr id="36867" name="Rectangle 3">
            <a:extLst>
              <a:ext uri="{FF2B5EF4-FFF2-40B4-BE49-F238E27FC236}">
                <a16:creationId xmlns:a16="http://schemas.microsoft.com/office/drawing/2014/main" id="{1251BFC1-AEB2-793B-CFB0-E8B7B3C8145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a-DK" altLang="da-DK">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a:extLst>
              <a:ext uri="{FF2B5EF4-FFF2-40B4-BE49-F238E27FC236}">
                <a16:creationId xmlns:a16="http://schemas.microsoft.com/office/drawing/2014/main" id="{25D4BB94-F618-D6C9-74DE-983BD609BAC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CDB1768-DC0B-4E4A-8E76-04038D732FC2}" type="slidenum">
              <a:rPr lang="da-DK" altLang="da-DK"/>
              <a:pPr>
                <a:spcBef>
                  <a:spcPct val="0"/>
                </a:spcBef>
              </a:pPr>
              <a:t>12</a:t>
            </a:fld>
            <a:endParaRPr lang="da-DK" altLang="da-DK"/>
          </a:p>
        </p:txBody>
      </p:sp>
      <p:sp>
        <p:nvSpPr>
          <p:cNvPr id="38914" name="Rectangle 2">
            <a:extLst>
              <a:ext uri="{FF2B5EF4-FFF2-40B4-BE49-F238E27FC236}">
                <a16:creationId xmlns:a16="http://schemas.microsoft.com/office/drawing/2014/main" id="{1C834843-0CC5-5EC8-D181-3FEF729E9EE8}"/>
              </a:ext>
            </a:extLst>
          </p:cNvPr>
          <p:cNvSpPr>
            <a:spLocks noGrp="1" noRot="1" noChangeAspect="1" noChangeArrowheads="1" noTextEdit="1"/>
          </p:cNvSpPr>
          <p:nvPr>
            <p:ph type="sldImg"/>
          </p:nvPr>
        </p:nvSpPr>
        <p:spPr>
          <a:ln/>
        </p:spPr>
      </p:sp>
      <p:sp>
        <p:nvSpPr>
          <p:cNvPr id="38915" name="Rectangle 3">
            <a:extLst>
              <a:ext uri="{FF2B5EF4-FFF2-40B4-BE49-F238E27FC236}">
                <a16:creationId xmlns:a16="http://schemas.microsoft.com/office/drawing/2014/main" id="{B7C81469-BEFB-E75F-7E26-57469B3BB83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a-DK" altLang="da-DK">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a:extLst>
              <a:ext uri="{FF2B5EF4-FFF2-40B4-BE49-F238E27FC236}">
                <a16:creationId xmlns:a16="http://schemas.microsoft.com/office/drawing/2014/main" id="{ED0EA017-E54C-A296-4FD5-60F1F7836EA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3C9E4B-8247-6841-822E-81C88AF3BC8E}" type="slidenum">
              <a:rPr lang="da-DK" altLang="da-DK"/>
              <a:pPr>
                <a:spcBef>
                  <a:spcPct val="0"/>
                </a:spcBef>
              </a:pPr>
              <a:t>13</a:t>
            </a:fld>
            <a:endParaRPr lang="da-DK" altLang="da-DK"/>
          </a:p>
        </p:txBody>
      </p:sp>
      <p:sp>
        <p:nvSpPr>
          <p:cNvPr id="40962" name="Rectangle 2">
            <a:extLst>
              <a:ext uri="{FF2B5EF4-FFF2-40B4-BE49-F238E27FC236}">
                <a16:creationId xmlns:a16="http://schemas.microsoft.com/office/drawing/2014/main" id="{4541CB2C-D385-7D71-7DED-EF495CACB11C}"/>
              </a:ext>
            </a:extLst>
          </p:cNvPr>
          <p:cNvSpPr>
            <a:spLocks noGrp="1" noRot="1" noChangeAspect="1" noChangeArrowheads="1" noTextEdit="1"/>
          </p:cNvSpPr>
          <p:nvPr>
            <p:ph type="sldImg"/>
          </p:nvPr>
        </p:nvSpPr>
        <p:spPr>
          <a:ln/>
        </p:spPr>
      </p:sp>
      <p:sp>
        <p:nvSpPr>
          <p:cNvPr id="40963" name="Rectangle 3">
            <a:extLst>
              <a:ext uri="{FF2B5EF4-FFF2-40B4-BE49-F238E27FC236}">
                <a16:creationId xmlns:a16="http://schemas.microsoft.com/office/drawing/2014/main" id="{049597AE-C33D-8595-606A-380E293CDAA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a-DK" altLang="da-DK">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a:extLst>
              <a:ext uri="{FF2B5EF4-FFF2-40B4-BE49-F238E27FC236}">
                <a16:creationId xmlns:a16="http://schemas.microsoft.com/office/drawing/2014/main" id="{CEAAEB06-F905-B631-B439-4541846E339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458742-1FB9-0E46-9EAF-A25EF7D38422}" type="slidenum">
              <a:rPr lang="da-DK" altLang="da-DK"/>
              <a:pPr>
                <a:spcBef>
                  <a:spcPct val="0"/>
                </a:spcBef>
              </a:pPr>
              <a:t>14</a:t>
            </a:fld>
            <a:endParaRPr lang="da-DK" altLang="da-DK"/>
          </a:p>
        </p:txBody>
      </p:sp>
      <p:sp>
        <p:nvSpPr>
          <p:cNvPr id="43010" name="Rectangle 2">
            <a:extLst>
              <a:ext uri="{FF2B5EF4-FFF2-40B4-BE49-F238E27FC236}">
                <a16:creationId xmlns:a16="http://schemas.microsoft.com/office/drawing/2014/main" id="{37B03DF8-E849-798B-1308-1AC7C96E18EA}"/>
              </a:ext>
            </a:extLst>
          </p:cNvPr>
          <p:cNvSpPr>
            <a:spLocks noGrp="1" noRot="1" noChangeAspect="1" noChangeArrowheads="1" noTextEdit="1"/>
          </p:cNvSpPr>
          <p:nvPr>
            <p:ph type="sldImg"/>
          </p:nvPr>
        </p:nvSpPr>
        <p:spPr>
          <a:ln/>
        </p:spPr>
      </p:sp>
      <p:sp>
        <p:nvSpPr>
          <p:cNvPr id="43011" name="Rectangle 3">
            <a:extLst>
              <a:ext uri="{FF2B5EF4-FFF2-40B4-BE49-F238E27FC236}">
                <a16:creationId xmlns:a16="http://schemas.microsoft.com/office/drawing/2014/main" id="{53990350-4C91-A9AE-AEFD-6F54D13B8D9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a-DK" altLang="da-DK">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da-DK"/>
              <a:t>Klik for at redigere i masteren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i master</a:t>
            </a:r>
            <a:endParaRPr lang="en-US" dirty="0"/>
          </a:p>
        </p:txBody>
      </p:sp>
      <p:sp>
        <p:nvSpPr>
          <p:cNvPr id="4" name="Date Placeholder 3">
            <a:extLst>
              <a:ext uri="{FF2B5EF4-FFF2-40B4-BE49-F238E27FC236}">
                <a16:creationId xmlns:a16="http://schemas.microsoft.com/office/drawing/2014/main" id="{2F31A2BD-B465-CC7F-52CE-2EA52535209A}"/>
              </a:ext>
            </a:extLst>
          </p:cNvPr>
          <p:cNvSpPr>
            <a:spLocks noGrp="1"/>
          </p:cNvSpPr>
          <p:nvPr>
            <p:ph type="dt" sz="half" idx="10"/>
          </p:nvPr>
        </p:nvSpPr>
        <p:spPr/>
        <p:txBody>
          <a:bodyPr/>
          <a:lstStyle>
            <a:lvl1pPr>
              <a:defRPr/>
            </a:lvl1pPr>
          </a:lstStyle>
          <a:p>
            <a:pPr>
              <a:defRPr/>
            </a:pPr>
            <a:endParaRPr lang="da-DK"/>
          </a:p>
        </p:txBody>
      </p:sp>
      <p:sp>
        <p:nvSpPr>
          <p:cNvPr id="5" name="Footer Placeholder 4">
            <a:extLst>
              <a:ext uri="{FF2B5EF4-FFF2-40B4-BE49-F238E27FC236}">
                <a16:creationId xmlns:a16="http://schemas.microsoft.com/office/drawing/2014/main" id="{9971A693-11B6-CA28-8F22-B01B437DEDC8}"/>
              </a:ext>
            </a:extLst>
          </p:cNvPr>
          <p:cNvSpPr>
            <a:spLocks noGrp="1"/>
          </p:cNvSpPr>
          <p:nvPr>
            <p:ph type="ftr" sz="quarter" idx="11"/>
          </p:nvPr>
        </p:nvSpPr>
        <p:spPr/>
        <p:txBody>
          <a:bodyPr/>
          <a:lstStyle>
            <a:lvl1pPr>
              <a:defRPr/>
            </a:lvl1pPr>
          </a:lstStyle>
          <a:p>
            <a:pPr>
              <a:defRPr/>
            </a:pPr>
            <a:endParaRPr lang="da-DK"/>
          </a:p>
        </p:txBody>
      </p:sp>
      <p:sp>
        <p:nvSpPr>
          <p:cNvPr id="6" name="Slide Number Placeholder 5">
            <a:extLst>
              <a:ext uri="{FF2B5EF4-FFF2-40B4-BE49-F238E27FC236}">
                <a16:creationId xmlns:a16="http://schemas.microsoft.com/office/drawing/2014/main" id="{FD83BDCF-9673-6142-7FD9-C8F1DAF0520E}"/>
              </a:ext>
            </a:extLst>
          </p:cNvPr>
          <p:cNvSpPr>
            <a:spLocks noGrp="1"/>
          </p:cNvSpPr>
          <p:nvPr>
            <p:ph type="sldNum" sz="quarter" idx="12"/>
          </p:nvPr>
        </p:nvSpPr>
        <p:spPr/>
        <p:txBody>
          <a:bodyPr/>
          <a:lstStyle>
            <a:lvl1pPr>
              <a:defRPr/>
            </a:lvl1pPr>
          </a:lstStyle>
          <a:p>
            <a:fld id="{5590FF5B-3EB6-1E46-B0A0-CA32C97FCEEB}" type="slidenum">
              <a:rPr lang="da-DK" altLang="da-DK"/>
              <a:pPr/>
              <a:t>‹nr.›</a:t>
            </a:fld>
            <a:endParaRPr lang="da-DK" altLang="da-DK"/>
          </a:p>
        </p:txBody>
      </p:sp>
    </p:spTree>
    <p:extLst>
      <p:ext uri="{BB962C8B-B14F-4D97-AF65-F5344CB8AC3E}">
        <p14:creationId xmlns:p14="http://schemas.microsoft.com/office/powerpoint/2010/main" val="30846106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a:extLst>
              <a:ext uri="{FF2B5EF4-FFF2-40B4-BE49-F238E27FC236}">
                <a16:creationId xmlns:a16="http://schemas.microsoft.com/office/drawing/2014/main" id="{DA47DB79-4A91-CF74-D66D-164B8016EB34}"/>
              </a:ext>
            </a:extLst>
          </p:cNvPr>
          <p:cNvSpPr>
            <a:spLocks noGrp="1"/>
          </p:cNvSpPr>
          <p:nvPr>
            <p:ph type="dt" sz="half" idx="10"/>
          </p:nvPr>
        </p:nvSpPr>
        <p:spPr/>
        <p:txBody>
          <a:bodyPr/>
          <a:lstStyle>
            <a:lvl1pPr>
              <a:defRPr/>
            </a:lvl1pPr>
          </a:lstStyle>
          <a:p>
            <a:pPr>
              <a:defRPr/>
            </a:pPr>
            <a:endParaRPr lang="da-DK"/>
          </a:p>
        </p:txBody>
      </p:sp>
      <p:sp>
        <p:nvSpPr>
          <p:cNvPr id="5" name="Footer Placeholder 4">
            <a:extLst>
              <a:ext uri="{FF2B5EF4-FFF2-40B4-BE49-F238E27FC236}">
                <a16:creationId xmlns:a16="http://schemas.microsoft.com/office/drawing/2014/main" id="{CDDA855D-E254-CFC2-7E25-9B30DD6A82AC}"/>
              </a:ext>
            </a:extLst>
          </p:cNvPr>
          <p:cNvSpPr>
            <a:spLocks noGrp="1"/>
          </p:cNvSpPr>
          <p:nvPr>
            <p:ph type="ftr" sz="quarter" idx="11"/>
          </p:nvPr>
        </p:nvSpPr>
        <p:spPr/>
        <p:txBody>
          <a:bodyPr/>
          <a:lstStyle>
            <a:lvl1pPr>
              <a:defRPr/>
            </a:lvl1pPr>
          </a:lstStyle>
          <a:p>
            <a:pPr>
              <a:defRPr/>
            </a:pPr>
            <a:endParaRPr lang="da-DK"/>
          </a:p>
        </p:txBody>
      </p:sp>
      <p:sp>
        <p:nvSpPr>
          <p:cNvPr id="6" name="Slide Number Placeholder 5">
            <a:extLst>
              <a:ext uri="{FF2B5EF4-FFF2-40B4-BE49-F238E27FC236}">
                <a16:creationId xmlns:a16="http://schemas.microsoft.com/office/drawing/2014/main" id="{1BB2F51E-1160-850B-B0B4-3A63CC4770FD}"/>
              </a:ext>
            </a:extLst>
          </p:cNvPr>
          <p:cNvSpPr>
            <a:spLocks noGrp="1"/>
          </p:cNvSpPr>
          <p:nvPr>
            <p:ph type="sldNum" sz="quarter" idx="12"/>
          </p:nvPr>
        </p:nvSpPr>
        <p:spPr/>
        <p:txBody>
          <a:bodyPr/>
          <a:lstStyle>
            <a:lvl1pPr>
              <a:defRPr/>
            </a:lvl1pPr>
          </a:lstStyle>
          <a:p>
            <a:fld id="{D2C696A0-4862-F944-AE45-1A46432CA6A1}" type="slidenum">
              <a:rPr lang="da-DK" altLang="da-DK"/>
              <a:pPr/>
              <a:t>‹nr.›</a:t>
            </a:fld>
            <a:endParaRPr lang="da-DK" altLang="da-DK"/>
          </a:p>
        </p:txBody>
      </p:sp>
    </p:spTree>
    <p:extLst>
      <p:ext uri="{BB962C8B-B14F-4D97-AF65-F5344CB8AC3E}">
        <p14:creationId xmlns:p14="http://schemas.microsoft.com/office/powerpoint/2010/main" val="84097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da-DK"/>
              <a:t>Klik for at redigere i masteren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Date Placeholder 3">
            <a:extLst>
              <a:ext uri="{FF2B5EF4-FFF2-40B4-BE49-F238E27FC236}">
                <a16:creationId xmlns:a16="http://schemas.microsoft.com/office/drawing/2014/main" id="{ABEF3C27-01DB-D00A-49C5-7CC069ED4BB4}"/>
              </a:ext>
            </a:extLst>
          </p:cNvPr>
          <p:cNvSpPr>
            <a:spLocks noGrp="1"/>
          </p:cNvSpPr>
          <p:nvPr>
            <p:ph type="dt" sz="half" idx="10"/>
          </p:nvPr>
        </p:nvSpPr>
        <p:spPr/>
        <p:txBody>
          <a:bodyPr/>
          <a:lstStyle>
            <a:lvl1pPr>
              <a:defRPr/>
            </a:lvl1pPr>
          </a:lstStyle>
          <a:p>
            <a:pPr>
              <a:defRPr/>
            </a:pPr>
            <a:endParaRPr lang="da-DK"/>
          </a:p>
        </p:txBody>
      </p:sp>
      <p:sp>
        <p:nvSpPr>
          <p:cNvPr id="5" name="Footer Placeholder 4">
            <a:extLst>
              <a:ext uri="{FF2B5EF4-FFF2-40B4-BE49-F238E27FC236}">
                <a16:creationId xmlns:a16="http://schemas.microsoft.com/office/drawing/2014/main" id="{61DC8261-8CAC-B628-B9D8-A0145AE26451}"/>
              </a:ext>
            </a:extLst>
          </p:cNvPr>
          <p:cNvSpPr>
            <a:spLocks noGrp="1"/>
          </p:cNvSpPr>
          <p:nvPr>
            <p:ph type="ftr" sz="quarter" idx="11"/>
          </p:nvPr>
        </p:nvSpPr>
        <p:spPr/>
        <p:txBody>
          <a:bodyPr/>
          <a:lstStyle>
            <a:lvl1pPr>
              <a:defRPr/>
            </a:lvl1pPr>
          </a:lstStyle>
          <a:p>
            <a:pPr>
              <a:defRPr/>
            </a:pPr>
            <a:endParaRPr lang="da-DK"/>
          </a:p>
        </p:txBody>
      </p:sp>
      <p:sp>
        <p:nvSpPr>
          <p:cNvPr id="6" name="Slide Number Placeholder 5">
            <a:extLst>
              <a:ext uri="{FF2B5EF4-FFF2-40B4-BE49-F238E27FC236}">
                <a16:creationId xmlns:a16="http://schemas.microsoft.com/office/drawing/2014/main" id="{8919DBC8-FC50-7301-AE9D-3661736751F9}"/>
              </a:ext>
            </a:extLst>
          </p:cNvPr>
          <p:cNvSpPr>
            <a:spLocks noGrp="1"/>
          </p:cNvSpPr>
          <p:nvPr>
            <p:ph type="sldNum" sz="quarter" idx="12"/>
          </p:nvPr>
        </p:nvSpPr>
        <p:spPr/>
        <p:txBody>
          <a:bodyPr/>
          <a:lstStyle>
            <a:lvl1pPr>
              <a:defRPr/>
            </a:lvl1pPr>
          </a:lstStyle>
          <a:p>
            <a:fld id="{9B5AAE98-D540-9E43-8EC8-A51F6F647746}" type="slidenum">
              <a:rPr lang="da-DK" altLang="da-DK"/>
              <a:pPr/>
              <a:t>‹nr.›</a:t>
            </a:fld>
            <a:endParaRPr lang="da-DK" altLang="da-DK"/>
          </a:p>
        </p:txBody>
      </p:sp>
    </p:spTree>
    <p:extLst>
      <p:ext uri="{BB962C8B-B14F-4D97-AF65-F5344CB8AC3E}">
        <p14:creationId xmlns:p14="http://schemas.microsoft.com/office/powerpoint/2010/main" val="2262656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masteren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3">
            <a:extLst>
              <a:ext uri="{FF2B5EF4-FFF2-40B4-BE49-F238E27FC236}">
                <a16:creationId xmlns:a16="http://schemas.microsoft.com/office/drawing/2014/main" id="{5674326E-8077-A0C8-3DA8-1EEB51170970}"/>
              </a:ext>
            </a:extLst>
          </p:cNvPr>
          <p:cNvSpPr>
            <a:spLocks noGrp="1"/>
          </p:cNvSpPr>
          <p:nvPr>
            <p:ph type="dt" sz="half" idx="10"/>
          </p:nvPr>
        </p:nvSpPr>
        <p:spPr/>
        <p:txBody>
          <a:bodyPr/>
          <a:lstStyle>
            <a:lvl1pPr>
              <a:defRPr/>
            </a:lvl1pPr>
          </a:lstStyle>
          <a:p>
            <a:pPr>
              <a:defRPr/>
            </a:pPr>
            <a:endParaRPr lang="da-DK"/>
          </a:p>
        </p:txBody>
      </p:sp>
      <p:sp>
        <p:nvSpPr>
          <p:cNvPr id="6" name="Footer Placeholder 4">
            <a:extLst>
              <a:ext uri="{FF2B5EF4-FFF2-40B4-BE49-F238E27FC236}">
                <a16:creationId xmlns:a16="http://schemas.microsoft.com/office/drawing/2014/main" id="{E6406713-53AA-34DC-B316-4A69DECCCA96}"/>
              </a:ext>
            </a:extLst>
          </p:cNvPr>
          <p:cNvSpPr>
            <a:spLocks noGrp="1"/>
          </p:cNvSpPr>
          <p:nvPr>
            <p:ph type="ftr" sz="quarter" idx="11"/>
          </p:nvPr>
        </p:nvSpPr>
        <p:spPr/>
        <p:txBody>
          <a:bodyPr/>
          <a:lstStyle>
            <a:lvl1pPr>
              <a:defRPr/>
            </a:lvl1pPr>
          </a:lstStyle>
          <a:p>
            <a:pPr>
              <a:defRPr/>
            </a:pPr>
            <a:endParaRPr lang="da-DK"/>
          </a:p>
        </p:txBody>
      </p:sp>
      <p:sp>
        <p:nvSpPr>
          <p:cNvPr id="7" name="Slide Number Placeholder 5">
            <a:extLst>
              <a:ext uri="{FF2B5EF4-FFF2-40B4-BE49-F238E27FC236}">
                <a16:creationId xmlns:a16="http://schemas.microsoft.com/office/drawing/2014/main" id="{3B5240DF-246C-BAE5-65F1-03418476803D}"/>
              </a:ext>
            </a:extLst>
          </p:cNvPr>
          <p:cNvSpPr>
            <a:spLocks noGrp="1"/>
          </p:cNvSpPr>
          <p:nvPr>
            <p:ph type="sldNum" sz="quarter" idx="12"/>
          </p:nvPr>
        </p:nvSpPr>
        <p:spPr/>
        <p:txBody>
          <a:bodyPr/>
          <a:lstStyle>
            <a:lvl1pPr>
              <a:defRPr/>
            </a:lvl1pPr>
          </a:lstStyle>
          <a:p>
            <a:fld id="{78D77A4C-6558-B444-ADE5-A69241F2BCB6}" type="slidenum">
              <a:rPr lang="da-DK" altLang="da-DK"/>
              <a:pPr/>
              <a:t>‹nr.›</a:t>
            </a:fld>
            <a:endParaRPr lang="da-DK" altLang="da-DK"/>
          </a:p>
        </p:txBody>
      </p:sp>
    </p:spTree>
    <p:extLst>
      <p:ext uri="{BB962C8B-B14F-4D97-AF65-F5344CB8AC3E}">
        <p14:creationId xmlns:p14="http://schemas.microsoft.com/office/powerpoint/2010/main" val="12038739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da-DK"/>
              <a:t>Klik for at redigere i masteren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629842" y="2505075"/>
            <a:ext cx="3868340"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4629150" y="2505075"/>
            <a:ext cx="3887391"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3">
            <a:extLst>
              <a:ext uri="{FF2B5EF4-FFF2-40B4-BE49-F238E27FC236}">
                <a16:creationId xmlns:a16="http://schemas.microsoft.com/office/drawing/2014/main" id="{9B9B17E9-60A9-760B-A1EC-63CBBEAF0567}"/>
              </a:ext>
            </a:extLst>
          </p:cNvPr>
          <p:cNvSpPr>
            <a:spLocks noGrp="1"/>
          </p:cNvSpPr>
          <p:nvPr>
            <p:ph type="dt" sz="half" idx="10"/>
          </p:nvPr>
        </p:nvSpPr>
        <p:spPr/>
        <p:txBody>
          <a:bodyPr/>
          <a:lstStyle>
            <a:lvl1pPr>
              <a:defRPr/>
            </a:lvl1pPr>
          </a:lstStyle>
          <a:p>
            <a:pPr>
              <a:defRPr/>
            </a:pPr>
            <a:endParaRPr lang="da-DK"/>
          </a:p>
        </p:txBody>
      </p:sp>
      <p:sp>
        <p:nvSpPr>
          <p:cNvPr id="8" name="Footer Placeholder 4">
            <a:extLst>
              <a:ext uri="{FF2B5EF4-FFF2-40B4-BE49-F238E27FC236}">
                <a16:creationId xmlns:a16="http://schemas.microsoft.com/office/drawing/2014/main" id="{5E1B6E88-95DB-A788-F30E-D053ED661287}"/>
              </a:ext>
            </a:extLst>
          </p:cNvPr>
          <p:cNvSpPr>
            <a:spLocks noGrp="1"/>
          </p:cNvSpPr>
          <p:nvPr>
            <p:ph type="ftr" sz="quarter" idx="11"/>
          </p:nvPr>
        </p:nvSpPr>
        <p:spPr/>
        <p:txBody>
          <a:bodyPr/>
          <a:lstStyle>
            <a:lvl1pPr>
              <a:defRPr/>
            </a:lvl1pPr>
          </a:lstStyle>
          <a:p>
            <a:pPr>
              <a:defRPr/>
            </a:pPr>
            <a:endParaRPr lang="da-DK"/>
          </a:p>
        </p:txBody>
      </p:sp>
      <p:sp>
        <p:nvSpPr>
          <p:cNvPr id="9" name="Slide Number Placeholder 5">
            <a:extLst>
              <a:ext uri="{FF2B5EF4-FFF2-40B4-BE49-F238E27FC236}">
                <a16:creationId xmlns:a16="http://schemas.microsoft.com/office/drawing/2014/main" id="{75E9BBDA-B5DA-F793-C856-6C1C10D576E7}"/>
              </a:ext>
            </a:extLst>
          </p:cNvPr>
          <p:cNvSpPr>
            <a:spLocks noGrp="1"/>
          </p:cNvSpPr>
          <p:nvPr>
            <p:ph type="sldNum" sz="quarter" idx="12"/>
          </p:nvPr>
        </p:nvSpPr>
        <p:spPr/>
        <p:txBody>
          <a:bodyPr/>
          <a:lstStyle>
            <a:lvl1pPr>
              <a:defRPr/>
            </a:lvl1pPr>
          </a:lstStyle>
          <a:p>
            <a:fld id="{9B15429E-1168-0C44-8E32-11EDD8602471}" type="slidenum">
              <a:rPr lang="da-DK" altLang="da-DK"/>
              <a:pPr/>
              <a:t>‹nr.›</a:t>
            </a:fld>
            <a:endParaRPr lang="da-DK" altLang="da-DK"/>
          </a:p>
        </p:txBody>
      </p:sp>
    </p:spTree>
    <p:extLst>
      <p:ext uri="{BB962C8B-B14F-4D97-AF65-F5344CB8AC3E}">
        <p14:creationId xmlns:p14="http://schemas.microsoft.com/office/powerpoint/2010/main" val="31609890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masteren</a:t>
            </a:r>
            <a:endParaRPr lang="en-US" dirty="0"/>
          </a:p>
        </p:txBody>
      </p:sp>
      <p:sp>
        <p:nvSpPr>
          <p:cNvPr id="3" name="Date Placeholder 3">
            <a:extLst>
              <a:ext uri="{FF2B5EF4-FFF2-40B4-BE49-F238E27FC236}">
                <a16:creationId xmlns:a16="http://schemas.microsoft.com/office/drawing/2014/main" id="{1C18E781-C615-D3BB-D6C4-43A698511AAC}"/>
              </a:ext>
            </a:extLst>
          </p:cNvPr>
          <p:cNvSpPr>
            <a:spLocks noGrp="1"/>
          </p:cNvSpPr>
          <p:nvPr>
            <p:ph type="dt" sz="half" idx="10"/>
          </p:nvPr>
        </p:nvSpPr>
        <p:spPr/>
        <p:txBody>
          <a:bodyPr/>
          <a:lstStyle>
            <a:lvl1pPr>
              <a:defRPr/>
            </a:lvl1pPr>
          </a:lstStyle>
          <a:p>
            <a:pPr>
              <a:defRPr/>
            </a:pPr>
            <a:endParaRPr lang="da-DK"/>
          </a:p>
        </p:txBody>
      </p:sp>
      <p:sp>
        <p:nvSpPr>
          <p:cNvPr id="4" name="Footer Placeholder 4">
            <a:extLst>
              <a:ext uri="{FF2B5EF4-FFF2-40B4-BE49-F238E27FC236}">
                <a16:creationId xmlns:a16="http://schemas.microsoft.com/office/drawing/2014/main" id="{408341FD-584E-6E56-ADE2-5EFAD93C3D9E}"/>
              </a:ext>
            </a:extLst>
          </p:cNvPr>
          <p:cNvSpPr>
            <a:spLocks noGrp="1"/>
          </p:cNvSpPr>
          <p:nvPr>
            <p:ph type="ftr" sz="quarter" idx="11"/>
          </p:nvPr>
        </p:nvSpPr>
        <p:spPr/>
        <p:txBody>
          <a:bodyPr/>
          <a:lstStyle>
            <a:lvl1pPr>
              <a:defRPr/>
            </a:lvl1pPr>
          </a:lstStyle>
          <a:p>
            <a:pPr>
              <a:defRPr/>
            </a:pPr>
            <a:endParaRPr lang="da-DK"/>
          </a:p>
        </p:txBody>
      </p:sp>
      <p:sp>
        <p:nvSpPr>
          <p:cNvPr id="5" name="Slide Number Placeholder 5">
            <a:extLst>
              <a:ext uri="{FF2B5EF4-FFF2-40B4-BE49-F238E27FC236}">
                <a16:creationId xmlns:a16="http://schemas.microsoft.com/office/drawing/2014/main" id="{E73FF0EF-C72E-309D-F92F-405F49EF6564}"/>
              </a:ext>
            </a:extLst>
          </p:cNvPr>
          <p:cNvSpPr>
            <a:spLocks noGrp="1"/>
          </p:cNvSpPr>
          <p:nvPr>
            <p:ph type="sldNum" sz="quarter" idx="12"/>
          </p:nvPr>
        </p:nvSpPr>
        <p:spPr/>
        <p:txBody>
          <a:bodyPr/>
          <a:lstStyle>
            <a:lvl1pPr>
              <a:defRPr/>
            </a:lvl1pPr>
          </a:lstStyle>
          <a:p>
            <a:fld id="{104D5CF0-7AAB-6340-B9EF-103895CAA5CE}" type="slidenum">
              <a:rPr lang="da-DK" altLang="da-DK"/>
              <a:pPr/>
              <a:t>‹nr.›</a:t>
            </a:fld>
            <a:endParaRPr lang="da-DK" altLang="da-DK"/>
          </a:p>
        </p:txBody>
      </p:sp>
    </p:spTree>
    <p:extLst>
      <p:ext uri="{BB962C8B-B14F-4D97-AF65-F5344CB8AC3E}">
        <p14:creationId xmlns:p14="http://schemas.microsoft.com/office/powerpoint/2010/main" val="18409949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B434F445-FEE1-1391-558C-6212C87E7BA6}"/>
              </a:ext>
            </a:extLst>
          </p:cNvPr>
          <p:cNvSpPr>
            <a:spLocks noGrp="1"/>
          </p:cNvSpPr>
          <p:nvPr>
            <p:ph type="dt" sz="half" idx="10"/>
          </p:nvPr>
        </p:nvSpPr>
        <p:spPr/>
        <p:txBody>
          <a:bodyPr/>
          <a:lstStyle>
            <a:lvl1pPr>
              <a:defRPr/>
            </a:lvl1pPr>
          </a:lstStyle>
          <a:p>
            <a:pPr>
              <a:defRPr/>
            </a:pPr>
            <a:endParaRPr lang="da-DK"/>
          </a:p>
        </p:txBody>
      </p:sp>
      <p:sp>
        <p:nvSpPr>
          <p:cNvPr id="3" name="Footer Placeholder 4">
            <a:extLst>
              <a:ext uri="{FF2B5EF4-FFF2-40B4-BE49-F238E27FC236}">
                <a16:creationId xmlns:a16="http://schemas.microsoft.com/office/drawing/2014/main" id="{B8BFDA8A-AD27-7CE8-3E33-04195E18CF1C}"/>
              </a:ext>
            </a:extLst>
          </p:cNvPr>
          <p:cNvSpPr>
            <a:spLocks noGrp="1"/>
          </p:cNvSpPr>
          <p:nvPr>
            <p:ph type="ftr" sz="quarter" idx="11"/>
          </p:nvPr>
        </p:nvSpPr>
        <p:spPr/>
        <p:txBody>
          <a:bodyPr/>
          <a:lstStyle>
            <a:lvl1pPr>
              <a:defRPr/>
            </a:lvl1pPr>
          </a:lstStyle>
          <a:p>
            <a:pPr>
              <a:defRPr/>
            </a:pPr>
            <a:endParaRPr lang="da-DK"/>
          </a:p>
        </p:txBody>
      </p:sp>
      <p:sp>
        <p:nvSpPr>
          <p:cNvPr id="4" name="Slide Number Placeholder 5">
            <a:extLst>
              <a:ext uri="{FF2B5EF4-FFF2-40B4-BE49-F238E27FC236}">
                <a16:creationId xmlns:a16="http://schemas.microsoft.com/office/drawing/2014/main" id="{20B27DB6-D6A8-0776-1D35-9669A12547BD}"/>
              </a:ext>
            </a:extLst>
          </p:cNvPr>
          <p:cNvSpPr>
            <a:spLocks noGrp="1"/>
          </p:cNvSpPr>
          <p:nvPr>
            <p:ph type="sldNum" sz="quarter" idx="12"/>
          </p:nvPr>
        </p:nvSpPr>
        <p:spPr/>
        <p:txBody>
          <a:bodyPr/>
          <a:lstStyle>
            <a:lvl1pPr>
              <a:defRPr/>
            </a:lvl1pPr>
          </a:lstStyle>
          <a:p>
            <a:fld id="{28C3C411-B960-6C45-B2C7-2AD9199050A0}" type="slidenum">
              <a:rPr lang="da-DK" altLang="da-DK"/>
              <a:pPr/>
              <a:t>‹nr.›</a:t>
            </a:fld>
            <a:endParaRPr lang="da-DK" altLang="da-DK"/>
          </a:p>
        </p:txBody>
      </p:sp>
    </p:spTree>
    <p:extLst>
      <p:ext uri="{BB962C8B-B14F-4D97-AF65-F5344CB8AC3E}">
        <p14:creationId xmlns:p14="http://schemas.microsoft.com/office/powerpoint/2010/main" val="1984721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da-DK"/>
              <a:t>Klik for at redigere i masteren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3">
            <a:extLst>
              <a:ext uri="{FF2B5EF4-FFF2-40B4-BE49-F238E27FC236}">
                <a16:creationId xmlns:a16="http://schemas.microsoft.com/office/drawing/2014/main" id="{6C64CC43-0640-F338-4C62-C4FA1F76F482}"/>
              </a:ext>
            </a:extLst>
          </p:cNvPr>
          <p:cNvSpPr>
            <a:spLocks noGrp="1"/>
          </p:cNvSpPr>
          <p:nvPr>
            <p:ph type="dt" sz="half" idx="10"/>
          </p:nvPr>
        </p:nvSpPr>
        <p:spPr/>
        <p:txBody>
          <a:bodyPr/>
          <a:lstStyle>
            <a:lvl1pPr>
              <a:defRPr/>
            </a:lvl1pPr>
          </a:lstStyle>
          <a:p>
            <a:pPr>
              <a:defRPr/>
            </a:pPr>
            <a:endParaRPr lang="da-DK"/>
          </a:p>
        </p:txBody>
      </p:sp>
      <p:sp>
        <p:nvSpPr>
          <p:cNvPr id="6" name="Footer Placeholder 4">
            <a:extLst>
              <a:ext uri="{FF2B5EF4-FFF2-40B4-BE49-F238E27FC236}">
                <a16:creationId xmlns:a16="http://schemas.microsoft.com/office/drawing/2014/main" id="{A2D14F4C-3108-32FF-B1E5-7973EECA23EF}"/>
              </a:ext>
            </a:extLst>
          </p:cNvPr>
          <p:cNvSpPr>
            <a:spLocks noGrp="1"/>
          </p:cNvSpPr>
          <p:nvPr>
            <p:ph type="ftr" sz="quarter" idx="11"/>
          </p:nvPr>
        </p:nvSpPr>
        <p:spPr/>
        <p:txBody>
          <a:bodyPr/>
          <a:lstStyle>
            <a:lvl1pPr>
              <a:defRPr/>
            </a:lvl1pPr>
          </a:lstStyle>
          <a:p>
            <a:pPr>
              <a:defRPr/>
            </a:pPr>
            <a:endParaRPr lang="da-DK"/>
          </a:p>
        </p:txBody>
      </p:sp>
      <p:sp>
        <p:nvSpPr>
          <p:cNvPr id="7" name="Slide Number Placeholder 5">
            <a:extLst>
              <a:ext uri="{FF2B5EF4-FFF2-40B4-BE49-F238E27FC236}">
                <a16:creationId xmlns:a16="http://schemas.microsoft.com/office/drawing/2014/main" id="{A26D6FFC-CD41-D0F0-B41F-A6D3E840D397}"/>
              </a:ext>
            </a:extLst>
          </p:cNvPr>
          <p:cNvSpPr>
            <a:spLocks noGrp="1"/>
          </p:cNvSpPr>
          <p:nvPr>
            <p:ph type="sldNum" sz="quarter" idx="12"/>
          </p:nvPr>
        </p:nvSpPr>
        <p:spPr/>
        <p:txBody>
          <a:bodyPr/>
          <a:lstStyle>
            <a:lvl1pPr>
              <a:defRPr/>
            </a:lvl1pPr>
          </a:lstStyle>
          <a:p>
            <a:fld id="{B619A946-0D2B-8447-A210-351A4884FDF6}" type="slidenum">
              <a:rPr lang="da-DK" altLang="da-DK"/>
              <a:pPr/>
              <a:t>‹nr.›</a:t>
            </a:fld>
            <a:endParaRPr lang="da-DK" altLang="da-DK"/>
          </a:p>
        </p:txBody>
      </p:sp>
    </p:spTree>
    <p:extLst>
      <p:ext uri="{BB962C8B-B14F-4D97-AF65-F5344CB8AC3E}">
        <p14:creationId xmlns:p14="http://schemas.microsoft.com/office/powerpoint/2010/main" val="3265831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da-DK"/>
              <a:t>Klik for at redigere i masteren</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da-DK" noProof="0"/>
              <a:t>Træk billede til pladsholder, eller klik på symbol for at tilføje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3">
            <a:extLst>
              <a:ext uri="{FF2B5EF4-FFF2-40B4-BE49-F238E27FC236}">
                <a16:creationId xmlns:a16="http://schemas.microsoft.com/office/drawing/2014/main" id="{9BE4BF00-AFE8-C9B8-E22F-2E4BAF9F891A}"/>
              </a:ext>
            </a:extLst>
          </p:cNvPr>
          <p:cNvSpPr>
            <a:spLocks noGrp="1"/>
          </p:cNvSpPr>
          <p:nvPr>
            <p:ph type="dt" sz="half" idx="10"/>
          </p:nvPr>
        </p:nvSpPr>
        <p:spPr/>
        <p:txBody>
          <a:bodyPr/>
          <a:lstStyle>
            <a:lvl1pPr>
              <a:defRPr/>
            </a:lvl1pPr>
          </a:lstStyle>
          <a:p>
            <a:pPr>
              <a:defRPr/>
            </a:pPr>
            <a:endParaRPr lang="da-DK"/>
          </a:p>
        </p:txBody>
      </p:sp>
      <p:sp>
        <p:nvSpPr>
          <p:cNvPr id="6" name="Footer Placeholder 4">
            <a:extLst>
              <a:ext uri="{FF2B5EF4-FFF2-40B4-BE49-F238E27FC236}">
                <a16:creationId xmlns:a16="http://schemas.microsoft.com/office/drawing/2014/main" id="{28F399E9-AB04-7693-E0C4-2EA8BDB0A4B4}"/>
              </a:ext>
            </a:extLst>
          </p:cNvPr>
          <p:cNvSpPr>
            <a:spLocks noGrp="1"/>
          </p:cNvSpPr>
          <p:nvPr>
            <p:ph type="ftr" sz="quarter" idx="11"/>
          </p:nvPr>
        </p:nvSpPr>
        <p:spPr/>
        <p:txBody>
          <a:bodyPr/>
          <a:lstStyle>
            <a:lvl1pPr>
              <a:defRPr/>
            </a:lvl1pPr>
          </a:lstStyle>
          <a:p>
            <a:pPr>
              <a:defRPr/>
            </a:pPr>
            <a:endParaRPr lang="da-DK"/>
          </a:p>
        </p:txBody>
      </p:sp>
      <p:sp>
        <p:nvSpPr>
          <p:cNvPr id="7" name="Slide Number Placeholder 5">
            <a:extLst>
              <a:ext uri="{FF2B5EF4-FFF2-40B4-BE49-F238E27FC236}">
                <a16:creationId xmlns:a16="http://schemas.microsoft.com/office/drawing/2014/main" id="{B6CBDCAC-E07C-1E44-B7D0-098AE900C289}"/>
              </a:ext>
            </a:extLst>
          </p:cNvPr>
          <p:cNvSpPr>
            <a:spLocks noGrp="1"/>
          </p:cNvSpPr>
          <p:nvPr>
            <p:ph type="sldNum" sz="quarter" idx="12"/>
          </p:nvPr>
        </p:nvSpPr>
        <p:spPr/>
        <p:txBody>
          <a:bodyPr/>
          <a:lstStyle>
            <a:lvl1pPr>
              <a:defRPr/>
            </a:lvl1pPr>
          </a:lstStyle>
          <a:p>
            <a:fld id="{00B715F6-6347-3E4C-8A45-37C7557DDE46}" type="slidenum">
              <a:rPr lang="da-DK" altLang="da-DK"/>
              <a:pPr/>
              <a:t>‹nr.›</a:t>
            </a:fld>
            <a:endParaRPr lang="da-DK" altLang="da-DK"/>
          </a:p>
        </p:txBody>
      </p:sp>
    </p:spTree>
    <p:extLst>
      <p:ext uri="{BB962C8B-B14F-4D97-AF65-F5344CB8AC3E}">
        <p14:creationId xmlns:p14="http://schemas.microsoft.com/office/powerpoint/2010/main" val="41666849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masteren</a:t>
            </a:r>
            <a:endParaRPr lang="en-US" dirty="0"/>
          </a:p>
        </p:txBody>
      </p:sp>
      <p:sp>
        <p:nvSpPr>
          <p:cNvPr id="3" name="Vertical Text Placeholder 2"/>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a:extLst>
              <a:ext uri="{FF2B5EF4-FFF2-40B4-BE49-F238E27FC236}">
                <a16:creationId xmlns:a16="http://schemas.microsoft.com/office/drawing/2014/main" id="{52FFD6C1-6EB7-199D-5B5C-4546B6FE510E}"/>
              </a:ext>
            </a:extLst>
          </p:cNvPr>
          <p:cNvSpPr>
            <a:spLocks noGrp="1"/>
          </p:cNvSpPr>
          <p:nvPr>
            <p:ph type="dt" sz="half" idx="10"/>
          </p:nvPr>
        </p:nvSpPr>
        <p:spPr/>
        <p:txBody>
          <a:bodyPr/>
          <a:lstStyle>
            <a:lvl1pPr>
              <a:defRPr/>
            </a:lvl1pPr>
          </a:lstStyle>
          <a:p>
            <a:pPr>
              <a:defRPr/>
            </a:pPr>
            <a:endParaRPr lang="da-DK"/>
          </a:p>
        </p:txBody>
      </p:sp>
      <p:sp>
        <p:nvSpPr>
          <p:cNvPr id="5" name="Footer Placeholder 4">
            <a:extLst>
              <a:ext uri="{FF2B5EF4-FFF2-40B4-BE49-F238E27FC236}">
                <a16:creationId xmlns:a16="http://schemas.microsoft.com/office/drawing/2014/main" id="{99F19498-9E99-6782-9C41-40FE5C8F9D21}"/>
              </a:ext>
            </a:extLst>
          </p:cNvPr>
          <p:cNvSpPr>
            <a:spLocks noGrp="1"/>
          </p:cNvSpPr>
          <p:nvPr>
            <p:ph type="ftr" sz="quarter" idx="11"/>
          </p:nvPr>
        </p:nvSpPr>
        <p:spPr/>
        <p:txBody>
          <a:bodyPr/>
          <a:lstStyle>
            <a:lvl1pPr>
              <a:defRPr/>
            </a:lvl1pPr>
          </a:lstStyle>
          <a:p>
            <a:pPr>
              <a:defRPr/>
            </a:pPr>
            <a:endParaRPr lang="da-DK"/>
          </a:p>
        </p:txBody>
      </p:sp>
      <p:sp>
        <p:nvSpPr>
          <p:cNvPr id="6" name="Slide Number Placeholder 5">
            <a:extLst>
              <a:ext uri="{FF2B5EF4-FFF2-40B4-BE49-F238E27FC236}">
                <a16:creationId xmlns:a16="http://schemas.microsoft.com/office/drawing/2014/main" id="{30238E8C-FC20-A26B-C442-4AE8A64964A5}"/>
              </a:ext>
            </a:extLst>
          </p:cNvPr>
          <p:cNvSpPr>
            <a:spLocks noGrp="1"/>
          </p:cNvSpPr>
          <p:nvPr>
            <p:ph type="sldNum" sz="quarter" idx="12"/>
          </p:nvPr>
        </p:nvSpPr>
        <p:spPr/>
        <p:txBody>
          <a:bodyPr/>
          <a:lstStyle>
            <a:lvl1pPr>
              <a:defRPr/>
            </a:lvl1pPr>
          </a:lstStyle>
          <a:p>
            <a:fld id="{A0D6A32A-E052-1B43-B2EF-41B9F2A4D9AF}" type="slidenum">
              <a:rPr lang="da-DK" altLang="da-DK"/>
              <a:pPr/>
              <a:t>‹nr.›</a:t>
            </a:fld>
            <a:endParaRPr lang="da-DK" altLang="da-DK"/>
          </a:p>
        </p:txBody>
      </p:sp>
    </p:spTree>
    <p:extLst>
      <p:ext uri="{BB962C8B-B14F-4D97-AF65-F5344CB8AC3E}">
        <p14:creationId xmlns:p14="http://schemas.microsoft.com/office/powerpoint/2010/main" val="20351296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da-DK"/>
              <a:t>Klik for at redigere i masteren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a:extLst>
              <a:ext uri="{FF2B5EF4-FFF2-40B4-BE49-F238E27FC236}">
                <a16:creationId xmlns:a16="http://schemas.microsoft.com/office/drawing/2014/main" id="{2ED2CCBD-DC84-3260-2641-B03185052E15}"/>
              </a:ext>
            </a:extLst>
          </p:cNvPr>
          <p:cNvSpPr>
            <a:spLocks noGrp="1"/>
          </p:cNvSpPr>
          <p:nvPr>
            <p:ph type="dt" sz="half" idx="10"/>
          </p:nvPr>
        </p:nvSpPr>
        <p:spPr/>
        <p:txBody>
          <a:bodyPr/>
          <a:lstStyle>
            <a:lvl1pPr>
              <a:defRPr/>
            </a:lvl1pPr>
          </a:lstStyle>
          <a:p>
            <a:pPr>
              <a:defRPr/>
            </a:pPr>
            <a:endParaRPr lang="da-DK"/>
          </a:p>
        </p:txBody>
      </p:sp>
      <p:sp>
        <p:nvSpPr>
          <p:cNvPr id="5" name="Footer Placeholder 4">
            <a:extLst>
              <a:ext uri="{FF2B5EF4-FFF2-40B4-BE49-F238E27FC236}">
                <a16:creationId xmlns:a16="http://schemas.microsoft.com/office/drawing/2014/main" id="{4CCA9482-9BE6-39E0-0521-814A94E5919F}"/>
              </a:ext>
            </a:extLst>
          </p:cNvPr>
          <p:cNvSpPr>
            <a:spLocks noGrp="1"/>
          </p:cNvSpPr>
          <p:nvPr>
            <p:ph type="ftr" sz="quarter" idx="11"/>
          </p:nvPr>
        </p:nvSpPr>
        <p:spPr/>
        <p:txBody>
          <a:bodyPr/>
          <a:lstStyle>
            <a:lvl1pPr>
              <a:defRPr/>
            </a:lvl1pPr>
          </a:lstStyle>
          <a:p>
            <a:pPr>
              <a:defRPr/>
            </a:pPr>
            <a:endParaRPr lang="da-DK"/>
          </a:p>
        </p:txBody>
      </p:sp>
      <p:sp>
        <p:nvSpPr>
          <p:cNvPr id="6" name="Slide Number Placeholder 5">
            <a:extLst>
              <a:ext uri="{FF2B5EF4-FFF2-40B4-BE49-F238E27FC236}">
                <a16:creationId xmlns:a16="http://schemas.microsoft.com/office/drawing/2014/main" id="{A17EDAC3-CC07-156D-253B-CEACB08A8B78}"/>
              </a:ext>
            </a:extLst>
          </p:cNvPr>
          <p:cNvSpPr>
            <a:spLocks noGrp="1"/>
          </p:cNvSpPr>
          <p:nvPr>
            <p:ph type="sldNum" sz="quarter" idx="12"/>
          </p:nvPr>
        </p:nvSpPr>
        <p:spPr/>
        <p:txBody>
          <a:bodyPr/>
          <a:lstStyle>
            <a:lvl1pPr>
              <a:defRPr/>
            </a:lvl1pPr>
          </a:lstStyle>
          <a:p>
            <a:fld id="{0A7A458D-7048-2142-B815-0A3923255524}" type="slidenum">
              <a:rPr lang="da-DK" altLang="da-DK"/>
              <a:pPr/>
              <a:t>‹nr.›</a:t>
            </a:fld>
            <a:endParaRPr lang="da-DK" altLang="da-DK"/>
          </a:p>
        </p:txBody>
      </p:sp>
    </p:spTree>
    <p:extLst>
      <p:ext uri="{BB962C8B-B14F-4D97-AF65-F5344CB8AC3E}">
        <p14:creationId xmlns:p14="http://schemas.microsoft.com/office/powerpoint/2010/main" val="35996970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740939A0-5A76-32B8-F376-0094B41D55E4}"/>
              </a:ext>
            </a:extLst>
          </p:cNvPr>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a-DK" altLang="da-DK"/>
              <a:t>Klik for at redigere i masteren</a:t>
            </a:r>
            <a:endParaRPr lang="en-US" altLang="da-DK"/>
          </a:p>
        </p:txBody>
      </p:sp>
      <p:sp>
        <p:nvSpPr>
          <p:cNvPr id="1027" name="Text Placeholder 2">
            <a:extLst>
              <a:ext uri="{FF2B5EF4-FFF2-40B4-BE49-F238E27FC236}">
                <a16:creationId xmlns:a16="http://schemas.microsoft.com/office/drawing/2014/main" id="{A412A545-5F6B-A009-B13B-DB43685E2688}"/>
              </a:ext>
            </a:extLst>
          </p:cNvPr>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a-DK" altLang="da-DK"/>
              <a:t>Klik for at redigere teksttypografierne i masteren</a:t>
            </a:r>
          </a:p>
          <a:p>
            <a:pPr lvl="1"/>
            <a:r>
              <a:rPr lang="da-DK" altLang="da-DK"/>
              <a:t>Andet niveau</a:t>
            </a:r>
          </a:p>
          <a:p>
            <a:pPr lvl="2"/>
            <a:r>
              <a:rPr lang="da-DK" altLang="da-DK"/>
              <a:t>Tredje niveau</a:t>
            </a:r>
          </a:p>
          <a:p>
            <a:pPr lvl="3"/>
            <a:r>
              <a:rPr lang="da-DK" altLang="da-DK"/>
              <a:t>Fjerde niveau</a:t>
            </a:r>
          </a:p>
          <a:p>
            <a:pPr lvl="4"/>
            <a:r>
              <a:rPr lang="da-DK" altLang="da-DK"/>
              <a:t>Femte niveau</a:t>
            </a:r>
            <a:endParaRPr lang="en-US" altLang="da-DK"/>
          </a:p>
        </p:txBody>
      </p:sp>
      <p:sp>
        <p:nvSpPr>
          <p:cNvPr id="4" name="Date Placeholder 3">
            <a:extLst>
              <a:ext uri="{FF2B5EF4-FFF2-40B4-BE49-F238E27FC236}">
                <a16:creationId xmlns:a16="http://schemas.microsoft.com/office/drawing/2014/main" id="{C9D01CB7-ACCD-FD1E-6272-5152815763C4}"/>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hangingPunct="1">
              <a:defRPr sz="1200">
                <a:solidFill>
                  <a:schemeClr val="tx1">
                    <a:tint val="75000"/>
                  </a:schemeClr>
                </a:solidFill>
                <a:latin typeface="Arial" charset="0"/>
              </a:defRPr>
            </a:lvl1pPr>
          </a:lstStyle>
          <a:p>
            <a:pPr>
              <a:defRPr/>
            </a:pPr>
            <a:endParaRPr lang="da-DK"/>
          </a:p>
        </p:txBody>
      </p:sp>
      <p:sp>
        <p:nvSpPr>
          <p:cNvPr id="5" name="Footer Placeholder 4">
            <a:extLst>
              <a:ext uri="{FF2B5EF4-FFF2-40B4-BE49-F238E27FC236}">
                <a16:creationId xmlns:a16="http://schemas.microsoft.com/office/drawing/2014/main" id="{0B092975-0568-1A74-4928-2AA37D1BB224}"/>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hangingPunct="1">
              <a:defRPr sz="1200">
                <a:solidFill>
                  <a:schemeClr val="tx1">
                    <a:tint val="75000"/>
                  </a:schemeClr>
                </a:solidFill>
                <a:latin typeface="Arial" charset="0"/>
              </a:defRPr>
            </a:lvl1pPr>
          </a:lstStyle>
          <a:p>
            <a:pPr>
              <a:defRPr/>
            </a:pPr>
            <a:endParaRPr lang="da-DK"/>
          </a:p>
        </p:txBody>
      </p:sp>
      <p:sp>
        <p:nvSpPr>
          <p:cNvPr id="6" name="Slide Number Placeholder 5">
            <a:extLst>
              <a:ext uri="{FF2B5EF4-FFF2-40B4-BE49-F238E27FC236}">
                <a16:creationId xmlns:a16="http://schemas.microsoft.com/office/drawing/2014/main" id="{E1641ACF-23F9-0F99-1F1E-1B58CE201D4C}"/>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1FDB5E86-9696-5742-BB79-CA68B71BFE01}" type="slidenum">
              <a:rPr lang="da-DK" altLang="da-DK"/>
              <a:pPr/>
              <a:t>‹nr.›</a:t>
            </a:fld>
            <a:endParaRPr lang="da-DK" altLang="da-DK"/>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charset="0"/>
        </a:defRPr>
      </a:lvl2pPr>
      <a:lvl3pPr algn="l" rtl="0" eaLnBrk="0" fontAlgn="base" hangingPunct="0">
        <a:lnSpc>
          <a:spcPct val="90000"/>
        </a:lnSpc>
        <a:spcBef>
          <a:spcPct val="0"/>
        </a:spcBef>
        <a:spcAft>
          <a:spcPct val="0"/>
        </a:spcAft>
        <a:defRPr sz="4400">
          <a:solidFill>
            <a:schemeClr val="tx1"/>
          </a:solidFill>
          <a:latin typeface="Calibri Light" charset="0"/>
        </a:defRPr>
      </a:lvl3pPr>
      <a:lvl4pPr algn="l" rtl="0" eaLnBrk="0" fontAlgn="base" hangingPunct="0">
        <a:lnSpc>
          <a:spcPct val="90000"/>
        </a:lnSpc>
        <a:spcBef>
          <a:spcPct val="0"/>
        </a:spcBef>
        <a:spcAft>
          <a:spcPct val="0"/>
        </a:spcAft>
        <a:defRPr sz="4400">
          <a:solidFill>
            <a:schemeClr val="tx1"/>
          </a:solidFill>
          <a:latin typeface="Calibri Light" charset="0"/>
        </a:defRPr>
      </a:lvl4pPr>
      <a:lvl5pPr algn="l" rtl="0" eaLnBrk="0" fontAlgn="base" hangingPunct="0">
        <a:lnSpc>
          <a:spcPct val="90000"/>
        </a:lnSpc>
        <a:spcBef>
          <a:spcPct val="0"/>
        </a:spcBef>
        <a:spcAft>
          <a:spcPct val="0"/>
        </a:spcAft>
        <a:defRPr sz="4400">
          <a:solidFill>
            <a:schemeClr val="tx1"/>
          </a:solidFill>
          <a:latin typeface="Calibri Light" charset="0"/>
        </a:defRPr>
      </a:lvl5pPr>
      <a:lvl6pPr marL="457200" algn="l" rtl="0" fontAlgn="base">
        <a:lnSpc>
          <a:spcPct val="90000"/>
        </a:lnSpc>
        <a:spcBef>
          <a:spcPct val="0"/>
        </a:spcBef>
        <a:spcAft>
          <a:spcPct val="0"/>
        </a:spcAft>
        <a:defRPr sz="4400">
          <a:solidFill>
            <a:schemeClr val="tx1"/>
          </a:solidFill>
          <a:latin typeface="Calibri Light" charset="0"/>
        </a:defRPr>
      </a:lvl6pPr>
      <a:lvl7pPr marL="914400" algn="l" rtl="0" fontAlgn="base">
        <a:lnSpc>
          <a:spcPct val="90000"/>
        </a:lnSpc>
        <a:spcBef>
          <a:spcPct val="0"/>
        </a:spcBef>
        <a:spcAft>
          <a:spcPct val="0"/>
        </a:spcAft>
        <a:defRPr sz="4400">
          <a:solidFill>
            <a:schemeClr val="tx1"/>
          </a:solidFill>
          <a:latin typeface="Calibri Light" charset="0"/>
        </a:defRPr>
      </a:lvl7pPr>
      <a:lvl8pPr marL="1371600" algn="l" rtl="0" fontAlgn="base">
        <a:lnSpc>
          <a:spcPct val="90000"/>
        </a:lnSpc>
        <a:spcBef>
          <a:spcPct val="0"/>
        </a:spcBef>
        <a:spcAft>
          <a:spcPct val="0"/>
        </a:spcAft>
        <a:defRPr sz="4400">
          <a:solidFill>
            <a:schemeClr val="tx1"/>
          </a:solidFill>
          <a:latin typeface="Calibri Light" charset="0"/>
        </a:defRPr>
      </a:lvl8pPr>
      <a:lvl9pPr marL="1828800" algn="l" rtl="0" fontAlgn="base">
        <a:lnSpc>
          <a:spcPct val="90000"/>
        </a:lnSpc>
        <a:spcBef>
          <a:spcPct val="0"/>
        </a:spcBef>
        <a:spcAft>
          <a:spcPct val="0"/>
        </a:spcAft>
        <a:defRPr sz="4400">
          <a:solidFill>
            <a:schemeClr val="tx1"/>
          </a:solidFill>
          <a:latin typeface="Calibri Light"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F5ABE60F-F8B0-7DAD-152C-1BD50AD3EC31}"/>
              </a:ext>
            </a:extLst>
          </p:cNvPr>
          <p:cNvSpPr>
            <a:spLocks noGrp="1" noChangeArrowheads="1"/>
          </p:cNvSpPr>
          <p:nvPr>
            <p:ph type="ctrTitle"/>
          </p:nvPr>
        </p:nvSpPr>
        <p:spPr/>
        <p:txBody>
          <a:bodyPr/>
          <a:lstStyle/>
          <a:p>
            <a:pPr eaLnBrk="1" hangingPunct="1"/>
            <a:r>
              <a:rPr lang="da-DK" altLang="da-DK" sz="4800">
                <a:solidFill>
                  <a:srgbClr val="660066"/>
                </a:solidFill>
                <a:latin typeface="Wide Latin" panose="020A0A07050505020404" pitchFamily="18" charset="77"/>
              </a:rPr>
              <a:t>Pentagram-analyse</a:t>
            </a:r>
            <a:br>
              <a:rPr lang="da-DK" altLang="da-DK" sz="4800">
                <a:solidFill>
                  <a:srgbClr val="660066"/>
                </a:solidFill>
                <a:latin typeface="Wide Latin" panose="020A0A07050505020404" pitchFamily="18" charset="77"/>
              </a:rPr>
            </a:br>
            <a:endParaRPr lang="da-DK" altLang="da-DK" sz="4800">
              <a:solidFill>
                <a:srgbClr val="660066"/>
              </a:solidFill>
              <a:latin typeface="Wide Latin" panose="020A0A07050505020404" pitchFamily="18" charset="77"/>
            </a:endParaRPr>
          </a:p>
        </p:txBody>
      </p:sp>
      <p:sp>
        <p:nvSpPr>
          <p:cNvPr id="15362" name="Rectangle 3">
            <a:extLst>
              <a:ext uri="{FF2B5EF4-FFF2-40B4-BE49-F238E27FC236}">
                <a16:creationId xmlns:a16="http://schemas.microsoft.com/office/drawing/2014/main" id="{4A47328C-D388-B3A4-86D0-5A05A059FBA1}"/>
              </a:ext>
            </a:extLst>
          </p:cNvPr>
          <p:cNvSpPr>
            <a:spLocks noGrp="1" noChangeArrowheads="1"/>
          </p:cNvSpPr>
          <p:nvPr>
            <p:ph type="subTitle" idx="1"/>
          </p:nvPr>
        </p:nvSpPr>
        <p:spPr/>
        <p:txBody>
          <a:bodyPr/>
          <a:lstStyle/>
          <a:p>
            <a:pPr eaLnBrk="1" hangingPunct="1"/>
            <a:r>
              <a:rPr lang="da-DK" altLang="da-DK">
                <a:solidFill>
                  <a:srgbClr val="660066"/>
                </a:solidFill>
                <a:latin typeface="Wide Latin" panose="020A0A07050505020404" pitchFamily="18" charset="77"/>
              </a:rPr>
              <a:t>En kommunikationsmodel</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AutoShape 2">
            <a:extLst>
              <a:ext uri="{FF2B5EF4-FFF2-40B4-BE49-F238E27FC236}">
                <a16:creationId xmlns:a16="http://schemas.microsoft.com/office/drawing/2014/main" id="{53CF944A-D640-4CBF-84B6-418E007E8463}"/>
              </a:ext>
            </a:extLst>
          </p:cNvPr>
          <p:cNvSpPr>
            <a:spLocks noChangeArrowheads="1"/>
          </p:cNvSpPr>
          <p:nvPr/>
        </p:nvSpPr>
        <p:spPr bwMode="auto">
          <a:xfrm>
            <a:off x="2339975" y="1773238"/>
            <a:ext cx="4033838" cy="3671887"/>
          </a:xfrm>
          <a:prstGeom prst="pentagon">
            <a:avLst/>
          </a:prstGeom>
          <a:solidFill>
            <a:schemeClr val="accent1"/>
          </a:solidFill>
          <a:ln w="9525">
            <a:solidFill>
              <a:schemeClr val="tx1"/>
            </a:solidFill>
            <a:miter lim="800000"/>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da-DK" altLang="da-DK" sz="1800">
              <a:latin typeface="Arial" panose="020B0604020202020204" pitchFamily="34" charset="0"/>
            </a:endParaRPr>
          </a:p>
        </p:txBody>
      </p:sp>
      <p:sp>
        <p:nvSpPr>
          <p:cNvPr id="17410" name="WordArt 4">
            <a:extLst>
              <a:ext uri="{FF2B5EF4-FFF2-40B4-BE49-F238E27FC236}">
                <a16:creationId xmlns:a16="http://schemas.microsoft.com/office/drawing/2014/main" id="{646F0ED8-BE37-18C5-4EA9-41B192C9943F}"/>
              </a:ext>
            </a:extLst>
          </p:cNvPr>
          <p:cNvSpPr>
            <a:spLocks noChangeArrowheads="1" noChangeShapeType="1" noTextEdit="1"/>
          </p:cNvSpPr>
          <p:nvPr/>
        </p:nvSpPr>
        <p:spPr bwMode="auto">
          <a:xfrm rot="1993902">
            <a:off x="4902200" y="2122488"/>
            <a:ext cx="1243013" cy="301625"/>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Kanal</a:t>
            </a:r>
          </a:p>
        </p:txBody>
      </p:sp>
      <p:sp>
        <p:nvSpPr>
          <p:cNvPr id="17411" name="WordArt 5">
            <a:extLst>
              <a:ext uri="{FF2B5EF4-FFF2-40B4-BE49-F238E27FC236}">
                <a16:creationId xmlns:a16="http://schemas.microsoft.com/office/drawing/2014/main" id="{129C9473-0869-9147-1434-F1A26CE6671B}"/>
              </a:ext>
            </a:extLst>
          </p:cNvPr>
          <p:cNvSpPr>
            <a:spLocks noChangeArrowheads="1" noChangeShapeType="1" noTextEdit="1"/>
          </p:cNvSpPr>
          <p:nvPr/>
        </p:nvSpPr>
        <p:spPr bwMode="auto">
          <a:xfrm rot="-2224997">
            <a:off x="2598738" y="2068513"/>
            <a:ext cx="1085850" cy="431800"/>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Sprog</a:t>
            </a:r>
          </a:p>
        </p:txBody>
      </p:sp>
      <p:sp>
        <p:nvSpPr>
          <p:cNvPr id="17412" name="WordArt 6">
            <a:extLst>
              <a:ext uri="{FF2B5EF4-FFF2-40B4-BE49-F238E27FC236}">
                <a16:creationId xmlns:a16="http://schemas.microsoft.com/office/drawing/2014/main" id="{48F7ED1F-6C54-751C-D076-3DE75A2967CB}"/>
              </a:ext>
            </a:extLst>
          </p:cNvPr>
          <p:cNvSpPr>
            <a:spLocks noChangeArrowheads="1" noChangeShapeType="1" noTextEdit="1"/>
          </p:cNvSpPr>
          <p:nvPr/>
        </p:nvSpPr>
        <p:spPr bwMode="auto">
          <a:xfrm rot="6467520">
            <a:off x="5276056" y="4093369"/>
            <a:ext cx="1762125" cy="433388"/>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Modtager</a:t>
            </a:r>
          </a:p>
        </p:txBody>
      </p:sp>
      <p:sp>
        <p:nvSpPr>
          <p:cNvPr id="17413" name="WordArt 7">
            <a:extLst>
              <a:ext uri="{FF2B5EF4-FFF2-40B4-BE49-F238E27FC236}">
                <a16:creationId xmlns:a16="http://schemas.microsoft.com/office/drawing/2014/main" id="{A0548FCF-7B00-9F33-E4F0-B5E0D7B90F8F}"/>
              </a:ext>
            </a:extLst>
          </p:cNvPr>
          <p:cNvSpPr>
            <a:spLocks noChangeArrowheads="1" noChangeShapeType="1" noTextEdit="1"/>
          </p:cNvSpPr>
          <p:nvPr/>
        </p:nvSpPr>
        <p:spPr bwMode="auto">
          <a:xfrm rot="10800000">
            <a:off x="3851275" y="5589588"/>
            <a:ext cx="1368425" cy="215900"/>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Emne</a:t>
            </a:r>
          </a:p>
        </p:txBody>
      </p:sp>
      <p:sp>
        <p:nvSpPr>
          <p:cNvPr id="17414" name="WordArt 8">
            <a:extLst>
              <a:ext uri="{FF2B5EF4-FFF2-40B4-BE49-F238E27FC236}">
                <a16:creationId xmlns:a16="http://schemas.microsoft.com/office/drawing/2014/main" id="{18E2BCEB-BDD7-BC96-21B0-AF4623F3AA0C}"/>
              </a:ext>
            </a:extLst>
          </p:cNvPr>
          <p:cNvSpPr>
            <a:spLocks noChangeArrowheads="1" noChangeShapeType="1" noTextEdit="1"/>
          </p:cNvSpPr>
          <p:nvPr/>
        </p:nvSpPr>
        <p:spPr bwMode="auto">
          <a:xfrm rot="-6478762">
            <a:off x="1706563" y="4062413"/>
            <a:ext cx="1647825" cy="523875"/>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Afsender</a:t>
            </a:r>
          </a:p>
        </p:txBody>
      </p:sp>
      <p:sp>
        <p:nvSpPr>
          <p:cNvPr id="17415" name="Rectangle 9">
            <a:extLst>
              <a:ext uri="{FF2B5EF4-FFF2-40B4-BE49-F238E27FC236}">
                <a16:creationId xmlns:a16="http://schemas.microsoft.com/office/drawing/2014/main" id="{0840F2AB-71FD-D711-B34A-0999573F20F0}"/>
              </a:ext>
            </a:extLst>
          </p:cNvPr>
          <p:cNvSpPr>
            <a:spLocks noGrp="1" noChangeArrowheads="1"/>
          </p:cNvSpPr>
          <p:nvPr>
            <p:ph type="title"/>
          </p:nvPr>
        </p:nvSpPr>
        <p:spPr/>
        <p:txBody>
          <a:bodyPr/>
          <a:lstStyle/>
          <a:p>
            <a:pPr eaLnBrk="1" hangingPunct="1"/>
            <a:r>
              <a:rPr lang="da-DK" altLang="da-DK"/>
              <a:t>Sådan ser pentagrammet ud: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AutoShape 2">
            <a:extLst>
              <a:ext uri="{FF2B5EF4-FFF2-40B4-BE49-F238E27FC236}">
                <a16:creationId xmlns:a16="http://schemas.microsoft.com/office/drawing/2014/main" id="{D84E9410-286D-13B6-1104-447B809B675A}"/>
              </a:ext>
            </a:extLst>
          </p:cNvPr>
          <p:cNvSpPr>
            <a:spLocks noChangeArrowheads="1"/>
          </p:cNvSpPr>
          <p:nvPr/>
        </p:nvSpPr>
        <p:spPr bwMode="auto">
          <a:xfrm>
            <a:off x="4427538" y="1773238"/>
            <a:ext cx="4033837" cy="3671887"/>
          </a:xfrm>
          <a:prstGeom prst="pentagon">
            <a:avLst/>
          </a:prstGeom>
          <a:solidFill>
            <a:schemeClr val="accent1"/>
          </a:solidFill>
          <a:ln w="9525">
            <a:solidFill>
              <a:schemeClr val="tx1"/>
            </a:solidFill>
            <a:miter lim="800000"/>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da-DK" altLang="da-DK" sz="1800">
              <a:latin typeface="Arial" panose="020B0604020202020204" pitchFamily="34" charset="0"/>
            </a:endParaRPr>
          </a:p>
        </p:txBody>
      </p:sp>
      <p:sp>
        <p:nvSpPr>
          <p:cNvPr id="19458" name="Rectangle 3">
            <a:extLst>
              <a:ext uri="{FF2B5EF4-FFF2-40B4-BE49-F238E27FC236}">
                <a16:creationId xmlns:a16="http://schemas.microsoft.com/office/drawing/2014/main" id="{C04CE581-513E-9A4B-9F86-25F7BDE6ED5F}"/>
              </a:ext>
            </a:extLst>
          </p:cNvPr>
          <p:cNvSpPr>
            <a:spLocks noChangeArrowheads="1"/>
          </p:cNvSpPr>
          <p:nvPr/>
        </p:nvSpPr>
        <p:spPr bwMode="auto">
          <a:xfrm>
            <a:off x="0" y="115888"/>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a-DK" altLang="da-DK" sz="4400">
                <a:solidFill>
                  <a:srgbClr val="660066"/>
                </a:solidFill>
                <a:latin typeface="Baskerville Old Face" panose="02020602080505020303" pitchFamily="18" charset="77"/>
              </a:rPr>
              <a:t>Kommunikationssituationens 5 faktorer</a:t>
            </a:r>
          </a:p>
        </p:txBody>
      </p:sp>
      <p:sp>
        <p:nvSpPr>
          <p:cNvPr id="19459" name="WordArt 4">
            <a:extLst>
              <a:ext uri="{FF2B5EF4-FFF2-40B4-BE49-F238E27FC236}">
                <a16:creationId xmlns:a16="http://schemas.microsoft.com/office/drawing/2014/main" id="{07A167C4-01DC-E739-FD6D-CFECCCEC0D05}"/>
              </a:ext>
            </a:extLst>
          </p:cNvPr>
          <p:cNvSpPr>
            <a:spLocks noChangeArrowheads="1" noChangeShapeType="1" noTextEdit="1"/>
          </p:cNvSpPr>
          <p:nvPr/>
        </p:nvSpPr>
        <p:spPr bwMode="auto">
          <a:xfrm rot="1993902">
            <a:off x="7019925" y="2133600"/>
            <a:ext cx="1243013" cy="301625"/>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Kanal</a:t>
            </a:r>
          </a:p>
        </p:txBody>
      </p:sp>
      <p:sp>
        <p:nvSpPr>
          <p:cNvPr id="19460" name="WordArt 5">
            <a:extLst>
              <a:ext uri="{FF2B5EF4-FFF2-40B4-BE49-F238E27FC236}">
                <a16:creationId xmlns:a16="http://schemas.microsoft.com/office/drawing/2014/main" id="{F02C6081-3D34-9EEE-D236-ABCC8AC95AA9}"/>
              </a:ext>
            </a:extLst>
          </p:cNvPr>
          <p:cNvSpPr>
            <a:spLocks noChangeArrowheads="1" noChangeShapeType="1" noTextEdit="1"/>
          </p:cNvSpPr>
          <p:nvPr/>
        </p:nvSpPr>
        <p:spPr bwMode="auto">
          <a:xfrm rot="-2224997">
            <a:off x="4716463" y="2060575"/>
            <a:ext cx="1085850" cy="431800"/>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Sprog</a:t>
            </a:r>
          </a:p>
        </p:txBody>
      </p:sp>
      <p:sp>
        <p:nvSpPr>
          <p:cNvPr id="19461" name="WordArt 6">
            <a:extLst>
              <a:ext uri="{FF2B5EF4-FFF2-40B4-BE49-F238E27FC236}">
                <a16:creationId xmlns:a16="http://schemas.microsoft.com/office/drawing/2014/main" id="{5A4FB9DB-7DB4-372D-F74F-053802372196}"/>
              </a:ext>
            </a:extLst>
          </p:cNvPr>
          <p:cNvSpPr>
            <a:spLocks noChangeArrowheads="1" noChangeShapeType="1" noTextEdit="1"/>
          </p:cNvSpPr>
          <p:nvPr/>
        </p:nvSpPr>
        <p:spPr bwMode="auto">
          <a:xfrm rot="6441074">
            <a:off x="7363619" y="4237832"/>
            <a:ext cx="1762125" cy="433387"/>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Modtager</a:t>
            </a:r>
          </a:p>
        </p:txBody>
      </p:sp>
      <p:sp>
        <p:nvSpPr>
          <p:cNvPr id="19462" name="WordArt 8">
            <a:extLst>
              <a:ext uri="{FF2B5EF4-FFF2-40B4-BE49-F238E27FC236}">
                <a16:creationId xmlns:a16="http://schemas.microsoft.com/office/drawing/2014/main" id="{C37D45AC-E723-44D0-DD8E-4F01AE143B1E}"/>
              </a:ext>
            </a:extLst>
          </p:cNvPr>
          <p:cNvSpPr>
            <a:spLocks noChangeArrowheads="1" noChangeShapeType="1" noTextEdit="1"/>
          </p:cNvSpPr>
          <p:nvPr/>
        </p:nvSpPr>
        <p:spPr bwMode="auto">
          <a:xfrm rot="-6478762">
            <a:off x="3491706" y="3356769"/>
            <a:ext cx="3095625" cy="1798638"/>
          </a:xfrm>
          <a:prstGeom prst="rect">
            <a:avLst/>
          </a:prstGeom>
        </p:spPr>
        <p:txBody>
          <a:bodyPr spcFirstLastPara="1" wrap="none" fromWordArt="1">
            <a:prstTxWarp prst="textArchUp">
              <a:avLst>
                <a:gd name="adj" fmla="val 10914412"/>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Afsender</a:t>
            </a:r>
          </a:p>
        </p:txBody>
      </p:sp>
      <p:sp>
        <p:nvSpPr>
          <p:cNvPr id="19463" name="Text Box 9">
            <a:extLst>
              <a:ext uri="{FF2B5EF4-FFF2-40B4-BE49-F238E27FC236}">
                <a16:creationId xmlns:a16="http://schemas.microsoft.com/office/drawing/2014/main" id="{1635A2D1-C122-9049-4AD9-2571582695D1}"/>
              </a:ext>
            </a:extLst>
          </p:cNvPr>
          <p:cNvSpPr txBox="1">
            <a:spLocks noChangeArrowheads="1"/>
          </p:cNvSpPr>
          <p:nvPr/>
        </p:nvSpPr>
        <p:spPr bwMode="auto">
          <a:xfrm>
            <a:off x="395288" y="1484313"/>
            <a:ext cx="3313112" cy="304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da-DK" altLang="da-DK" sz="2400">
                <a:latin typeface="Times New Roman" panose="02020603050405020304" pitchFamily="18" charset="0"/>
              </a:rPr>
              <a:t>1. Afsender</a:t>
            </a:r>
          </a:p>
          <a:p>
            <a:pPr eaLnBrk="1" hangingPunct="1">
              <a:lnSpc>
                <a:spcPct val="100000"/>
              </a:lnSpc>
              <a:spcBef>
                <a:spcPct val="50000"/>
              </a:spcBef>
              <a:buFontTx/>
              <a:buChar char="-"/>
            </a:pPr>
            <a:r>
              <a:rPr lang="da-DK" altLang="da-DK" sz="2400">
                <a:latin typeface="Times New Roman" panose="02020603050405020304" pitchFamily="18" charset="0"/>
              </a:rPr>
              <a:t>Én eller flere personer (evt. en hel organisation)</a:t>
            </a:r>
          </a:p>
          <a:p>
            <a:pPr eaLnBrk="1" hangingPunct="1">
              <a:lnSpc>
                <a:spcPct val="100000"/>
              </a:lnSpc>
              <a:spcBef>
                <a:spcPct val="50000"/>
              </a:spcBef>
              <a:buFontTx/>
              <a:buChar char="-"/>
            </a:pPr>
            <a:r>
              <a:rPr lang="da-DK" altLang="da-DK" sz="2400">
                <a:latin typeface="Times New Roman" panose="02020603050405020304" pitchFamily="18" charset="0"/>
              </a:rPr>
              <a:t>Man skelner mellem den implicitte og eksplicitte afsender.</a:t>
            </a:r>
          </a:p>
        </p:txBody>
      </p:sp>
      <p:sp>
        <p:nvSpPr>
          <p:cNvPr id="19464" name="WordArt 10">
            <a:extLst>
              <a:ext uri="{FF2B5EF4-FFF2-40B4-BE49-F238E27FC236}">
                <a16:creationId xmlns:a16="http://schemas.microsoft.com/office/drawing/2014/main" id="{51F2F312-972C-D1DD-11AA-D6121E5FB9C8}"/>
              </a:ext>
            </a:extLst>
          </p:cNvPr>
          <p:cNvSpPr>
            <a:spLocks noChangeArrowheads="1" noChangeShapeType="1" noTextEdit="1"/>
          </p:cNvSpPr>
          <p:nvPr/>
        </p:nvSpPr>
        <p:spPr bwMode="auto">
          <a:xfrm rot="10800000">
            <a:off x="5867400" y="5589588"/>
            <a:ext cx="1368425" cy="215900"/>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Emne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AutoShape 2">
            <a:extLst>
              <a:ext uri="{FF2B5EF4-FFF2-40B4-BE49-F238E27FC236}">
                <a16:creationId xmlns:a16="http://schemas.microsoft.com/office/drawing/2014/main" id="{D0B71325-5D19-FA78-8131-93E5F6265B05}"/>
              </a:ext>
            </a:extLst>
          </p:cNvPr>
          <p:cNvSpPr>
            <a:spLocks noChangeArrowheads="1"/>
          </p:cNvSpPr>
          <p:nvPr/>
        </p:nvSpPr>
        <p:spPr bwMode="auto">
          <a:xfrm>
            <a:off x="4427538" y="1773238"/>
            <a:ext cx="4033837" cy="3671887"/>
          </a:xfrm>
          <a:prstGeom prst="pentagon">
            <a:avLst/>
          </a:prstGeom>
          <a:solidFill>
            <a:schemeClr val="accent1"/>
          </a:solidFill>
          <a:ln w="9525">
            <a:solidFill>
              <a:schemeClr val="tx1"/>
            </a:solidFill>
            <a:miter lim="800000"/>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da-DK" altLang="da-DK" sz="1800">
              <a:latin typeface="Arial" panose="020B0604020202020204" pitchFamily="34" charset="0"/>
            </a:endParaRPr>
          </a:p>
        </p:txBody>
      </p:sp>
      <p:sp>
        <p:nvSpPr>
          <p:cNvPr id="21506" name="Rectangle 3">
            <a:extLst>
              <a:ext uri="{FF2B5EF4-FFF2-40B4-BE49-F238E27FC236}">
                <a16:creationId xmlns:a16="http://schemas.microsoft.com/office/drawing/2014/main" id="{D9E49CD9-A28E-1592-4B4E-A8630EA9F6A4}"/>
              </a:ext>
            </a:extLst>
          </p:cNvPr>
          <p:cNvSpPr>
            <a:spLocks noChangeArrowheads="1"/>
          </p:cNvSpPr>
          <p:nvPr/>
        </p:nvSpPr>
        <p:spPr bwMode="auto">
          <a:xfrm>
            <a:off x="0" y="115888"/>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a-DK" altLang="da-DK" sz="4400">
                <a:solidFill>
                  <a:srgbClr val="660066"/>
                </a:solidFill>
                <a:latin typeface="Baskerville Old Face" panose="02020602080505020303" pitchFamily="18" charset="77"/>
              </a:rPr>
              <a:t>Kommunikationssituationens 5 faktorer</a:t>
            </a:r>
          </a:p>
        </p:txBody>
      </p:sp>
      <p:sp>
        <p:nvSpPr>
          <p:cNvPr id="21507" name="WordArt 4">
            <a:extLst>
              <a:ext uri="{FF2B5EF4-FFF2-40B4-BE49-F238E27FC236}">
                <a16:creationId xmlns:a16="http://schemas.microsoft.com/office/drawing/2014/main" id="{7BB94450-29B6-FEF6-84E8-13C0DEA6E879}"/>
              </a:ext>
            </a:extLst>
          </p:cNvPr>
          <p:cNvSpPr>
            <a:spLocks noChangeArrowheads="1" noChangeShapeType="1" noTextEdit="1"/>
          </p:cNvSpPr>
          <p:nvPr/>
        </p:nvSpPr>
        <p:spPr bwMode="auto">
          <a:xfrm rot="1993902">
            <a:off x="7019925" y="2133600"/>
            <a:ext cx="1243013" cy="301625"/>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Kanal</a:t>
            </a:r>
          </a:p>
        </p:txBody>
      </p:sp>
      <p:sp>
        <p:nvSpPr>
          <p:cNvPr id="21508" name="WordArt 5">
            <a:extLst>
              <a:ext uri="{FF2B5EF4-FFF2-40B4-BE49-F238E27FC236}">
                <a16:creationId xmlns:a16="http://schemas.microsoft.com/office/drawing/2014/main" id="{237F0FFA-C274-A03A-8D1A-0BF77D7DA5C3}"/>
              </a:ext>
            </a:extLst>
          </p:cNvPr>
          <p:cNvSpPr>
            <a:spLocks noChangeArrowheads="1" noChangeShapeType="1" noTextEdit="1"/>
          </p:cNvSpPr>
          <p:nvPr/>
        </p:nvSpPr>
        <p:spPr bwMode="auto">
          <a:xfrm rot="-2224997">
            <a:off x="4406900" y="1641475"/>
            <a:ext cx="1871663" cy="1279525"/>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Sprog</a:t>
            </a:r>
          </a:p>
        </p:txBody>
      </p:sp>
      <p:sp>
        <p:nvSpPr>
          <p:cNvPr id="21509" name="WordArt 6">
            <a:extLst>
              <a:ext uri="{FF2B5EF4-FFF2-40B4-BE49-F238E27FC236}">
                <a16:creationId xmlns:a16="http://schemas.microsoft.com/office/drawing/2014/main" id="{564F72FC-EEB0-365C-16DF-D4FDA5E989E2}"/>
              </a:ext>
            </a:extLst>
          </p:cNvPr>
          <p:cNvSpPr>
            <a:spLocks noChangeArrowheads="1" noChangeShapeType="1" noTextEdit="1"/>
          </p:cNvSpPr>
          <p:nvPr/>
        </p:nvSpPr>
        <p:spPr bwMode="auto">
          <a:xfrm rot="6441074">
            <a:off x="7363619" y="4237832"/>
            <a:ext cx="1762125" cy="433387"/>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Modtager</a:t>
            </a:r>
          </a:p>
        </p:txBody>
      </p:sp>
      <p:sp>
        <p:nvSpPr>
          <p:cNvPr id="21510" name="WordArt 8">
            <a:extLst>
              <a:ext uri="{FF2B5EF4-FFF2-40B4-BE49-F238E27FC236}">
                <a16:creationId xmlns:a16="http://schemas.microsoft.com/office/drawing/2014/main" id="{3F8A1D72-BD71-267A-2327-EAAEE55241B3}"/>
              </a:ext>
            </a:extLst>
          </p:cNvPr>
          <p:cNvSpPr>
            <a:spLocks noChangeArrowheads="1" noChangeShapeType="1" noTextEdit="1"/>
          </p:cNvSpPr>
          <p:nvPr/>
        </p:nvSpPr>
        <p:spPr bwMode="auto">
          <a:xfrm rot="-6478762">
            <a:off x="3794125" y="4135438"/>
            <a:ext cx="1647825" cy="523875"/>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Afsender</a:t>
            </a:r>
          </a:p>
        </p:txBody>
      </p:sp>
      <p:sp>
        <p:nvSpPr>
          <p:cNvPr id="21511" name="Text Box 9">
            <a:extLst>
              <a:ext uri="{FF2B5EF4-FFF2-40B4-BE49-F238E27FC236}">
                <a16:creationId xmlns:a16="http://schemas.microsoft.com/office/drawing/2014/main" id="{1856080C-A29B-9CBC-A9F7-0092C423FC92}"/>
              </a:ext>
            </a:extLst>
          </p:cNvPr>
          <p:cNvSpPr txBox="1">
            <a:spLocks noChangeArrowheads="1"/>
          </p:cNvSpPr>
          <p:nvPr/>
        </p:nvSpPr>
        <p:spPr bwMode="auto">
          <a:xfrm>
            <a:off x="468313" y="1484313"/>
            <a:ext cx="3267075" cy="286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da-DK" altLang="da-DK" sz="2400">
                <a:latin typeface="Times New Roman" panose="02020603050405020304" pitchFamily="18" charset="0"/>
              </a:rPr>
              <a:t>2. Sprog</a:t>
            </a:r>
          </a:p>
          <a:p>
            <a:pPr eaLnBrk="1" hangingPunct="1">
              <a:lnSpc>
                <a:spcPct val="100000"/>
              </a:lnSpc>
              <a:spcBef>
                <a:spcPct val="50000"/>
              </a:spcBef>
              <a:buFontTx/>
              <a:buChar char="-"/>
            </a:pPr>
            <a:r>
              <a:rPr lang="da-DK" altLang="da-DK" sz="2400">
                <a:latin typeface="Times New Roman" panose="02020603050405020304" pitchFamily="18" charset="0"/>
              </a:rPr>
              <a:t> Dækker alle aspekter af den sproglige analyse, fx korrekthed og lix, men også hvilket/hvilke sprog, der kommunikeres på.</a:t>
            </a:r>
          </a:p>
        </p:txBody>
      </p:sp>
      <p:sp>
        <p:nvSpPr>
          <p:cNvPr id="21512" name="WordArt 10">
            <a:extLst>
              <a:ext uri="{FF2B5EF4-FFF2-40B4-BE49-F238E27FC236}">
                <a16:creationId xmlns:a16="http://schemas.microsoft.com/office/drawing/2014/main" id="{92636165-6AD5-C54F-36AB-94F2F08D77D3}"/>
              </a:ext>
            </a:extLst>
          </p:cNvPr>
          <p:cNvSpPr>
            <a:spLocks noChangeArrowheads="1" noChangeShapeType="1" noTextEdit="1"/>
          </p:cNvSpPr>
          <p:nvPr/>
        </p:nvSpPr>
        <p:spPr bwMode="auto">
          <a:xfrm rot="10800000">
            <a:off x="5940425" y="5661025"/>
            <a:ext cx="1368425" cy="215900"/>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Emne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AutoShape 2">
            <a:extLst>
              <a:ext uri="{FF2B5EF4-FFF2-40B4-BE49-F238E27FC236}">
                <a16:creationId xmlns:a16="http://schemas.microsoft.com/office/drawing/2014/main" id="{947E9993-59DE-9407-3912-66E57856A17B}"/>
              </a:ext>
            </a:extLst>
          </p:cNvPr>
          <p:cNvSpPr>
            <a:spLocks noChangeArrowheads="1"/>
          </p:cNvSpPr>
          <p:nvPr/>
        </p:nvSpPr>
        <p:spPr bwMode="auto">
          <a:xfrm>
            <a:off x="4427538" y="1773238"/>
            <a:ext cx="4033837" cy="3671887"/>
          </a:xfrm>
          <a:prstGeom prst="pentagon">
            <a:avLst/>
          </a:prstGeom>
          <a:solidFill>
            <a:schemeClr val="accent1"/>
          </a:solidFill>
          <a:ln w="9525">
            <a:solidFill>
              <a:schemeClr val="tx1"/>
            </a:solidFill>
            <a:miter lim="800000"/>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da-DK" altLang="da-DK" sz="1800">
              <a:latin typeface="Arial" panose="020B0604020202020204" pitchFamily="34" charset="0"/>
            </a:endParaRPr>
          </a:p>
        </p:txBody>
      </p:sp>
      <p:sp>
        <p:nvSpPr>
          <p:cNvPr id="23554" name="Rectangle 3">
            <a:extLst>
              <a:ext uri="{FF2B5EF4-FFF2-40B4-BE49-F238E27FC236}">
                <a16:creationId xmlns:a16="http://schemas.microsoft.com/office/drawing/2014/main" id="{E7C8FE80-D241-2E47-BA83-2D2C866708FE}"/>
              </a:ext>
            </a:extLst>
          </p:cNvPr>
          <p:cNvSpPr>
            <a:spLocks noChangeArrowheads="1"/>
          </p:cNvSpPr>
          <p:nvPr/>
        </p:nvSpPr>
        <p:spPr bwMode="auto">
          <a:xfrm>
            <a:off x="0" y="115888"/>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a-DK" altLang="da-DK" sz="4400">
                <a:solidFill>
                  <a:srgbClr val="660066"/>
                </a:solidFill>
                <a:latin typeface="Baskerville Old Face" panose="02020602080505020303" pitchFamily="18" charset="77"/>
              </a:rPr>
              <a:t>Kommunikationssituationens 5 faktorer</a:t>
            </a:r>
          </a:p>
        </p:txBody>
      </p:sp>
      <p:sp>
        <p:nvSpPr>
          <p:cNvPr id="23555" name="WordArt 4">
            <a:extLst>
              <a:ext uri="{FF2B5EF4-FFF2-40B4-BE49-F238E27FC236}">
                <a16:creationId xmlns:a16="http://schemas.microsoft.com/office/drawing/2014/main" id="{583237F7-7651-BD6C-190B-EAED320EF6FB}"/>
              </a:ext>
            </a:extLst>
          </p:cNvPr>
          <p:cNvSpPr>
            <a:spLocks noChangeArrowheads="1" noChangeShapeType="1" noTextEdit="1"/>
          </p:cNvSpPr>
          <p:nvPr/>
        </p:nvSpPr>
        <p:spPr bwMode="auto">
          <a:xfrm rot="1993902">
            <a:off x="7019925" y="2133600"/>
            <a:ext cx="1243013" cy="301625"/>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Kanal</a:t>
            </a:r>
          </a:p>
        </p:txBody>
      </p:sp>
      <p:sp>
        <p:nvSpPr>
          <p:cNvPr id="23556" name="WordArt 5">
            <a:extLst>
              <a:ext uri="{FF2B5EF4-FFF2-40B4-BE49-F238E27FC236}">
                <a16:creationId xmlns:a16="http://schemas.microsoft.com/office/drawing/2014/main" id="{F5A93DED-C704-43AD-F2A7-7A0758689749}"/>
              </a:ext>
            </a:extLst>
          </p:cNvPr>
          <p:cNvSpPr>
            <a:spLocks noChangeArrowheads="1" noChangeShapeType="1" noTextEdit="1"/>
          </p:cNvSpPr>
          <p:nvPr/>
        </p:nvSpPr>
        <p:spPr bwMode="auto">
          <a:xfrm rot="-2224997">
            <a:off x="4716463" y="2060575"/>
            <a:ext cx="1085850" cy="431800"/>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Sprog</a:t>
            </a:r>
          </a:p>
        </p:txBody>
      </p:sp>
      <p:sp>
        <p:nvSpPr>
          <p:cNvPr id="23557" name="WordArt 6">
            <a:extLst>
              <a:ext uri="{FF2B5EF4-FFF2-40B4-BE49-F238E27FC236}">
                <a16:creationId xmlns:a16="http://schemas.microsoft.com/office/drawing/2014/main" id="{C2EF00A3-FC05-A83F-3A3B-71884A9F0968}"/>
              </a:ext>
            </a:extLst>
          </p:cNvPr>
          <p:cNvSpPr>
            <a:spLocks noChangeArrowheads="1" noChangeShapeType="1" noTextEdit="1"/>
          </p:cNvSpPr>
          <p:nvPr/>
        </p:nvSpPr>
        <p:spPr bwMode="auto">
          <a:xfrm rot="6441074">
            <a:off x="7363619" y="4237832"/>
            <a:ext cx="1762125" cy="433387"/>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Modtager</a:t>
            </a:r>
          </a:p>
        </p:txBody>
      </p:sp>
      <p:sp>
        <p:nvSpPr>
          <p:cNvPr id="23558" name="WordArt 8">
            <a:extLst>
              <a:ext uri="{FF2B5EF4-FFF2-40B4-BE49-F238E27FC236}">
                <a16:creationId xmlns:a16="http://schemas.microsoft.com/office/drawing/2014/main" id="{2656FC0C-1393-96C9-A59E-F24F7719E405}"/>
              </a:ext>
            </a:extLst>
          </p:cNvPr>
          <p:cNvSpPr>
            <a:spLocks noChangeArrowheads="1" noChangeShapeType="1" noTextEdit="1"/>
          </p:cNvSpPr>
          <p:nvPr/>
        </p:nvSpPr>
        <p:spPr bwMode="auto">
          <a:xfrm rot="-6478762">
            <a:off x="3601244" y="4040982"/>
            <a:ext cx="2014537" cy="647700"/>
          </a:xfrm>
          <a:prstGeom prst="rect">
            <a:avLst/>
          </a:prstGeom>
        </p:spPr>
        <p:txBody>
          <a:bodyPr spcFirstLastPara="1" wrap="none" fromWordArt="1">
            <a:prstTxWarp prst="textArchUp">
              <a:avLst>
                <a:gd name="adj" fmla="val 1086332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Afsender</a:t>
            </a:r>
          </a:p>
        </p:txBody>
      </p:sp>
      <p:sp>
        <p:nvSpPr>
          <p:cNvPr id="23559" name="Text Box 9">
            <a:extLst>
              <a:ext uri="{FF2B5EF4-FFF2-40B4-BE49-F238E27FC236}">
                <a16:creationId xmlns:a16="http://schemas.microsoft.com/office/drawing/2014/main" id="{AB973885-86DC-E5DC-17B0-4B1BA345D75F}"/>
              </a:ext>
            </a:extLst>
          </p:cNvPr>
          <p:cNvSpPr txBox="1">
            <a:spLocks noChangeArrowheads="1"/>
          </p:cNvSpPr>
          <p:nvPr/>
        </p:nvSpPr>
        <p:spPr bwMode="auto">
          <a:xfrm>
            <a:off x="179388" y="1220788"/>
            <a:ext cx="4033837"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da-DK" altLang="da-DK" sz="2400">
                <a:latin typeface="Times New Roman" panose="02020603050405020304" pitchFamily="18" charset="0"/>
              </a:rPr>
              <a:t>3. Emne</a:t>
            </a:r>
          </a:p>
          <a:p>
            <a:pPr eaLnBrk="1" hangingPunct="1">
              <a:lnSpc>
                <a:spcPct val="100000"/>
              </a:lnSpc>
              <a:spcBef>
                <a:spcPct val="50000"/>
              </a:spcBef>
              <a:buFontTx/>
              <a:buChar char="-"/>
            </a:pPr>
            <a:r>
              <a:rPr lang="da-DK" altLang="da-DK" sz="2400">
                <a:latin typeface="Times New Roman" panose="02020603050405020304" pitchFamily="18" charset="0"/>
              </a:rPr>
              <a:t>Dét teksten handler om – groft sagt virkeligheden</a:t>
            </a:r>
          </a:p>
          <a:p>
            <a:pPr eaLnBrk="1" hangingPunct="1">
              <a:lnSpc>
                <a:spcPct val="100000"/>
              </a:lnSpc>
              <a:spcBef>
                <a:spcPct val="50000"/>
              </a:spcBef>
              <a:buFontTx/>
              <a:buChar char="-"/>
            </a:pPr>
            <a:r>
              <a:rPr lang="da-DK" altLang="da-DK" sz="2400">
                <a:latin typeface="Times New Roman" panose="02020603050405020304" pitchFamily="18" charset="0"/>
              </a:rPr>
              <a:t>Eller rettere: Afsenderens konstruktion af virkeligheden; </a:t>
            </a:r>
          </a:p>
          <a:p>
            <a:pPr eaLnBrk="1" hangingPunct="1">
              <a:lnSpc>
                <a:spcPct val="100000"/>
              </a:lnSpc>
              <a:spcBef>
                <a:spcPct val="50000"/>
              </a:spcBef>
              <a:buFontTx/>
              <a:buChar char="-"/>
            </a:pPr>
            <a:r>
              <a:rPr lang="da-DK" altLang="da-DK" sz="2400">
                <a:latin typeface="Times New Roman" panose="02020603050405020304" pitchFamily="18" charset="0"/>
              </a:rPr>
              <a:t>dén konstruktion, mod-tageren skal påduttes</a:t>
            </a:r>
          </a:p>
        </p:txBody>
      </p:sp>
      <p:sp>
        <p:nvSpPr>
          <p:cNvPr id="23560" name="WordArt 10">
            <a:extLst>
              <a:ext uri="{FF2B5EF4-FFF2-40B4-BE49-F238E27FC236}">
                <a16:creationId xmlns:a16="http://schemas.microsoft.com/office/drawing/2014/main" id="{F6C0BAA0-1FC1-C872-F2AB-4E0F204C9E62}"/>
              </a:ext>
            </a:extLst>
          </p:cNvPr>
          <p:cNvSpPr>
            <a:spLocks noChangeArrowheads="1" noChangeShapeType="1" noTextEdit="1"/>
          </p:cNvSpPr>
          <p:nvPr/>
        </p:nvSpPr>
        <p:spPr bwMode="auto">
          <a:xfrm rot="10800000">
            <a:off x="5292725" y="5373688"/>
            <a:ext cx="2303463" cy="719137"/>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Emne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AutoShape 2">
            <a:extLst>
              <a:ext uri="{FF2B5EF4-FFF2-40B4-BE49-F238E27FC236}">
                <a16:creationId xmlns:a16="http://schemas.microsoft.com/office/drawing/2014/main" id="{6D25675F-EBC1-10D6-5A6B-EF4125D86C39}"/>
              </a:ext>
            </a:extLst>
          </p:cNvPr>
          <p:cNvSpPr>
            <a:spLocks noChangeArrowheads="1"/>
          </p:cNvSpPr>
          <p:nvPr/>
        </p:nvSpPr>
        <p:spPr bwMode="auto">
          <a:xfrm>
            <a:off x="4427538" y="1773238"/>
            <a:ext cx="4033837" cy="3671887"/>
          </a:xfrm>
          <a:prstGeom prst="pentagon">
            <a:avLst/>
          </a:prstGeom>
          <a:solidFill>
            <a:schemeClr val="accent1"/>
          </a:solidFill>
          <a:ln w="9525">
            <a:solidFill>
              <a:schemeClr val="tx1"/>
            </a:solidFill>
            <a:miter lim="800000"/>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da-DK" altLang="da-DK" sz="1800">
              <a:latin typeface="Arial" panose="020B0604020202020204" pitchFamily="34" charset="0"/>
            </a:endParaRPr>
          </a:p>
        </p:txBody>
      </p:sp>
      <p:sp>
        <p:nvSpPr>
          <p:cNvPr id="25602" name="Rectangle 3">
            <a:extLst>
              <a:ext uri="{FF2B5EF4-FFF2-40B4-BE49-F238E27FC236}">
                <a16:creationId xmlns:a16="http://schemas.microsoft.com/office/drawing/2014/main" id="{C49DD520-16BA-96B2-3680-DA690951AE48}"/>
              </a:ext>
            </a:extLst>
          </p:cNvPr>
          <p:cNvSpPr>
            <a:spLocks noChangeArrowheads="1"/>
          </p:cNvSpPr>
          <p:nvPr/>
        </p:nvSpPr>
        <p:spPr bwMode="auto">
          <a:xfrm>
            <a:off x="0" y="115888"/>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a-DK" altLang="da-DK" sz="4400">
                <a:solidFill>
                  <a:srgbClr val="660066"/>
                </a:solidFill>
                <a:latin typeface="Baskerville Old Face" panose="02020602080505020303" pitchFamily="18" charset="77"/>
              </a:rPr>
              <a:t>Kommunikationssituationens 5 faktorer</a:t>
            </a:r>
          </a:p>
        </p:txBody>
      </p:sp>
      <p:sp>
        <p:nvSpPr>
          <p:cNvPr id="25603" name="WordArt 4">
            <a:extLst>
              <a:ext uri="{FF2B5EF4-FFF2-40B4-BE49-F238E27FC236}">
                <a16:creationId xmlns:a16="http://schemas.microsoft.com/office/drawing/2014/main" id="{63FFBD35-BCBA-D63B-00B0-1B9B395A0D87}"/>
              </a:ext>
            </a:extLst>
          </p:cNvPr>
          <p:cNvSpPr>
            <a:spLocks noChangeArrowheads="1" noChangeShapeType="1" noTextEdit="1"/>
          </p:cNvSpPr>
          <p:nvPr/>
        </p:nvSpPr>
        <p:spPr bwMode="auto">
          <a:xfrm rot="1993902">
            <a:off x="6516688" y="1844675"/>
            <a:ext cx="2197100" cy="1035050"/>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Kanal</a:t>
            </a:r>
          </a:p>
        </p:txBody>
      </p:sp>
      <p:sp>
        <p:nvSpPr>
          <p:cNvPr id="25604" name="WordArt 5">
            <a:extLst>
              <a:ext uri="{FF2B5EF4-FFF2-40B4-BE49-F238E27FC236}">
                <a16:creationId xmlns:a16="http://schemas.microsoft.com/office/drawing/2014/main" id="{592BEA49-5BD3-170E-16D1-BC6E1D4DAA92}"/>
              </a:ext>
            </a:extLst>
          </p:cNvPr>
          <p:cNvSpPr>
            <a:spLocks noChangeArrowheads="1" noChangeShapeType="1" noTextEdit="1"/>
          </p:cNvSpPr>
          <p:nvPr/>
        </p:nvSpPr>
        <p:spPr bwMode="auto">
          <a:xfrm rot="-2224997">
            <a:off x="4716463" y="2060575"/>
            <a:ext cx="1085850" cy="431800"/>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Sprog</a:t>
            </a:r>
          </a:p>
        </p:txBody>
      </p:sp>
      <p:sp>
        <p:nvSpPr>
          <p:cNvPr id="25605" name="WordArt 6">
            <a:extLst>
              <a:ext uri="{FF2B5EF4-FFF2-40B4-BE49-F238E27FC236}">
                <a16:creationId xmlns:a16="http://schemas.microsoft.com/office/drawing/2014/main" id="{1BD44946-DADE-B744-475D-1799B3DD2036}"/>
              </a:ext>
            </a:extLst>
          </p:cNvPr>
          <p:cNvSpPr>
            <a:spLocks noChangeArrowheads="1" noChangeShapeType="1" noTextEdit="1"/>
          </p:cNvSpPr>
          <p:nvPr/>
        </p:nvSpPr>
        <p:spPr bwMode="auto">
          <a:xfrm rot="6441074">
            <a:off x="7363619" y="4237832"/>
            <a:ext cx="1762125" cy="433387"/>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Modtager</a:t>
            </a:r>
          </a:p>
        </p:txBody>
      </p:sp>
      <p:sp>
        <p:nvSpPr>
          <p:cNvPr id="25606" name="WordArt 8">
            <a:extLst>
              <a:ext uri="{FF2B5EF4-FFF2-40B4-BE49-F238E27FC236}">
                <a16:creationId xmlns:a16="http://schemas.microsoft.com/office/drawing/2014/main" id="{2864C3BE-CCA5-1198-7ECE-73E4E872B0AF}"/>
              </a:ext>
            </a:extLst>
          </p:cNvPr>
          <p:cNvSpPr>
            <a:spLocks noChangeArrowheads="1" noChangeShapeType="1" noTextEdit="1"/>
          </p:cNvSpPr>
          <p:nvPr/>
        </p:nvSpPr>
        <p:spPr bwMode="auto">
          <a:xfrm rot="-6478762">
            <a:off x="3794125" y="4135438"/>
            <a:ext cx="1647825" cy="523875"/>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Afsender</a:t>
            </a:r>
          </a:p>
        </p:txBody>
      </p:sp>
      <p:sp>
        <p:nvSpPr>
          <p:cNvPr id="25607" name="Text Box 9">
            <a:extLst>
              <a:ext uri="{FF2B5EF4-FFF2-40B4-BE49-F238E27FC236}">
                <a16:creationId xmlns:a16="http://schemas.microsoft.com/office/drawing/2014/main" id="{DBA9F1A1-1E54-8CD6-4E93-42C3DC195D00}"/>
              </a:ext>
            </a:extLst>
          </p:cNvPr>
          <p:cNvSpPr txBox="1">
            <a:spLocks noChangeArrowheads="1"/>
          </p:cNvSpPr>
          <p:nvPr/>
        </p:nvSpPr>
        <p:spPr bwMode="auto">
          <a:xfrm>
            <a:off x="395288" y="1628775"/>
            <a:ext cx="360045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da-DK" altLang="da-DK" sz="2400">
                <a:latin typeface="Times New Roman" panose="02020603050405020304" pitchFamily="18" charset="0"/>
              </a:rPr>
              <a:t>4. Kanal</a:t>
            </a:r>
          </a:p>
          <a:p>
            <a:pPr eaLnBrk="1" hangingPunct="1">
              <a:lnSpc>
                <a:spcPct val="100000"/>
              </a:lnSpc>
              <a:spcBef>
                <a:spcPct val="50000"/>
              </a:spcBef>
              <a:buFontTx/>
              <a:buNone/>
            </a:pPr>
            <a:r>
              <a:rPr lang="da-DK" altLang="da-DK" sz="2400">
                <a:latin typeface="Times New Roman" panose="02020603050405020304" pitchFamily="18" charset="0"/>
              </a:rPr>
              <a:t>-  Både det fysiske medium og den sociale institution som tillader og muliggør overførslen af kommunikationen. Eksempler: Dette klasseværelse, internettet, en avis.</a:t>
            </a:r>
          </a:p>
        </p:txBody>
      </p:sp>
      <p:sp>
        <p:nvSpPr>
          <p:cNvPr id="25608" name="WordArt 10">
            <a:extLst>
              <a:ext uri="{FF2B5EF4-FFF2-40B4-BE49-F238E27FC236}">
                <a16:creationId xmlns:a16="http://schemas.microsoft.com/office/drawing/2014/main" id="{C8BFD0EB-2A6D-ED00-184E-1ACC532983EF}"/>
              </a:ext>
            </a:extLst>
          </p:cNvPr>
          <p:cNvSpPr>
            <a:spLocks noChangeArrowheads="1" noChangeShapeType="1" noTextEdit="1"/>
          </p:cNvSpPr>
          <p:nvPr/>
        </p:nvSpPr>
        <p:spPr bwMode="auto">
          <a:xfrm rot="10800000">
            <a:off x="5795963" y="5661025"/>
            <a:ext cx="1368425" cy="215900"/>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Emne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AutoShape 2">
            <a:extLst>
              <a:ext uri="{FF2B5EF4-FFF2-40B4-BE49-F238E27FC236}">
                <a16:creationId xmlns:a16="http://schemas.microsoft.com/office/drawing/2014/main" id="{A5A9D45E-3347-A249-AB23-46280FCAF0E3}"/>
              </a:ext>
            </a:extLst>
          </p:cNvPr>
          <p:cNvSpPr>
            <a:spLocks noChangeArrowheads="1"/>
          </p:cNvSpPr>
          <p:nvPr/>
        </p:nvSpPr>
        <p:spPr bwMode="auto">
          <a:xfrm>
            <a:off x="4427538" y="1773238"/>
            <a:ext cx="4033837" cy="3671887"/>
          </a:xfrm>
          <a:prstGeom prst="pentagon">
            <a:avLst/>
          </a:prstGeom>
          <a:solidFill>
            <a:schemeClr val="accent1"/>
          </a:solidFill>
          <a:ln w="9525">
            <a:solidFill>
              <a:schemeClr val="tx1"/>
            </a:solidFill>
            <a:miter lim="800000"/>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da-DK" altLang="da-DK" sz="1800">
              <a:latin typeface="Arial" panose="020B0604020202020204" pitchFamily="34" charset="0"/>
            </a:endParaRPr>
          </a:p>
        </p:txBody>
      </p:sp>
      <p:sp>
        <p:nvSpPr>
          <p:cNvPr id="27650" name="Rectangle 3">
            <a:extLst>
              <a:ext uri="{FF2B5EF4-FFF2-40B4-BE49-F238E27FC236}">
                <a16:creationId xmlns:a16="http://schemas.microsoft.com/office/drawing/2014/main" id="{C48D10FE-04D8-818F-8DF4-90E8D6853C76}"/>
              </a:ext>
            </a:extLst>
          </p:cNvPr>
          <p:cNvSpPr>
            <a:spLocks noChangeArrowheads="1"/>
          </p:cNvSpPr>
          <p:nvPr/>
        </p:nvSpPr>
        <p:spPr bwMode="auto">
          <a:xfrm>
            <a:off x="0" y="115888"/>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a-DK" altLang="da-DK" sz="4400">
                <a:solidFill>
                  <a:srgbClr val="660066"/>
                </a:solidFill>
                <a:latin typeface="Baskerville Old Face" panose="02020602080505020303" pitchFamily="18" charset="77"/>
              </a:rPr>
              <a:t>Kommunikationssituationens 5 faktorer</a:t>
            </a:r>
          </a:p>
        </p:txBody>
      </p:sp>
      <p:sp>
        <p:nvSpPr>
          <p:cNvPr id="27651" name="WordArt 4">
            <a:extLst>
              <a:ext uri="{FF2B5EF4-FFF2-40B4-BE49-F238E27FC236}">
                <a16:creationId xmlns:a16="http://schemas.microsoft.com/office/drawing/2014/main" id="{A823CE84-4CFA-CFFE-ABE7-1B9D5B9B0025}"/>
              </a:ext>
            </a:extLst>
          </p:cNvPr>
          <p:cNvSpPr>
            <a:spLocks noChangeArrowheads="1" noChangeShapeType="1" noTextEdit="1"/>
          </p:cNvSpPr>
          <p:nvPr/>
        </p:nvSpPr>
        <p:spPr bwMode="auto">
          <a:xfrm rot="1993902">
            <a:off x="7019925" y="2133600"/>
            <a:ext cx="1243013" cy="301625"/>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Kanal</a:t>
            </a:r>
          </a:p>
        </p:txBody>
      </p:sp>
      <p:sp>
        <p:nvSpPr>
          <p:cNvPr id="27652" name="WordArt 5">
            <a:extLst>
              <a:ext uri="{FF2B5EF4-FFF2-40B4-BE49-F238E27FC236}">
                <a16:creationId xmlns:a16="http://schemas.microsoft.com/office/drawing/2014/main" id="{74BAEF55-C80E-A71D-511A-D256985C8FA2}"/>
              </a:ext>
            </a:extLst>
          </p:cNvPr>
          <p:cNvSpPr>
            <a:spLocks noChangeArrowheads="1" noChangeShapeType="1" noTextEdit="1"/>
          </p:cNvSpPr>
          <p:nvPr/>
        </p:nvSpPr>
        <p:spPr bwMode="auto">
          <a:xfrm rot="-2224997">
            <a:off x="4716463" y="2060575"/>
            <a:ext cx="1085850" cy="431800"/>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Sprog</a:t>
            </a:r>
          </a:p>
        </p:txBody>
      </p:sp>
      <p:sp>
        <p:nvSpPr>
          <p:cNvPr id="27653" name="WordArt 6">
            <a:extLst>
              <a:ext uri="{FF2B5EF4-FFF2-40B4-BE49-F238E27FC236}">
                <a16:creationId xmlns:a16="http://schemas.microsoft.com/office/drawing/2014/main" id="{94494D0D-F8BE-8322-0616-7817273B699E}"/>
              </a:ext>
            </a:extLst>
          </p:cNvPr>
          <p:cNvSpPr>
            <a:spLocks noChangeArrowheads="1" noChangeShapeType="1" noTextEdit="1"/>
          </p:cNvSpPr>
          <p:nvPr/>
        </p:nvSpPr>
        <p:spPr bwMode="auto">
          <a:xfrm rot="6501795">
            <a:off x="6815137" y="3616326"/>
            <a:ext cx="2447925" cy="1492250"/>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Modtager</a:t>
            </a:r>
          </a:p>
        </p:txBody>
      </p:sp>
      <p:sp>
        <p:nvSpPr>
          <p:cNvPr id="27654" name="WordArt 8">
            <a:extLst>
              <a:ext uri="{FF2B5EF4-FFF2-40B4-BE49-F238E27FC236}">
                <a16:creationId xmlns:a16="http://schemas.microsoft.com/office/drawing/2014/main" id="{BB772FDB-0BFB-FF10-599C-AF8037D688BE}"/>
              </a:ext>
            </a:extLst>
          </p:cNvPr>
          <p:cNvSpPr>
            <a:spLocks noChangeArrowheads="1" noChangeShapeType="1" noTextEdit="1"/>
          </p:cNvSpPr>
          <p:nvPr/>
        </p:nvSpPr>
        <p:spPr bwMode="auto">
          <a:xfrm rot="-6478762">
            <a:off x="3794125" y="4135438"/>
            <a:ext cx="1647825" cy="523875"/>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Afsender</a:t>
            </a:r>
          </a:p>
        </p:txBody>
      </p:sp>
      <p:sp>
        <p:nvSpPr>
          <p:cNvPr id="27655" name="Text Box 9">
            <a:extLst>
              <a:ext uri="{FF2B5EF4-FFF2-40B4-BE49-F238E27FC236}">
                <a16:creationId xmlns:a16="http://schemas.microsoft.com/office/drawing/2014/main" id="{8472928B-D956-EF6E-3102-2B7FF071ED28}"/>
              </a:ext>
            </a:extLst>
          </p:cNvPr>
          <p:cNvSpPr txBox="1">
            <a:spLocks noChangeArrowheads="1"/>
          </p:cNvSpPr>
          <p:nvPr/>
        </p:nvSpPr>
        <p:spPr bwMode="auto">
          <a:xfrm>
            <a:off x="250825" y="1220788"/>
            <a:ext cx="3817938" cy="304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da-DK" altLang="da-DK" sz="2400">
                <a:latin typeface="Times New Roman" panose="02020603050405020304" pitchFamily="18" charset="0"/>
              </a:rPr>
              <a:t>5. Modtager</a:t>
            </a:r>
          </a:p>
          <a:p>
            <a:pPr eaLnBrk="1" hangingPunct="1">
              <a:lnSpc>
                <a:spcPct val="100000"/>
              </a:lnSpc>
              <a:spcBef>
                <a:spcPct val="50000"/>
              </a:spcBef>
              <a:buFontTx/>
              <a:buChar char="-"/>
            </a:pPr>
            <a:r>
              <a:rPr lang="da-DK" altLang="da-DK" sz="2400">
                <a:latin typeface="Times New Roman" panose="02020603050405020304" pitchFamily="18" charset="0"/>
              </a:rPr>
              <a:t>Den eller de personer, som afsenderen vil dele teksten med.</a:t>
            </a:r>
          </a:p>
          <a:p>
            <a:pPr eaLnBrk="1" hangingPunct="1">
              <a:lnSpc>
                <a:spcPct val="100000"/>
              </a:lnSpc>
              <a:spcBef>
                <a:spcPct val="50000"/>
              </a:spcBef>
              <a:buFontTx/>
              <a:buChar char="-"/>
            </a:pPr>
            <a:r>
              <a:rPr lang="da-DK" altLang="da-DK" sz="2400">
                <a:latin typeface="Times New Roman" panose="02020603050405020304" pitchFamily="18" charset="0"/>
              </a:rPr>
              <a:t>Man skelner mellem den implicitte og eksplicitte modtager.</a:t>
            </a:r>
          </a:p>
        </p:txBody>
      </p:sp>
      <p:sp>
        <p:nvSpPr>
          <p:cNvPr id="27656" name="WordArt 10">
            <a:extLst>
              <a:ext uri="{FF2B5EF4-FFF2-40B4-BE49-F238E27FC236}">
                <a16:creationId xmlns:a16="http://schemas.microsoft.com/office/drawing/2014/main" id="{57C5779F-3C0D-B81D-87CD-023092BE5ADC}"/>
              </a:ext>
            </a:extLst>
          </p:cNvPr>
          <p:cNvSpPr>
            <a:spLocks noChangeArrowheads="1" noChangeShapeType="1" noTextEdit="1"/>
          </p:cNvSpPr>
          <p:nvPr/>
        </p:nvSpPr>
        <p:spPr bwMode="auto">
          <a:xfrm rot="10800000">
            <a:off x="5724525" y="5661025"/>
            <a:ext cx="1368425" cy="215900"/>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Emne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a:extLst>
              <a:ext uri="{FF2B5EF4-FFF2-40B4-BE49-F238E27FC236}">
                <a16:creationId xmlns:a16="http://schemas.microsoft.com/office/drawing/2014/main" id="{64ADBBD7-408A-8D18-229E-6F01BC46CCA8}"/>
              </a:ext>
            </a:extLst>
          </p:cNvPr>
          <p:cNvSpPr>
            <a:spLocks noGrp="1" noChangeArrowheads="1"/>
          </p:cNvSpPr>
          <p:nvPr>
            <p:ph type="title"/>
          </p:nvPr>
        </p:nvSpPr>
        <p:spPr>
          <a:xfrm>
            <a:off x="395288" y="1125538"/>
            <a:ext cx="8075612" cy="3946525"/>
          </a:xfrm>
        </p:spPr>
        <p:txBody>
          <a:bodyPr/>
          <a:lstStyle/>
          <a:p>
            <a:pPr eaLnBrk="1" hangingPunct="1"/>
            <a:r>
              <a:rPr lang="da-DK" altLang="da-DK" sz="2800" u="sng">
                <a:latin typeface="Times New Roman" panose="02020603050405020304" pitchFamily="18" charset="0"/>
              </a:rPr>
              <a:t>Det var det basale.</a:t>
            </a:r>
            <a:br>
              <a:rPr lang="da-DK" altLang="da-DK" sz="2800">
                <a:latin typeface="Times New Roman" panose="02020603050405020304" pitchFamily="18" charset="0"/>
              </a:rPr>
            </a:br>
            <a:br>
              <a:rPr lang="da-DK" altLang="da-DK" sz="2800">
                <a:latin typeface="Times New Roman" panose="02020603050405020304" pitchFamily="18" charset="0"/>
              </a:rPr>
            </a:br>
            <a:r>
              <a:rPr lang="da-DK" altLang="da-DK" sz="2800">
                <a:latin typeface="Times New Roman" panose="02020603050405020304" pitchFamily="18" charset="0"/>
              </a:rPr>
              <a:t>For at kunne tale om god og velfungerende kommunikation skal disse fem faktorer spille sammen, og det er vigtigt at huske på, at de alle er lige vigtige.</a:t>
            </a:r>
            <a:br>
              <a:rPr lang="da-DK" altLang="da-DK" sz="2800">
                <a:latin typeface="Times New Roman" panose="02020603050405020304" pitchFamily="18" charset="0"/>
              </a:rPr>
            </a:br>
            <a:br>
              <a:rPr lang="da-DK" altLang="da-DK" sz="2800">
                <a:latin typeface="Times New Roman" panose="02020603050405020304" pitchFamily="18" charset="0"/>
              </a:rPr>
            </a:br>
            <a:r>
              <a:rPr lang="da-DK" altLang="da-DK" sz="2800">
                <a:latin typeface="Times New Roman" panose="02020603050405020304" pitchFamily="18" charset="0"/>
              </a:rPr>
              <a:t>Men man kan godt gøre det lidt mere indviklet, for til hver af disse fem faktorer, hører der et krav for at man kan tale om god og velfungerende kommunikation…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AutoShape 2">
            <a:extLst>
              <a:ext uri="{FF2B5EF4-FFF2-40B4-BE49-F238E27FC236}">
                <a16:creationId xmlns:a16="http://schemas.microsoft.com/office/drawing/2014/main" id="{4C7E7AE5-1052-24FC-9C39-9CF8AE12BB90}"/>
              </a:ext>
            </a:extLst>
          </p:cNvPr>
          <p:cNvSpPr>
            <a:spLocks noChangeArrowheads="1"/>
          </p:cNvSpPr>
          <p:nvPr/>
        </p:nvSpPr>
        <p:spPr bwMode="auto">
          <a:xfrm>
            <a:off x="4427538" y="1773238"/>
            <a:ext cx="4033837" cy="3671887"/>
          </a:xfrm>
          <a:prstGeom prst="pentagon">
            <a:avLst/>
          </a:prstGeom>
          <a:solidFill>
            <a:schemeClr val="accent1"/>
          </a:solidFill>
          <a:ln w="9525">
            <a:solidFill>
              <a:schemeClr val="tx1"/>
            </a:solidFill>
            <a:miter lim="800000"/>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da-DK" altLang="da-DK" sz="1800">
              <a:latin typeface="Arial" panose="020B0604020202020204" pitchFamily="34" charset="0"/>
            </a:endParaRPr>
          </a:p>
        </p:txBody>
      </p:sp>
      <p:sp>
        <p:nvSpPr>
          <p:cNvPr id="31746" name="Rectangle 3">
            <a:extLst>
              <a:ext uri="{FF2B5EF4-FFF2-40B4-BE49-F238E27FC236}">
                <a16:creationId xmlns:a16="http://schemas.microsoft.com/office/drawing/2014/main" id="{21CD378B-B3BE-8F52-3C95-DD3692B9BDE6}"/>
              </a:ext>
            </a:extLst>
          </p:cNvPr>
          <p:cNvSpPr>
            <a:spLocks noChangeArrowheads="1"/>
          </p:cNvSpPr>
          <p:nvPr/>
        </p:nvSpPr>
        <p:spPr bwMode="auto">
          <a:xfrm>
            <a:off x="0" y="115888"/>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a-DK" altLang="da-DK" sz="4400" b="1">
                <a:solidFill>
                  <a:srgbClr val="660066"/>
                </a:solidFill>
                <a:latin typeface="Baskerville Old Face" panose="02020602080505020303" pitchFamily="18" charset="77"/>
              </a:rPr>
              <a:t>Krav</a:t>
            </a:r>
            <a:r>
              <a:rPr lang="da-DK" altLang="da-DK" sz="3600" b="1">
                <a:solidFill>
                  <a:srgbClr val="660066"/>
                </a:solidFill>
                <a:latin typeface="Baskerville Old Face" panose="02020602080505020303" pitchFamily="18" charset="77"/>
              </a:rPr>
              <a:t> til kommunikationssituationens 5 faktorer</a:t>
            </a:r>
          </a:p>
        </p:txBody>
      </p:sp>
      <p:sp>
        <p:nvSpPr>
          <p:cNvPr id="31747" name="WordArt 4">
            <a:extLst>
              <a:ext uri="{FF2B5EF4-FFF2-40B4-BE49-F238E27FC236}">
                <a16:creationId xmlns:a16="http://schemas.microsoft.com/office/drawing/2014/main" id="{38C4AB18-36E6-AE63-5F7E-906833795F9F}"/>
              </a:ext>
            </a:extLst>
          </p:cNvPr>
          <p:cNvSpPr>
            <a:spLocks noChangeArrowheads="1" noChangeShapeType="1" noTextEdit="1"/>
          </p:cNvSpPr>
          <p:nvPr/>
        </p:nvSpPr>
        <p:spPr bwMode="auto">
          <a:xfrm rot="1993902">
            <a:off x="7019925" y="2133600"/>
            <a:ext cx="1243013" cy="301625"/>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Kanal</a:t>
            </a:r>
          </a:p>
        </p:txBody>
      </p:sp>
      <p:sp>
        <p:nvSpPr>
          <p:cNvPr id="31748" name="WordArt 5">
            <a:extLst>
              <a:ext uri="{FF2B5EF4-FFF2-40B4-BE49-F238E27FC236}">
                <a16:creationId xmlns:a16="http://schemas.microsoft.com/office/drawing/2014/main" id="{FC8C2EA5-F5B4-6C6A-AA4F-B994FAD2404D}"/>
              </a:ext>
            </a:extLst>
          </p:cNvPr>
          <p:cNvSpPr>
            <a:spLocks noChangeArrowheads="1" noChangeShapeType="1" noTextEdit="1"/>
          </p:cNvSpPr>
          <p:nvPr/>
        </p:nvSpPr>
        <p:spPr bwMode="auto">
          <a:xfrm rot="-2224997">
            <a:off x="4716463" y="2060575"/>
            <a:ext cx="1085850" cy="431800"/>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Sprog</a:t>
            </a:r>
          </a:p>
        </p:txBody>
      </p:sp>
      <p:sp>
        <p:nvSpPr>
          <p:cNvPr id="31749" name="WordArt 6">
            <a:extLst>
              <a:ext uri="{FF2B5EF4-FFF2-40B4-BE49-F238E27FC236}">
                <a16:creationId xmlns:a16="http://schemas.microsoft.com/office/drawing/2014/main" id="{868C7356-3CAE-E049-3267-7277CB8D93DE}"/>
              </a:ext>
            </a:extLst>
          </p:cNvPr>
          <p:cNvSpPr>
            <a:spLocks noChangeArrowheads="1" noChangeShapeType="1" noTextEdit="1"/>
          </p:cNvSpPr>
          <p:nvPr/>
        </p:nvSpPr>
        <p:spPr bwMode="auto">
          <a:xfrm rot="6441074">
            <a:off x="7363619" y="4237832"/>
            <a:ext cx="1762125" cy="433387"/>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Modtager</a:t>
            </a:r>
          </a:p>
        </p:txBody>
      </p:sp>
      <p:sp>
        <p:nvSpPr>
          <p:cNvPr id="31750" name="WordArt 8">
            <a:extLst>
              <a:ext uri="{FF2B5EF4-FFF2-40B4-BE49-F238E27FC236}">
                <a16:creationId xmlns:a16="http://schemas.microsoft.com/office/drawing/2014/main" id="{D7D5E6D9-3DA6-7BF6-2457-77B54DDB6371}"/>
              </a:ext>
            </a:extLst>
          </p:cNvPr>
          <p:cNvSpPr>
            <a:spLocks noChangeArrowheads="1" noChangeShapeType="1" noTextEdit="1"/>
          </p:cNvSpPr>
          <p:nvPr/>
        </p:nvSpPr>
        <p:spPr bwMode="auto">
          <a:xfrm rot="-6478762">
            <a:off x="3794125" y="4135438"/>
            <a:ext cx="1647825" cy="523875"/>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Afsender</a:t>
            </a:r>
          </a:p>
        </p:txBody>
      </p:sp>
      <p:sp>
        <p:nvSpPr>
          <p:cNvPr id="31751" name="Text Box 9">
            <a:extLst>
              <a:ext uri="{FF2B5EF4-FFF2-40B4-BE49-F238E27FC236}">
                <a16:creationId xmlns:a16="http://schemas.microsoft.com/office/drawing/2014/main" id="{5A62EF27-6A44-EE7F-38EA-F54A5E66C304}"/>
              </a:ext>
            </a:extLst>
          </p:cNvPr>
          <p:cNvSpPr txBox="1">
            <a:spLocks noChangeArrowheads="1"/>
          </p:cNvSpPr>
          <p:nvPr/>
        </p:nvSpPr>
        <p:spPr bwMode="auto">
          <a:xfrm>
            <a:off x="323850" y="2060575"/>
            <a:ext cx="3455988"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AutoNum type="arabicPeriod"/>
            </a:pPr>
            <a:endParaRPr lang="da-DK" altLang="da-DK" sz="3600">
              <a:solidFill>
                <a:srgbClr val="660066"/>
              </a:solidFill>
              <a:latin typeface="Times New Roman" panose="02020603050405020304" pitchFamily="18" charset="0"/>
            </a:endParaRPr>
          </a:p>
        </p:txBody>
      </p:sp>
      <p:sp>
        <p:nvSpPr>
          <p:cNvPr id="31752" name="Line 10">
            <a:extLst>
              <a:ext uri="{FF2B5EF4-FFF2-40B4-BE49-F238E27FC236}">
                <a16:creationId xmlns:a16="http://schemas.microsoft.com/office/drawing/2014/main" id="{2CFBC09C-6627-0E6F-76AB-8E14BE03B45C}"/>
              </a:ext>
            </a:extLst>
          </p:cNvPr>
          <p:cNvSpPr>
            <a:spLocks noChangeShapeType="1"/>
          </p:cNvSpPr>
          <p:nvPr/>
        </p:nvSpPr>
        <p:spPr bwMode="auto">
          <a:xfrm flipV="1">
            <a:off x="5219700" y="3141663"/>
            <a:ext cx="3240088" cy="230346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a-DK"/>
          </a:p>
        </p:txBody>
      </p:sp>
      <p:sp>
        <p:nvSpPr>
          <p:cNvPr id="31753" name="Line 11">
            <a:extLst>
              <a:ext uri="{FF2B5EF4-FFF2-40B4-BE49-F238E27FC236}">
                <a16:creationId xmlns:a16="http://schemas.microsoft.com/office/drawing/2014/main" id="{74487D76-07E5-E865-6848-0F7F4FF1E49B}"/>
              </a:ext>
            </a:extLst>
          </p:cNvPr>
          <p:cNvSpPr>
            <a:spLocks noChangeShapeType="1"/>
          </p:cNvSpPr>
          <p:nvPr/>
        </p:nvSpPr>
        <p:spPr bwMode="auto">
          <a:xfrm>
            <a:off x="4427538" y="3141663"/>
            <a:ext cx="40322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a-DK"/>
          </a:p>
        </p:txBody>
      </p:sp>
      <p:sp>
        <p:nvSpPr>
          <p:cNvPr id="31754" name="Text Box 12">
            <a:extLst>
              <a:ext uri="{FF2B5EF4-FFF2-40B4-BE49-F238E27FC236}">
                <a16:creationId xmlns:a16="http://schemas.microsoft.com/office/drawing/2014/main" id="{8452F34E-D752-A9A0-FBB6-BE5ACF93C00D}"/>
              </a:ext>
            </a:extLst>
          </p:cNvPr>
          <p:cNvSpPr txBox="1">
            <a:spLocks noChangeArrowheads="1"/>
          </p:cNvSpPr>
          <p:nvPr/>
        </p:nvSpPr>
        <p:spPr bwMode="auto">
          <a:xfrm>
            <a:off x="250825" y="996950"/>
            <a:ext cx="4249738" cy="586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da-DK" altLang="da-DK">
                <a:latin typeface="Times New Roman" panose="02020603050405020304" pitchFamily="18" charset="0"/>
              </a:rPr>
              <a:t>I forhold til </a:t>
            </a:r>
            <a:r>
              <a:rPr lang="da-DK" altLang="da-DK" b="1">
                <a:latin typeface="Times New Roman" panose="02020603050405020304" pitchFamily="18" charset="0"/>
              </a:rPr>
              <a:t>afsenderen</a:t>
            </a:r>
            <a:r>
              <a:rPr lang="da-DK" altLang="da-DK">
                <a:latin typeface="Times New Roman" panose="02020603050405020304" pitchFamily="18" charset="0"/>
              </a:rPr>
              <a:t> skal teksten være et </a:t>
            </a:r>
            <a:r>
              <a:rPr lang="da-DK" altLang="da-DK" b="1">
                <a:latin typeface="Times New Roman" panose="02020603050405020304" pitchFamily="18" charset="0"/>
              </a:rPr>
              <a:t>ærligt</a:t>
            </a:r>
            <a:r>
              <a:rPr lang="da-DK" altLang="da-DK">
                <a:latin typeface="Times New Roman" panose="02020603050405020304" pitchFamily="18" charset="0"/>
              </a:rPr>
              <a:t> udtryk for hensigten.</a:t>
            </a:r>
          </a:p>
          <a:p>
            <a:pPr eaLnBrk="1" hangingPunct="1">
              <a:lnSpc>
                <a:spcPct val="100000"/>
              </a:lnSpc>
              <a:spcBef>
                <a:spcPct val="50000"/>
              </a:spcBef>
              <a:buFontTx/>
              <a:buNone/>
            </a:pPr>
            <a:r>
              <a:rPr lang="da-DK" altLang="da-DK">
                <a:latin typeface="Times New Roman" panose="02020603050405020304" pitchFamily="18" charset="0"/>
              </a:rPr>
              <a:t>Det indebærer:</a:t>
            </a:r>
          </a:p>
          <a:p>
            <a:pPr eaLnBrk="1" hangingPunct="1">
              <a:lnSpc>
                <a:spcPct val="100000"/>
              </a:lnSpc>
              <a:spcBef>
                <a:spcPct val="50000"/>
              </a:spcBef>
              <a:buFontTx/>
              <a:buChar char="-"/>
            </a:pPr>
            <a:r>
              <a:rPr lang="da-DK" altLang="da-DK">
                <a:latin typeface="Times New Roman" panose="02020603050405020304" pitchFamily="18" charset="0"/>
              </a:rPr>
              <a:t> Én intention</a:t>
            </a:r>
          </a:p>
          <a:p>
            <a:pPr eaLnBrk="1" hangingPunct="1">
              <a:lnSpc>
                <a:spcPct val="100000"/>
              </a:lnSpc>
              <a:spcBef>
                <a:spcPct val="50000"/>
              </a:spcBef>
              <a:buFontTx/>
              <a:buChar char="-"/>
            </a:pPr>
            <a:r>
              <a:rPr lang="da-DK" altLang="da-DK">
                <a:latin typeface="Times New Roman" panose="02020603050405020304" pitchFamily="18" charset="0"/>
              </a:rPr>
              <a:t> Engagement</a:t>
            </a:r>
          </a:p>
          <a:p>
            <a:pPr eaLnBrk="1" hangingPunct="1">
              <a:lnSpc>
                <a:spcPct val="100000"/>
              </a:lnSpc>
              <a:spcBef>
                <a:spcPct val="50000"/>
              </a:spcBef>
              <a:buFontTx/>
              <a:buChar char="-"/>
            </a:pPr>
            <a:r>
              <a:rPr lang="da-DK" altLang="da-DK">
                <a:latin typeface="Times New Roman" panose="02020603050405020304" pitchFamily="18" charset="0"/>
              </a:rPr>
              <a:t> Gennemskuelig hensigt (for modtager </a:t>
            </a:r>
            <a:r>
              <a:rPr lang="da-DK" altLang="da-DK" i="1">
                <a:latin typeface="Times New Roman" panose="02020603050405020304" pitchFamily="18" charset="0"/>
              </a:rPr>
              <a:t>og</a:t>
            </a:r>
            <a:r>
              <a:rPr lang="da-DK" altLang="da-DK">
                <a:latin typeface="Times New Roman" panose="02020603050405020304" pitchFamily="18" charset="0"/>
              </a:rPr>
              <a:t> afsender)</a:t>
            </a:r>
          </a:p>
          <a:p>
            <a:pPr eaLnBrk="1" hangingPunct="1">
              <a:lnSpc>
                <a:spcPct val="100000"/>
              </a:lnSpc>
              <a:spcBef>
                <a:spcPct val="50000"/>
              </a:spcBef>
              <a:buFontTx/>
              <a:buChar char="-"/>
            </a:pPr>
            <a:r>
              <a:rPr lang="da-DK" altLang="da-DK">
                <a:latin typeface="Times New Roman" panose="02020603050405020304" pitchFamily="18" charset="0"/>
              </a:rPr>
              <a:t> Afsender skal have kompetence til at udføre den givne sproghandling</a:t>
            </a:r>
          </a:p>
        </p:txBody>
      </p:sp>
      <p:sp>
        <p:nvSpPr>
          <p:cNvPr id="31755" name="WordArt 13">
            <a:extLst>
              <a:ext uri="{FF2B5EF4-FFF2-40B4-BE49-F238E27FC236}">
                <a16:creationId xmlns:a16="http://schemas.microsoft.com/office/drawing/2014/main" id="{40C01FD1-77DC-F5C7-DA27-8F2D515D1868}"/>
              </a:ext>
            </a:extLst>
          </p:cNvPr>
          <p:cNvSpPr>
            <a:spLocks noChangeArrowheads="1" noChangeShapeType="1" noTextEdit="1"/>
          </p:cNvSpPr>
          <p:nvPr/>
        </p:nvSpPr>
        <p:spPr bwMode="auto">
          <a:xfrm rot="-6791916">
            <a:off x="4787106" y="4150519"/>
            <a:ext cx="504825" cy="71438"/>
          </a:xfrm>
          <a:prstGeom prst="rect">
            <a:avLst/>
          </a:prstGeom>
        </p:spPr>
        <p:txBody>
          <a:bodyPr spcFirstLastPara="1" wrap="none" fromWordArt="1">
            <a:prstTxWarp prst="textArchUp">
              <a:avLst>
                <a:gd name="adj" fmla="val 10800004"/>
              </a:avLst>
            </a:prstTxWarp>
          </a:bodyPr>
          <a:lstStyle/>
          <a:p>
            <a:pPr algn="ctr"/>
            <a:r>
              <a:rPr lang="da-DK"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Ærlig</a:t>
            </a:r>
          </a:p>
        </p:txBody>
      </p:sp>
      <p:sp>
        <p:nvSpPr>
          <p:cNvPr id="31756" name="WordArt 14">
            <a:extLst>
              <a:ext uri="{FF2B5EF4-FFF2-40B4-BE49-F238E27FC236}">
                <a16:creationId xmlns:a16="http://schemas.microsoft.com/office/drawing/2014/main" id="{110CA16D-EDB6-E117-1BC0-BBECEDE593B6}"/>
              </a:ext>
            </a:extLst>
          </p:cNvPr>
          <p:cNvSpPr>
            <a:spLocks noChangeArrowheads="1" noChangeShapeType="1" noTextEdit="1"/>
          </p:cNvSpPr>
          <p:nvPr/>
        </p:nvSpPr>
        <p:spPr bwMode="auto">
          <a:xfrm rot="10800000">
            <a:off x="5795963" y="5661025"/>
            <a:ext cx="1368425" cy="215900"/>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Emne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AutoShape 2">
            <a:extLst>
              <a:ext uri="{FF2B5EF4-FFF2-40B4-BE49-F238E27FC236}">
                <a16:creationId xmlns:a16="http://schemas.microsoft.com/office/drawing/2014/main" id="{903DC718-4C53-CB7A-798D-FA1CBEA6663D}"/>
              </a:ext>
            </a:extLst>
          </p:cNvPr>
          <p:cNvSpPr>
            <a:spLocks noChangeArrowheads="1"/>
          </p:cNvSpPr>
          <p:nvPr/>
        </p:nvSpPr>
        <p:spPr bwMode="auto">
          <a:xfrm>
            <a:off x="4427538" y="1773238"/>
            <a:ext cx="4033837" cy="3671887"/>
          </a:xfrm>
          <a:prstGeom prst="pentagon">
            <a:avLst/>
          </a:prstGeom>
          <a:solidFill>
            <a:schemeClr val="accent1"/>
          </a:solidFill>
          <a:ln w="9525">
            <a:solidFill>
              <a:schemeClr val="tx1"/>
            </a:solidFill>
            <a:miter lim="800000"/>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da-DK" altLang="da-DK" sz="1800">
              <a:latin typeface="Arial" panose="020B0604020202020204" pitchFamily="34" charset="0"/>
            </a:endParaRPr>
          </a:p>
        </p:txBody>
      </p:sp>
      <p:sp>
        <p:nvSpPr>
          <p:cNvPr id="33794" name="Rectangle 3">
            <a:extLst>
              <a:ext uri="{FF2B5EF4-FFF2-40B4-BE49-F238E27FC236}">
                <a16:creationId xmlns:a16="http://schemas.microsoft.com/office/drawing/2014/main" id="{DAF9BF4E-F6BE-159B-ECBD-302F9DDD1244}"/>
              </a:ext>
            </a:extLst>
          </p:cNvPr>
          <p:cNvSpPr>
            <a:spLocks noChangeArrowheads="1"/>
          </p:cNvSpPr>
          <p:nvPr/>
        </p:nvSpPr>
        <p:spPr bwMode="auto">
          <a:xfrm>
            <a:off x="0" y="115888"/>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a-DK" altLang="da-DK" sz="3600" b="1">
                <a:solidFill>
                  <a:srgbClr val="660066"/>
                </a:solidFill>
                <a:latin typeface="Baskerville Old Face" panose="02020602080505020303" pitchFamily="18" charset="77"/>
              </a:rPr>
              <a:t>Krav til kommunikationssituationens 5 faktorer</a:t>
            </a:r>
          </a:p>
        </p:txBody>
      </p:sp>
      <p:sp>
        <p:nvSpPr>
          <p:cNvPr id="33795" name="WordArt 4">
            <a:extLst>
              <a:ext uri="{FF2B5EF4-FFF2-40B4-BE49-F238E27FC236}">
                <a16:creationId xmlns:a16="http://schemas.microsoft.com/office/drawing/2014/main" id="{D1B8A1A6-AD83-0735-5D9E-2FB0EE429916}"/>
              </a:ext>
            </a:extLst>
          </p:cNvPr>
          <p:cNvSpPr>
            <a:spLocks noChangeArrowheads="1" noChangeShapeType="1" noTextEdit="1"/>
          </p:cNvSpPr>
          <p:nvPr/>
        </p:nvSpPr>
        <p:spPr bwMode="auto">
          <a:xfrm rot="1993902">
            <a:off x="7019925" y="2133600"/>
            <a:ext cx="1243013" cy="301625"/>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Kanal</a:t>
            </a:r>
          </a:p>
        </p:txBody>
      </p:sp>
      <p:sp>
        <p:nvSpPr>
          <p:cNvPr id="33796" name="WordArt 5">
            <a:extLst>
              <a:ext uri="{FF2B5EF4-FFF2-40B4-BE49-F238E27FC236}">
                <a16:creationId xmlns:a16="http://schemas.microsoft.com/office/drawing/2014/main" id="{84482B03-DAD3-D4DE-3D4A-367D1D4C3FDB}"/>
              </a:ext>
            </a:extLst>
          </p:cNvPr>
          <p:cNvSpPr>
            <a:spLocks noChangeArrowheads="1" noChangeShapeType="1" noTextEdit="1"/>
          </p:cNvSpPr>
          <p:nvPr/>
        </p:nvSpPr>
        <p:spPr bwMode="auto">
          <a:xfrm rot="-2224997">
            <a:off x="4716463" y="2060575"/>
            <a:ext cx="1085850" cy="431800"/>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Sprog</a:t>
            </a:r>
          </a:p>
        </p:txBody>
      </p:sp>
      <p:sp>
        <p:nvSpPr>
          <p:cNvPr id="33797" name="WordArt 6">
            <a:extLst>
              <a:ext uri="{FF2B5EF4-FFF2-40B4-BE49-F238E27FC236}">
                <a16:creationId xmlns:a16="http://schemas.microsoft.com/office/drawing/2014/main" id="{CD60C13C-AD55-96E3-0AC6-A03830C693CB}"/>
              </a:ext>
            </a:extLst>
          </p:cNvPr>
          <p:cNvSpPr>
            <a:spLocks noChangeArrowheads="1" noChangeShapeType="1" noTextEdit="1"/>
          </p:cNvSpPr>
          <p:nvPr/>
        </p:nvSpPr>
        <p:spPr bwMode="auto">
          <a:xfrm rot="6441074">
            <a:off x="7363619" y="4237832"/>
            <a:ext cx="1762125" cy="433387"/>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Modtager</a:t>
            </a:r>
          </a:p>
        </p:txBody>
      </p:sp>
      <p:sp>
        <p:nvSpPr>
          <p:cNvPr id="33798" name="WordArt 8">
            <a:extLst>
              <a:ext uri="{FF2B5EF4-FFF2-40B4-BE49-F238E27FC236}">
                <a16:creationId xmlns:a16="http://schemas.microsoft.com/office/drawing/2014/main" id="{2855D6BD-E263-44D4-08D9-552B361F7FA9}"/>
              </a:ext>
            </a:extLst>
          </p:cNvPr>
          <p:cNvSpPr>
            <a:spLocks noChangeArrowheads="1" noChangeShapeType="1" noTextEdit="1"/>
          </p:cNvSpPr>
          <p:nvPr/>
        </p:nvSpPr>
        <p:spPr bwMode="auto">
          <a:xfrm rot="-6478762">
            <a:off x="3794125" y="4135438"/>
            <a:ext cx="1647825" cy="523875"/>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Afsender</a:t>
            </a:r>
          </a:p>
        </p:txBody>
      </p:sp>
      <p:sp>
        <p:nvSpPr>
          <p:cNvPr id="33799" name="Text Box 9">
            <a:extLst>
              <a:ext uri="{FF2B5EF4-FFF2-40B4-BE49-F238E27FC236}">
                <a16:creationId xmlns:a16="http://schemas.microsoft.com/office/drawing/2014/main" id="{96A40884-F865-F26D-B424-EE4435031E04}"/>
              </a:ext>
            </a:extLst>
          </p:cNvPr>
          <p:cNvSpPr txBox="1">
            <a:spLocks noChangeArrowheads="1"/>
          </p:cNvSpPr>
          <p:nvPr/>
        </p:nvSpPr>
        <p:spPr bwMode="auto">
          <a:xfrm>
            <a:off x="179388" y="1196975"/>
            <a:ext cx="4679950" cy="158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da-DK" altLang="da-DK">
                <a:latin typeface="Times New Roman" panose="02020603050405020304" pitchFamily="18" charset="0"/>
              </a:rPr>
              <a:t>I forhold til </a:t>
            </a:r>
            <a:r>
              <a:rPr lang="da-DK" altLang="da-DK" b="1">
                <a:latin typeface="Times New Roman" panose="02020603050405020304" pitchFamily="18" charset="0"/>
              </a:rPr>
              <a:t>emnet</a:t>
            </a:r>
            <a:r>
              <a:rPr lang="da-DK" altLang="da-DK">
                <a:latin typeface="Times New Roman" panose="02020603050405020304" pitchFamily="18" charset="0"/>
              </a:rPr>
              <a:t> skal teksten være et </a:t>
            </a:r>
            <a:r>
              <a:rPr lang="da-DK" altLang="da-DK" b="1">
                <a:latin typeface="Times New Roman" panose="02020603050405020304" pitchFamily="18" charset="0"/>
              </a:rPr>
              <a:t>sandt</a:t>
            </a:r>
            <a:r>
              <a:rPr lang="da-DK" altLang="da-DK">
                <a:latin typeface="Times New Roman" panose="02020603050405020304" pitchFamily="18" charset="0"/>
              </a:rPr>
              <a:t> udsagn.</a:t>
            </a:r>
          </a:p>
          <a:p>
            <a:pPr eaLnBrk="1" hangingPunct="1">
              <a:lnSpc>
                <a:spcPct val="100000"/>
              </a:lnSpc>
              <a:spcBef>
                <a:spcPct val="50000"/>
              </a:spcBef>
              <a:buFontTx/>
              <a:buNone/>
            </a:pPr>
            <a:r>
              <a:rPr lang="da-DK" altLang="da-DK">
                <a:latin typeface="Times New Roman" panose="02020603050405020304" pitchFamily="18" charset="0"/>
              </a:rPr>
              <a:t>Det betyder:</a:t>
            </a:r>
          </a:p>
        </p:txBody>
      </p:sp>
      <p:sp>
        <p:nvSpPr>
          <p:cNvPr id="33800" name="Line 10">
            <a:extLst>
              <a:ext uri="{FF2B5EF4-FFF2-40B4-BE49-F238E27FC236}">
                <a16:creationId xmlns:a16="http://schemas.microsoft.com/office/drawing/2014/main" id="{8905043D-2DD9-C9B4-83B3-16EE4BFF2391}"/>
              </a:ext>
            </a:extLst>
          </p:cNvPr>
          <p:cNvSpPr>
            <a:spLocks noChangeShapeType="1"/>
          </p:cNvSpPr>
          <p:nvPr/>
        </p:nvSpPr>
        <p:spPr bwMode="auto">
          <a:xfrm flipV="1">
            <a:off x="5219700" y="1773238"/>
            <a:ext cx="1223963" cy="36718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a-DK"/>
          </a:p>
        </p:txBody>
      </p:sp>
      <p:sp>
        <p:nvSpPr>
          <p:cNvPr id="33801" name="Line 11">
            <a:extLst>
              <a:ext uri="{FF2B5EF4-FFF2-40B4-BE49-F238E27FC236}">
                <a16:creationId xmlns:a16="http://schemas.microsoft.com/office/drawing/2014/main" id="{51F99B74-4E84-5457-417E-799667772477}"/>
              </a:ext>
            </a:extLst>
          </p:cNvPr>
          <p:cNvSpPr>
            <a:spLocks noChangeShapeType="1"/>
          </p:cNvSpPr>
          <p:nvPr/>
        </p:nvSpPr>
        <p:spPr bwMode="auto">
          <a:xfrm flipH="1" flipV="1">
            <a:off x="6443663" y="1773238"/>
            <a:ext cx="1223962" cy="36718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a-DK"/>
          </a:p>
        </p:txBody>
      </p:sp>
      <p:sp>
        <p:nvSpPr>
          <p:cNvPr id="33802" name="Text Box 12">
            <a:extLst>
              <a:ext uri="{FF2B5EF4-FFF2-40B4-BE49-F238E27FC236}">
                <a16:creationId xmlns:a16="http://schemas.microsoft.com/office/drawing/2014/main" id="{DF353196-A087-AB0D-6921-522E081191B7}"/>
              </a:ext>
            </a:extLst>
          </p:cNvPr>
          <p:cNvSpPr txBox="1">
            <a:spLocks noChangeArrowheads="1"/>
          </p:cNvSpPr>
          <p:nvPr/>
        </p:nvSpPr>
        <p:spPr bwMode="auto">
          <a:xfrm>
            <a:off x="107950" y="5805488"/>
            <a:ext cx="489585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Char char="-"/>
            </a:pPr>
            <a:r>
              <a:rPr lang="da-DK" altLang="da-DK" sz="2400">
                <a:latin typeface="Times New Roman" panose="02020603050405020304" pitchFamily="18" charset="0"/>
              </a:rPr>
              <a:t>Teksten skal være nuanceret og udtømmende i forhold til emnet</a:t>
            </a:r>
          </a:p>
        </p:txBody>
      </p:sp>
      <p:sp>
        <p:nvSpPr>
          <p:cNvPr id="33803" name="Text Box 13">
            <a:extLst>
              <a:ext uri="{FF2B5EF4-FFF2-40B4-BE49-F238E27FC236}">
                <a16:creationId xmlns:a16="http://schemas.microsoft.com/office/drawing/2014/main" id="{F3573B6B-C525-A069-5406-9C89EB8BC849}"/>
              </a:ext>
            </a:extLst>
          </p:cNvPr>
          <p:cNvSpPr txBox="1">
            <a:spLocks noChangeArrowheads="1"/>
          </p:cNvSpPr>
          <p:nvPr/>
        </p:nvSpPr>
        <p:spPr bwMode="auto">
          <a:xfrm>
            <a:off x="179388" y="4365625"/>
            <a:ext cx="424973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Char char="-"/>
            </a:pPr>
            <a:r>
              <a:rPr lang="da-DK" altLang="da-DK" sz="2400">
                <a:latin typeface="Times New Roman" panose="02020603050405020304" pitchFamily="18" charset="0"/>
              </a:rPr>
              <a:t> Og den skal være mod-sigelsesfri og stemme overens med modtagerens verden</a:t>
            </a:r>
          </a:p>
        </p:txBody>
      </p:sp>
      <p:sp>
        <p:nvSpPr>
          <p:cNvPr id="33804" name="Text Box 14">
            <a:extLst>
              <a:ext uri="{FF2B5EF4-FFF2-40B4-BE49-F238E27FC236}">
                <a16:creationId xmlns:a16="http://schemas.microsoft.com/office/drawing/2014/main" id="{05C230B5-F1BB-52BF-D12E-080F26E6879F}"/>
              </a:ext>
            </a:extLst>
          </p:cNvPr>
          <p:cNvSpPr txBox="1">
            <a:spLocks noChangeArrowheads="1"/>
          </p:cNvSpPr>
          <p:nvPr/>
        </p:nvSpPr>
        <p:spPr bwMode="auto">
          <a:xfrm>
            <a:off x="107950" y="2924175"/>
            <a:ext cx="39608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Char char="-"/>
            </a:pPr>
            <a:r>
              <a:rPr lang="da-DK" altLang="da-DK" sz="2400">
                <a:solidFill>
                  <a:srgbClr val="660066"/>
                </a:solidFill>
                <a:latin typeface="Times New Roman" panose="02020603050405020304" pitchFamily="18" charset="0"/>
              </a:rPr>
              <a:t> </a:t>
            </a:r>
            <a:r>
              <a:rPr lang="da-DK" altLang="da-DK" sz="2400">
                <a:latin typeface="Times New Roman" panose="02020603050405020304" pitchFamily="18" charset="0"/>
              </a:rPr>
              <a:t>Den verden, der fremstilles i teksten, skal være sammen-hængende</a:t>
            </a:r>
          </a:p>
        </p:txBody>
      </p:sp>
      <p:sp>
        <p:nvSpPr>
          <p:cNvPr id="33805" name="WordArt 15">
            <a:extLst>
              <a:ext uri="{FF2B5EF4-FFF2-40B4-BE49-F238E27FC236}">
                <a16:creationId xmlns:a16="http://schemas.microsoft.com/office/drawing/2014/main" id="{4DC293DD-9EE6-9002-89C6-02F1C4ACB190}"/>
              </a:ext>
            </a:extLst>
          </p:cNvPr>
          <p:cNvSpPr>
            <a:spLocks noChangeArrowheads="1" noChangeShapeType="1" noTextEdit="1"/>
          </p:cNvSpPr>
          <p:nvPr/>
        </p:nvSpPr>
        <p:spPr bwMode="auto">
          <a:xfrm rot="10800000">
            <a:off x="6227763" y="5084763"/>
            <a:ext cx="447675" cy="71437"/>
          </a:xfrm>
          <a:prstGeom prst="rect">
            <a:avLst/>
          </a:prstGeom>
        </p:spPr>
        <p:txBody>
          <a:bodyPr spcFirstLastPara="1" wrap="none" fromWordArt="1">
            <a:prstTxWarp prst="textArchUp">
              <a:avLst>
                <a:gd name="adj" fmla="val 10800004"/>
              </a:avLst>
            </a:prstTxWarp>
          </a:bodyPr>
          <a:lstStyle/>
          <a:p>
            <a:pPr algn="ctr"/>
            <a:r>
              <a:rPr lang="da-DK"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Sand</a:t>
            </a:r>
          </a:p>
        </p:txBody>
      </p:sp>
      <p:sp>
        <p:nvSpPr>
          <p:cNvPr id="33806" name="WordArt 16">
            <a:extLst>
              <a:ext uri="{FF2B5EF4-FFF2-40B4-BE49-F238E27FC236}">
                <a16:creationId xmlns:a16="http://schemas.microsoft.com/office/drawing/2014/main" id="{BEA68458-A0CB-94EE-AA2F-5A243137388D}"/>
              </a:ext>
            </a:extLst>
          </p:cNvPr>
          <p:cNvSpPr>
            <a:spLocks noChangeArrowheads="1" noChangeShapeType="1" noTextEdit="1"/>
          </p:cNvSpPr>
          <p:nvPr/>
        </p:nvSpPr>
        <p:spPr bwMode="auto">
          <a:xfrm rot="10800000">
            <a:off x="5795963" y="5589588"/>
            <a:ext cx="1368425" cy="215900"/>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Emne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AutoShape 2">
            <a:extLst>
              <a:ext uri="{FF2B5EF4-FFF2-40B4-BE49-F238E27FC236}">
                <a16:creationId xmlns:a16="http://schemas.microsoft.com/office/drawing/2014/main" id="{6C654F7F-4361-C620-E104-2F4F0381DEC0}"/>
              </a:ext>
            </a:extLst>
          </p:cNvPr>
          <p:cNvSpPr>
            <a:spLocks noChangeArrowheads="1"/>
          </p:cNvSpPr>
          <p:nvPr/>
        </p:nvSpPr>
        <p:spPr bwMode="auto">
          <a:xfrm>
            <a:off x="4427538" y="1773238"/>
            <a:ext cx="4033837" cy="3671887"/>
          </a:xfrm>
          <a:prstGeom prst="pentagon">
            <a:avLst/>
          </a:prstGeom>
          <a:solidFill>
            <a:schemeClr val="accent1"/>
          </a:solidFill>
          <a:ln w="9525">
            <a:solidFill>
              <a:schemeClr val="tx1"/>
            </a:solidFill>
            <a:miter lim="800000"/>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da-DK" altLang="da-DK" sz="1800">
              <a:latin typeface="Arial" panose="020B0604020202020204" pitchFamily="34" charset="0"/>
            </a:endParaRPr>
          </a:p>
        </p:txBody>
      </p:sp>
      <p:sp>
        <p:nvSpPr>
          <p:cNvPr id="35842" name="Rectangle 3">
            <a:extLst>
              <a:ext uri="{FF2B5EF4-FFF2-40B4-BE49-F238E27FC236}">
                <a16:creationId xmlns:a16="http://schemas.microsoft.com/office/drawing/2014/main" id="{98AEF4AB-0D23-A7E8-A658-085141A09CE8}"/>
              </a:ext>
            </a:extLst>
          </p:cNvPr>
          <p:cNvSpPr>
            <a:spLocks noChangeArrowheads="1"/>
          </p:cNvSpPr>
          <p:nvPr/>
        </p:nvSpPr>
        <p:spPr bwMode="auto">
          <a:xfrm>
            <a:off x="0" y="115888"/>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a-DK" altLang="da-DK" sz="3600" b="1">
                <a:solidFill>
                  <a:srgbClr val="660066"/>
                </a:solidFill>
                <a:latin typeface="Baskerville Old Face" panose="02020602080505020303" pitchFamily="18" charset="77"/>
              </a:rPr>
              <a:t>Krav til kommunikationssituationens 5 faktorer</a:t>
            </a:r>
          </a:p>
        </p:txBody>
      </p:sp>
      <p:sp>
        <p:nvSpPr>
          <p:cNvPr id="35843" name="WordArt 4">
            <a:extLst>
              <a:ext uri="{FF2B5EF4-FFF2-40B4-BE49-F238E27FC236}">
                <a16:creationId xmlns:a16="http://schemas.microsoft.com/office/drawing/2014/main" id="{CD983F62-0C14-BE23-9F95-DCE45D81AE14}"/>
              </a:ext>
            </a:extLst>
          </p:cNvPr>
          <p:cNvSpPr>
            <a:spLocks noChangeArrowheads="1" noChangeShapeType="1" noTextEdit="1"/>
          </p:cNvSpPr>
          <p:nvPr/>
        </p:nvSpPr>
        <p:spPr bwMode="auto">
          <a:xfrm rot="1993902">
            <a:off x="7019925" y="2133600"/>
            <a:ext cx="1243013" cy="301625"/>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Kanal</a:t>
            </a:r>
          </a:p>
        </p:txBody>
      </p:sp>
      <p:sp>
        <p:nvSpPr>
          <p:cNvPr id="35844" name="WordArt 5">
            <a:extLst>
              <a:ext uri="{FF2B5EF4-FFF2-40B4-BE49-F238E27FC236}">
                <a16:creationId xmlns:a16="http://schemas.microsoft.com/office/drawing/2014/main" id="{24652357-B333-760C-0B76-78721FA02332}"/>
              </a:ext>
            </a:extLst>
          </p:cNvPr>
          <p:cNvSpPr>
            <a:spLocks noChangeArrowheads="1" noChangeShapeType="1" noTextEdit="1"/>
          </p:cNvSpPr>
          <p:nvPr/>
        </p:nvSpPr>
        <p:spPr bwMode="auto">
          <a:xfrm rot="-2224997">
            <a:off x="4716463" y="2060575"/>
            <a:ext cx="1085850" cy="431800"/>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Sprog</a:t>
            </a:r>
          </a:p>
        </p:txBody>
      </p:sp>
      <p:sp>
        <p:nvSpPr>
          <p:cNvPr id="35845" name="WordArt 6">
            <a:extLst>
              <a:ext uri="{FF2B5EF4-FFF2-40B4-BE49-F238E27FC236}">
                <a16:creationId xmlns:a16="http://schemas.microsoft.com/office/drawing/2014/main" id="{F34C49D3-195F-F5D8-8BD9-57F7D82F74E8}"/>
              </a:ext>
            </a:extLst>
          </p:cNvPr>
          <p:cNvSpPr>
            <a:spLocks noChangeArrowheads="1" noChangeShapeType="1" noTextEdit="1"/>
          </p:cNvSpPr>
          <p:nvPr/>
        </p:nvSpPr>
        <p:spPr bwMode="auto">
          <a:xfrm rot="6441074">
            <a:off x="7363619" y="4237832"/>
            <a:ext cx="1762125" cy="433387"/>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Modtager</a:t>
            </a:r>
          </a:p>
        </p:txBody>
      </p:sp>
      <p:sp>
        <p:nvSpPr>
          <p:cNvPr id="35846" name="WordArt 8">
            <a:extLst>
              <a:ext uri="{FF2B5EF4-FFF2-40B4-BE49-F238E27FC236}">
                <a16:creationId xmlns:a16="http://schemas.microsoft.com/office/drawing/2014/main" id="{C1C8E24A-C84C-E0C6-0196-D3504AC44CC6}"/>
              </a:ext>
            </a:extLst>
          </p:cNvPr>
          <p:cNvSpPr>
            <a:spLocks noChangeArrowheads="1" noChangeShapeType="1" noTextEdit="1"/>
          </p:cNvSpPr>
          <p:nvPr/>
        </p:nvSpPr>
        <p:spPr bwMode="auto">
          <a:xfrm rot="-6478762">
            <a:off x="3794125" y="4135438"/>
            <a:ext cx="1647825" cy="523875"/>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Afsender</a:t>
            </a:r>
          </a:p>
        </p:txBody>
      </p:sp>
      <p:sp>
        <p:nvSpPr>
          <p:cNvPr id="35847" name="Text Box 9">
            <a:extLst>
              <a:ext uri="{FF2B5EF4-FFF2-40B4-BE49-F238E27FC236}">
                <a16:creationId xmlns:a16="http://schemas.microsoft.com/office/drawing/2014/main" id="{462FA64F-6C97-CDC6-A512-6F625CE6D3E8}"/>
              </a:ext>
            </a:extLst>
          </p:cNvPr>
          <p:cNvSpPr txBox="1">
            <a:spLocks noChangeArrowheads="1"/>
          </p:cNvSpPr>
          <p:nvPr/>
        </p:nvSpPr>
        <p:spPr bwMode="auto">
          <a:xfrm>
            <a:off x="250825" y="1125538"/>
            <a:ext cx="3744913" cy="500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da-DK" altLang="da-DK">
                <a:latin typeface="Times New Roman" panose="02020603050405020304" pitchFamily="18" charset="0"/>
              </a:rPr>
              <a:t>I forhold til </a:t>
            </a:r>
            <a:r>
              <a:rPr lang="da-DK" altLang="da-DK" b="1">
                <a:latin typeface="Times New Roman" panose="02020603050405020304" pitchFamily="18" charset="0"/>
              </a:rPr>
              <a:t>modtageren</a:t>
            </a:r>
            <a:r>
              <a:rPr lang="da-DK" altLang="da-DK">
                <a:latin typeface="Times New Roman" panose="02020603050405020304" pitchFamily="18" charset="0"/>
              </a:rPr>
              <a:t> skal teksten være en </a:t>
            </a:r>
            <a:r>
              <a:rPr lang="da-DK" altLang="da-DK" b="1">
                <a:latin typeface="Times New Roman" panose="02020603050405020304" pitchFamily="18" charset="0"/>
              </a:rPr>
              <a:t>relevant</a:t>
            </a:r>
            <a:r>
              <a:rPr lang="da-DK" altLang="da-DK">
                <a:latin typeface="Times New Roman" panose="02020603050405020304" pitchFamily="18" charset="0"/>
              </a:rPr>
              <a:t> meddelelse.</a:t>
            </a:r>
          </a:p>
          <a:p>
            <a:pPr eaLnBrk="1" hangingPunct="1">
              <a:lnSpc>
                <a:spcPct val="100000"/>
              </a:lnSpc>
              <a:spcBef>
                <a:spcPct val="50000"/>
              </a:spcBef>
              <a:buFontTx/>
              <a:buChar char="-"/>
            </a:pPr>
            <a:r>
              <a:rPr lang="da-DK" altLang="da-DK">
                <a:latin typeface="Times New Roman" panose="02020603050405020304" pitchFamily="18" charset="0"/>
              </a:rPr>
              <a:t> Den skal tage udgangspunkt i noget kendt og forståeligt</a:t>
            </a:r>
          </a:p>
          <a:p>
            <a:pPr eaLnBrk="1" hangingPunct="1">
              <a:lnSpc>
                <a:spcPct val="100000"/>
              </a:lnSpc>
              <a:spcBef>
                <a:spcPct val="50000"/>
              </a:spcBef>
              <a:buFontTx/>
              <a:buChar char="-"/>
            </a:pPr>
            <a:r>
              <a:rPr lang="da-DK" altLang="da-DK">
                <a:latin typeface="Times New Roman" panose="02020603050405020304" pitchFamily="18" charset="0"/>
              </a:rPr>
              <a:t> Den skal være informativ</a:t>
            </a:r>
          </a:p>
          <a:p>
            <a:pPr eaLnBrk="1" hangingPunct="1">
              <a:lnSpc>
                <a:spcPct val="100000"/>
              </a:lnSpc>
              <a:spcBef>
                <a:spcPct val="50000"/>
              </a:spcBef>
              <a:buFontTx/>
              <a:buChar char="-"/>
            </a:pPr>
            <a:r>
              <a:rPr lang="da-DK" altLang="da-DK">
                <a:latin typeface="Times New Roman" panose="02020603050405020304" pitchFamily="18" charset="0"/>
              </a:rPr>
              <a:t> Den skal være interessant</a:t>
            </a:r>
          </a:p>
        </p:txBody>
      </p:sp>
      <p:sp>
        <p:nvSpPr>
          <p:cNvPr id="35848" name="Line 10">
            <a:extLst>
              <a:ext uri="{FF2B5EF4-FFF2-40B4-BE49-F238E27FC236}">
                <a16:creationId xmlns:a16="http://schemas.microsoft.com/office/drawing/2014/main" id="{0E31B52A-144C-2B46-B74A-8F3F905BA98B}"/>
              </a:ext>
            </a:extLst>
          </p:cNvPr>
          <p:cNvSpPr>
            <a:spLocks noChangeShapeType="1"/>
          </p:cNvSpPr>
          <p:nvPr/>
        </p:nvSpPr>
        <p:spPr bwMode="auto">
          <a:xfrm flipH="1" flipV="1">
            <a:off x="4427538" y="3213100"/>
            <a:ext cx="3240087" cy="22320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a-DK"/>
          </a:p>
        </p:txBody>
      </p:sp>
      <p:sp>
        <p:nvSpPr>
          <p:cNvPr id="35849" name="Line 11">
            <a:extLst>
              <a:ext uri="{FF2B5EF4-FFF2-40B4-BE49-F238E27FC236}">
                <a16:creationId xmlns:a16="http://schemas.microsoft.com/office/drawing/2014/main" id="{FC96E09F-D6F2-27F6-C796-C581D7496B42}"/>
              </a:ext>
            </a:extLst>
          </p:cNvPr>
          <p:cNvSpPr>
            <a:spLocks noChangeShapeType="1"/>
          </p:cNvSpPr>
          <p:nvPr/>
        </p:nvSpPr>
        <p:spPr bwMode="auto">
          <a:xfrm flipH="1">
            <a:off x="4427538" y="3213100"/>
            <a:ext cx="40322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a-DK"/>
          </a:p>
        </p:txBody>
      </p:sp>
      <p:sp>
        <p:nvSpPr>
          <p:cNvPr id="35850" name="WordArt 12">
            <a:extLst>
              <a:ext uri="{FF2B5EF4-FFF2-40B4-BE49-F238E27FC236}">
                <a16:creationId xmlns:a16="http://schemas.microsoft.com/office/drawing/2014/main" id="{85276994-57AE-0232-0E2E-2CDDB4D003AD}"/>
              </a:ext>
            </a:extLst>
          </p:cNvPr>
          <p:cNvSpPr>
            <a:spLocks noChangeArrowheads="1" noChangeShapeType="1" noTextEdit="1"/>
          </p:cNvSpPr>
          <p:nvPr/>
        </p:nvSpPr>
        <p:spPr bwMode="auto">
          <a:xfrm rot="6315307">
            <a:off x="7438232" y="4163219"/>
            <a:ext cx="819150" cy="71437"/>
          </a:xfrm>
          <a:prstGeom prst="rect">
            <a:avLst/>
          </a:prstGeom>
        </p:spPr>
        <p:txBody>
          <a:bodyPr spcFirstLastPara="1" wrap="none" fromWordArt="1">
            <a:prstTxWarp prst="textArchUp">
              <a:avLst>
                <a:gd name="adj" fmla="val 10800004"/>
              </a:avLst>
            </a:prstTxWarp>
          </a:bodyPr>
          <a:lstStyle/>
          <a:p>
            <a:pPr algn="ctr"/>
            <a:r>
              <a:rPr lang="da-DK"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Relevant</a:t>
            </a:r>
          </a:p>
        </p:txBody>
      </p:sp>
      <p:sp>
        <p:nvSpPr>
          <p:cNvPr id="35851" name="WordArt 13">
            <a:extLst>
              <a:ext uri="{FF2B5EF4-FFF2-40B4-BE49-F238E27FC236}">
                <a16:creationId xmlns:a16="http://schemas.microsoft.com/office/drawing/2014/main" id="{E143C9A5-E47E-B489-4581-157C7DF31B8C}"/>
              </a:ext>
            </a:extLst>
          </p:cNvPr>
          <p:cNvSpPr>
            <a:spLocks noChangeArrowheads="1" noChangeShapeType="1" noTextEdit="1"/>
          </p:cNvSpPr>
          <p:nvPr/>
        </p:nvSpPr>
        <p:spPr bwMode="auto">
          <a:xfrm rot="10800000">
            <a:off x="5795963" y="5589588"/>
            <a:ext cx="1368425" cy="215900"/>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Emne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AutoShape 2">
            <a:extLst>
              <a:ext uri="{FF2B5EF4-FFF2-40B4-BE49-F238E27FC236}">
                <a16:creationId xmlns:a16="http://schemas.microsoft.com/office/drawing/2014/main" id="{6A69548F-7730-B5C7-FE09-0498012CE437}"/>
              </a:ext>
            </a:extLst>
          </p:cNvPr>
          <p:cNvSpPr>
            <a:spLocks noChangeArrowheads="1"/>
          </p:cNvSpPr>
          <p:nvPr/>
        </p:nvSpPr>
        <p:spPr bwMode="auto">
          <a:xfrm>
            <a:off x="4427538" y="1773238"/>
            <a:ext cx="4033837" cy="3671887"/>
          </a:xfrm>
          <a:prstGeom prst="pentagon">
            <a:avLst/>
          </a:prstGeom>
          <a:solidFill>
            <a:schemeClr val="accent1"/>
          </a:solidFill>
          <a:ln w="9525">
            <a:solidFill>
              <a:schemeClr val="tx1"/>
            </a:solidFill>
            <a:miter lim="800000"/>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da-DK" altLang="da-DK" sz="1800">
              <a:latin typeface="Arial" panose="020B0604020202020204" pitchFamily="34" charset="0"/>
            </a:endParaRPr>
          </a:p>
        </p:txBody>
      </p:sp>
      <p:sp>
        <p:nvSpPr>
          <p:cNvPr id="37890" name="Rectangle 3">
            <a:extLst>
              <a:ext uri="{FF2B5EF4-FFF2-40B4-BE49-F238E27FC236}">
                <a16:creationId xmlns:a16="http://schemas.microsoft.com/office/drawing/2014/main" id="{B17AFDE3-0628-DB58-9740-D210C77C23A0}"/>
              </a:ext>
            </a:extLst>
          </p:cNvPr>
          <p:cNvSpPr>
            <a:spLocks noChangeArrowheads="1"/>
          </p:cNvSpPr>
          <p:nvPr/>
        </p:nvSpPr>
        <p:spPr bwMode="auto">
          <a:xfrm>
            <a:off x="0" y="115888"/>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a-DK" altLang="da-DK" sz="3600" b="1">
                <a:solidFill>
                  <a:srgbClr val="660066"/>
                </a:solidFill>
                <a:latin typeface="Baskerville Old Face" panose="02020602080505020303" pitchFamily="18" charset="77"/>
              </a:rPr>
              <a:t>Krav til kommunikationssituationens 5 faktorer</a:t>
            </a:r>
          </a:p>
        </p:txBody>
      </p:sp>
      <p:sp>
        <p:nvSpPr>
          <p:cNvPr id="37891" name="WordArt 4">
            <a:extLst>
              <a:ext uri="{FF2B5EF4-FFF2-40B4-BE49-F238E27FC236}">
                <a16:creationId xmlns:a16="http://schemas.microsoft.com/office/drawing/2014/main" id="{9839052E-6ECA-5BD3-89FD-7E705F38FBA2}"/>
              </a:ext>
            </a:extLst>
          </p:cNvPr>
          <p:cNvSpPr>
            <a:spLocks noChangeArrowheads="1" noChangeShapeType="1" noTextEdit="1"/>
          </p:cNvSpPr>
          <p:nvPr/>
        </p:nvSpPr>
        <p:spPr bwMode="auto">
          <a:xfrm rot="1993902">
            <a:off x="7019925" y="2133600"/>
            <a:ext cx="1243013" cy="301625"/>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Kanal</a:t>
            </a:r>
          </a:p>
        </p:txBody>
      </p:sp>
      <p:sp>
        <p:nvSpPr>
          <p:cNvPr id="37892" name="WordArt 5">
            <a:extLst>
              <a:ext uri="{FF2B5EF4-FFF2-40B4-BE49-F238E27FC236}">
                <a16:creationId xmlns:a16="http://schemas.microsoft.com/office/drawing/2014/main" id="{D43DB641-8A77-4BAB-26D2-0747E1ADCEA9}"/>
              </a:ext>
            </a:extLst>
          </p:cNvPr>
          <p:cNvSpPr>
            <a:spLocks noChangeArrowheads="1" noChangeShapeType="1" noTextEdit="1"/>
          </p:cNvSpPr>
          <p:nvPr/>
        </p:nvSpPr>
        <p:spPr bwMode="auto">
          <a:xfrm rot="-2224997">
            <a:off x="4716463" y="2060575"/>
            <a:ext cx="1085850" cy="431800"/>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Sprog</a:t>
            </a:r>
          </a:p>
        </p:txBody>
      </p:sp>
      <p:sp>
        <p:nvSpPr>
          <p:cNvPr id="37893" name="WordArt 6">
            <a:extLst>
              <a:ext uri="{FF2B5EF4-FFF2-40B4-BE49-F238E27FC236}">
                <a16:creationId xmlns:a16="http://schemas.microsoft.com/office/drawing/2014/main" id="{99A5FC10-8FFA-CA11-AB0E-D48F0CD8C421}"/>
              </a:ext>
            </a:extLst>
          </p:cNvPr>
          <p:cNvSpPr>
            <a:spLocks noChangeArrowheads="1" noChangeShapeType="1" noTextEdit="1"/>
          </p:cNvSpPr>
          <p:nvPr/>
        </p:nvSpPr>
        <p:spPr bwMode="auto">
          <a:xfrm rot="6441074">
            <a:off x="7363619" y="4237832"/>
            <a:ext cx="1762125" cy="433387"/>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Modtager</a:t>
            </a:r>
          </a:p>
        </p:txBody>
      </p:sp>
      <p:sp>
        <p:nvSpPr>
          <p:cNvPr id="37894" name="WordArt 8">
            <a:extLst>
              <a:ext uri="{FF2B5EF4-FFF2-40B4-BE49-F238E27FC236}">
                <a16:creationId xmlns:a16="http://schemas.microsoft.com/office/drawing/2014/main" id="{2FBFF13B-FC50-38C4-42FC-DDDE78C752AF}"/>
              </a:ext>
            </a:extLst>
          </p:cNvPr>
          <p:cNvSpPr>
            <a:spLocks noChangeArrowheads="1" noChangeShapeType="1" noTextEdit="1"/>
          </p:cNvSpPr>
          <p:nvPr/>
        </p:nvSpPr>
        <p:spPr bwMode="auto">
          <a:xfrm rot="-6478762">
            <a:off x="3794125" y="4135438"/>
            <a:ext cx="1647825" cy="523875"/>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Afsender</a:t>
            </a:r>
          </a:p>
        </p:txBody>
      </p:sp>
      <p:sp>
        <p:nvSpPr>
          <p:cNvPr id="37895" name="Text Box 9">
            <a:extLst>
              <a:ext uri="{FF2B5EF4-FFF2-40B4-BE49-F238E27FC236}">
                <a16:creationId xmlns:a16="http://schemas.microsoft.com/office/drawing/2014/main" id="{6063532E-9517-710D-1EE0-CAACF512719B}"/>
              </a:ext>
            </a:extLst>
          </p:cNvPr>
          <p:cNvSpPr txBox="1">
            <a:spLocks noChangeArrowheads="1"/>
          </p:cNvSpPr>
          <p:nvPr/>
        </p:nvSpPr>
        <p:spPr bwMode="auto">
          <a:xfrm>
            <a:off x="323850" y="1268413"/>
            <a:ext cx="3671888" cy="500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da-DK" altLang="da-DK">
                <a:latin typeface="Times New Roman" panose="02020603050405020304" pitchFamily="18" charset="0"/>
              </a:rPr>
              <a:t>I forhold til </a:t>
            </a:r>
            <a:r>
              <a:rPr lang="da-DK" altLang="da-DK" b="1">
                <a:latin typeface="Times New Roman" panose="02020603050405020304" pitchFamily="18" charset="0"/>
              </a:rPr>
              <a:t>kanalen</a:t>
            </a:r>
            <a:r>
              <a:rPr lang="da-DK" altLang="da-DK">
                <a:latin typeface="Times New Roman" panose="02020603050405020304" pitchFamily="18" charset="0"/>
              </a:rPr>
              <a:t> skal teksten være </a:t>
            </a:r>
            <a:r>
              <a:rPr lang="da-DK" altLang="da-DK" b="1">
                <a:latin typeface="Times New Roman" panose="02020603050405020304" pitchFamily="18" charset="0"/>
              </a:rPr>
              <a:t>rigtig</a:t>
            </a:r>
            <a:r>
              <a:rPr lang="da-DK" altLang="da-DK">
                <a:latin typeface="Times New Roman" panose="02020603050405020304" pitchFamily="18" charset="0"/>
              </a:rPr>
              <a:t>.</a:t>
            </a:r>
          </a:p>
          <a:p>
            <a:pPr eaLnBrk="1" hangingPunct="1">
              <a:lnSpc>
                <a:spcPct val="100000"/>
              </a:lnSpc>
              <a:spcBef>
                <a:spcPct val="50000"/>
              </a:spcBef>
              <a:buFontTx/>
              <a:buNone/>
            </a:pPr>
            <a:r>
              <a:rPr lang="da-DK" altLang="da-DK">
                <a:latin typeface="Times New Roman" panose="02020603050405020304" pitchFamily="18" charset="0"/>
              </a:rPr>
              <a:t>Den skal altså være:</a:t>
            </a:r>
          </a:p>
          <a:p>
            <a:pPr eaLnBrk="1" hangingPunct="1">
              <a:lnSpc>
                <a:spcPct val="100000"/>
              </a:lnSpc>
              <a:spcBef>
                <a:spcPct val="50000"/>
              </a:spcBef>
              <a:buFontTx/>
              <a:buChar char="-"/>
            </a:pPr>
            <a:r>
              <a:rPr lang="da-DK" altLang="da-DK">
                <a:latin typeface="Times New Roman" panose="02020603050405020304" pitchFamily="18" charset="0"/>
              </a:rPr>
              <a:t> Støjfri (uden forstyrrende fejl)</a:t>
            </a:r>
          </a:p>
          <a:p>
            <a:pPr eaLnBrk="1" hangingPunct="1">
              <a:lnSpc>
                <a:spcPct val="100000"/>
              </a:lnSpc>
              <a:spcBef>
                <a:spcPct val="50000"/>
              </a:spcBef>
              <a:buFontTx/>
              <a:buChar char="-"/>
            </a:pPr>
            <a:r>
              <a:rPr lang="da-DK" altLang="da-DK">
                <a:latin typeface="Times New Roman" panose="02020603050405020304" pitchFamily="18" charset="0"/>
              </a:rPr>
              <a:t> Høflig, taktfuld</a:t>
            </a:r>
          </a:p>
          <a:p>
            <a:pPr eaLnBrk="1" hangingPunct="1">
              <a:lnSpc>
                <a:spcPct val="100000"/>
              </a:lnSpc>
              <a:spcBef>
                <a:spcPct val="50000"/>
              </a:spcBef>
              <a:buFontTx/>
              <a:buChar char="-"/>
            </a:pPr>
            <a:r>
              <a:rPr lang="da-DK" altLang="da-DK">
                <a:latin typeface="Times New Roman" panose="02020603050405020304" pitchFamily="18" charset="0"/>
              </a:rPr>
              <a:t> Passende i.f.t. kanalen (tid, sted, situation)</a:t>
            </a:r>
          </a:p>
          <a:p>
            <a:pPr eaLnBrk="1" hangingPunct="1">
              <a:lnSpc>
                <a:spcPct val="100000"/>
              </a:lnSpc>
              <a:spcBef>
                <a:spcPct val="50000"/>
              </a:spcBef>
              <a:buFontTx/>
              <a:buChar char="-"/>
            </a:pPr>
            <a:r>
              <a:rPr lang="da-DK" altLang="da-DK">
                <a:latin typeface="Times New Roman" panose="02020603050405020304" pitchFamily="18" charset="0"/>
              </a:rPr>
              <a:t> Retfærdig (og lovlig)</a:t>
            </a:r>
          </a:p>
        </p:txBody>
      </p:sp>
      <p:sp>
        <p:nvSpPr>
          <p:cNvPr id="37896" name="Line 10">
            <a:extLst>
              <a:ext uri="{FF2B5EF4-FFF2-40B4-BE49-F238E27FC236}">
                <a16:creationId xmlns:a16="http://schemas.microsoft.com/office/drawing/2014/main" id="{291FC691-51A4-6E80-E827-86B50790AAA1}"/>
              </a:ext>
            </a:extLst>
          </p:cNvPr>
          <p:cNvSpPr>
            <a:spLocks noChangeShapeType="1"/>
          </p:cNvSpPr>
          <p:nvPr/>
        </p:nvSpPr>
        <p:spPr bwMode="auto">
          <a:xfrm flipH="1">
            <a:off x="5219700" y="1773238"/>
            <a:ext cx="1223963" cy="36718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a-DK"/>
          </a:p>
        </p:txBody>
      </p:sp>
      <p:sp>
        <p:nvSpPr>
          <p:cNvPr id="37897" name="Line 11">
            <a:extLst>
              <a:ext uri="{FF2B5EF4-FFF2-40B4-BE49-F238E27FC236}">
                <a16:creationId xmlns:a16="http://schemas.microsoft.com/office/drawing/2014/main" id="{36A234E6-7913-ECE7-1D1A-7D7A254389DF}"/>
              </a:ext>
            </a:extLst>
          </p:cNvPr>
          <p:cNvSpPr>
            <a:spLocks noChangeShapeType="1"/>
          </p:cNvSpPr>
          <p:nvPr/>
        </p:nvSpPr>
        <p:spPr bwMode="auto">
          <a:xfrm flipH="1">
            <a:off x="5219700" y="3213100"/>
            <a:ext cx="3240088" cy="22320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a-DK"/>
          </a:p>
        </p:txBody>
      </p:sp>
      <p:sp>
        <p:nvSpPr>
          <p:cNvPr id="37898" name="WordArt 12">
            <a:extLst>
              <a:ext uri="{FF2B5EF4-FFF2-40B4-BE49-F238E27FC236}">
                <a16:creationId xmlns:a16="http://schemas.microsoft.com/office/drawing/2014/main" id="{5138E6A4-4C46-F646-51B7-F92DA38C29BB}"/>
              </a:ext>
            </a:extLst>
          </p:cNvPr>
          <p:cNvSpPr>
            <a:spLocks noChangeArrowheads="1" noChangeShapeType="1" noTextEdit="1"/>
          </p:cNvSpPr>
          <p:nvPr/>
        </p:nvSpPr>
        <p:spPr bwMode="auto">
          <a:xfrm rot="2342379">
            <a:off x="7000875" y="2584450"/>
            <a:ext cx="542925" cy="71438"/>
          </a:xfrm>
          <a:prstGeom prst="rect">
            <a:avLst/>
          </a:prstGeom>
        </p:spPr>
        <p:txBody>
          <a:bodyPr spcFirstLastPara="1" wrap="none" fromWordArt="1">
            <a:prstTxWarp prst="textArchUp">
              <a:avLst>
                <a:gd name="adj" fmla="val 10800004"/>
              </a:avLst>
            </a:prstTxWarp>
          </a:bodyPr>
          <a:lstStyle/>
          <a:p>
            <a:pPr algn="ctr"/>
            <a:r>
              <a:rPr lang="da-DK"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Rigtig</a:t>
            </a:r>
          </a:p>
        </p:txBody>
      </p:sp>
      <p:sp>
        <p:nvSpPr>
          <p:cNvPr id="37899" name="WordArt 13">
            <a:extLst>
              <a:ext uri="{FF2B5EF4-FFF2-40B4-BE49-F238E27FC236}">
                <a16:creationId xmlns:a16="http://schemas.microsoft.com/office/drawing/2014/main" id="{32E205BC-2AAE-A1E9-87C8-6883F91D715E}"/>
              </a:ext>
            </a:extLst>
          </p:cNvPr>
          <p:cNvSpPr>
            <a:spLocks noChangeArrowheads="1" noChangeShapeType="1" noTextEdit="1"/>
          </p:cNvSpPr>
          <p:nvPr/>
        </p:nvSpPr>
        <p:spPr bwMode="auto">
          <a:xfrm rot="10800000">
            <a:off x="5795963" y="5589588"/>
            <a:ext cx="1368425" cy="215900"/>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Emne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AutoShape 2">
            <a:extLst>
              <a:ext uri="{FF2B5EF4-FFF2-40B4-BE49-F238E27FC236}">
                <a16:creationId xmlns:a16="http://schemas.microsoft.com/office/drawing/2014/main" id="{ADF52424-218D-DB20-7A34-F5BF7145C56E}"/>
              </a:ext>
            </a:extLst>
          </p:cNvPr>
          <p:cNvSpPr>
            <a:spLocks noChangeArrowheads="1"/>
          </p:cNvSpPr>
          <p:nvPr/>
        </p:nvSpPr>
        <p:spPr bwMode="auto">
          <a:xfrm>
            <a:off x="4427538" y="1773238"/>
            <a:ext cx="4033837" cy="3671887"/>
          </a:xfrm>
          <a:prstGeom prst="pentagon">
            <a:avLst/>
          </a:prstGeom>
          <a:solidFill>
            <a:schemeClr val="accent1"/>
          </a:solidFill>
          <a:ln w="9525">
            <a:solidFill>
              <a:schemeClr val="tx1"/>
            </a:solidFill>
            <a:miter lim="800000"/>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da-DK" altLang="da-DK" sz="1800">
              <a:latin typeface="Arial" panose="020B0604020202020204" pitchFamily="34" charset="0"/>
            </a:endParaRPr>
          </a:p>
        </p:txBody>
      </p:sp>
      <p:sp>
        <p:nvSpPr>
          <p:cNvPr id="39938" name="Rectangle 3">
            <a:extLst>
              <a:ext uri="{FF2B5EF4-FFF2-40B4-BE49-F238E27FC236}">
                <a16:creationId xmlns:a16="http://schemas.microsoft.com/office/drawing/2014/main" id="{C5F25D78-3D0D-F048-1F79-CC3A5BEDBD46}"/>
              </a:ext>
            </a:extLst>
          </p:cNvPr>
          <p:cNvSpPr>
            <a:spLocks noChangeArrowheads="1"/>
          </p:cNvSpPr>
          <p:nvPr/>
        </p:nvSpPr>
        <p:spPr bwMode="auto">
          <a:xfrm>
            <a:off x="0" y="115888"/>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a-DK" altLang="da-DK" sz="3600" b="1">
                <a:solidFill>
                  <a:srgbClr val="660066"/>
                </a:solidFill>
                <a:latin typeface="Baskerville Old Face" panose="02020602080505020303" pitchFamily="18" charset="77"/>
              </a:rPr>
              <a:t>Krav til kommunikationssituationens 5 faktorer</a:t>
            </a:r>
          </a:p>
        </p:txBody>
      </p:sp>
      <p:sp>
        <p:nvSpPr>
          <p:cNvPr id="39939" name="WordArt 4">
            <a:extLst>
              <a:ext uri="{FF2B5EF4-FFF2-40B4-BE49-F238E27FC236}">
                <a16:creationId xmlns:a16="http://schemas.microsoft.com/office/drawing/2014/main" id="{23D37F1E-3EB8-E89C-62CD-7C9BB67C079F}"/>
              </a:ext>
            </a:extLst>
          </p:cNvPr>
          <p:cNvSpPr>
            <a:spLocks noChangeArrowheads="1" noChangeShapeType="1" noTextEdit="1"/>
          </p:cNvSpPr>
          <p:nvPr/>
        </p:nvSpPr>
        <p:spPr bwMode="auto">
          <a:xfrm rot="1993902">
            <a:off x="7019925" y="2133600"/>
            <a:ext cx="1243013" cy="301625"/>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Kanal</a:t>
            </a:r>
          </a:p>
        </p:txBody>
      </p:sp>
      <p:sp>
        <p:nvSpPr>
          <p:cNvPr id="39940" name="WordArt 5">
            <a:extLst>
              <a:ext uri="{FF2B5EF4-FFF2-40B4-BE49-F238E27FC236}">
                <a16:creationId xmlns:a16="http://schemas.microsoft.com/office/drawing/2014/main" id="{1730C675-0064-3495-3092-D7CEB7AD171A}"/>
              </a:ext>
            </a:extLst>
          </p:cNvPr>
          <p:cNvSpPr>
            <a:spLocks noChangeArrowheads="1" noChangeShapeType="1" noTextEdit="1"/>
          </p:cNvSpPr>
          <p:nvPr/>
        </p:nvSpPr>
        <p:spPr bwMode="auto">
          <a:xfrm rot="-2224997">
            <a:off x="4716463" y="2060575"/>
            <a:ext cx="1085850" cy="431800"/>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Sprog</a:t>
            </a:r>
          </a:p>
        </p:txBody>
      </p:sp>
      <p:sp>
        <p:nvSpPr>
          <p:cNvPr id="39941" name="WordArt 6">
            <a:extLst>
              <a:ext uri="{FF2B5EF4-FFF2-40B4-BE49-F238E27FC236}">
                <a16:creationId xmlns:a16="http://schemas.microsoft.com/office/drawing/2014/main" id="{EB2F9015-692D-16D4-F2F9-B1A595FE3099}"/>
              </a:ext>
            </a:extLst>
          </p:cNvPr>
          <p:cNvSpPr>
            <a:spLocks noChangeArrowheads="1" noChangeShapeType="1" noTextEdit="1"/>
          </p:cNvSpPr>
          <p:nvPr/>
        </p:nvSpPr>
        <p:spPr bwMode="auto">
          <a:xfrm rot="6441074">
            <a:off x="7363619" y="4237832"/>
            <a:ext cx="1762125" cy="433387"/>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Modtager</a:t>
            </a:r>
          </a:p>
        </p:txBody>
      </p:sp>
      <p:sp>
        <p:nvSpPr>
          <p:cNvPr id="39942" name="WordArt 8">
            <a:extLst>
              <a:ext uri="{FF2B5EF4-FFF2-40B4-BE49-F238E27FC236}">
                <a16:creationId xmlns:a16="http://schemas.microsoft.com/office/drawing/2014/main" id="{B2DA2F3A-C833-E329-3AF9-FF1B7AE4DE85}"/>
              </a:ext>
            </a:extLst>
          </p:cNvPr>
          <p:cNvSpPr>
            <a:spLocks noChangeArrowheads="1" noChangeShapeType="1" noTextEdit="1"/>
          </p:cNvSpPr>
          <p:nvPr/>
        </p:nvSpPr>
        <p:spPr bwMode="auto">
          <a:xfrm rot="-6478762">
            <a:off x="3794125" y="4135438"/>
            <a:ext cx="1647825" cy="523875"/>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Afsender</a:t>
            </a:r>
          </a:p>
        </p:txBody>
      </p:sp>
      <p:sp>
        <p:nvSpPr>
          <p:cNvPr id="39943" name="Text Box 9">
            <a:extLst>
              <a:ext uri="{FF2B5EF4-FFF2-40B4-BE49-F238E27FC236}">
                <a16:creationId xmlns:a16="http://schemas.microsoft.com/office/drawing/2014/main" id="{73FC8C40-3090-B84D-9204-A26E37CEB02E}"/>
              </a:ext>
            </a:extLst>
          </p:cNvPr>
          <p:cNvSpPr txBox="1">
            <a:spLocks noChangeArrowheads="1"/>
          </p:cNvSpPr>
          <p:nvPr/>
        </p:nvSpPr>
        <p:spPr bwMode="auto">
          <a:xfrm>
            <a:off x="323850" y="1268413"/>
            <a:ext cx="3887788" cy="323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da-DK" altLang="da-DK" sz="2400">
                <a:latin typeface="Times New Roman" panose="02020603050405020304" pitchFamily="18" charset="0"/>
              </a:rPr>
              <a:t>I forhold til </a:t>
            </a:r>
            <a:r>
              <a:rPr lang="da-DK" altLang="da-DK" sz="2400" b="1">
                <a:latin typeface="Times New Roman" panose="02020603050405020304" pitchFamily="18" charset="0"/>
              </a:rPr>
              <a:t>sproget</a:t>
            </a:r>
            <a:r>
              <a:rPr lang="da-DK" altLang="da-DK" sz="2400">
                <a:latin typeface="Times New Roman" panose="02020603050405020304" pitchFamily="18" charset="0"/>
              </a:rPr>
              <a:t> skal teksten være </a:t>
            </a:r>
            <a:r>
              <a:rPr lang="da-DK" altLang="da-DK" sz="2400" b="1">
                <a:latin typeface="Times New Roman" panose="02020603050405020304" pitchFamily="18" charset="0"/>
              </a:rPr>
              <a:t>korrekt</a:t>
            </a:r>
            <a:r>
              <a:rPr lang="da-DK" altLang="da-DK" sz="2400">
                <a:latin typeface="Times New Roman" panose="02020603050405020304" pitchFamily="18" charset="0"/>
              </a:rPr>
              <a:t> og </a:t>
            </a:r>
            <a:r>
              <a:rPr lang="da-DK" altLang="da-DK" sz="2400" b="1">
                <a:latin typeface="Times New Roman" panose="02020603050405020304" pitchFamily="18" charset="0"/>
              </a:rPr>
              <a:t>forståelig</a:t>
            </a:r>
            <a:r>
              <a:rPr lang="da-DK" altLang="da-DK" sz="2400">
                <a:latin typeface="Times New Roman" panose="02020603050405020304" pitchFamily="18" charset="0"/>
              </a:rPr>
              <a:t>.</a:t>
            </a:r>
          </a:p>
          <a:p>
            <a:pPr eaLnBrk="1" hangingPunct="1">
              <a:lnSpc>
                <a:spcPct val="100000"/>
              </a:lnSpc>
              <a:spcBef>
                <a:spcPct val="50000"/>
              </a:spcBef>
              <a:buFontTx/>
              <a:buNone/>
            </a:pPr>
            <a:r>
              <a:rPr lang="da-DK" altLang="da-DK" sz="2400">
                <a:latin typeface="Times New Roman" panose="02020603050405020304" pitchFamily="18" charset="0"/>
              </a:rPr>
              <a:t>Det vil sige:</a:t>
            </a:r>
          </a:p>
          <a:p>
            <a:pPr eaLnBrk="1" hangingPunct="1">
              <a:lnSpc>
                <a:spcPct val="100000"/>
              </a:lnSpc>
              <a:spcBef>
                <a:spcPct val="50000"/>
              </a:spcBef>
              <a:buFontTx/>
              <a:buChar char="-"/>
            </a:pPr>
            <a:r>
              <a:rPr lang="da-DK" altLang="da-DK" sz="2400">
                <a:latin typeface="Times New Roman" panose="02020603050405020304" pitchFamily="18" charset="0"/>
              </a:rPr>
              <a:t> Teksten skal være sammenhængende </a:t>
            </a:r>
          </a:p>
          <a:p>
            <a:pPr eaLnBrk="1" hangingPunct="1">
              <a:lnSpc>
                <a:spcPct val="100000"/>
              </a:lnSpc>
              <a:spcBef>
                <a:spcPct val="50000"/>
              </a:spcBef>
              <a:buFontTx/>
              <a:buChar char="-"/>
            </a:pPr>
            <a:r>
              <a:rPr lang="da-DK" altLang="da-DK" sz="2400">
                <a:latin typeface="Times New Roman" panose="02020603050405020304" pitchFamily="18" charset="0"/>
              </a:rPr>
              <a:t> Den skal være entydig </a:t>
            </a:r>
          </a:p>
        </p:txBody>
      </p:sp>
      <p:sp>
        <p:nvSpPr>
          <p:cNvPr id="39944" name="Line 10">
            <a:extLst>
              <a:ext uri="{FF2B5EF4-FFF2-40B4-BE49-F238E27FC236}">
                <a16:creationId xmlns:a16="http://schemas.microsoft.com/office/drawing/2014/main" id="{DE8D7C94-1833-FB2B-11C0-5949E9A06BF5}"/>
              </a:ext>
            </a:extLst>
          </p:cNvPr>
          <p:cNvSpPr>
            <a:spLocks noChangeShapeType="1"/>
          </p:cNvSpPr>
          <p:nvPr/>
        </p:nvSpPr>
        <p:spPr bwMode="auto">
          <a:xfrm>
            <a:off x="4427538" y="3141663"/>
            <a:ext cx="3240087" cy="230346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a-DK"/>
          </a:p>
        </p:txBody>
      </p:sp>
      <p:sp>
        <p:nvSpPr>
          <p:cNvPr id="39945" name="Line 11">
            <a:extLst>
              <a:ext uri="{FF2B5EF4-FFF2-40B4-BE49-F238E27FC236}">
                <a16:creationId xmlns:a16="http://schemas.microsoft.com/office/drawing/2014/main" id="{97B4F7BD-DDBE-9E2F-8BB2-77F960D61068}"/>
              </a:ext>
            </a:extLst>
          </p:cNvPr>
          <p:cNvSpPr>
            <a:spLocks noChangeShapeType="1"/>
          </p:cNvSpPr>
          <p:nvPr/>
        </p:nvSpPr>
        <p:spPr bwMode="auto">
          <a:xfrm>
            <a:off x="6443663" y="1773238"/>
            <a:ext cx="1223962" cy="36718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a-DK"/>
          </a:p>
        </p:txBody>
      </p:sp>
      <p:sp>
        <p:nvSpPr>
          <p:cNvPr id="39946" name="WordArt 13">
            <a:extLst>
              <a:ext uri="{FF2B5EF4-FFF2-40B4-BE49-F238E27FC236}">
                <a16:creationId xmlns:a16="http://schemas.microsoft.com/office/drawing/2014/main" id="{846CF56A-27AD-E537-1AE0-978A31902A8A}"/>
              </a:ext>
            </a:extLst>
          </p:cNvPr>
          <p:cNvSpPr>
            <a:spLocks noChangeArrowheads="1" noChangeShapeType="1" noTextEdit="1"/>
          </p:cNvSpPr>
          <p:nvPr/>
        </p:nvSpPr>
        <p:spPr bwMode="auto">
          <a:xfrm rot="-2297673">
            <a:off x="5219700" y="2636838"/>
            <a:ext cx="714375" cy="71437"/>
          </a:xfrm>
          <a:prstGeom prst="rect">
            <a:avLst/>
          </a:prstGeom>
        </p:spPr>
        <p:txBody>
          <a:bodyPr spcFirstLastPara="1" wrap="none" fromWordArt="1">
            <a:prstTxWarp prst="textArchUp">
              <a:avLst>
                <a:gd name="adj" fmla="val 10800004"/>
              </a:avLst>
            </a:prstTxWarp>
          </a:bodyPr>
          <a:lstStyle/>
          <a:p>
            <a:pPr algn="ctr"/>
            <a:r>
              <a:rPr lang="da-DK"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Korrekt</a:t>
            </a:r>
          </a:p>
        </p:txBody>
      </p:sp>
      <p:sp>
        <p:nvSpPr>
          <p:cNvPr id="39947" name="WordArt 14">
            <a:extLst>
              <a:ext uri="{FF2B5EF4-FFF2-40B4-BE49-F238E27FC236}">
                <a16:creationId xmlns:a16="http://schemas.microsoft.com/office/drawing/2014/main" id="{39F96F40-FC38-0216-CC2A-444B83E0EC4F}"/>
              </a:ext>
            </a:extLst>
          </p:cNvPr>
          <p:cNvSpPr>
            <a:spLocks noChangeArrowheads="1" noChangeShapeType="1" noTextEdit="1"/>
          </p:cNvSpPr>
          <p:nvPr/>
        </p:nvSpPr>
        <p:spPr bwMode="auto">
          <a:xfrm rot="10800000">
            <a:off x="5795963" y="5589588"/>
            <a:ext cx="1368425" cy="215900"/>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Emne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AutoShape 2">
            <a:extLst>
              <a:ext uri="{FF2B5EF4-FFF2-40B4-BE49-F238E27FC236}">
                <a16:creationId xmlns:a16="http://schemas.microsoft.com/office/drawing/2014/main" id="{85007524-8677-EC6D-0D7F-4CAF7B78A626}"/>
              </a:ext>
            </a:extLst>
          </p:cNvPr>
          <p:cNvSpPr>
            <a:spLocks noChangeArrowheads="1"/>
          </p:cNvSpPr>
          <p:nvPr/>
        </p:nvSpPr>
        <p:spPr bwMode="auto">
          <a:xfrm>
            <a:off x="4427538" y="1773238"/>
            <a:ext cx="4033837" cy="3671887"/>
          </a:xfrm>
          <a:prstGeom prst="pentagon">
            <a:avLst/>
          </a:prstGeom>
          <a:solidFill>
            <a:schemeClr val="accent1"/>
          </a:solidFill>
          <a:ln w="9525">
            <a:solidFill>
              <a:schemeClr val="tx1"/>
            </a:solidFill>
            <a:miter lim="800000"/>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da-DK" altLang="da-DK" sz="1800">
              <a:latin typeface="Arial" panose="020B0604020202020204" pitchFamily="34" charset="0"/>
            </a:endParaRPr>
          </a:p>
        </p:txBody>
      </p:sp>
      <p:sp>
        <p:nvSpPr>
          <p:cNvPr id="41986" name="Rectangle 3">
            <a:extLst>
              <a:ext uri="{FF2B5EF4-FFF2-40B4-BE49-F238E27FC236}">
                <a16:creationId xmlns:a16="http://schemas.microsoft.com/office/drawing/2014/main" id="{B28685CC-DBAE-CE07-2141-DDD098734130}"/>
              </a:ext>
            </a:extLst>
          </p:cNvPr>
          <p:cNvSpPr>
            <a:spLocks noChangeArrowheads="1"/>
          </p:cNvSpPr>
          <p:nvPr/>
        </p:nvSpPr>
        <p:spPr bwMode="auto">
          <a:xfrm>
            <a:off x="0" y="115888"/>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a-DK" altLang="da-DK" sz="3600" b="1">
                <a:solidFill>
                  <a:srgbClr val="660066"/>
                </a:solidFill>
                <a:latin typeface="Baskerville Old Face" panose="02020602080505020303" pitchFamily="18" charset="77"/>
              </a:rPr>
              <a:t>Krav til kommunikationssituationens 5 faktorer</a:t>
            </a:r>
          </a:p>
        </p:txBody>
      </p:sp>
      <p:sp>
        <p:nvSpPr>
          <p:cNvPr id="41987" name="WordArt 4">
            <a:extLst>
              <a:ext uri="{FF2B5EF4-FFF2-40B4-BE49-F238E27FC236}">
                <a16:creationId xmlns:a16="http://schemas.microsoft.com/office/drawing/2014/main" id="{71622085-561A-0F5C-D965-A2FB9E3618EC}"/>
              </a:ext>
            </a:extLst>
          </p:cNvPr>
          <p:cNvSpPr>
            <a:spLocks noChangeArrowheads="1" noChangeShapeType="1" noTextEdit="1"/>
          </p:cNvSpPr>
          <p:nvPr/>
        </p:nvSpPr>
        <p:spPr bwMode="auto">
          <a:xfrm rot="1993902">
            <a:off x="7019925" y="2133600"/>
            <a:ext cx="1243013" cy="301625"/>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Kanal</a:t>
            </a:r>
          </a:p>
        </p:txBody>
      </p:sp>
      <p:sp>
        <p:nvSpPr>
          <p:cNvPr id="41988" name="WordArt 5">
            <a:extLst>
              <a:ext uri="{FF2B5EF4-FFF2-40B4-BE49-F238E27FC236}">
                <a16:creationId xmlns:a16="http://schemas.microsoft.com/office/drawing/2014/main" id="{B3899A7F-14B9-07BB-8B87-905E002A2D9F}"/>
              </a:ext>
            </a:extLst>
          </p:cNvPr>
          <p:cNvSpPr>
            <a:spLocks noChangeArrowheads="1" noChangeShapeType="1" noTextEdit="1"/>
          </p:cNvSpPr>
          <p:nvPr/>
        </p:nvSpPr>
        <p:spPr bwMode="auto">
          <a:xfrm rot="-2224997">
            <a:off x="4716463" y="2060575"/>
            <a:ext cx="1085850" cy="431800"/>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Sprog</a:t>
            </a:r>
          </a:p>
        </p:txBody>
      </p:sp>
      <p:sp>
        <p:nvSpPr>
          <p:cNvPr id="41989" name="WordArt 6">
            <a:extLst>
              <a:ext uri="{FF2B5EF4-FFF2-40B4-BE49-F238E27FC236}">
                <a16:creationId xmlns:a16="http://schemas.microsoft.com/office/drawing/2014/main" id="{6E77CF4C-EBB7-180A-A6B4-2F95D0A3D1A8}"/>
              </a:ext>
            </a:extLst>
          </p:cNvPr>
          <p:cNvSpPr>
            <a:spLocks noChangeArrowheads="1" noChangeShapeType="1" noTextEdit="1"/>
          </p:cNvSpPr>
          <p:nvPr/>
        </p:nvSpPr>
        <p:spPr bwMode="auto">
          <a:xfrm rot="6441074">
            <a:off x="7363619" y="4237832"/>
            <a:ext cx="1762125" cy="433387"/>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Modtager</a:t>
            </a:r>
          </a:p>
        </p:txBody>
      </p:sp>
      <p:sp>
        <p:nvSpPr>
          <p:cNvPr id="41990" name="WordArt 8">
            <a:extLst>
              <a:ext uri="{FF2B5EF4-FFF2-40B4-BE49-F238E27FC236}">
                <a16:creationId xmlns:a16="http://schemas.microsoft.com/office/drawing/2014/main" id="{5BA11C00-EE82-5DBD-FCD2-DD47CF8273BE}"/>
              </a:ext>
            </a:extLst>
          </p:cNvPr>
          <p:cNvSpPr>
            <a:spLocks noChangeArrowheads="1" noChangeShapeType="1" noTextEdit="1"/>
          </p:cNvSpPr>
          <p:nvPr/>
        </p:nvSpPr>
        <p:spPr bwMode="auto">
          <a:xfrm rot="-6478762">
            <a:off x="3794125" y="4135438"/>
            <a:ext cx="1647825" cy="523875"/>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Afsender</a:t>
            </a:r>
          </a:p>
        </p:txBody>
      </p:sp>
      <p:sp>
        <p:nvSpPr>
          <p:cNvPr id="41991" name="Text Box 9">
            <a:extLst>
              <a:ext uri="{FF2B5EF4-FFF2-40B4-BE49-F238E27FC236}">
                <a16:creationId xmlns:a16="http://schemas.microsoft.com/office/drawing/2014/main" id="{691767C4-EE89-EA76-4E8A-75856C854A4C}"/>
              </a:ext>
            </a:extLst>
          </p:cNvPr>
          <p:cNvSpPr txBox="1">
            <a:spLocks noChangeArrowheads="1"/>
          </p:cNvSpPr>
          <p:nvPr/>
        </p:nvSpPr>
        <p:spPr bwMode="auto">
          <a:xfrm>
            <a:off x="179388" y="4437063"/>
            <a:ext cx="1800225"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da-DK" altLang="da-DK" sz="2400">
                <a:latin typeface="Times New Roman" panose="02020603050405020304" pitchFamily="18" charset="0"/>
              </a:rPr>
              <a:t>1. Ærlighed</a:t>
            </a:r>
          </a:p>
          <a:p>
            <a:pPr eaLnBrk="1" hangingPunct="1">
              <a:lnSpc>
                <a:spcPct val="100000"/>
              </a:lnSpc>
              <a:spcBef>
                <a:spcPct val="50000"/>
              </a:spcBef>
              <a:buFontTx/>
              <a:buNone/>
            </a:pPr>
            <a:r>
              <a:rPr lang="da-DK" altLang="da-DK" sz="2400">
                <a:latin typeface="Times New Roman" panose="02020603050405020304" pitchFamily="18" charset="0"/>
              </a:rPr>
              <a:t>2. Sandhed</a:t>
            </a:r>
          </a:p>
          <a:p>
            <a:pPr eaLnBrk="1" hangingPunct="1">
              <a:lnSpc>
                <a:spcPct val="100000"/>
              </a:lnSpc>
              <a:spcBef>
                <a:spcPct val="50000"/>
              </a:spcBef>
              <a:buFontTx/>
              <a:buNone/>
            </a:pPr>
            <a:r>
              <a:rPr lang="da-DK" altLang="da-DK" sz="2400">
                <a:latin typeface="Times New Roman" panose="02020603050405020304" pitchFamily="18" charset="0"/>
              </a:rPr>
              <a:t>3. Relevans</a:t>
            </a:r>
          </a:p>
        </p:txBody>
      </p:sp>
      <p:sp>
        <p:nvSpPr>
          <p:cNvPr id="41992" name="Text Box 10">
            <a:extLst>
              <a:ext uri="{FF2B5EF4-FFF2-40B4-BE49-F238E27FC236}">
                <a16:creationId xmlns:a16="http://schemas.microsoft.com/office/drawing/2014/main" id="{085313BE-C5D9-F2EC-800E-EE746E0161F5}"/>
              </a:ext>
            </a:extLst>
          </p:cNvPr>
          <p:cNvSpPr txBox="1">
            <a:spLocks noChangeArrowheads="1"/>
          </p:cNvSpPr>
          <p:nvPr/>
        </p:nvSpPr>
        <p:spPr bwMode="auto">
          <a:xfrm>
            <a:off x="1892300" y="4454525"/>
            <a:ext cx="2303463"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da-DK" altLang="da-DK" sz="2400">
                <a:latin typeface="Times New Roman" panose="02020603050405020304" pitchFamily="18" charset="0"/>
              </a:rPr>
              <a:t>4. Rigtighed</a:t>
            </a:r>
          </a:p>
          <a:p>
            <a:pPr eaLnBrk="1" hangingPunct="1">
              <a:lnSpc>
                <a:spcPct val="100000"/>
              </a:lnSpc>
              <a:spcBef>
                <a:spcPct val="50000"/>
              </a:spcBef>
              <a:buFontTx/>
              <a:buNone/>
            </a:pPr>
            <a:r>
              <a:rPr lang="da-DK" altLang="da-DK" sz="2400">
                <a:latin typeface="Times New Roman" panose="02020603050405020304" pitchFamily="18" charset="0"/>
              </a:rPr>
              <a:t>5. Korrekthed (forståelighed)</a:t>
            </a:r>
          </a:p>
        </p:txBody>
      </p:sp>
      <p:sp>
        <p:nvSpPr>
          <p:cNvPr id="41993" name="Line 11">
            <a:extLst>
              <a:ext uri="{FF2B5EF4-FFF2-40B4-BE49-F238E27FC236}">
                <a16:creationId xmlns:a16="http://schemas.microsoft.com/office/drawing/2014/main" id="{AE8626C7-FA1F-5504-88D5-A9E0DF74DCA0}"/>
              </a:ext>
            </a:extLst>
          </p:cNvPr>
          <p:cNvSpPr>
            <a:spLocks noChangeShapeType="1"/>
          </p:cNvSpPr>
          <p:nvPr/>
        </p:nvSpPr>
        <p:spPr bwMode="auto">
          <a:xfrm flipV="1">
            <a:off x="5219700" y="1773238"/>
            <a:ext cx="1223963" cy="36718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a-DK"/>
          </a:p>
        </p:txBody>
      </p:sp>
      <p:sp>
        <p:nvSpPr>
          <p:cNvPr id="41994" name="Line 12">
            <a:extLst>
              <a:ext uri="{FF2B5EF4-FFF2-40B4-BE49-F238E27FC236}">
                <a16:creationId xmlns:a16="http://schemas.microsoft.com/office/drawing/2014/main" id="{78526329-38D3-D9F1-7A6A-132936E33359}"/>
              </a:ext>
            </a:extLst>
          </p:cNvPr>
          <p:cNvSpPr>
            <a:spLocks noChangeShapeType="1"/>
          </p:cNvSpPr>
          <p:nvPr/>
        </p:nvSpPr>
        <p:spPr bwMode="auto">
          <a:xfrm>
            <a:off x="4427538" y="3141663"/>
            <a:ext cx="3240087" cy="230346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a-DK"/>
          </a:p>
        </p:txBody>
      </p:sp>
      <p:sp>
        <p:nvSpPr>
          <p:cNvPr id="41995" name="Line 13">
            <a:extLst>
              <a:ext uri="{FF2B5EF4-FFF2-40B4-BE49-F238E27FC236}">
                <a16:creationId xmlns:a16="http://schemas.microsoft.com/office/drawing/2014/main" id="{6161A86C-F149-8540-54BA-C3DBB5F9EE68}"/>
              </a:ext>
            </a:extLst>
          </p:cNvPr>
          <p:cNvSpPr>
            <a:spLocks noChangeShapeType="1"/>
          </p:cNvSpPr>
          <p:nvPr/>
        </p:nvSpPr>
        <p:spPr bwMode="auto">
          <a:xfrm flipH="1">
            <a:off x="5219700" y="3141663"/>
            <a:ext cx="3240088" cy="2303462"/>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da-DK"/>
          </a:p>
        </p:txBody>
      </p:sp>
      <p:sp>
        <p:nvSpPr>
          <p:cNvPr id="41996" name="Line 14">
            <a:extLst>
              <a:ext uri="{FF2B5EF4-FFF2-40B4-BE49-F238E27FC236}">
                <a16:creationId xmlns:a16="http://schemas.microsoft.com/office/drawing/2014/main" id="{D49EFDAB-6A71-A7BA-549D-7E02D2A4E3CB}"/>
              </a:ext>
            </a:extLst>
          </p:cNvPr>
          <p:cNvSpPr>
            <a:spLocks noChangeShapeType="1"/>
          </p:cNvSpPr>
          <p:nvPr/>
        </p:nvSpPr>
        <p:spPr bwMode="auto">
          <a:xfrm>
            <a:off x="6443663" y="1773238"/>
            <a:ext cx="1223962" cy="36718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a-DK"/>
          </a:p>
        </p:txBody>
      </p:sp>
      <p:sp>
        <p:nvSpPr>
          <p:cNvPr id="41997" name="Line 15">
            <a:extLst>
              <a:ext uri="{FF2B5EF4-FFF2-40B4-BE49-F238E27FC236}">
                <a16:creationId xmlns:a16="http://schemas.microsoft.com/office/drawing/2014/main" id="{458F9365-2D6C-5210-C1CE-EBE77BF4BDDB}"/>
              </a:ext>
            </a:extLst>
          </p:cNvPr>
          <p:cNvSpPr>
            <a:spLocks noChangeShapeType="1"/>
          </p:cNvSpPr>
          <p:nvPr/>
        </p:nvSpPr>
        <p:spPr bwMode="auto">
          <a:xfrm>
            <a:off x="4427538" y="3141663"/>
            <a:ext cx="40322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a-DK"/>
          </a:p>
        </p:txBody>
      </p:sp>
      <p:sp>
        <p:nvSpPr>
          <p:cNvPr id="41998" name="WordArt 16">
            <a:extLst>
              <a:ext uri="{FF2B5EF4-FFF2-40B4-BE49-F238E27FC236}">
                <a16:creationId xmlns:a16="http://schemas.microsoft.com/office/drawing/2014/main" id="{17CB5FBB-5F71-B311-ADBB-FE5A9A2FDF4D}"/>
              </a:ext>
            </a:extLst>
          </p:cNvPr>
          <p:cNvSpPr>
            <a:spLocks noChangeArrowheads="1" noChangeShapeType="1" noTextEdit="1"/>
          </p:cNvSpPr>
          <p:nvPr/>
        </p:nvSpPr>
        <p:spPr bwMode="auto">
          <a:xfrm rot="-1936539">
            <a:off x="5292725" y="2636838"/>
            <a:ext cx="714375" cy="69850"/>
          </a:xfrm>
          <a:prstGeom prst="rect">
            <a:avLst/>
          </a:prstGeom>
        </p:spPr>
        <p:txBody>
          <a:bodyPr spcFirstLastPara="1" wrap="none" fromWordArt="1">
            <a:prstTxWarp prst="textArchUp">
              <a:avLst>
                <a:gd name="adj" fmla="val 10800004"/>
              </a:avLst>
            </a:prstTxWarp>
          </a:bodyPr>
          <a:lstStyle/>
          <a:p>
            <a:pPr algn="ctr"/>
            <a:r>
              <a:rPr lang="da-DK"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Korrekt</a:t>
            </a:r>
          </a:p>
        </p:txBody>
      </p:sp>
      <p:sp>
        <p:nvSpPr>
          <p:cNvPr id="41999" name="WordArt 17">
            <a:extLst>
              <a:ext uri="{FF2B5EF4-FFF2-40B4-BE49-F238E27FC236}">
                <a16:creationId xmlns:a16="http://schemas.microsoft.com/office/drawing/2014/main" id="{66D6A1C9-9315-7F3C-6788-D87F32274B04}"/>
              </a:ext>
            </a:extLst>
          </p:cNvPr>
          <p:cNvSpPr>
            <a:spLocks noChangeArrowheads="1" noChangeShapeType="1" noTextEdit="1"/>
          </p:cNvSpPr>
          <p:nvPr/>
        </p:nvSpPr>
        <p:spPr bwMode="auto">
          <a:xfrm rot="2246938">
            <a:off x="7019925" y="2636838"/>
            <a:ext cx="542925" cy="69850"/>
          </a:xfrm>
          <a:prstGeom prst="rect">
            <a:avLst/>
          </a:prstGeom>
        </p:spPr>
        <p:txBody>
          <a:bodyPr spcFirstLastPara="1" wrap="none" fromWordArt="1">
            <a:prstTxWarp prst="textArchUp">
              <a:avLst>
                <a:gd name="adj" fmla="val 10800004"/>
              </a:avLst>
            </a:prstTxWarp>
          </a:bodyPr>
          <a:lstStyle/>
          <a:p>
            <a:pPr algn="ctr"/>
            <a:r>
              <a:rPr lang="da-DK"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Rigtig</a:t>
            </a:r>
          </a:p>
        </p:txBody>
      </p:sp>
      <p:sp>
        <p:nvSpPr>
          <p:cNvPr id="42000" name="WordArt 18">
            <a:extLst>
              <a:ext uri="{FF2B5EF4-FFF2-40B4-BE49-F238E27FC236}">
                <a16:creationId xmlns:a16="http://schemas.microsoft.com/office/drawing/2014/main" id="{47BCB907-66A5-5FD5-1A41-0A09E421620A}"/>
              </a:ext>
            </a:extLst>
          </p:cNvPr>
          <p:cNvSpPr>
            <a:spLocks noChangeArrowheads="1" noChangeShapeType="1" noTextEdit="1"/>
          </p:cNvSpPr>
          <p:nvPr/>
        </p:nvSpPr>
        <p:spPr bwMode="auto">
          <a:xfrm rot="6506097">
            <a:off x="7388225" y="4213225"/>
            <a:ext cx="819150" cy="114300"/>
          </a:xfrm>
          <a:prstGeom prst="rect">
            <a:avLst/>
          </a:prstGeom>
        </p:spPr>
        <p:txBody>
          <a:bodyPr spcFirstLastPara="1" wrap="none" fromWordArt="1">
            <a:prstTxWarp prst="textArchUp">
              <a:avLst>
                <a:gd name="adj" fmla="val 10800004"/>
              </a:avLst>
            </a:prstTxWarp>
          </a:bodyPr>
          <a:lstStyle/>
          <a:p>
            <a:pPr algn="ctr"/>
            <a:r>
              <a:rPr lang="da-DK"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Relevant</a:t>
            </a:r>
          </a:p>
        </p:txBody>
      </p:sp>
      <p:sp>
        <p:nvSpPr>
          <p:cNvPr id="42001" name="WordArt 19">
            <a:extLst>
              <a:ext uri="{FF2B5EF4-FFF2-40B4-BE49-F238E27FC236}">
                <a16:creationId xmlns:a16="http://schemas.microsoft.com/office/drawing/2014/main" id="{1C860B3B-CB6E-CCBD-02F5-B7F5B13D017D}"/>
              </a:ext>
            </a:extLst>
          </p:cNvPr>
          <p:cNvSpPr>
            <a:spLocks noChangeArrowheads="1" noChangeShapeType="1" noTextEdit="1"/>
          </p:cNvSpPr>
          <p:nvPr/>
        </p:nvSpPr>
        <p:spPr bwMode="auto">
          <a:xfrm rot="10800000">
            <a:off x="6227763" y="5157788"/>
            <a:ext cx="447675" cy="112712"/>
          </a:xfrm>
          <a:prstGeom prst="rect">
            <a:avLst/>
          </a:prstGeom>
        </p:spPr>
        <p:txBody>
          <a:bodyPr spcFirstLastPara="1" wrap="none" fromWordArt="1">
            <a:prstTxWarp prst="textArchUp">
              <a:avLst>
                <a:gd name="adj" fmla="val 10800004"/>
              </a:avLst>
            </a:prstTxWarp>
          </a:bodyPr>
          <a:lstStyle/>
          <a:p>
            <a:pPr algn="ctr"/>
            <a:r>
              <a:rPr lang="da-DK"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Sand</a:t>
            </a:r>
          </a:p>
        </p:txBody>
      </p:sp>
      <p:sp>
        <p:nvSpPr>
          <p:cNvPr id="42002" name="WordArt 20">
            <a:extLst>
              <a:ext uri="{FF2B5EF4-FFF2-40B4-BE49-F238E27FC236}">
                <a16:creationId xmlns:a16="http://schemas.microsoft.com/office/drawing/2014/main" id="{326513E9-2384-FB75-4333-90E95156D9D4}"/>
              </a:ext>
            </a:extLst>
          </p:cNvPr>
          <p:cNvSpPr>
            <a:spLocks noChangeArrowheads="1" noChangeShapeType="1" noTextEdit="1"/>
          </p:cNvSpPr>
          <p:nvPr/>
        </p:nvSpPr>
        <p:spPr bwMode="auto">
          <a:xfrm rot="-6566402">
            <a:off x="4808537" y="4129088"/>
            <a:ext cx="504825" cy="114300"/>
          </a:xfrm>
          <a:prstGeom prst="rect">
            <a:avLst/>
          </a:prstGeom>
        </p:spPr>
        <p:txBody>
          <a:bodyPr spcFirstLastPara="1" wrap="none" fromWordArt="1">
            <a:prstTxWarp prst="textArchUp">
              <a:avLst>
                <a:gd name="adj" fmla="val 10800004"/>
              </a:avLst>
            </a:prstTxWarp>
          </a:bodyPr>
          <a:lstStyle/>
          <a:p>
            <a:pPr algn="ctr"/>
            <a:r>
              <a:rPr lang="da-DK"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Ærlig</a:t>
            </a:r>
          </a:p>
        </p:txBody>
      </p:sp>
      <p:sp>
        <p:nvSpPr>
          <p:cNvPr id="42003" name="Rectangle 21">
            <a:extLst>
              <a:ext uri="{FF2B5EF4-FFF2-40B4-BE49-F238E27FC236}">
                <a16:creationId xmlns:a16="http://schemas.microsoft.com/office/drawing/2014/main" id="{1EF901EE-2F62-D592-03F5-1AE7A4D01DD2}"/>
              </a:ext>
            </a:extLst>
          </p:cNvPr>
          <p:cNvSpPr>
            <a:spLocks noChangeArrowheads="1"/>
          </p:cNvSpPr>
          <p:nvPr/>
        </p:nvSpPr>
        <p:spPr bwMode="auto">
          <a:xfrm>
            <a:off x="323850" y="1196975"/>
            <a:ext cx="3311525"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da-DK" altLang="da-DK" sz="2400">
                <a:latin typeface="Times New Roman" panose="02020603050405020304" pitchFamily="18" charset="0"/>
              </a:rPr>
              <a:t>Der er altså 5 </a:t>
            </a:r>
            <a:r>
              <a:rPr lang="da-DK" altLang="da-DK" sz="2400" b="1">
                <a:latin typeface="Times New Roman" panose="02020603050405020304" pitchFamily="18" charset="0"/>
              </a:rPr>
              <a:t>krav</a:t>
            </a:r>
            <a:r>
              <a:rPr lang="da-DK" altLang="da-DK" sz="2400">
                <a:latin typeface="Times New Roman" panose="02020603050405020304" pitchFamily="18" charset="0"/>
              </a:rPr>
              <a:t>, som kommunikations-parterne kan stille til en tekst – og som tekstens kvalitet kan vurderes i forhold til:</a:t>
            </a:r>
          </a:p>
        </p:txBody>
      </p:sp>
      <p:sp>
        <p:nvSpPr>
          <p:cNvPr id="42004" name="WordArt 22">
            <a:extLst>
              <a:ext uri="{FF2B5EF4-FFF2-40B4-BE49-F238E27FC236}">
                <a16:creationId xmlns:a16="http://schemas.microsoft.com/office/drawing/2014/main" id="{FE3D6873-139B-5AC5-6AE2-CACA3C1DDE42}"/>
              </a:ext>
            </a:extLst>
          </p:cNvPr>
          <p:cNvSpPr>
            <a:spLocks noChangeArrowheads="1" noChangeShapeType="1" noTextEdit="1"/>
          </p:cNvSpPr>
          <p:nvPr/>
        </p:nvSpPr>
        <p:spPr bwMode="auto">
          <a:xfrm rot="10800000">
            <a:off x="5867400" y="5589588"/>
            <a:ext cx="1368425" cy="215900"/>
          </a:xfrm>
          <a:prstGeom prst="rect">
            <a:avLst/>
          </a:prstGeom>
        </p:spPr>
        <p:txBody>
          <a:bodyPr spcFirstLastPara="1" wrap="none" fromWordArt="1">
            <a:prstTxWarp prst="textArchUp">
              <a:avLst>
                <a:gd name="adj" fmla="val 10800004"/>
              </a:avLst>
            </a:prstTxWarp>
          </a:bodyPr>
          <a:lstStyle/>
          <a:p>
            <a:pPr algn="ctr"/>
            <a:r>
              <a:rPr lang="da-DK" sz="3600" kern="10">
                <a:ln w="9525">
                  <a:solidFill>
                    <a:srgbClr val="000000"/>
                  </a:solidFill>
                  <a:round/>
                  <a:headEnd/>
                  <a:tailEnd/>
                </a:ln>
                <a:solidFill>
                  <a:srgbClr val="000000"/>
                </a:solidFill>
                <a:latin typeface="Times New Roman" panose="02020603050405020304" pitchFamily="18" charset="0"/>
                <a:cs typeface="Times New Roman" panose="02020603050405020304" pitchFamily="18" charset="0"/>
              </a:rPr>
              <a:t>Emne</a:t>
            </a:r>
          </a:p>
        </p:txBody>
      </p:sp>
    </p:spTree>
  </p:cSld>
  <p:clrMapOvr>
    <a:masterClrMapping/>
  </p:clrMapOvr>
</p:sld>
</file>

<file path=ppt/theme/theme1.xml><?xml version="1.0" encoding="utf-8"?>
<a:theme xmlns:a="http://schemas.openxmlformats.org/drawingml/2006/main" name="Office Theme">
  <a:themeElements>
    <a:clrScheme name="Gul">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Kontor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ontor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224</TotalTime>
  <Words>622</Words>
  <Application>Microsoft Macintosh PowerPoint</Application>
  <PresentationFormat>Skærmshow (4:3)</PresentationFormat>
  <Paragraphs>149</Paragraphs>
  <Slides>14</Slides>
  <Notes>14</Notes>
  <HiddenSlides>0</HiddenSlides>
  <MMClips>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14</vt:i4>
      </vt:variant>
    </vt:vector>
  </HeadingPairs>
  <TitlesOfParts>
    <vt:vector size="21" baseType="lpstr">
      <vt:lpstr>Arial</vt:lpstr>
      <vt:lpstr>Baskerville Old Face</vt:lpstr>
      <vt:lpstr>Calibri</vt:lpstr>
      <vt:lpstr>Calibri Light</vt:lpstr>
      <vt:lpstr>Times New Roman</vt:lpstr>
      <vt:lpstr>Wide Latin</vt:lpstr>
      <vt:lpstr>Office Theme</vt:lpstr>
      <vt:lpstr>Pentagram-analyse </vt:lpstr>
      <vt:lpstr>Sådan ser pentagrammet ud:</vt:lpstr>
      <vt:lpstr>PowerPoint-præsentation</vt:lpstr>
      <vt:lpstr>PowerPoint-præsentation</vt:lpstr>
      <vt:lpstr>PowerPoint-præsentation</vt:lpstr>
      <vt:lpstr>PowerPoint-præsentation</vt:lpstr>
      <vt:lpstr>PowerPoint-præsentation</vt:lpstr>
      <vt:lpstr>Det var det basale.  For at kunne tale om god og velfungerende kommunikation skal disse fem faktorer spille sammen, og det er vigtigt at huske på, at de alle er lige vigtige.  Men man kan godt gøre det lidt mere indviklet, for til hver af disse fem faktorer, hører der et krav for at man kan tale om god og velfungerende kommunikation…</vt:lpstr>
      <vt:lpstr>PowerPoint-præsentation</vt:lpstr>
      <vt:lpstr>PowerPoint-præsentation</vt:lpstr>
      <vt:lpstr>PowerPoint-præsentation</vt:lpstr>
      <vt:lpstr>PowerPoint-præsentation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Pentagram-analyse </dc:title>
  <dc:creator>Rikke Schmidt</dc:creator>
  <cp:lastModifiedBy>Rikke Møller Schmidt</cp:lastModifiedBy>
  <cp:revision>3</cp:revision>
  <dcterms:created xsi:type="dcterms:W3CDTF">2010-01-10T18:00:24Z</dcterms:created>
  <dcterms:modified xsi:type="dcterms:W3CDTF">2023-01-05T13:34:29Z</dcterms:modified>
</cp:coreProperties>
</file>