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2359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3769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6333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5089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783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4563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3550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da-D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803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2996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8987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037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C036757-08FD-4291-9957-0C5D1D5F5644}" type="datetimeFigureOut">
              <a:rPr lang="da-DK" smtClean="0"/>
              <a:t>06.08.2023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E0B6FC3-48EC-48DF-B611-A21C9ACD7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85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Og så opstod Danmark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722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61B44-28BA-D1EB-0B2E-1F4A9C2C7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Optakten til vikingetiden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360FCA-7F5A-6CDD-13E4-FE33BCD0E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Kühle s. 30-35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kendetegner forbindelserne mellem romerne og folkene i det nuværende danske område?</a:t>
            </a:r>
          </a:p>
          <a:p>
            <a:pPr marL="342900" lvl="0" indent="-342900">
              <a:buFont typeface="+mj-lt"/>
              <a:buAutoNum type="arabicPeriod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kendetegner samfundsorganiseringen før år 700? Og hvordan ved vi det?</a:t>
            </a:r>
          </a:p>
          <a:p>
            <a:pPr marL="342900" lvl="0" indent="-342900">
              <a:buFont typeface="+mj-lt"/>
              <a:buAutoNum type="arabicPeriod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Hvilke forudsætninger var der for at vikingerne pludselig kunne blive en magtfaktor i Nordeuropa? Husk meget gerne at sige noget om drivkræfter.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22196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Hvornår opstår Danmark?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Nationalromantikerne: Det har nærmest altid været der, og danskerne udgør i et særligt folkefærd, der genetisk og mentalt adskiller sig fra andre.</a:t>
            </a:r>
          </a:p>
          <a:p>
            <a:r>
              <a:rPr lang="da-DK" dirty="0" err="1"/>
              <a:t>Globalisterne</a:t>
            </a:r>
            <a:r>
              <a:rPr lang="da-DK" dirty="0"/>
              <a:t>: Nationalstater er en konstruktion opbygget i 1800-tallet. Vi har altid været </a:t>
            </a:r>
            <a:r>
              <a:rPr lang="da-DK" dirty="0" err="1"/>
              <a:t>globalisterer</a:t>
            </a:r>
            <a:r>
              <a:rPr lang="da-DK" dirty="0"/>
              <a:t>, skabt af folkevandringer og der er ikke noget særligt dansk</a:t>
            </a:r>
          </a:p>
          <a:p>
            <a:r>
              <a:rPr lang="da-DK" dirty="0"/>
              <a:t>Når man begynder at tale om danskere/</a:t>
            </a:r>
            <a:r>
              <a:rPr lang="da-DK" dirty="0" err="1"/>
              <a:t>danere</a:t>
            </a:r>
            <a:r>
              <a:rPr lang="da-DK" dirty="0"/>
              <a:t> og Danmark</a:t>
            </a:r>
          </a:p>
          <a:p>
            <a:pPr lvl="1"/>
            <a:r>
              <a:rPr lang="da-DK" dirty="0"/>
              <a:t>De græske historikere Jordanes og </a:t>
            </a:r>
            <a:r>
              <a:rPr lang="da-DK" dirty="0" err="1"/>
              <a:t>Prokopios</a:t>
            </a:r>
            <a:r>
              <a:rPr lang="da-DK" dirty="0"/>
              <a:t> </a:t>
            </a:r>
            <a:r>
              <a:rPr lang="da-DK" dirty="0" err="1"/>
              <a:t>omdater</a:t>
            </a:r>
            <a:r>
              <a:rPr lang="da-DK" dirty="0"/>
              <a:t> </a:t>
            </a:r>
            <a:r>
              <a:rPr lang="da-DK" dirty="0" err="1"/>
              <a:t>donoi</a:t>
            </a:r>
            <a:r>
              <a:rPr lang="da-DK" dirty="0"/>
              <a:t> og </a:t>
            </a:r>
            <a:r>
              <a:rPr lang="da-DK" dirty="0" err="1"/>
              <a:t>dani</a:t>
            </a:r>
            <a:r>
              <a:rPr lang="da-DK" dirty="0"/>
              <a:t> omkring år 500 som en stamme fra Skåne (måske)</a:t>
            </a:r>
          </a:p>
          <a:p>
            <a:pPr lvl="1"/>
            <a:r>
              <a:rPr lang="da-DK" dirty="0"/>
              <a:t>Gregor af Tours omtaler i slutningen af 500-tallet en dansk konge, der taber en krig</a:t>
            </a:r>
          </a:p>
          <a:p>
            <a:pPr lvl="1"/>
            <a:r>
              <a:rPr lang="da-DK" dirty="0"/>
              <a:t>Danmark </a:t>
            </a:r>
            <a:r>
              <a:rPr lang="da-DK" dirty="0" err="1"/>
              <a:t>omtalet</a:t>
            </a:r>
            <a:r>
              <a:rPr lang="da-DK" dirty="0"/>
              <a:t> i 800-tallet som </a:t>
            </a:r>
            <a:r>
              <a:rPr lang="da-DK" dirty="0" err="1"/>
              <a:t>Denemarc</a:t>
            </a:r>
            <a:r>
              <a:rPr lang="da-DK" dirty="0"/>
              <a:t> i et oldengelsk værk</a:t>
            </a:r>
          </a:p>
          <a:p>
            <a:pPr lvl="1"/>
            <a:r>
              <a:rPr lang="da-DK" dirty="0"/>
              <a:t>Den lille (ca. 955) og den store (ca. 980) jellingesten omtaler </a:t>
            </a:r>
            <a:r>
              <a:rPr lang="da-DK" dirty="0" err="1"/>
              <a:t>Tanmaurk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264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Hvornår opstår Danmark?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7398" y="2103120"/>
            <a:ext cx="10972800" cy="4374682"/>
          </a:xfrm>
        </p:spPr>
        <p:txBody>
          <a:bodyPr>
            <a:normAutofit/>
          </a:bodyPr>
          <a:lstStyle/>
          <a:p>
            <a:r>
              <a:rPr lang="da-DK" dirty="0"/>
              <a:t>Når der er tegn på en statsdannelse, der er større end en høvdings område</a:t>
            </a:r>
          </a:p>
          <a:p>
            <a:pPr lvl="1"/>
            <a:r>
              <a:rPr lang="da-DK" dirty="0" err="1"/>
              <a:t>Olgerdiget</a:t>
            </a:r>
            <a:r>
              <a:rPr lang="da-DK" dirty="0"/>
              <a:t> fra ca. 150 e.Kr. mellem Aabenraa og Tinglev. 12 km langt og bygget af 90.000 egestammer.</a:t>
            </a:r>
          </a:p>
          <a:p>
            <a:pPr lvl="1"/>
            <a:r>
              <a:rPr lang="da-DK" dirty="0"/>
              <a:t>Æ Vold fra ca. 250 i samme område</a:t>
            </a:r>
          </a:p>
          <a:p>
            <a:pPr lvl="1"/>
            <a:r>
              <a:rPr lang="da-DK" dirty="0"/>
              <a:t>Dannevirke fra 737. Ca. 10 km vold syd for Slesvig</a:t>
            </a:r>
          </a:p>
          <a:p>
            <a:pPr lvl="1"/>
            <a:r>
              <a:rPr lang="da-DK" dirty="0"/>
              <a:t>Permanente byer fra 700-tallet. Hedeby, Ribe og Aarhus</a:t>
            </a:r>
          </a:p>
          <a:p>
            <a:pPr lvl="1"/>
            <a:r>
              <a:rPr lang="da-DK" dirty="0"/>
              <a:t>Kanhave-kanalen på tværs af Samsø. 11 meter bred, 500 meter lang og over en meter dyb</a:t>
            </a:r>
          </a:p>
          <a:p>
            <a:pPr marL="274320" lvl="1" indent="0">
              <a:buNone/>
            </a:pPr>
            <a:endParaRPr lang="da-DK" dirty="0"/>
          </a:p>
          <a:p>
            <a:pPr marL="274320" lvl="1" indent="0">
              <a:buNone/>
            </a:pPr>
            <a:endParaRPr lang="da-DK" dirty="0"/>
          </a:p>
          <a:p>
            <a:pPr marL="274320" lvl="1" indent="0">
              <a:buNone/>
            </a:pPr>
            <a:endParaRPr lang="da-DK" dirty="0"/>
          </a:p>
          <a:p>
            <a:pPr marL="274320" lvl="1" indent="0">
              <a:buNone/>
            </a:pPr>
            <a:endParaRPr lang="da-DK" dirty="0"/>
          </a:p>
          <a:p>
            <a:pPr marL="274320" lvl="1" indent="0">
              <a:buNone/>
            </a:pPr>
            <a:endParaRPr lang="da-DK" dirty="0"/>
          </a:p>
          <a:p>
            <a:pPr marL="274320" lvl="1" indent="0">
              <a:buNone/>
            </a:pPr>
            <a:endParaRPr lang="da-DK" dirty="0"/>
          </a:p>
          <a:p>
            <a:pPr marL="274320" lvl="1" indent="0">
              <a:buNone/>
            </a:pPr>
            <a:endParaRPr lang="da-DK" dirty="0"/>
          </a:p>
          <a:p>
            <a:pPr marL="0" indent="0">
              <a:buNone/>
            </a:pPr>
            <a:endParaRPr lang="da-DK" b="1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299" y="4172349"/>
            <a:ext cx="3388093" cy="2263246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066" y="4090993"/>
            <a:ext cx="3679468" cy="247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1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Konklusion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Tja, hvad siger I?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Hvordan ved vi noget om denne tid? Hvilken type kilder, har vi til rådighed?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93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Jellingedynastiet som et afgørende brud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066800" y="2103119"/>
            <a:ext cx="5404338" cy="39741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Vi ser et kort klip fra Historien om Danmark (34.00-47.00)</a:t>
            </a:r>
          </a:p>
          <a:p>
            <a:pPr marL="0" indent="0">
              <a:buNone/>
            </a:pPr>
            <a:r>
              <a:rPr lang="da-DK" dirty="0"/>
              <a:t>I udsendelsen fremgår det, at Gorm og især Harald ses som startpunktet for en ny ære, for det egentlige Danmark.</a:t>
            </a:r>
          </a:p>
          <a:p>
            <a:pPr marL="0" indent="0">
              <a:buNone/>
            </a:pPr>
            <a:r>
              <a:rPr lang="da-DK" dirty="0"/>
              <a:t>Lav en præsentation på mindst 3 slides, hvor I gennemgår </a:t>
            </a:r>
            <a:r>
              <a:rPr lang="da-DK" dirty="0">
                <a:solidFill>
                  <a:srgbClr val="FF0000"/>
                </a:solidFill>
              </a:rPr>
              <a:t>argumenter for og imod</a:t>
            </a:r>
            <a:r>
              <a:rPr lang="da-DK" dirty="0"/>
              <a:t>, at Harald er en magtfuld konge. Brug lektien, udsendelsen og de to vedhæftede artikler samt s. 75-77 fra Vinkler på vikingetiden.</a:t>
            </a:r>
          </a:p>
          <a:p>
            <a:pPr marL="0" indent="0">
              <a:buNone/>
            </a:pPr>
            <a:r>
              <a:rPr lang="da-DK" dirty="0"/>
              <a:t>Fordel artiklerne mellem jer og husk at komme med tekstnære belæg.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E984454B-457E-DA9C-E204-53E9F4A33E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7241" y="2014194"/>
            <a:ext cx="4224911" cy="437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83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11186</TotalTime>
  <Words>401</Words>
  <Application>Microsoft Macintosh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Calibri</vt:lpstr>
      <vt:lpstr>Century Gothic</vt:lpstr>
      <vt:lpstr>Garamond</vt:lpstr>
      <vt:lpstr>Savon</vt:lpstr>
      <vt:lpstr>Og så opstod Danmark</vt:lpstr>
      <vt:lpstr>Optakten til vikingetiden</vt:lpstr>
      <vt:lpstr>Hvornår opstår Danmark?</vt:lpstr>
      <vt:lpstr>Hvornår opstår Danmark?</vt:lpstr>
      <vt:lpstr>Konklusion</vt:lpstr>
      <vt:lpstr>Jellingedynastiet som et afgørende brud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 så opstod Danmark</dc:title>
  <dc:creator>Tanja Høgh Mouritsen</dc:creator>
  <cp:lastModifiedBy>Tanja Høgh Mouritsen</cp:lastModifiedBy>
  <cp:revision>20</cp:revision>
  <dcterms:created xsi:type="dcterms:W3CDTF">2018-08-26T06:09:35Z</dcterms:created>
  <dcterms:modified xsi:type="dcterms:W3CDTF">2023-08-08T10:54:36Z</dcterms:modified>
</cp:coreProperties>
</file>