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4"/>
  </p:sldMasterIdLst>
  <p:notesMasterIdLst>
    <p:notesMasterId r:id="rId13"/>
  </p:notesMasterIdLst>
  <p:sldIdLst>
    <p:sldId id="256" r:id="rId5"/>
    <p:sldId id="260" r:id="rId6"/>
    <p:sldId id="258" r:id="rId7"/>
    <p:sldId id="259" r:id="rId8"/>
    <p:sldId id="261" r:id="rId9"/>
    <p:sldId id="262" r:id="rId10"/>
    <p:sldId id="264" r:id="rId11"/>
    <p:sldId id="263" r:id="rId12"/>
  </p:sldIdLst>
  <p:sldSz cx="12192000" cy="6858000"/>
  <p:notesSz cx="6858000" cy="1257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0209" autoAdjust="0"/>
  </p:normalViewPr>
  <p:slideViewPr>
    <p:cSldViewPr snapToGrid="0">
      <p:cViewPr varScale="1">
        <p:scale>
          <a:sx n="38" d="100"/>
          <a:sy n="38" d="100"/>
        </p:scale>
        <p:origin x="16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lan Skou Kristensen" userId="S::al@office365-viborgkatedralskole.dk::0afc0598-c6e9-4450-b6ce-13ac8986acb7" providerId="AD" clId="Web-{257383A0-2A53-4C83-8E66-1A3F13E8454C}"/>
    <pc:docChg chg="modSld">
      <pc:chgData name="Allan Skou Kristensen" userId="S::al@office365-viborgkatedralskole.dk::0afc0598-c6e9-4450-b6ce-13ac8986acb7" providerId="AD" clId="Web-{257383A0-2A53-4C83-8E66-1A3F13E8454C}" dt="2018-08-23T08:35:15.968" v="557" actId="20577"/>
      <pc:docMkLst>
        <pc:docMk/>
      </pc:docMkLst>
      <pc:sldChg chg="modSp">
        <pc:chgData name="Allan Skou Kristensen" userId="S::al@office365-viborgkatedralskole.dk::0afc0598-c6e9-4450-b6ce-13ac8986acb7" providerId="AD" clId="Web-{257383A0-2A53-4C83-8E66-1A3F13E8454C}" dt="2018-08-23T08:30:29.498" v="229" actId="20577"/>
        <pc:sldMkLst>
          <pc:docMk/>
          <pc:sldMk cId="3716772964" sldId="261"/>
        </pc:sldMkLst>
        <pc:spChg chg="mod">
          <ac:chgData name="Allan Skou Kristensen" userId="S::al@office365-viborgkatedralskole.dk::0afc0598-c6e9-4450-b6ce-13ac8986acb7" providerId="AD" clId="Web-{257383A0-2A53-4C83-8E66-1A3F13E8454C}" dt="2018-08-23T08:30:29.498" v="229" actId="20577"/>
          <ac:spMkLst>
            <pc:docMk/>
            <pc:sldMk cId="3716772964" sldId="261"/>
            <ac:spMk id="3" creationId="{AD05B65A-5AD9-40F7-B43B-F23DB9E053D4}"/>
          </ac:spMkLst>
        </pc:spChg>
      </pc:sldChg>
      <pc:sldChg chg="addSp modSp">
        <pc:chgData name="Allan Skou Kristensen" userId="S::al@office365-viborgkatedralskole.dk::0afc0598-c6e9-4450-b6ce-13ac8986acb7" providerId="AD" clId="Web-{257383A0-2A53-4C83-8E66-1A3F13E8454C}" dt="2018-08-23T08:35:14.218" v="555" actId="20577"/>
        <pc:sldMkLst>
          <pc:docMk/>
          <pc:sldMk cId="3200973860" sldId="262"/>
        </pc:sldMkLst>
        <pc:spChg chg="mod">
          <ac:chgData name="Allan Skou Kristensen" userId="S::al@office365-viborgkatedralskole.dk::0afc0598-c6e9-4450-b6ce-13ac8986acb7" providerId="AD" clId="Web-{257383A0-2A53-4C83-8E66-1A3F13E8454C}" dt="2018-08-23T08:22:41.232" v="30" actId="20577"/>
          <ac:spMkLst>
            <pc:docMk/>
            <pc:sldMk cId="3200973860" sldId="262"/>
            <ac:spMk id="2" creationId="{DCA2A14F-266E-4087-B669-C2667C51693B}"/>
          </ac:spMkLst>
        </pc:spChg>
        <pc:spChg chg="mod">
          <ac:chgData name="Allan Skou Kristensen" userId="S::al@office365-viborgkatedralskole.dk::0afc0598-c6e9-4450-b6ce-13ac8986acb7" providerId="AD" clId="Web-{257383A0-2A53-4C83-8E66-1A3F13E8454C}" dt="2018-08-23T08:35:14.218" v="555" actId="20577"/>
          <ac:spMkLst>
            <pc:docMk/>
            <pc:sldMk cId="3200973860" sldId="262"/>
            <ac:spMk id="9" creationId="{7A64472D-79B4-4DAD-83A5-1E89CF8248C0}"/>
          </ac:spMkLst>
        </pc:spChg>
        <pc:picChg chg="add mod">
          <ac:chgData name="Allan Skou Kristensen" userId="S::al@office365-viborgkatedralskole.dk::0afc0598-c6e9-4450-b6ce-13ac8986acb7" providerId="AD" clId="Web-{257383A0-2A53-4C83-8E66-1A3F13E8454C}" dt="2018-08-23T08:34:12.108" v="502" actId="14100"/>
          <ac:picMkLst>
            <pc:docMk/>
            <pc:sldMk cId="3200973860" sldId="262"/>
            <ac:picMk id="3" creationId="{BC03997E-E6F2-4A52-9CCE-B2416005A4D0}"/>
          </ac:picMkLst>
        </pc:picChg>
        <pc:picChg chg="mod">
          <ac:chgData name="Allan Skou Kristensen" userId="S::al@office365-viborgkatedralskole.dk::0afc0598-c6e9-4450-b6ce-13ac8986acb7" providerId="AD" clId="Web-{257383A0-2A53-4C83-8E66-1A3F13E8454C}" dt="2018-08-23T08:34:20.515" v="504" actId="1076"/>
          <ac:picMkLst>
            <pc:docMk/>
            <pc:sldMk cId="3200973860" sldId="262"/>
            <ac:picMk id="4" creationId="{502D0EFF-BA48-4B10-86D3-25A7E34869E7}"/>
          </ac:picMkLst>
        </pc:picChg>
      </pc:sldChg>
    </pc:docChg>
  </pc:docChgLst>
  <pc:docChgLst>
    <pc:chgData name="Allan Skou Kristensen" userId="S::al@office365-viborgkatedralskole.dk::0afc0598-c6e9-4450-b6ce-13ac8986acb7" providerId="AD" clId="Web-{76B933FC-18B0-4A71-87FC-4BAE4BA89199}"/>
    <pc:docChg chg="modSld">
      <pc:chgData name="Allan Skou Kristensen" userId="S::al@office365-viborgkatedralskole.dk::0afc0598-c6e9-4450-b6ce-13ac8986acb7" providerId="AD" clId="Web-{76B933FC-18B0-4A71-87FC-4BAE4BA89199}" dt="2018-09-04T12:07:47.415" v="5" actId="20577"/>
      <pc:docMkLst>
        <pc:docMk/>
      </pc:docMkLst>
      <pc:sldChg chg="modSp">
        <pc:chgData name="Allan Skou Kristensen" userId="S::al@office365-viborgkatedralskole.dk::0afc0598-c6e9-4450-b6ce-13ac8986acb7" providerId="AD" clId="Web-{76B933FC-18B0-4A71-87FC-4BAE4BA89199}" dt="2018-09-04T12:07:47.415" v="4" actId="20577"/>
        <pc:sldMkLst>
          <pc:docMk/>
          <pc:sldMk cId="2908886529" sldId="264"/>
        </pc:sldMkLst>
        <pc:spChg chg="mod">
          <ac:chgData name="Allan Skou Kristensen" userId="S::al@office365-viborgkatedralskole.dk::0afc0598-c6e9-4450-b6ce-13ac8986acb7" providerId="AD" clId="Web-{76B933FC-18B0-4A71-87FC-4BAE4BA89199}" dt="2018-09-04T12:07:47.415" v="4" actId="20577"/>
          <ac:spMkLst>
            <pc:docMk/>
            <pc:sldMk cId="2908886529" sldId="264"/>
            <ac:spMk id="3" creationId="{5F3F4B97-1C3D-4B36-BFF6-D2AD756ED020}"/>
          </ac:spMkLst>
        </pc:spChg>
      </pc:sldChg>
    </pc:docChg>
  </pc:docChgLst>
  <pc:docChgLst>
    <pc:chgData name="Allan Skou Kristensen" userId="S::al@office365-viborgkatedralskole.dk::0afc0598-c6e9-4450-b6ce-13ac8986acb7" providerId="AD" clId="Web-{37BBF5FF-DF0B-49C9-ADA8-9A14987E6F8B}"/>
    <pc:docChg chg="modSld">
      <pc:chgData name="Allan Skou Kristensen" userId="S::al@office365-viborgkatedralskole.dk::0afc0598-c6e9-4450-b6ce-13ac8986acb7" providerId="AD" clId="Web-{37BBF5FF-DF0B-49C9-ADA8-9A14987E6F8B}" dt="2018-08-23T08:20:57.264" v="237" actId="20577"/>
      <pc:docMkLst>
        <pc:docMk/>
      </pc:docMkLst>
      <pc:sldChg chg="modSp">
        <pc:chgData name="Allan Skou Kristensen" userId="S::al@office365-viborgkatedralskole.dk::0afc0598-c6e9-4450-b6ce-13ac8986acb7" providerId="AD" clId="Web-{37BBF5FF-DF0B-49C9-ADA8-9A14987E6F8B}" dt="2018-08-23T08:11:08.184" v="88" actId="20577"/>
        <pc:sldMkLst>
          <pc:docMk/>
          <pc:sldMk cId="2420825582" sldId="259"/>
        </pc:sldMkLst>
        <pc:spChg chg="mod">
          <ac:chgData name="Allan Skou Kristensen" userId="S::al@office365-viborgkatedralskole.dk::0afc0598-c6e9-4450-b6ce-13ac8986acb7" providerId="AD" clId="Web-{37BBF5FF-DF0B-49C9-ADA8-9A14987E6F8B}" dt="2018-08-23T08:11:08.184" v="88" actId="20577"/>
          <ac:spMkLst>
            <pc:docMk/>
            <pc:sldMk cId="2420825582" sldId="259"/>
            <ac:spMk id="3" creationId="{8C4F89B9-53AB-42CF-9AF9-309C1FC082AC}"/>
          </ac:spMkLst>
        </pc:spChg>
      </pc:sldChg>
      <pc:sldChg chg="modSp">
        <pc:chgData name="Allan Skou Kristensen" userId="S::al@office365-viborgkatedralskole.dk::0afc0598-c6e9-4450-b6ce-13ac8986acb7" providerId="AD" clId="Web-{37BBF5FF-DF0B-49C9-ADA8-9A14987E6F8B}" dt="2018-08-23T08:20:57.264" v="236" actId="20577"/>
        <pc:sldMkLst>
          <pc:docMk/>
          <pc:sldMk cId="3716772964" sldId="261"/>
        </pc:sldMkLst>
        <pc:spChg chg="mod">
          <ac:chgData name="Allan Skou Kristensen" userId="S::al@office365-viborgkatedralskole.dk::0afc0598-c6e9-4450-b6ce-13ac8986acb7" providerId="AD" clId="Web-{37BBF5FF-DF0B-49C9-ADA8-9A14987E6F8B}" dt="2018-08-23T08:19:20.576" v="127" actId="20577"/>
          <ac:spMkLst>
            <pc:docMk/>
            <pc:sldMk cId="3716772964" sldId="261"/>
            <ac:spMk id="2" creationId="{B662689F-F79A-43EF-8C5A-0C96BB44B375}"/>
          </ac:spMkLst>
        </pc:spChg>
        <pc:spChg chg="mod">
          <ac:chgData name="Allan Skou Kristensen" userId="S::al@office365-viborgkatedralskole.dk::0afc0598-c6e9-4450-b6ce-13ac8986acb7" providerId="AD" clId="Web-{37BBF5FF-DF0B-49C9-ADA8-9A14987E6F8B}" dt="2018-08-23T08:20:57.264" v="236" actId="20577"/>
          <ac:spMkLst>
            <pc:docMk/>
            <pc:sldMk cId="3716772964" sldId="261"/>
            <ac:spMk id="3" creationId="{AD05B65A-5AD9-40F7-B43B-F23DB9E053D4}"/>
          </ac:spMkLst>
        </pc:spChg>
        <pc:picChg chg="mod">
          <ac:chgData name="Allan Skou Kristensen" userId="S::al@office365-viborgkatedralskole.dk::0afc0598-c6e9-4450-b6ce-13ac8986acb7" providerId="AD" clId="Web-{37BBF5FF-DF0B-49C9-ADA8-9A14987E6F8B}" dt="2018-08-23T08:19:28.186" v="130" actId="1076"/>
          <ac:picMkLst>
            <pc:docMk/>
            <pc:sldMk cId="3716772964" sldId="261"/>
            <ac:picMk id="4" creationId="{439A84C4-9F12-4702-BD73-7C36DBFABD86}"/>
          </ac:picMkLst>
        </pc:picChg>
      </pc:sldChg>
    </pc:docChg>
  </pc:docChgLst>
  <pc:docChgLst>
    <pc:chgData name="Kasper Løgstrup" userId="S::kl@office365-viborgkatedralskole.dk::05652426-64c4-4729-b4ac-86ad1f7704d2" providerId="AD" clId="Web-{FA610B6D-6DEF-4297-9F6F-29B2F9C7240F}"/>
    <pc:docChg chg="modSld">
      <pc:chgData name="Kasper Løgstrup" userId="S::kl@office365-viborgkatedralskole.dk::05652426-64c4-4729-b4ac-86ad1f7704d2" providerId="AD" clId="Web-{FA610B6D-6DEF-4297-9F6F-29B2F9C7240F}" dt="2018-08-23T08:39:09.282" v="24" actId="20577"/>
      <pc:docMkLst>
        <pc:docMk/>
      </pc:docMkLst>
      <pc:sldChg chg="modSp">
        <pc:chgData name="Kasper Løgstrup" userId="S::kl@office365-viborgkatedralskole.dk::05652426-64c4-4729-b4ac-86ad1f7704d2" providerId="AD" clId="Web-{FA610B6D-6DEF-4297-9F6F-29B2F9C7240F}" dt="2018-08-23T08:28:41.077" v="20" actId="20577"/>
        <pc:sldMkLst>
          <pc:docMk/>
          <pc:sldMk cId="3716772964" sldId="261"/>
        </pc:sldMkLst>
        <pc:spChg chg="mod">
          <ac:chgData name="Kasper Løgstrup" userId="S::kl@office365-viborgkatedralskole.dk::05652426-64c4-4729-b4ac-86ad1f7704d2" providerId="AD" clId="Web-{FA610B6D-6DEF-4297-9F6F-29B2F9C7240F}" dt="2018-08-23T08:28:41.077" v="20" actId="20577"/>
          <ac:spMkLst>
            <pc:docMk/>
            <pc:sldMk cId="3716772964" sldId="261"/>
            <ac:spMk id="3" creationId="{AD05B65A-5AD9-40F7-B43B-F23DB9E053D4}"/>
          </ac:spMkLst>
        </pc:spChg>
      </pc:sldChg>
      <pc:sldChg chg="addSp modSp">
        <pc:chgData name="Kasper Løgstrup" userId="S::kl@office365-viborgkatedralskole.dk::05652426-64c4-4729-b4ac-86ad1f7704d2" providerId="AD" clId="Web-{FA610B6D-6DEF-4297-9F6F-29B2F9C7240F}" dt="2018-08-23T08:39:09.266" v="23" actId="20577"/>
        <pc:sldMkLst>
          <pc:docMk/>
          <pc:sldMk cId="3200973860" sldId="262"/>
        </pc:sldMkLst>
        <pc:spChg chg="mod">
          <ac:chgData name="Kasper Løgstrup" userId="S::kl@office365-viborgkatedralskole.dk::05652426-64c4-4729-b4ac-86ad1f7704d2" providerId="AD" clId="Web-{FA610B6D-6DEF-4297-9F6F-29B2F9C7240F}" dt="2018-08-23T08:39:09.266" v="23" actId="20577"/>
          <ac:spMkLst>
            <pc:docMk/>
            <pc:sldMk cId="3200973860" sldId="262"/>
            <ac:spMk id="9" creationId="{7A64472D-79B4-4DAD-83A5-1E89CF8248C0}"/>
          </ac:spMkLst>
        </pc:spChg>
        <pc:picChg chg="add mod">
          <ac:chgData name="Kasper Løgstrup" userId="S::kl@office365-viborgkatedralskole.dk::05652426-64c4-4729-b4ac-86ad1f7704d2" providerId="AD" clId="Web-{FA610B6D-6DEF-4297-9F6F-29B2F9C7240F}" dt="2018-08-23T08:25:36.716" v="0"/>
          <ac:picMkLst>
            <pc:docMk/>
            <pc:sldMk cId="3200973860" sldId="262"/>
            <ac:picMk id="4" creationId="{502D0EFF-BA48-4B10-86D3-25A7E34869E7}"/>
          </ac:picMkLst>
        </pc:picChg>
      </pc:sldChg>
    </pc:docChg>
  </pc:docChgLst>
  <pc:docChgLst>
    <pc:chgData name="Kasper Løgstrup" userId="S::kl@office365-viborgkatedralskole.dk::05652426-64c4-4729-b4ac-86ad1f7704d2" providerId="AD" clId="Web-{CC88E300-7F35-41B5-B7D6-C6F2AC167D0D}"/>
    <pc:docChg chg="modSld">
      <pc:chgData name="Kasper Løgstrup" userId="S::kl@office365-viborgkatedralskole.dk::05652426-64c4-4729-b4ac-86ad1f7704d2" providerId="AD" clId="Web-{CC88E300-7F35-41B5-B7D6-C6F2AC167D0D}" dt="2018-09-05T08:01:27.105" v="39"/>
      <pc:docMkLst>
        <pc:docMk/>
      </pc:docMkLst>
      <pc:sldChg chg="modNotes">
        <pc:chgData name="Kasper Løgstrup" userId="S::kl@office365-viborgkatedralskole.dk::05652426-64c4-4729-b4ac-86ad1f7704d2" providerId="AD" clId="Web-{CC88E300-7F35-41B5-B7D6-C6F2AC167D0D}" dt="2018-09-05T07:58:55.667" v="36"/>
        <pc:sldMkLst>
          <pc:docMk/>
          <pc:sldMk cId="822212029" sldId="258"/>
        </pc:sldMkLst>
      </pc:sldChg>
      <pc:sldChg chg="modNotes">
        <pc:chgData name="Kasper Løgstrup" userId="S::kl@office365-viborgkatedralskole.dk::05652426-64c4-4729-b4ac-86ad1f7704d2" providerId="AD" clId="Web-{CC88E300-7F35-41B5-B7D6-C6F2AC167D0D}" dt="2018-09-05T07:55:05.870" v="22"/>
        <pc:sldMkLst>
          <pc:docMk/>
          <pc:sldMk cId="2420825582" sldId="259"/>
        </pc:sldMkLst>
      </pc:sldChg>
      <pc:sldChg chg="modNotes">
        <pc:chgData name="Kasper Løgstrup" userId="S::kl@office365-viborgkatedralskole.dk::05652426-64c4-4729-b4ac-86ad1f7704d2" providerId="AD" clId="Web-{CC88E300-7F35-41B5-B7D6-C6F2AC167D0D}" dt="2018-09-05T07:53:55.105" v="16"/>
        <pc:sldMkLst>
          <pc:docMk/>
          <pc:sldMk cId="2966002518" sldId="260"/>
        </pc:sldMkLst>
      </pc:sldChg>
      <pc:sldChg chg="modNotes">
        <pc:chgData name="Kasper Løgstrup" userId="S::kl@office365-viborgkatedralskole.dk::05652426-64c4-4729-b4ac-86ad1f7704d2" providerId="AD" clId="Web-{CC88E300-7F35-41B5-B7D6-C6F2AC167D0D}" dt="2018-09-05T07:57:59.636" v="35"/>
        <pc:sldMkLst>
          <pc:docMk/>
          <pc:sldMk cId="3716772964" sldId="261"/>
        </pc:sldMkLst>
      </pc:sldChg>
      <pc:sldChg chg="modNotes">
        <pc:chgData name="Kasper Løgstrup" userId="S::kl@office365-viborgkatedralskole.dk::05652426-64c4-4729-b4ac-86ad1f7704d2" providerId="AD" clId="Web-{CC88E300-7F35-41B5-B7D6-C6F2AC167D0D}" dt="2018-09-05T07:57:20.402" v="32"/>
        <pc:sldMkLst>
          <pc:docMk/>
          <pc:sldMk cId="3200973860" sldId="262"/>
        </pc:sldMkLst>
      </pc:sldChg>
      <pc:sldChg chg="modNotes">
        <pc:chgData name="Kasper Løgstrup" userId="S::kl@office365-viborgkatedralskole.dk::05652426-64c4-4729-b4ac-86ad1f7704d2" providerId="AD" clId="Web-{CC88E300-7F35-41B5-B7D6-C6F2AC167D0D}" dt="2018-09-05T08:01:27.105" v="39"/>
        <pc:sldMkLst>
          <pc:docMk/>
          <pc:sldMk cId="2294892143" sldId="263"/>
        </pc:sldMkLst>
      </pc:sldChg>
    </pc:docChg>
  </pc:docChgLst>
  <pc:docChgLst>
    <pc:chgData name="Allan Skou Kristensen" userId="S::al@office365-viborgkatedralskole.dk::0afc0598-c6e9-4450-b6ce-13ac8986acb7" providerId="AD" clId="Web-{EA866454-A6FF-47BE-8D3D-50D7BE948B67}"/>
    <pc:docChg chg="addSld delSld modSld sldOrd">
      <pc:chgData name="Allan Skou Kristensen" userId="S::al@office365-viborgkatedralskole.dk::0afc0598-c6e9-4450-b6ce-13ac8986acb7" providerId="AD" clId="Web-{EA866454-A6FF-47BE-8D3D-50D7BE948B67}" dt="2018-08-23T08:04:57.630" v="901"/>
      <pc:docMkLst>
        <pc:docMk/>
      </pc:docMkLst>
      <pc:sldChg chg="modSp new del">
        <pc:chgData name="Allan Skou Kristensen" userId="S::al@office365-viborgkatedralskole.dk::0afc0598-c6e9-4450-b6ce-13ac8986acb7" providerId="AD" clId="Web-{EA866454-A6FF-47BE-8D3D-50D7BE948B67}" dt="2018-08-23T07:48:42.265" v="416"/>
        <pc:sldMkLst>
          <pc:docMk/>
          <pc:sldMk cId="4194978465" sldId="257"/>
        </pc:sldMkLst>
        <pc:spChg chg="mod">
          <ac:chgData name="Allan Skou Kristensen" userId="S::al@office365-viborgkatedralskole.dk::0afc0598-c6e9-4450-b6ce-13ac8986acb7" providerId="AD" clId="Web-{EA866454-A6FF-47BE-8D3D-50D7BE948B67}" dt="2018-08-23T07:42:22.973" v="19" actId="20577"/>
          <ac:spMkLst>
            <pc:docMk/>
            <pc:sldMk cId="4194978465" sldId="257"/>
            <ac:spMk id="2" creationId="{33B047DE-1DAF-41EA-8BB5-F946D95A832A}"/>
          </ac:spMkLst>
        </pc:spChg>
        <pc:spChg chg="mod">
          <ac:chgData name="Allan Skou Kristensen" userId="S::al@office365-viborgkatedralskole.dk::0afc0598-c6e9-4450-b6ce-13ac8986acb7" providerId="AD" clId="Web-{EA866454-A6FF-47BE-8D3D-50D7BE948B67}" dt="2018-08-23T07:44:35.862" v="234" actId="20577"/>
          <ac:spMkLst>
            <pc:docMk/>
            <pc:sldMk cId="4194978465" sldId="257"/>
            <ac:spMk id="3" creationId="{771B32BF-1B67-4AD2-BCA4-9C44CE3E8E50}"/>
          </ac:spMkLst>
        </pc:spChg>
      </pc:sldChg>
      <pc:sldChg chg="modSp new ord">
        <pc:chgData name="Allan Skou Kristensen" userId="S::al@office365-viborgkatedralskole.dk::0afc0598-c6e9-4450-b6ce-13ac8986acb7" providerId="AD" clId="Web-{EA866454-A6FF-47BE-8D3D-50D7BE948B67}" dt="2018-08-23T07:56:42.807" v="860"/>
        <pc:sldMkLst>
          <pc:docMk/>
          <pc:sldMk cId="822212029" sldId="258"/>
        </pc:sldMkLst>
        <pc:spChg chg="mod">
          <ac:chgData name="Allan Skou Kristensen" userId="S::al@office365-viborgkatedralskole.dk::0afc0598-c6e9-4450-b6ce-13ac8986acb7" providerId="AD" clId="Web-{EA866454-A6FF-47BE-8D3D-50D7BE948B67}" dt="2018-08-23T07:42:48.832" v="45" actId="20577"/>
          <ac:spMkLst>
            <pc:docMk/>
            <pc:sldMk cId="822212029" sldId="258"/>
            <ac:spMk id="2" creationId="{6A44A0C9-B7EA-437E-8632-64F9422A3B03}"/>
          </ac:spMkLst>
        </pc:spChg>
        <pc:spChg chg="mod">
          <ac:chgData name="Allan Skou Kristensen" userId="S::al@office365-viborgkatedralskole.dk::0afc0598-c6e9-4450-b6ce-13ac8986acb7" providerId="AD" clId="Web-{EA866454-A6FF-47BE-8D3D-50D7BE948B67}" dt="2018-08-23T07:46:56.673" v="414" actId="20577"/>
          <ac:spMkLst>
            <pc:docMk/>
            <pc:sldMk cId="822212029" sldId="258"/>
            <ac:spMk id="3" creationId="{01EEC11B-1458-4AAA-A64C-F70192E1BB3C}"/>
          </ac:spMkLst>
        </pc:spChg>
      </pc:sldChg>
      <pc:sldChg chg="addSp delSp modSp new mod setBg">
        <pc:chgData name="Allan Skou Kristensen" userId="S::al@office365-viborgkatedralskole.dk::0afc0598-c6e9-4450-b6ce-13ac8986acb7" providerId="AD" clId="Web-{EA866454-A6FF-47BE-8D3D-50D7BE948B67}" dt="2018-08-23T07:55:19.949" v="857" actId="20577"/>
        <pc:sldMkLst>
          <pc:docMk/>
          <pc:sldMk cId="2420825582" sldId="259"/>
        </pc:sldMkLst>
        <pc:spChg chg="mod">
          <ac:chgData name="Allan Skou Kristensen" userId="S::al@office365-viborgkatedralskole.dk::0afc0598-c6e9-4450-b6ce-13ac8986acb7" providerId="AD" clId="Web-{EA866454-A6FF-47BE-8D3D-50D7BE948B67}" dt="2018-08-23T07:51:58.498" v="642"/>
          <ac:spMkLst>
            <pc:docMk/>
            <pc:sldMk cId="2420825582" sldId="259"/>
            <ac:spMk id="2" creationId="{2F414C09-C581-4D1A-A613-F4920B44CAEE}"/>
          </ac:spMkLst>
        </pc:spChg>
        <pc:spChg chg="add del mod ord">
          <ac:chgData name="Allan Skou Kristensen" userId="S::al@office365-viborgkatedralskole.dk::0afc0598-c6e9-4450-b6ce-13ac8986acb7" providerId="AD" clId="Web-{EA866454-A6FF-47BE-8D3D-50D7BE948B67}" dt="2018-08-23T07:55:19.949" v="857" actId="20577"/>
          <ac:spMkLst>
            <pc:docMk/>
            <pc:sldMk cId="2420825582" sldId="259"/>
            <ac:spMk id="3" creationId="{8C4F89B9-53AB-42CF-9AF9-309C1FC082AC}"/>
          </ac:spMkLst>
        </pc:spChg>
        <pc:spChg chg="add del mod">
          <ac:chgData name="Allan Skou Kristensen" userId="S::al@office365-viborgkatedralskole.dk::0afc0598-c6e9-4450-b6ce-13ac8986acb7" providerId="AD" clId="Web-{EA866454-A6FF-47BE-8D3D-50D7BE948B67}" dt="2018-08-23T07:50:06.046" v="453"/>
          <ac:spMkLst>
            <pc:docMk/>
            <pc:sldMk cId="2420825582" sldId="259"/>
            <ac:spMk id="6" creationId="{3BD5AB19-2818-4FAB-AF95-596458DCA5BB}"/>
          </ac:spMkLst>
        </pc:spChg>
        <pc:spChg chg="add del mod">
          <ac:chgData name="Allan Skou Kristensen" userId="S::al@office365-viborgkatedralskole.dk::0afc0598-c6e9-4450-b6ce-13ac8986acb7" providerId="AD" clId="Web-{EA866454-A6FF-47BE-8D3D-50D7BE948B67}" dt="2018-08-23T07:50:03.436" v="451"/>
          <ac:spMkLst>
            <pc:docMk/>
            <pc:sldMk cId="2420825582" sldId="259"/>
            <ac:spMk id="8" creationId="{EB0AFE01-5D54-4B5D-B7F9-DBB6A171875E}"/>
          </ac:spMkLst>
        </pc:spChg>
        <pc:spChg chg="add">
          <ac:chgData name="Allan Skou Kristensen" userId="S::al@office365-viborgkatedralskole.dk::0afc0598-c6e9-4450-b6ce-13ac8986acb7" providerId="AD" clId="Web-{EA866454-A6FF-47BE-8D3D-50D7BE948B67}" dt="2018-08-23T07:51:58.498" v="642"/>
          <ac:spMkLst>
            <pc:docMk/>
            <pc:sldMk cId="2420825582" sldId="259"/>
            <ac:spMk id="16" creationId="{B4E31948-EA92-4179-8BB5-5451F6E3DA21}"/>
          </ac:spMkLst>
        </pc:spChg>
        <pc:picChg chg="add del mod ord">
          <ac:chgData name="Allan Skou Kristensen" userId="S::al@office365-viborgkatedralskole.dk::0afc0598-c6e9-4450-b6ce-13ac8986acb7" providerId="AD" clId="Web-{EA866454-A6FF-47BE-8D3D-50D7BE948B67}" dt="2018-08-23T07:50:10.608" v="457"/>
          <ac:picMkLst>
            <pc:docMk/>
            <pc:sldMk cId="2420825582" sldId="259"/>
            <ac:picMk id="4" creationId="{95D7B2F7-BB12-40FC-BCD5-08181789EF0E}"/>
          </ac:picMkLst>
        </pc:picChg>
        <pc:picChg chg="add mod">
          <ac:chgData name="Allan Skou Kristensen" userId="S::al@office365-viborgkatedralskole.dk::0afc0598-c6e9-4450-b6ce-13ac8986acb7" providerId="AD" clId="Web-{EA866454-A6FF-47BE-8D3D-50D7BE948B67}" dt="2018-08-23T07:51:58.498" v="642"/>
          <ac:picMkLst>
            <pc:docMk/>
            <pc:sldMk cId="2420825582" sldId="259"/>
            <ac:picMk id="9" creationId="{AB72DF3B-F80B-46E3-AB51-48D77A6EA6F3}"/>
          </ac:picMkLst>
        </pc:picChg>
        <pc:picChg chg="add del">
          <ac:chgData name="Allan Skou Kristensen" userId="S::al@office365-viborgkatedralskole.dk::0afc0598-c6e9-4450-b6ce-13ac8986acb7" providerId="AD" clId="Web-{EA866454-A6FF-47BE-8D3D-50D7BE948B67}" dt="2018-08-23T07:53:11.310" v="695"/>
          <ac:picMkLst>
            <pc:docMk/>
            <pc:sldMk cId="2420825582" sldId="259"/>
            <ac:picMk id="14" creationId="{F4602F8C-E1EC-4202-83F7-93670CAFAE2B}"/>
          </ac:picMkLst>
        </pc:picChg>
        <pc:cxnChg chg="add">
          <ac:chgData name="Allan Skou Kristensen" userId="S::al@office365-viborgkatedralskole.dk::0afc0598-c6e9-4450-b6ce-13ac8986acb7" providerId="AD" clId="Web-{EA866454-A6FF-47BE-8D3D-50D7BE948B67}" dt="2018-08-23T07:51:58.498" v="642"/>
          <ac:cxnSpMkLst>
            <pc:docMk/>
            <pc:sldMk cId="2420825582" sldId="259"/>
            <ac:cxnSpMk id="18" creationId="{C483CC4B-D7FE-41C7-8BDC-1FF487C9CCBB}"/>
          </ac:cxnSpMkLst>
        </pc:cxnChg>
      </pc:sldChg>
      <pc:sldChg chg="ord">
        <pc:chgData name="Allan Skou Kristensen" userId="S::al@office365-viborgkatedralskole.dk::0afc0598-c6e9-4450-b6ce-13ac8986acb7" providerId="AD" clId="Web-{EA866454-A6FF-47BE-8D3D-50D7BE948B67}" dt="2018-08-23T07:56:50.667" v="862"/>
        <pc:sldMkLst>
          <pc:docMk/>
          <pc:sldMk cId="2966002518" sldId="260"/>
        </pc:sldMkLst>
      </pc:sldChg>
      <pc:sldChg chg="addSp modSp new">
        <pc:chgData name="Allan Skou Kristensen" userId="S::al@office365-viborgkatedralskole.dk::0afc0598-c6e9-4450-b6ce-13ac8986acb7" providerId="AD" clId="Web-{EA866454-A6FF-47BE-8D3D-50D7BE948B67}" dt="2018-08-23T08:04:57.630" v="901"/>
        <pc:sldMkLst>
          <pc:docMk/>
          <pc:sldMk cId="3716772964" sldId="261"/>
        </pc:sldMkLst>
        <pc:spChg chg="mod">
          <ac:chgData name="Allan Skou Kristensen" userId="S::al@office365-viborgkatedralskole.dk::0afc0598-c6e9-4450-b6ce-13ac8986acb7" providerId="AD" clId="Web-{EA866454-A6FF-47BE-8D3D-50D7BE948B67}" dt="2018-08-23T08:00:02.024" v="899" actId="20577"/>
          <ac:spMkLst>
            <pc:docMk/>
            <pc:sldMk cId="3716772964" sldId="261"/>
            <ac:spMk id="3" creationId="{AD05B65A-5AD9-40F7-B43B-F23DB9E053D4}"/>
          </ac:spMkLst>
        </pc:spChg>
        <pc:picChg chg="add mod">
          <ac:chgData name="Allan Skou Kristensen" userId="S::al@office365-viborgkatedralskole.dk::0afc0598-c6e9-4450-b6ce-13ac8986acb7" providerId="AD" clId="Web-{EA866454-A6FF-47BE-8D3D-50D7BE948B67}" dt="2018-08-23T08:04:57.630" v="901"/>
          <ac:picMkLst>
            <pc:docMk/>
            <pc:sldMk cId="3716772964" sldId="261"/>
            <ac:picMk id="4" creationId="{439A84C4-9F12-4702-BD73-7C36DBFABD86}"/>
          </ac:picMkLst>
        </pc:picChg>
      </pc:sldChg>
    </pc:docChg>
  </pc:docChgLst>
  <pc:docChgLst>
    <pc:chgData name="Allan Skou Kristensen" userId="S::al@office365-viborgkatedralskole.dk::0afc0598-c6e9-4450-b6ce-13ac8986acb7" providerId="AD" clId="Web-{48BA3D96-D48E-4152-8EDE-A928FD802541}"/>
    <pc:docChg chg="delSld modSld">
      <pc:chgData name="Allan Skou Kristensen" userId="S::al@office365-viborgkatedralskole.dk::0afc0598-c6e9-4450-b6ce-13ac8986acb7" providerId="AD" clId="Web-{48BA3D96-D48E-4152-8EDE-A928FD802541}" dt="2018-09-05T08:31:13.194" v="3"/>
      <pc:docMkLst>
        <pc:docMk/>
      </pc:docMkLst>
      <pc:sldChg chg="modNotes">
        <pc:chgData name="Allan Skou Kristensen" userId="S::al@office365-viborgkatedralskole.dk::0afc0598-c6e9-4450-b6ce-13ac8986acb7" providerId="AD" clId="Web-{48BA3D96-D48E-4152-8EDE-A928FD802541}" dt="2018-09-05T08:31:13.194" v="3"/>
        <pc:sldMkLst>
          <pc:docMk/>
          <pc:sldMk cId="3200973860" sldId="262"/>
        </pc:sldMkLst>
      </pc:sldChg>
      <pc:sldChg chg="del">
        <pc:chgData name="Allan Skou Kristensen" userId="S::al@office365-viborgkatedralskole.dk::0afc0598-c6e9-4450-b6ce-13ac8986acb7" providerId="AD" clId="Web-{48BA3D96-D48E-4152-8EDE-A928FD802541}" dt="2018-09-05T08:31:00.881" v="0"/>
        <pc:sldMkLst>
          <pc:docMk/>
          <pc:sldMk cId="2908886529" sldId="264"/>
        </pc:sldMkLst>
      </pc:sldChg>
    </pc:docChg>
  </pc:docChgLst>
  <pc:docChgLst>
    <pc:chgData name="Kasper Løgstrup" userId="S::kl@office365-viborgkatedralskole.dk::05652426-64c4-4729-b4ac-86ad1f7704d2" providerId="AD" clId="Web-{49A6EB8D-C88C-42D9-83D7-407587DBA439}"/>
    <pc:docChg chg="modSld">
      <pc:chgData name="Kasper Løgstrup" userId="S::kl@office365-viborgkatedralskole.dk::05652426-64c4-4729-b4ac-86ad1f7704d2" providerId="AD" clId="Web-{49A6EB8D-C88C-42D9-83D7-407587DBA439}" dt="2018-08-23T07:52:30.327" v="31" actId="20577"/>
      <pc:docMkLst>
        <pc:docMk/>
      </pc:docMkLst>
      <pc:sldChg chg="modSp">
        <pc:chgData name="Kasper Løgstrup" userId="S::kl@office365-viborgkatedralskole.dk::05652426-64c4-4729-b4ac-86ad1f7704d2" providerId="AD" clId="Web-{49A6EB8D-C88C-42D9-83D7-407587DBA439}" dt="2018-08-23T07:52:30.015" v="29" actId="20577"/>
        <pc:sldMkLst>
          <pc:docMk/>
          <pc:sldMk cId="3424942676" sldId="256"/>
        </pc:sldMkLst>
        <pc:spChg chg="mod">
          <ac:chgData name="Kasper Løgstrup" userId="S::kl@office365-viborgkatedralskole.dk::05652426-64c4-4729-b4ac-86ad1f7704d2" providerId="AD" clId="Web-{49A6EB8D-C88C-42D9-83D7-407587DBA439}" dt="2018-08-23T07:52:23.499" v="22" actId="20577"/>
          <ac:spMkLst>
            <pc:docMk/>
            <pc:sldMk cId="3424942676" sldId="256"/>
            <ac:spMk id="2" creationId="{00000000-0000-0000-0000-000000000000}"/>
          </ac:spMkLst>
        </pc:spChg>
        <pc:spChg chg="mod">
          <ac:chgData name="Kasper Løgstrup" userId="S::kl@office365-viborgkatedralskole.dk::05652426-64c4-4729-b4ac-86ad1f7704d2" providerId="AD" clId="Web-{49A6EB8D-C88C-42D9-83D7-407587DBA439}" dt="2018-08-23T07:52:30.015" v="29" actId="20577"/>
          <ac:spMkLst>
            <pc:docMk/>
            <pc:sldMk cId="3424942676" sldId="256"/>
            <ac:spMk id="3" creationId="{00000000-0000-0000-0000-000000000000}"/>
          </ac:spMkLst>
        </pc:spChg>
      </pc:sldChg>
      <pc:sldChg chg="modSp">
        <pc:chgData name="Kasper Løgstrup" userId="S::kl@office365-viborgkatedralskole.dk::05652426-64c4-4729-b4ac-86ad1f7704d2" providerId="AD" clId="Web-{49A6EB8D-C88C-42D9-83D7-407587DBA439}" dt="2018-08-23T07:47:22.684" v="2" actId="20577"/>
        <pc:sldMkLst>
          <pc:docMk/>
          <pc:sldMk cId="4194978465" sldId="257"/>
        </pc:sldMkLst>
        <pc:spChg chg="mod">
          <ac:chgData name="Kasper Løgstrup" userId="S::kl@office365-viborgkatedralskole.dk::05652426-64c4-4729-b4ac-86ad1f7704d2" providerId="AD" clId="Web-{49A6EB8D-C88C-42D9-83D7-407587DBA439}" dt="2018-08-23T07:47:22.684" v="2" actId="20577"/>
          <ac:spMkLst>
            <pc:docMk/>
            <pc:sldMk cId="4194978465" sldId="257"/>
            <ac:spMk id="3" creationId="{771B32BF-1B67-4AD2-BCA4-9C44CE3E8E50}"/>
          </ac:spMkLst>
        </pc:spChg>
      </pc:sldChg>
    </pc:docChg>
  </pc:docChgLst>
  <pc:docChgLst>
    <pc:chgData name="Allan Skou Kristensen" userId="S::al@office365-viborgkatedralskole.dk::0afc0598-c6e9-4450-b6ce-13ac8986acb7" providerId="AD" clId="Web-{2BAA326E-CCC6-4157-ACF1-8C36D28E235A}"/>
    <pc:docChg chg="modSld">
      <pc:chgData name="Allan Skou Kristensen" userId="S::al@office365-viborgkatedralskole.dk::0afc0598-c6e9-4450-b6ce-13ac8986acb7" providerId="AD" clId="Web-{2BAA326E-CCC6-4157-ACF1-8C36D28E235A}" dt="2018-09-04T12:46:01.441" v="366"/>
      <pc:docMkLst>
        <pc:docMk/>
      </pc:docMkLst>
      <pc:sldChg chg="modNotes">
        <pc:chgData name="Allan Skou Kristensen" userId="S::al@office365-viborgkatedralskole.dk::0afc0598-c6e9-4450-b6ce-13ac8986acb7" providerId="AD" clId="Web-{2BAA326E-CCC6-4157-ACF1-8C36D28E235A}" dt="2018-09-04T12:38:18.324" v="261"/>
        <pc:sldMkLst>
          <pc:docMk/>
          <pc:sldMk cId="2420825582" sldId="259"/>
        </pc:sldMkLst>
      </pc:sldChg>
      <pc:sldChg chg="modNotes">
        <pc:chgData name="Allan Skou Kristensen" userId="S::al@office365-viborgkatedralskole.dk::0afc0598-c6e9-4450-b6ce-13ac8986acb7" providerId="AD" clId="Web-{2BAA326E-CCC6-4157-ACF1-8C36D28E235A}" dt="2018-09-04T12:36:44.245" v="217"/>
        <pc:sldMkLst>
          <pc:docMk/>
          <pc:sldMk cId="3716772964" sldId="261"/>
        </pc:sldMkLst>
      </pc:sldChg>
      <pc:sldChg chg="modNotes">
        <pc:chgData name="Allan Skou Kristensen" userId="S::al@office365-viborgkatedralskole.dk::0afc0598-c6e9-4450-b6ce-13ac8986acb7" providerId="AD" clId="Web-{2BAA326E-CCC6-4157-ACF1-8C36D28E235A}" dt="2018-09-04T12:46:01.441" v="366"/>
        <pc:sldMkLst>
          <pc:docMk/>
          <pc:sldMk cId="3200973860" sldId="262"/>
        </pc:sldMkLst>
      </pc:sldChg>
    </pc:docChg>
  </pc:docChgLst>
  <pc:docChgLst>
    <pc:chgData name="Tanja Høgh Mouritsen" userId="S::th@office365-viborgkatedralskole.dk::90a578cd-8431-40bf-9603-5e65c6d56f51" providerId="AD" clId="Web-{ABE2069F-588A-4DC6-9F74-BB12B6CDD6F8}"/>
    <pc:docChg chg="modSld">
      <pc:chgData name="Tanja Høgh Mouritsen" userId="S::th@office365-viborgkatedralskole.dk::90a578cd-8431-40bf-9603-5e65c6d56f51" providerId="AD" clId="Web-{ABE2069F-588A-4DC6-9F74-BB12B6CDD6F8}" dt="2018-08-23T08:39:08.739" v="14" actId="20577"/>
      <pc:docMkLst>
        <pc:docMk/>
      </pc:docMkLst>
      <pc:sldChg chg="modSp">
        <pc:chgData name="Tanja Høgh Mouritsen" userId="S::th@office365-viborgkatedralskole.dk::90a578cd-8431-40bf-9603-5e65c6d56f51" providerId="AD" clId="Web-{ABE2069F-588A-4DC6-9F74-BB12B6CDD6F8}" dt="2018-08-23T08:38:24.504" v="12" actId="20577"/>
        <pc:sldMkLst>
          <pc:docMk/>
          <pc:sldMk cId="3200973860" sldId="262"/>
        </pc:sldMkLst>
        <pc:spChg chg="mod">
          <ac:chgData name="Tanja Høgh Mouritsen" userId="S::th@office365-viborgkatedralskole.dk::90a578cd-8431-40bf-9603-5e65c6d56f51" providerId="AD" clId="Web-{ABE2069F-588A-4DC6-9F74-BB12B6CDD6F8}" dt="2018-08-23T08:38:24.504" v="12" actId="20577"/>
          <ac:spMkLst>
            <pc:docMk/>
            <pc:sldMk cId="3200973860" sldId="262"/>
            <ac:spMk id="9" creationId="{7A64472D-79B4-4DAD-83A5-1E89CF8248C0}"/>
          </ac:spMkLst>
        </pc:spChg>
        <pc:picChg chg="mod">
          <ac:chgData name="Tanja Høgh Mouritsen" userId="S::th@office365-viborgkatedralskole.dk::90a578cd-8431-40bf-9603-5e65c6d56f51" providerId="AD" clId="Web-{ABE2069F-588A-4DC6-9F74-BB12B6CDD6F8}" dt="2018-08-23T08:31:58.374" v="11" actId="1076"/>
          <ac:picMkLst>
            <pc:docMk/>
            <pc:sldMk cId="3200973860" sldId="262"/>
            <ac:picMk id="3" creationId="{BC03997E-E6F2-4A52-9CCE-B2416005A4D0}"/>
          </ac:picMkLst>
        </pc:picChg>
        <pc:picChg chg="mod">
          <ac:chgData name="Tanja Høgh Mouritsen" userId="S::th@office365-viborgkatedralskole.dk::90a578cd-8431-40bf-9603-5e65c6d56f51" providerId="AD" clId="Web-{ABE2069F-588A-4DC6-9F74-BB12B6CDD6F8}" dt="2018-08-23T08:30:57.217" v="9" actId="1076"/>
          <ac:picMkLst>
            <pc:docMk/>
            <pc:sldMk cId="3200973860" sldId="262"/>
            <ac:picMk id="4" creationId="{502D0EFF-BA48-4B10-86D3-25A7E34869E7}"/>
          </ac:picMkLst>
        </pc:picChg>
      </pc:sldChg>
    </pc:docChg>
  </pc:docChgLst>
  <pc:docChgLst>
    <pc:chgData name="Allan Skou Kristensen" userId="S::al@office365-viborgkatedralskole.dk::0afc0598-c6e9-4450-b6ce-13ac8986acb7" providerId="AD" clId="Web-{36333E67-E5D2-41E4-A7B4-BFB8C03074BF}"/>
    <pc:docChg chg="addSld modSld">
      <pc:chgData name="Allan Skou Kristensen" userId="S::al@office365-viborgkatedralskole.dk::0afc0598-c6e9-4450-b6ce-13ac8986acb7" providerId="AD" clId="Web-{36333E67-E5D2-41E4-A7B4-BFB8C03074BF}" dt="2018-08-30T09:41:57.462" v="1010"/>
      <pc:docMkLst>
        <pc:docMk/>
      </pc:docMkLst>
      <pc:sldChg chg="modSp modNotes">
        <pc:chgData name="Allan Skou Kristensen" userId="S::al@office365-viborgkatedralskole.dk::0afc0598-c6e9-4450-b6ce-13ac8986acb7" providerId="AD" clId="Web-{36333E67-E5D2-41E4-A7B4-BFB8C03074BF}" dt="2018-08-30T09:35:41.788" v="793"/>
        <pc:sldMkLst>
          <pc:docMk/>
          <pc:sldMk cId="3424942676" sldId="256"/>
        </pc:sldMkLst>
        <pc:spChg chg="mod">
          <ac:chgData name="Allan Skou Kristensen" userId="S::al@office365-viborgkatedralskole.dk::0afc0598-c6e9-4450-b6ce-13ac8986acb7" providerId="AD" clId="Web-{36333E67-E5D2-41E4-A7B4-BFB8C03074BF}" dt="2018-08-30T09:12:40.315" v="8" actId="20577"/>
          <ac:spMkLst>
            <pc:docMk/>
            <pc:sldMk cId="3424942676" sldId="256"/>
            <ac:spMk id="3" creationId="{00000000-0000-0000-0000-000000000000}"/>
          </ac:spMkLst>
        </pc:spChg>
      </pc:sldChg>
      <pc:sldChg chg="modSp modNotes">
        <pc:chgData name="Allan Skou Kristensen" userId="S::al@office365-viborgkatedralskole.dk::0afc0598-c6e9-4450-b6ce-13ac8986acb7" providerId="AD" clId="Web-{36333E67-E5D2-41E4-A7B4-BFB8C03074BF}" dt="2018-08-30T09:41:57.462" v="1010"/>
        <pc:sldMkLst>
          <pc:docMk/>
          <pc:sldMk cId="822212029" sldId="258"/>
        </pc:sldMkLst>
        <pc:spChg chg="mod">
          <ac:chgData name="Allan Skou Kristensen" userId="S::al@office365-viborgkatedralskole.dk::0afc0598-c6e9-4450-b6ce-13ac8986acb7" providerId="AD" clId="Web-{36333E67-E5D2-41E4-A7B4-BFB8C03074BF}" dt="2018-08-30T09:37:17.070" v="847" actId="20577"/>
          <ac:spMkLst>
            <pc:docMk/>
            <pc:sldMk cId="822212029" sldId="258"/>
            <ac:spMk id="3" creationId="{01EEC11B-1458-4AAA-A64C-F70192E1BB3C}"/>
          </ac:spMkLst>
        </pc:spChg>
      </pc:sldChg>
      <pc:sldChg chg="modNotes">
        <pc:chgData name="Allan Skou Kristensen" userId="S::al@office365-viborgkatedralskole.dk::0afc0598-c6e9-4450-b6ce-13ac8986acb7" providerId="AD" clId="Web-{36333E67-E5D2-41E4-A7B4-BFB8C03074BF}" dt="2018-08-30T09:39:46.649" v="943"/>
        <pc:sldMkLst>
          <pc:docMk/>
          <pc:sldMk cId="2420825582" sldId="259"/>
        </pc:sldMkLst>
      </pc:sldChg>
      <pc:sldChg chg="delSp modSp modNotes">
        <pc:chgData name="Allan Skou Kristensen" userId="S::al@office365-viborgkatedralskole.dk::0afc0598-c6e9-4450-b6ce-13ac8986acb7" providerId="AD" clId="Web-{36333E67-E5D2-41E4-A7B4-BFB8C03074BF}" dt="2018-08-30T09:41:04.634" v="998"/>
        <pc:sldMkLst>
          <pc:docMk/>
          <pc:sldMk cId="2966002518" sldId="260"/>
        </pc:sldMkLst>
        <pc:spChg chg="del mod">
          <ac:chgData name="Allan Skou Kristensen" userId="S::al@office365-viborgkatedralskole.dk::0afc0598-c6e9-4450-b6ce-13ac8986acb7" providerId="AD" clId="Web-{36333E67-E5D2-41E4-A7B4-BFB8C03074BF}" dt="2018-08-30T09:12:50.580" v="12"/>
          <ac:spMkLst>
            <pc:docMk/>
            <pc:sldMk cId="2966002518" sldId="260"/>
            <ac:spMk id="2" creationId="{186DDA01-2ACE-4795-ACA4-ED38164F33AC}"/>
          </ac:spMkLst>
        </pc:spChg>
      </pc:sldChg>
      <pc:sldChg chg="addSp delSp modSp new mod setBg setClrOvrMap modNotes">
        <pc:chgData name="Allan Skou Kristensen" userId="S::al@office365-viborgkatedralskole.dk::0afc0598-c6e9-4450-b6ce-13ac8986acb7" providerId="AD" clId="Web-{36333E67-E5D2-41E4-A7B4-BFB8C03074BF}" dt="2018-08-30T09:34:55.474" v="763"/>
        <pc:sldMkLst>
          <pc:docMk/>
          <pc:sldMk cId="2294892143" sldId="263"/>
        </pc:sldMkLst>
        <pc:spChg chg="mod">
          <ac:chgData name="Allan Skou Kristensen" userId="S::al@office365-viborgkatedralskole.dk::0afc0598-c6e9-4450-b6ce-13ac8986acb7" providerId="AD" clId="Web-{36333E67-E5D2-41E4-A7B4-BFB8C03074BF}" dt="2018-08-30T09:23:41.879" v="312" actId="20577"/>
          <ac:spMkLst>
            <pc:docMk/>
            <pc:sldMk cId="2294892143" sldId="263"/>
            <ac:spMk id="2" creationId="{2192821F-AD27-4013-9962-10310B5C9E17}"/>
          </ac:spMkLst>
        </pc:spChg>
        <pc:spChg chg="mod ord">
          <ac:chgData name="Allan Skou Kristensen" userId="S::al@office365-viborgkatedralskole.dk::0afc0598-c6e9-4450-b6ce-13ac8986acb7" providerId="AD" clId="Web-{36333E67-E5D2-41E4-A7B4-BFB8C03074BF}" dt="2018-08-30T09:23:28.504" v="306" actId="14100"/>
          <ac:spMkLst>
            <pc:docMk/>
            <pc:sldMk cId="2294892143" sldId="263"/>
            <ac:spMk id="3" creationId="{2BB2C985-770B-4809-8764-D0444A57B8E4}"/>
          </ac:spMkLst>
        </pc:spChg>
        <pc:spChg chg="add del">
          <ac:chgData name="Allan Skou Kristensen" userId="S::al@office365-viborgkatedralskole.dk::0afc0598-c6e9-4450-b6ce-13ac8986acb7" providerId="AD" clId="Web-{36333E67-E5D2-41E4-A7B4-BFB8C03074BF}" dt="2018-08-30T09:22:23.348" v="286"/>
          <ac:spMkLst>
            <pc:docMk/>
            <pc:sldMk cId="2294892143" sldId="263"/>
            <ac:spMk id="7" creationId="{B4E31948-EA92-4179-8BB5-5451F6E3DA21}"/>
          </ac:spMkLst>
        </pc:spChg>
        <pc:spChg chg="add">
          <ac:chgData name="Allan Skou Kristensen" userId="S::al@office365-viborgkatedralskole.dk::0afc0598-c6e9-4450-b6ce-13ac8986acb7" providerId="AD" clId="Web-{36333E67-E5D2-41E4-A7B4-BFB8C03074BF}" dt="2018-08-30T09:22:24.019" v="287"/>
          <ac:spMkLst>
            <pc:docMk/>
            <pc:sldMk cId="2294892143" sldId="263"/>
            <ac:spMk id="8" creationId="{5EB8E3BF-F464-4900-8994-851061A9AD60}"/>
          </ac:spMkLst>
        </pc:spChg>
        <pc:spChg chg="add del">
          <ac:chgData name="Allan Skou Kristensen" userId="S::al@office365-viborgkatedralskole.dk::0afc0598-c6e9-4450-b6ce-13ac8986acb7" providerId="AD" clId="Web-{36333E67-E5D2-41E4-A7B4-BFB8C03074BF}" dt="2018-08-30T09:22:17.738" v="284"/>
          <ac:spMkLst>
            <pc:docMk/>
            <pc:sldMk cId="2294892143" sldId="263"/>
            <ac:spMk id="9" creationId="{5EB8E3BF-F464-4900-8994-851061A9AD60}"/>
          </ac:spMkLst>
        </pc:spChg>
        <pc:picChg chg="add mod ord">
          <ac:chgData name="Allan Skou Kristensen" userId="S::al@office365-viborgkatedralskole.dk::0afc0598-c6e9-4450-b6ce-13ac8986acb7" providerId="AD" clId="Web-{36333E67-E5D2-41E4-A7B4-BFB8C03074BF}" dt="2018-08-30T09:23:11.332" v="301"/>
          <ac:picMkLst>
            <pc:docMk/>
            <pc:sldMk cId="2294892143" sldId="263"/>
            <ac:picMk id="4" creationId="{F3D567E0-6D87-415F-8D37-90A6AB4B4800}"/>
          </ac:picMkLst>
        </pc:picChg>
        <pc:picChg chg="add del">
          <ac:chgData name="Allan Skou Kristensen" userId="S::al@office365-viborgkatedralskole.dk::0afc0598-c6e9-4450-b6ce-13ac8986acb7" providerId="AD" clId="Web-{36333E67-E5D2-41E4-A7B4-BFB8C03074BF}" dt="2018-08-30T09:22:23.348" v="286"/>
          <ac:picMkLst>
            <pc:docMk/>
            <pc:sldMk cId="2294892143" sldId="263"/>
            <ac:picMk id="6" creationId="{F4602F8C-E1EC-4202-83F7-93670CAFAE2B}"/>
          </ac:picMkLst>
        </pc:picChg>
        <pc:cxnChg chg="add">
          <ac:chgData name="Allan Skou Kristensen" userId="S::al@office365-viborgkatedralskole.dk::0afc0598-c6e9-4450-b6ce-13ac8986acb7" providerId="AD" clId="Web-{36333E67-E5D2-41E4-A7B4-BFB8C03074BF}" dt="2018-08-30T09:22:24.019" v="287"/>
          <ac:cxnSpMkLst>
            <pc:docMk/>
            <pc:sldMk cId="2294892143" sldId="263"/>
            <ac:cxnSpMk id="10" creationId="{8E0602D6-3A81-42F8-AE67-1BAAFC967CB0}"/>
          </ac:cxnSpMkLst>
        </pc:cxnChg>
        <pc:cxnChg chg="add del">
          <ac:chgData name="Allan Skou Kristensen" userId="S::al@office365-viborgkatedralskole.dk::0afc0598-c6e9-4450-b6ce-13ac8986acb7" providerId="AD" clId="Web-{36333E67-E5D2-41E4-A7B4-BFB8C03074BF}" dt="2018-08-30T09:22:17.738" v="284"/>
          <ac:cxnSpMkLst>
            <pc:docMk/>
            <pc:sldMk cId="2294892143" sldId="263"/>
            <ac:cxnSpMk id="11" creationId="{8E0602D6-3A81-42F8-AE67-1BAAFC967CB0}"/>
          </ac:cxnSpMkLst>
        </pc:cxnChg>
        <pc:cxnChg chg="add del">
          <ac:chgData name="Allan Skou Kristensen" userId="S::al@office365-viborgkatedralskole.dk::0afc0598-c6e9-4450-b6ce-13ac8986acb7" providerId="AD" clId="Web-{36333E67-E5D2-41E4-A7B4-BFB8C03074BF}" dt="2018-08-30T09:22:23.348" v="286"/>
          <ac:cxnSpMkLst>
            <pc:docMk/>
            <pc:sldMk cId="2294892143" sldId="263"/>
            <ac:cxnSpMk id="13" creationId="{C483CC4B-D7FE-41C7-8BDC-1FF487C9CCBB}"/>
          </ac:cxnSpMkLst>
        </pc:cxnChg>
      </pc:sldChg>
      <pc:sldChg chg="modSp new">
        <pc:chgData name="Allan Skou Kristensen" userId="S::al@office365-viborgkatedralskole.dk::0afc0598-c6e9-4450-b6ce-13ac8986acb7" providerId="AD" clId="Web-{36333E67-E5D2-41E4-A7B4-BFB8C03074BF}" dt="2018-08-30T09:34:23.724" v="750" actId="20577"/>
        <pc:sldMkLst>
          <pc:docMk/>
          <pc:sldMk cId="2908886529" sldId="264"/>
        </pc:sldMkLst>
        <pc:spChg chg="mod">
          <ac:chgData name="Allan Skou Kristensen" userId="S::al@office365-viborgkatedralskole.dk::0afc0598-c6e9-4450-b6ce-13ac8986acb7" providerId="AD" clId="Web-{36333E67-E5D2-41E4-A7B4-BFB8C03074BF}" dt="2018-08-30T09:33:39.552" v="679" actId="20577"/>
          <ac:spMkLst>
            <pc:docMk/>
            <pc:sldMk cId="2908886529" sldId="264"/>
            <ac:spMk id="2" creationId="{CE2E88AF-632F-4D70-A0BF-E2267E105463}"/>
          </ac:spMkLst>
        </pc:spChg>
        <pc:spChg chg="mod">
          <ac:chgData name="Allan Skou Kristensen" userId="S::al@office365-viborgkatedralskole.dk::0afc0598-c6e9-4450-b6ce-13ac8986acb7" providerId="AD" clId="Web-{36333E67-E5D2-41E4-A7B4-BFB8C03074BF}" dt="2018-08-30T09:34:23.724" v="750" actId="20577"/>
          <ac:spMkLst>
            <pc:docMk/>
            <pc:sldMk cId="2908886529" sldId="264"/>
            <ac:spMk id="3" creationId="{5F3F4B97-1C3D-4B36-BFF6-D2AD756ED02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B57F4-F86D-4A0A-964D-D60482031C83}" type="datetimeFigureOut">
              <a:rPr lang="da-DK"/>
              <a:t>12-09-2018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54567-33D1-4BB1-830C-8E04C94512C7}" type="slidenum">
              <a:rPr lang="da-DK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8644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Lærer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forberedelse</a:t>
            </a:r>
            <a:r>
              <a:rPr lang="en-US">
                <a:cs typeface="Calibri"/>
              </a:rPr>
              <a:t>: </a:t>
            </a:r>
          </a:p>
          <a:p>
            <a:endParaRPr lang="en-US">
              <a:cs typeface="Calibri"/>
            </a:endParaRPr>
          </a:p>
          <a:p>
            <a:r>
              <a:rPr lang="en-US" err="1">
                <a:cs typeface="Calibri"/>
              </a:rPr>
              <a:t>Medbring</a:t>
            </a:r>
            <a:r>
              <a:rPr lang="en-US">
                <a:cs typeface="Calibri"/>
              </a:rPr>
              <a:t>: 1 A3-ark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hver</a:t>
            </a:r>
            <a:r>
              <a:rPr lang="en-US">
                <a:cs typeface="Calibri"/>
              </a:rPr>
              <a:t> 4 </a:t>
            </a:r>
            <a:r>
              <a:rPr lang="en-US" err="1">
                <a:cs typeface="Calibri"/>
              </a:rPr>
              <a:t>mandsgruppe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farveblyanter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kreativ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øvelse</a:t>
            </a:r>
            <a:r>
              <a:rPr lang="en-US">
                <a:cs typeface="Calibri"/>
              </a:rPr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4567-33D1-4BB1-830C-8E04C94512C7}" type="slidenum">
              <a:rPr lang="da-DK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8450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Kort </a:t>
            </a:r>
            <a:r>
              <a:rPr lang="en-US" err="1">
                <a:cs typeface="Calibri"/>
              </a:rPr>
              <a:t>introduktion</a:t>
            </a:r>
            <a:r>
              <a:rPr lang="en-US">
                <a:cs typeface="Calibri"/>
              </a:rPr>
              <a:t> / brainstorm </a:t>
            </a:r>
            <a:r>
              <a:rPr lang="en-US" err="1">
                <a:cs typeface="Calibri"/>
              </a:rPr>
              <a:t>i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starten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af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timen</a:t>
            </a:r>
            <a:r>
              <a:rPr lang="en-US">
                <a:cs typeface="Calibri"/>
              </a:rPr>
              <a:t>. Man </a:t>
            </a:r>
            <a:r>
              <a:rPr lang="en-US" err="1">
                <a:cs typeface="Calibri"/>
              </a:rPr>
              <a:t>kan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evt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starte</a:t>
            </a:r>
            <a:r>
              <a:rPr lang="en-US">
                <a:cs typeface="Calibri"/>
              </a:rPr>
              <a:t> med </a:t>
            </a:r>
            <a:r>
              <a:rPr lang="en-US" err="1">
                <a:cs typeface="Calibri"/>
              </a:rPr>
              <a:t>spørgsmålet</a:t>
            </a:r>
            <a:r>
              <a:rPr lang="en-US">
                <a:cs typeface="Calibri"/>
              </a:rPr>
              <a:t>: "</a:t>
            </a:r>
            <a:r>
              <a:rPr lang="en-US" err="1">
                <a:cs typeface="Calibri"/>
              </a:rPr>
              <a:t>Hvad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forbinder</a:t>
            </a:r>
            <a:r>
              <a:rPr lang="en-US">
                <a:cs typeface="Calibri"/>
              </a:rPr>
              <a:t> I med et 'museum'?" </a:t>
            </a:r>
            <a:r>
              <a:rPr lang="en-US" err="1">
                <a:cs typeface="Calibri"/>
              </a:rPr>
              <a:t>Få</a:t>
            </a:r>
            <a:r>
              <a:rPr lang="en-US">
                <a:cs typeface="Calibri"/>
              </a:rPr>
              <a:t> dem </a:t>
            </a:r>
            <a:r>
              <a:rPr lang="en-US" err="1">
                <a:cs typeface="Calibri"/>
              </a:rPr>
              <a:t>også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at </a:t>
            </a:r>
            <a:r>
              <a:rPr lang="en-US" err="1">
                <a:cs typeface="Calibri"/>
              </a:rPr>
              <a:t>tænke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tilbage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rejser</a:t>
            </a:r>
            <a:r>
              <a:rPr lang="en-US">
                <a:cs typeface="Calibri"/>
              </a:rPr>
              <a:t> / </a:t>
            </a:r>
            <a:r>
              <a:rPr lang="en-US" err="1">
                <a:cs typeface="Calibri"/>
              </a:rPr>
              <a:t>sommerferier</a:t>
            </a:r>
            <a:r>
              <a:rPr lang="en-US">
                <a:cs typeface="Calibri"/>
              </a:rPr>
              <a:t> etc.</a:t>
            </a:r>
            <a:endParaRPr lang="da-DK"/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Her </a:t>
            </a:r>
            <a:r>
              <a:rPr lang="en-US" err="1">
                <a:cs typeface="Calibri"/>
              </a:rPr>
              <a:t>skal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eleverne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tænke</a:t>
            </a:r>
            <a:r>
              <a:rPr lang="en-US">
                <a:cs typeface="Calibri"/>
              </a:rPr>
              <a:t> over, </a:t>
            </a:r>
            <a:r>
              <a:rPr lang="en-US" err="1">
                <a:cs typeface="Calibri"/>
              </a:rPr>
              <a:t>hvad</a:t>
            </a:r>
            <a:r>
              <a:rPr lang="en-US">
                <a:cs typeface="Calibri"/>
              </a:rPr>
              <a:t> de </a:t>
            </a:r>
            <a:r>
              <a:rPr lang="en-US" err="1">
                <a:cs typeface="Calibri"/>
              </a:rPr>
              <a:t>forbinder</a:t>
            </a:r>
            <a:r>
              <a:rPr lang="en-US">
                <a:cs typeface="Calibri"/>
              </a:rPr>
              <a:t> med et museum. Nogle har </a:t>
            </a:r>
            <a:r>
              <a:rPr lang="en-US" err="1">
                <a:cs typeface="Calibri"/>
              </a:rPr>
              <a:t>måske</a:t>
            </a:r>
            <a:r>
              <a:rPr lang="en-US">
                <a:cs typeface="Calibri"/>
              </a:rPr>
              <a:t> haft </a:t>
            </a:r>
            <a:r>
              <a:rPr lang="en-US" err="1">
                <a:cs typeface="Calibri"/>
              </a:rPr>
              <a:t>nogle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gode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oplevelser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mens</a:t>
            </a:r>
            <a:r>
              <a:rPr lang="en-US">
                <a:cs typeface="Calibri"/>
              </a:rPr>
              <a:t> mange </a:t>
            </a:r>
            <a:r>
              <a:rPr lang="en-US" err="1">
                <a:cs typeface="Calibri"/>
              </a:rPr>
              <a:t>måske</a:t>
            </a:r>
            <a:r>
              <a:rPr lang="en-US">
                <a:cs typeface="Calibri"/>
              </a:rPr>
              <a:t> har haft </a:t>
            </a:r>
            <a:r>
              <a:rPr lang="en-US" err="1">
                <a:cs typeface="Calibri"/>
              </a:rPr>
              <a:t>oplevelser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hvor</a:t>
            </a:r>
            <a:r>
              <a:rPr lang="en-US">
                <a:cs typeface="Calibri"/>
              </a:rPr>
              <a:t> de har </a:t>
            </a:r>
            <a:r>
              <a:rPr lang="en-US" err="1">
                <a:cs typeface="Calibri"/>
              </a:rPr>
              <a:t>kedet</a:t>
            </a:r>
            <a:r>
              <a:rPr lang="en-US">
                <a:cs typeface="Calibri"/>
              </a:rPr>
              <a:t> sig. </a:t>
            </a:r>
            <a:endParaRPr lang="en-US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4567-33D1-4BB1-830C-8E04C94512C7}" type="slidenum">
              <a:rPr lang="da-DK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6566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Målet</a:t>
            </a:r>
            <a:r>
              <a:rPr lang="en-US" dirty="0">
                <a:cs typeface="Calibri"/>
              </a:rPr>
              <a:t> med </a:t>
            </a:r>
            <a:r>
              <a:rPr lang="en-US" dirty="0" err="1">
                <a:cs typeface="Calibri"/>
              </a:rPr>
              <a:t>modulet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er</a:t>
            </a:r>
            <a:r>
              <a:rPr lang="en-US" dirty="0">
                <a:cs typeface="Calibri"/>
              </a:rPr>
              <a:t>, at </a:t>
            </a:r>
            <a:r>
              <a:rPr lang="en-US" dirty="0" err="1">
                <a:cs typeface="Calibri"/>
              </a:rPr>
              <a:t>eleverne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skal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kunne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gøre</a:t>
            </a:r>
            <a:r>
              <a:rPr lang="en-US" dirty="0">
                <a:cs typeface="Calibri"/>
              </a:rPr>
              <a:t> sig </a:t>
            </a:r>
            <a:r>
              <a:rPr lang="en-US" dirty="0" err="1">
                <a:cs typeface="Calibri"/>
              </a:rPr>
              <a:t>overvejelser</a:t>
            </a:r>
            <a:r>
              <a:rPr lang="en-US" dirty="0">
                <a:cs typeface="Calibri"/>
              </a:rPr>
              <a:t> om: </a:t>
            </a:r>
            <a:endParaRPr lang="da-DK" dirty="0"/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1) HVORDAN </a:t>
            </a:r>
            <a:r>
              <a:rPr lang="en-US" dirty="0" err="1">
                <a:cs typeface="Calibri"/>
              </a:rPr>
              <a:t>har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museet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udstillet</a:t>
            </a:r>
            <a:r>
              <a:rPr lang="en-US" dirty="0">
                <a:cs typeface="Calibri"/>
              </a:rPr>
              <a:t> sine </a:t>
            </a:r>
            <a:r>
              <a:rPr lang="en-US" dirty="0" err="1">
                <a:cs typeface="Calibri"/>
              </a:rPr>
              <a:t>genstande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 </a:t>
            </a:r>
          </a:p>
          <a:p>
            <a:r>
              <a:rPr lang="en-US" dirty="0">
                <a:cs typeface="Calibri"/>
              </a:rPr>
              <a:t>2) HVORFOR </a:t>
            </a:r>
            <a:r>
              <a:rPr lang="en-US" dirty="0" err="1">
                <a:cs typeface="Calibri"/>
              </a:rPr>
              <a:t>udstiller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dem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sådan</a:t>
            </a:r>
            <a:r>
              <a:rPr lang="en-US" dirty="0">
                <a:cs typeface="Calibri"/>
              </a:rPr>
              <a:t>.</a:t>
            </a:r>
          </a:p>
          <a:p>
            <a:endParaRPr lang="en-US" dirty="0">
              <a:cs typeface="Calibri"/>
            </a:endParaRPr>
          </a:p>
          <a:p>
            <a:r>
              <a:rPr lang="en-US" dirty="0" err="1">
                <a:cs typeface="Calibri"/>
              </a:rPr>
              <a:t>Altså</a:t>
            </a:r>
            <a:r>
              <a:rPr lang="en-US" dirty="0">
                <a:cs typeface="Calibri"/>
              </a:rPr>
              <a:t> at de </a:t>
            </a:r>
            <a:r>
              <a:rPr lang="en-US" dirty="0" err="1">
                <a:cs typeface="Calibri"/>
              </a:rPr>
              <a:t>kan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ind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et museum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få</a:t>
            </a:r>
            <a:r>
              <a:rPr lang="en-US" dirty="0">
                <a:cs typeface="Calibri"/>
              </a:rPr>
              <a:t> mere </a:t>
            </a:r>
            <a:r>
              <a:rPr lang="en-US" dirty="0" err="1">
                <a:cs typeface="Calibri"/>
              </a:rPr>
              <a:t>ud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af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det</a:t>
            </a:r>
            <a:r>
              <a:rPr lang="en-US" dirty="0">
                <a:cs typeface="Calibri"/>
              </a:rPr>
              <a:t>, end blot "her </a:t>
            </a:r>
            <a:r>
              <a:rPr lang="en-US" dirty="0" err="1">
                <a:cs typeface="Calibri"/>
              </a:rPr>
              <a:t>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pæn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gammel</a:t>
            </a:r>
            <a:r>
              <a:rPr lang="en-US" dirty="0">
                <a:cs typeface="Calibri"/>
              </a:rPr>
              <a:t> ting </a:t>
            </a:r>
            <a:r>
              <a:rPr lang="en-US" dirty="0" err="1">
                <a:cs typeface="Calibri"/>
              </a:rPr>
              <a:t>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glasmontre</a:t>
            </a:r>
            <a:r>
              <a:rPr lang="en-US" dirty="0">
                <a:cs typeface="Calibri"/>
              </a:rPr>
              <a:t>".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For de </a:t>
            </a:r>
            <a:r>
              <a:rPr lang="en-US" dirty="0" err="1">
                <a:cs typeface="Calibri"/>
              </a:rPr>
              <a:t>enkelte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genstande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et museum </a:t>
            </a:r>
            <a:r>
              <a:rPr lang="en-US" dirty="0" err="1">
                <a:cs typeface="Calibri"/>
              </a:rPr>
              <a:t>gælder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tre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udstillingsprincipper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nævnt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slidet</a:t>
            </a:r>
            <a:r>
              <a:rPr lang="en-US" dirty="0">
                <a:cs typeface="Calibri"/>
              </a:rPr>
              <a:t>. For </a:t>
            </a:r>
            <a:r>
              <a:rPr lang="en-US" dirty="0" err="1">
                <a:cs typeface="Calibri"/>
              </a:rPr>
              <a:t>hvert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princip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gælder</a:t>
            </a:r>
            <a:r>
              <a:rPr lang="en-US" dirty="0">
                <a:cs typeface="Calibri"/>
              </a:rPr>
              <a:t> at 1) </a:t>
            </a:r>
            <a:r>
              <a:rPr lang="en-US" dirty="0" err="1">
                <a:cs typeface="Calibri"/>
              </a:rPr>
              <a:t>det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bestemt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måde</a:t>
            </a:r>
            <a:r>
              <a:rPr lang="en-US" dirty="0">
                <a:cs typeface="Calibri"/>
              </a:rPr>
              <a:t> at </a:t>
            </a:r>
            <a:r>
              <a:rPr lang="en-US" dirty="0" err="1">
                <a:cs typeface="Calibri"/>
              </a:rPr>
              <a:t>udstille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genstande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bevidst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valgt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af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museet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2) </a:t>
            </a:r>
            <a:r>
              <a:rPr lang="en-US" dirty="0" err="1">
                <a:cs typeface="Calibri"/>
              </a:rPr>
              <a:t>museet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overvejet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hvordan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gæsten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skal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interagere</a:t>
            </a:r>
            <a:r>
              <a:rPr lang="en-US" dirty="0">
                <a:cs typeface="Calibri"/>
              </a:rPr>
              <a:t> med / </a:t>
            </a:r>
            <a:r>
              <a:rPr lang="en-US" dirty="0" err="1">
                <a:cs typeface="Calibri"/>
              </a:rPr>
              <a:t>opleve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genstanden</a:t>
            </a:r>
            <a:r>
              <a:rPr lang="en-US" dirty="0">
                <a:cs typeface="Calibri"/>
              </a:rPr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4567-33D1-4BB1-830C-8E04C94512C7}" type="slidenum">
              <a:rPr lang="da-DK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6388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Det </a:t>
            </a:r>
            <a:r>
              <a:rPr lang="en-US" err="1">
                <a:cs typeface="Calibri"/>
              </a:rPr>
              <a:t>didaktiske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udstillingsprincip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dækker</a:t>
            </a:r>
            <a:r>
              <a:rPr lang="en-US">
                <a:cs typeface="Calibri"/>
              </a:rPr>
              <a:t> over 'den </a:t>
            </a:r>
            <a:r>
              <a:rPr lang="en-US" err="1">
                <a:cs typeface="Calibri"/>
              </a:rPr>
              <a:t>klassiske</a:t>
            </a:r>
            <a:r>
              <a:rPr lang="en-US">
                <a:cs typeface="Calibri"/>
              </a:rPr>
              <a:t>' </a:t>
            </a:r>
            <a:r>
              <a:rPr lang="en-US" err="1">
                <a:cs typeface="Calibri"/>
              </a:rPr>
              <a:t>måde</a:t>
            </a:r>
            <a:r>
              <a:rPr lang="en-US">
                <a:cs typeface="Calibri"/>
              </a:rPr>
              <a:t> at </a:t>
            </a:r>
            <a:r>
              <a:rPr lang="en-US" err="1">
                <a:cs typeface="Calibri"/>
              </a:rPr>
              <a:t>udstille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Typisk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genstande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i</a:t>
            </a:r>
            <a:r>
              <a:rPr lang="en-US">
                <a:cs typeface="Calibri"/>
              </a:rPr>
              <a:t> en </a:t>
            </a:r>
            <a:r>
              <a:rPr lang="en-US" err="1">
                <a:cs typeface="Calibri"/>
              </a:rPr>
              <a:t>montre</a:t>
            </a:r>
            <a:r>
              <a:rPr lang="en-US">
                <a:cs typeface="Calibri"/>
              </a:rPr>
              <a:t> med </a:t>
            </a:r>
            <a:r>
              <a:rPr lang="en-US" err="1">
                <a:cs typeface="Calibri"/>
              </a:rPr>
              <a:t>tilhørende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tekst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ved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siden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af</a:t>
            </a:r>
            <a:r>
              <a:rPr lang="en-US">
                <a:cs typeface="Calibri"/>
              </a:rPr>
              <a:t>.</a:t>
            </a:r>
          </a:p>
          <a:p>
            <a:endParaRPr lang="en-US">
              <a:cs typeface="Calibri"/>
            </a:endParaRPr>
          </a:p>
          <a:p>
            <a:r>
              <a:rPr lang="en-US" err="1">
                <a:cs typeface="Calibri"/>
              </a:rPr>
              <a:t>Genstande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formidles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en </a:t>
            </a:r>
            <a:r>
              <a:rPr lang="en-US" err="1">
                <a:cs typeface="Calibri"/>
              </a:rPr>
              <a:t>præsentation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af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videnskabelige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fakta</a:t>
            </a:r>
            <a:r>
              <a:rPr lang="en-US">
                <a:cs typeface="Calibri"/>
              </a:rPr>
              <a:t>.</a:t>
            </a:r>
          </a:p>
          <a:p>
            <a:r>
              <a:rPr lang="en-US" err="1">
                <a:cs typeface="Calibri"/>
              </a:rPr>
              <a:t>Ofte</a:t>
            </a:r>
            <a:r>
              <a:rPr lang="en-US">
                <a:cs typeface="Calibri"/>
              </a:rPr>
              <a:t>: </a:t>
            </a:r>
            <a:r>
              <a:rPr lang="en-US" err="1">
                <a:cs typeface="Calibri"/>
              </a:rPr>
              <a:t>Envejskommunikation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teksttung</a:t>
            </a:r>
            <a:r>
              <a:rPr lang="en-US">
                <a:cs typeface="Calibri"/>
              </a:rPr>
              <a:t>.</a:t>
            </a:r>
          </a:p>
          <a:p>
            <a:r>
              <a:rPr lang="en-US">
                <a:cs typeface="Calibri"/>
              </a:rPr>
              <a:t>Kan </a:t>
            </a:r>
            <a:r>
              <a:rPr lang="en-US" err="1">
                <a:cs typeface="Calibri"/>
              </a:rPr>
              <a:t>være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fastlagt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rute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igennem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udstillingen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evt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kan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afsluttes</a:t>
            </a:r>
            <a:r>
              <a:rPr lang="en-US">
                <a:cs typeface="Calibri"/>
              </a:rPr>
              <a:t> med en quiz om, hvad </a:t>
            </a:r>
            <a:r>
              <a:rPr lang="en-US" err="1">
                <a:cs typeface="Calibri"/>
              </a:rPr>
              <a:t>gæsten</a:t>
            </a:r>
            <a:r>
              <a:rPr lang="en-US">
                <a:cs typeface="Calibri"/>
              </a:rPr>
              <a:t> har </a:t>
            </a:r>
            <a:r>
              <a:rPr lang="en-US" err="1">
                <a:cs typeface="Calibri"/>
              </a:rPr>
              <a:t>lært</a:t>
            </a:r>
            <a:r>
              <a:rPr lang="en-US">
                <a:cs typeface="Calibri"/>
              </a:rPr>
              <a:t>.</a:t>
            </a:r>
          </a:p>
          <a:p>
            <a:endParaRPr lang="en-US">
              <a:cs typeface="Calibri"/>
            </a:endParaRPr>
          </a:p>
          <a:p>
            <a:r>
              <a:rPr lang="en-US" err="1">
                <a:cs typeface="Calibri"/>
              </a:rPr>
              <a:t>Billedet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fra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Århus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Bymuseum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er</a:t>
            </a:r>
            <a:r>
              <a:rPr lang="en-US">
                <a:cs typeface="Calibri"/>
              </a:rPr>
              <a:t> en </a:t>
            </a:r>
            <a:r>
              <a:rPr lang="en-US" err="1">
                <a:cs typeface="Calibri"/>
              </a:rPr>
              <a:t>møntudstilling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hvor</a:t>
            </a:r>
            <a:r>
              <a:rPr lang="en-US">
                <a:cs typeface="Calibri"/>
              </a:rPr>
              <a:t> der </a:t>
            </a:r>
            <a:r>
              <a:rPr lang="en-US" err="1">
                <a:cs typeface="Calibri"/>
              </a:rPr>
              <a:t>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fokus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kategorisering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af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mønten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hvilket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årstal</a:t>
            </a:r>
            <a:r>
              <a:rPr lang="en-US">
                <a:cs typeface="Calibri"/>
              </a:rPr>
              <a:t> den </a:t>
            </a:r>
            <a:r>
              <a:rPr lang="en-US" err="1">
                <a:cs typeface="Calibri"/>
              </a:rPr>
              <a:t>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fra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osv</a:t>
            </a:r>
            <a:r>
              <a:rPr lang="en-US">
                <a:cs typeface="Calibri"/>
              </a:rPr>
              <a:t>., IKKE om den </a:t>
            </a:r>
            <a:r>
              <a:rPr lang="en-US" err="1">
                <a:cs typeface="Calibri"/>
              </a:rPr>
              <a:t>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smuk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fortællingen</a:t>
            </a:r>
            <a:r>
              <a:rPr lang="en-US">
                <a:cs typeface="Calibri"/>
              </a:rPr>
              <a:t> om </a:t>
            </a:r>
            <a:r>
              <a:rPr lang="en-US" err="1">
                <a:cs typeface="Calibri"/>
              </a:rPr>
              <a:t>hvilken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lomme</a:t>
            </a:r>
            <a:r>
              <a:rPr lang="en-US">
                <a:cs typeface="Calibri"/>
              </a:rPr>
              <a:t> den </a:t>
            </a:r>
            <a:r>
              <a:rPr lang="en-US" err="1">
                <a:cs typeface="Calibri"/>
              </a:rPr>
              <a:t>lå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osv</a:t>
            </a:r>
            <a:r>
              <a:rPr lang="en-US">
                <a:cs typeface="Calibri"/>
              </a:rPr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4567-33D1-4BB1-830C-8E04C94512C7}" type="slidenum">
              <a:rPr lang="da-DK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2104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Under det </a:t>
            </a:r>
            <a:r>
              <a:rPr lang="en-US" err="1">
                <a:cs typeface="Calibri"/>
              </a:rPr>
              <a:t>affektive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udstillingsprincip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udstilles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genstanden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primært</a:t>
            </a:r>
            <a:r>
              <a:rPr lang="en-US">
                <a:cs typeface="Calibri"/>
              </a:rPr>
              <a:t> for at </a:t>
            </a:r>
            <a:r>
              <a:rPr lang="en-US" err="1">
                <a:cs typeface="Calibri"/>
              </a:rPr>
              <a:t>engagere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gæsten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så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gæsten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oplever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genstanden</a:t>
            </a:r>
            <a:r>
              <a:rPr lang="en-US">
                <a:cs typeface="Calibri"/>
              </a:rPr>
              <a:t> mere </a:t>
            </a:r>
            <a:r>
              <a:rPr lang="en-US" err="1">
                <a:cs typeface="Calibri"/>
              </a:rPr>
              <a:t>personligt</a:t>
            </a:r>
            <a:r>
              <a:rPr lang="en-US">
                <a:cs typeface="Calibri"/>
              </a:rPr>
              <a:t> (</a:t>
            </a:r>
            <a:r>
              <a:rPr lang="en-US" err="1">
                <a:cs typeface="Calibri"/>
              </a:rPr>
              <a:t>etisk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moralsk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politisk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følelsesmæssigt</a:t>
            </a:r>
            <a:r>
              <a:rPr lang="en-US">
                <a:cs typeface="Calibri"/>
              </a:rPr>
              <a:t>)</a:t>
            </a:r>
          </a:p>
          <a:p>
            <a:endParaRPr lang="en-US">
              <a:cs typeface="Calibri"/>
            </a:endParaRPr>
          </a:p>
          <a:p>
            <a:r>
              <a:rPr lang="en-US" err="1">
                <a:cs typeface="Calibri"/>
              </a:rPr>
              <a:t>Opfordrer</a:t>
            </a:r>
            <a:r>
              <a:rPr lang="en-US">
                <a:cs typeface="Calibri"/>
              </a:rPr>
              <a:t> implicit </a:t>
            </a:r>
            <a:r>
              <a:rPr lang="en-US" err="1">
                <a:cs typeface="Calibri"/>
              </a:rPr>
              <a:t>eller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eksplicit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stillingtagen</a:t>
            </a:r>
            <a:r>
              <a:rPr lang="en-US">
                <a:cs typeface="Calibri"/>
              </a:rPr>
              <a:t>.</a:t>
            </a:r>
          </a:p>
          <a:p>
            <a:endParaRPr lang="en-US">
              <a:cs typeface="Calibri"/>
            </a:endParaRPr>
          </a:p>
          <a:p>
            <a:r>
              <a:rPr lang="en-US" err="1">
                <a:cs typeface="Calibri"/>
              </a:rPr>
              <a:t>Ofte</a:t>
            </a:r>
            <a:r>
              <a:rPr lang="en-US">
                <a:cs typeface="Calibri"/>
              </a:rPr>
              <a:t>: </a:t>
            </a:r>
            <a:r>
              <a:rPr lang="en-US" err="1">
                <a:cs typeface="Calibri"/>
              </a:rPr>
              <a:t>Sanselig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oplevelse</a:t>
            </a:r>
            <a:r>
              <a:rPr lang="en-US">
                <a:cs typeface="Calibri"/>
              </a:rPr>
              <a:t> med </a:t>
            </a:r>
            <a:r>
              <a:rPr lang="en-US" err="1">
                <a:cs typeface="Calibri"/>
              </a:rPr>
              <a:t>lyd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lys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evt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personlige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dokumentariske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historier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vil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gribe</a:t>
            </a:r>
            <a:r>
              <a:rPr lang="en-US">
                <a:cs typeface="Calibri"/>
              </a:rPr>
              <a:t>/</a:t>
            </a:r>
            <a:r>
              <a:rPr lang="en-US" err="1">
                <a:cs typeface="Calibri"/>
              </a:rPr>
              <a:t>engagere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gæsten</a:t>
            </a:r>
            <a:r>
              <a:rPr lang="en-US">
                <a:cs typeface="Calibri"/>
              </a:rPr>
              <a:t>.</a:t>
            </a:r>
          </a:p>
          <a:p>
            <a:endParaRPr lang="en-US">
              <a:cs typeface="Calibri"/>
            </a:endParaRPr>
          </a:p>
          <a:p>
            <a:r>
              <a:rPr lang="en-US" err="1">
                <a:cs typeface="Calibri"/>
              </a:rPr>
              <a:t>Videoen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fra</a:t>
            </a:r>
            <a:r>
              <a:rPr lang="en-US">
                <a:cs typeface="Calibri"/>
              </a:rPr>
              <a:t> en </a:t>
            </a:r>
            <a:r>
              <a:rPr lang="en-US" err="1">
                <a:cs typeface="Calibri"/>
              </a:rPr>
              <a:t>udstilling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Det </a:t>
            </a:r>
            <a:r>
              <a:rPr lang="en-US" err="1">
                <a:cs typeface="Calibri"/>
              </a:rPr>
              <a:t>Jødiske</a:t>
            </a:r>
            <a:r>
              <a:rPr lang="en-US">
                <a:cs typeface="Calibri"/>
              </a:rPr>
              <a:t> Museum I Berlin </a:t>
            </a:r>
            <a:r>
              <a:rPr lang="en-US" err="1">
                <a:cs typeface="Calibri"/>
              </a:rPr>
              <a:t>kaldet</a:t>
            </a:r>
            <a:r>
              <a:rPr lang="en-US">
                <a:cs typeface="Calibri"/>
              </a:rPr>
              <a:t> "Memory Void". Man </a:t>
            </a:r>
            <a:r>
              <a:rPr lang="en-US" err="1">
                <a:cs typeface="Calibri"/>
              </a:rPr>
              <a:t>skal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metalansigter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larmer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meget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når</a:t>
            </a:r>
            <a:r>
              <a:rPr lang="en-US">
                <a:cs typeface="Calibri"/>
              </a:rPr>
              <a:t> man </a:t>
            </a:r>
            <a:r>
              <a:rPr lang="en-US" err="1">
                <a:cs typeface="Calibri"/>
              </a:rPr>
              <a:t>går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dem. Man </a:t>
            </a:r>
            <a:r>
              <a:rPr lang="en-US" err="1">
                <a:cs typeface="Calibri"/>
              </a:rPr>
              <a:t>kan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evt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snakke</a:t>
            </a:r>
            <a:r>
              <a:rPr lang="en-US">
                <a:cs typeface="Calibri"/>
              </a:rPr>
              <a:t> med </a:t>
            </a:r>
            <a:r>
              <a:rPr lang="en-US" err="1">
                <a:cs typeface="Calibri"/>
              </a:rPr>
              <a:t>eleverne</a:t>
            </a:r>
            <a:r>
              <a:rPr lang="en-US">
                <a:cs typeface="Calibri"/>
              </a:rPr>
              <a:t> om, </a:t>
            </a:r>
            <a:r>
              <a:rPr lang="en-US" err="1">
                <a:cs typeface="Calibri"/>
              </a:rPr>
              <a:t>hvordan</a:t>
            </a:r>
            <a:r>
              <a:rPr lang="en-US">
                <a:cs typeface="Calibri"/>
              </a:rPr>
              <a:t> det </a:t>
            </a:r>
            <a:r>
              <a:rPr lang="en-US" err="1">
                <a:cs typeface="Calibri"/>
              </a:rPr>
              <a:t>sætter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mindet</a:t>
            </a:r>
            <a:r>
              <a:rPr lang="en-US">
                <a:cs typeface="Calibri"/>
              </a:rPr>
              <a:t> om holocaust I </a:t>
            </a:r>
            <a:r>
              <a:rPr lang="en-US" err="1">
                <a:cs typeface="Calibri"/>
              </a:rPr>
              <a:t>spil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hvordan</a:t>
            </a:r>
            <a:r>
              <a:rPr lang="en-US">
                <a:cs typeface="Calibri"/>
              </a:rPr>
              <a:t> det </a:t>
            </a:r>
            <a:r>
              <a:rPr lang="en-US" err="1">
                <a:cs typeface="Calibri"/>
              </a:rPr>
              <a:t>engagerer</a:t>
            </a:r>
            <a:r>
              <a:rPr lang="en-US">
                <a:cs typeface="Calibri"/>
              </a:rPr>
              <a:t> gæsten, at man "</a:t>
            </a:r>
            <a:r>
              <a:rPr lang="en-US" err="1">
                <a:cs typeface="Calibri"/>
              </a:rPr>
              <a:t>skal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fortidens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rædsler</a:t>
            </a:r>
            <a:r>
              <a:rPr lang="en-US">
                <a:cs typeface="Calibri"/>
              </a:rPr>
              <a:t>".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4567-33D1-4BB1-830C-8E04C94512C7}" type="slidenum">
              <a:rPr lang="da-DK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4435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Formålet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er</a:t>
            </a:r>
            <a:r>
              <a:rPr lang="en-US" dirty="0">
                <a:cs typeface="Calibri"/>
              </a:rPr>
              <a:t> at </a:t>
            </a:r>
            <a:r>
              <a:rPr lang="en-US" dirty="0" err="1">
                <a:cs typeface="Calibri"/>
              </a:rPr>
              <a:t>præsentere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genstanden</a:t>
            </a:r>
            <a:r>
              <a:rPr lang="en-US" dirty="0">
                <a:cs typeface="Calibri"/>
              </a:rPr>
              <a:t> for at </a:t>
            </a:r>
            <a:r>
              <a:rPr lang="en-US" dirty="0" err="1">
                <a:cs typeface="Calibri"/>
              </a:rPr>
              <a:t>stimulere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synssansen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vække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nydelse</a:t>
            </a:r>
            <a:r>
              <a:rPr lang="en-US" dirty="0">
                <a:cs typeface="Calibri"/>
              </a:rPr>
              <a:t> hos </a:t>
            </a:r>
            <a:r>
              <a:rPr lang="en-US" dirty="0" err="1">
                <a:cs typeface="Calibri"/>
              </a:rPr>
              <a:t>gæsten</a:t>
            </a:r>
            <a:r>
              <a:rPr lang="en-US" dirty="0">
                <a:cs typeface="Calibri"/>
              </a:rPr>
              <a:t>. </a:t>
            </a:r>
          </a:p>
          <a:p>
            <a:endParaRPr lang="en-US" dirty="0">
              <a:cs typeface="Calibri"/>
            </a:endParaRPr>
          </a:p>
          <a:p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oplevelse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af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genstanden</a:t>
            </a:r>
            <a:r>
              <a:rPr lang="en-US" dirty="0">
                <a:cs typeface="Calibri"/>
              </a:rPr>
              <a:t> for sig </a:t>
            </a:r>
            <a:r>
              <a:rPr lang="en-US" dirty="0" err="1">
                <a:cs typeface="Calibri"/>
              </a:rPr>
              <a:t>selv</a:t>
            </a:r>
            <a:r>
              <a:rPr lang="en-US" dirty="0">
                <a:cs typeface="Calibri"/>
              </a:rPr>
              <a:t>, for </a:t>
            </a:r>
            <a:r>
              <a:rPr lang="en-US" dirty="0" err="1">
                <a:cs typeface="Calibri"/>
              </a:rPr>
              <a:t>genstandens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egen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skyld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Genstanden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påskønnes</a:t>
            </a:r>
            <a:r>
              <a:rPr lang="en-US" dirty="0">
                <a:cs typeface="Calibri"/>
              </a:rPr>
              <a:t> for </a:t>
            </a:r>
            <a:r>
              <a:rPr lang="en-US" dirty="0" err="1">
                <a:cs typeface="Calibri"/>
              </a:rPr>
              <a:t>deres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skønhed</a:t>
            </a:r>
            <a:r>
              <a:rPr lang="en-US" dirty="0">
                <a:cs typeface="Calibri"/>
              </a:rPr>
              <a:t>.</a:t>
            </a:r>
          </a:p>
          <a:p>
            <a:endParaRPr lang="en-US" dirty="0">
              <a:cs typeface="Calibri"/>
            </a:endParaRPr>
          </a:p>
          <a:p>
            <a:r>
              <a:rPr lang="en-US" dirty="0"/>
              <a:t>-</a:t>
            </a:r>
            <a:r>
              <a:rPr lang="en-US" dirty="0" err="1"/>
              <a:t>ofte</a:t>
            </a:r>
            <a:r>
              <a:rPr lang="en-US" dirty="0"/>
              <a:t> </a:t>
            </a:r>
            <a:r>
              <a:rPr lang="en-US" dirty="0" err="1"/>
              <a:t>afstemte</a:t>
            </a:r>
            <a:r>
              <a:rPr lang="en-US" dirty="0"/>
              <a:t> </a:t>
            </a:r>
            <a:r>
              <a:rPr lang="en-US" dirty="0" err="1"/>
              <a:t>farver</a:t>
            </a:r>
            <a:endParaRPr lang="en-US" dirty="0">
              <a:cs typeface="Calibri"/>
            </a:endParaRPr>
          </a:p>
          <a:p>
            <a:r>
              <a:rPr lang="en-US" dirty="0"/>
              <a:t>-</a:t>
            </a:r>
            <a:r>
              <a:rPr lang="en-US" dirty="0" err="1"/>
              <a:t>ofte</a:t>
            </a:r>
            <a:r>
              <a:rPr lang="en-US" dirty="0"/>
              <a:t> </a:t>
            </a:r>
            <a:r>
              <a:rPr lang="en-US" dirty="0" err="1"/>
              <a:t>dæmpet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ingen</a:t>
            </a:r>
            <a:r>
              <a:rPr lang="en-US" dirty="0"/>
              <a:t> </a:t>
            </a:r>
            <a:r>
              <a:rPr lang="en-US" dirty="0" err="1"/>
              <a:t>lydside</a:t>
            </a:r>
            <a:endParaRPr lang="en-US" dirty="0">
              <a:cs typeface="Calibri"/>
            </a:endParaRPr>
          </a:p>
          <a:p>
            <a:r>
              <a:rPr lang="en-US" dirty="0"/>
              <a:t>-</a:t>
            </a:r>
            <a:r>
              <a:rPr lang="en-US" dirty="0" err="1"/>
              <a:t>ofte</a:t>
            </a:r>
            <a:r>
              <a:rPr lang="en-US" dirty="0"/>
              <a:t>  FÅ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ingen</a:t>
            </a:r>
            <a:r>
              <a:rPr lang="en-US" dirty="0"/>
              <a:t> </a:t>
            </a:r>
            <a:r>
              <a:rPr lang="en-US" dirty="0" err="1"/>
              <a:t>tekster</a:t>
            </a:r>
            <a:endParaRPr lang="en-US" dirty="0">
              <a:cs typeface="Calibri"/>
            </a:endParaRPr>
          </a:p>
          <a:p>
            <a:r>
              <a:rPr lang="en-US" dirty="0"/>
              <a:t>-</a:t>
            </a:r>
            <a:r>
              <a:rPr lang="en-US" dirty="0" err="1"/>
              <a:t>rigelig</a:t>
            </a:r>
            <a:r>
              <a:rPr lang="en-US" dirty="0"/>
              <a:t> </a:t>
            </a:r>
            <a:r>
              <a:rPr lang="en-US" dirty="0" err="1"/>
              <a:t>plads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hver</a:t>
            </a:r>
            <a:r>
              <a:rPr lang="en-US" dirty="0"/>
              <a:t> </a:t>
            </a:r>
            <a:r>
              <a:rPr lang="en-US" dirty="0" err="1"/>
              <a:t>enkelt</a:t>
            </a:r>
            <a:r>
              <a:rPr lang="en-US" dirty="0"/>
              <a:t> </a:t>
            </a:r>
            <a:r>
              <a:rPr lang="en-US" dirty="0" err="1"/>
              <a:t>genstand</a:t>
            </a:r>
            <a:endParaRPr lang="en-US" dirty="0">
              <a:cs typeface="Calibri"/>
            </a:endParaRPr>
          </a:p>
          <a:p>
            <a:r>
              <a:rPr lang="en-US" dirty="0"/>
              <a:t>-</a:t>
            </a:r>
            <a:r>
              <a:rPr lang="en-US" dirty="0" err="1"/>
              <a:t>Ofte</a:t>
            </a:r>
            <a:r>
              <a:rPr lang="en-US" dirty="0"/>
              <a:t> </a:t>
            </a:r>
            <a:r>
              <a:rPr lang="en-US" dirty="0" err="1"/>
              <a:t>bænke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med rum/</a:t>
            </a:r>
            <a:r>
              <a:rPr lang="en-US" dirty="0" err="1"/>
              <a:t>plads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fordybelse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EKSEMPLERNE: </a:t>
            </a:r>
            <a:r>
              <a:rPr lang="en-US" dirty="0" err="1">
                <a:cs typeface="Calibri"/>
              </a:rPr>
              <a:t>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fra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kunstudstillinger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typisk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anvende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dette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udstillingsprincip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Nederst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klassisk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maleriudstilling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øverst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særudstillingen</a:t>
            </a:r>
            <a:r>
              <a:rPr lang="en-US" dirty="0">
                <a:cs typeface="Calibri"/>
              </a:rPr>
              <a:t> Rethink Information,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bruger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lys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afdæmpede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omgivelser</a:t>
            </a:r>
            <a:r>
              <a:rPr lang="en-US" dirty="0">
                <a:cs typeface="Calibri"/>
              </a:rPr>
              <a:t> for at lade </a:t>
            </a:r>
            <a:r>
              <a:rPr lang="en-US" dirty="0" err="1">
                <a:cs typeface="Calibri"/>
              </a:rPr>
              <a:t>gæsten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nyde</a:t>
            </a:r>
            <a:r>
              <a:rPr lang="en-US" dirty="0">
                <a:cs typeface="Calibri"/>
              </a:rPr>
              <a:t> den </a:t>
            </a:r>
            <a:r>
              <a:rPr lang="en-US" dirty="0" err="1">
                <a:cs typeface="Calibri"/>
              </a:rPr>
              <a:t>udstillede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kunst</a:t>
            </a:r>
            <a:r>
              <a:rPr lang="en-US" dirty="0">
                <a:cs typeface="Calibri"/>
              </a:rPr>
              <a:t>.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4567-33D1-4BB1-830C-8E04C94512C7}" type="slidenum">
              <a:rPr lang="da-DK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0677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Dette</a:t>
            </a:r>
            <a:r>
              <a:rPr lang="en-US" dirty="0">
                <a:cs typeface="Calibri"/>
              </a:rPr>
              <a:t> slide </a:t>
            </a:r>
            <a:r>
              <a:rPr lang="en-US" dirty="0" err="1">
                <a:cs typeface="Calibri"/>
              </a:rPr>
              <a:t>kan</a:t>
            </a:r>
            <a:r>
              <a:rPr lang="en-US" dirty="0">
                <a:cs typeface="Calibri"/>
              </a:rPr>
              <a:t> man </a:t>
            </a:r>
            <a:r>
              <a:rPr lang="en-US" dirty="0" err="1">
                <a:cs typeface="Calibri"/>
              </a:rPr>
              <a:t>undlade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hvis</a:t>
            </a:r>
            <a:r>
              <a:rPr lang="en-US" dirty="0">
                <a:cs typeface="Calibri"/>
              </a:rPr>
              <a:t> man kun </a:t>
            </a:r>
            <a:r>
              <a:rPr lang="en-US" dirty="0" err="1">
                <a:cs typeface="Calibri"/>
              </a:rPr>
              <a:t>introducerer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forskellige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udstillingsprincipper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kort</a:t>
            </a:r>
            <a:r>
              <a:rPr lang="en-US" dirty="0">
                <a:cs typeface="Calibri"/>
              </a:rPr>
              <a:t>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MEDBRING A3 ark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hver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gruppe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farveblyanter</a:t>
            </a:r>
            <a:r>
              <a:rPr lang="en-US" dirty="0">
                <a:cs typeface="Calibri"/>
              </a:rPr>
              <a:t>.</a:t>
            </a:r>
          </a:p>
          <a:p>
            <a:endParaRPr lang="en-US" dirty="0">
              <a:cs typeface="Calibri"/>
            </a:endParaRPr>
          </a:p>
          <a:p>
            <a:r>
              <a:rPr lang="en-US" dirty="0" err="1">
                <a:cs typeface="Calibri"/>
              </a:rPr>
              <a:t>Dette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lille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øvelse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kan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eleverne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at </a:t>
            </a:r>
            <a:r>
              <a:rPr lang="en-US" dirty="0" err="1">
                <a:cs typeface="Calibri"/>
              </a:rPr>
              <a:t>omdanne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nogle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genstande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udstilling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efter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eget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hoved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Jeg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ladet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arbejde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i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grupper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 4. </a:t>
            </a:r>
            <a:r>
              <a:rPr lang="en-US" dirty="0" err="1">
                <a:cs typeface="Calibri"/>
              </a:rPr>
              <a:t>Det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tager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nok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omkring</a:t>
            </a:r>
            <a:r>
              <a:rPr lang="en-US" dirty="0">
                <a:cs typeface="Calibri"/>
              </a:rPr>
              <a:t> 30 </a:t>
            </a:r>
            <a:r>
              <a:rPr lang="en-US" dirty="0" err="1">
                <a:cs typeface="Calibri"/>
              </a:rPr>
              <a:t>minutter</a:t>
            </a:r>
            <a:r>
              <a:rPr lang="en-US" dirty="0">
                <a:cs typeface="Calibri"/>
              </a:rPr>
              <a:t> at lave,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kommer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præsentationen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oveni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Det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kan</a:t>
            </a:r>
            <a:r>
              <a:rPr lang="en-US" dirty="0">
                <a:cs typeface="Calibri"/>
              </a:rPr>
              <a:t> man </a:t>
            </a:r>
            <a:r>
              <a:rPr lang="en-US" dirty="0" err="1">
                <a:cs typeface="Calibri"/>
              </a:rPr>
              <a:t>gøre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ved</a:t>
            </a:r>
            <a:r>
              <a:rPr lang="en-US" dirty="0">
                <a:cs typeface="Calibri"/>
              </a:rPr>
              <a:t> at </a:t>
            </a:r>
            <a:r>
              <a:rPr lang="en-US" dirty="0" err="1">
                <a:cs typeface="Calibri"/>
              </a:rPr>
              <a:t>sætte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2-3 </a:t>
            </a:r>
            <a:r>
              <a:rPr lang="en-US" dirty="0" err="1">
                <a:cs typeface="Calibri"/>
              </a:rPr>
              <a:t>grupper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sammen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lade </a:t>
            </a:r>
            <a:r>
              <a:rPr lang="en-US" dirty="0" err="1">
                <a:cs typeface="Calibri"/>
              </a:rPr>
              <a:t>dem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præsentere</a:t>
            </a:r>
            <a:r>
              <a:rPr lang="en-US" dirty="0">
                <a:cs typeface="Calibri"/>
              </a:rPr>
              <a:t> over for </a:t>
            </a:r>
            <a:r>
              <a:rPr lang="en-US" dirty="0" err="1">
                <a:cs typeface="Calibri"/>
              </a:rPr>
              <a:t>hinanden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bagefter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fremhæve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nogle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gode</a:t>
            </a:r>
            <a:r>
              <a:rPr lang="en-US" dirty="0">
                <a:cs typeface="Calibri"/>
              </a:rPr>
              <a:t>/</a:t>
            </a:r>
            <a:r>
              <a:rPr lang="en-US" dirty="0" err="1">
                <a:cs typeface="Calibri"/>
              </a:rPr>
              <a:t>interessante</a:t>
            </a:r>
            <a:r>
              <a:rPr lang="en-US" dirty="0">
                <a:cs typeface="Calibri"/>
              </a:rPr>
              <a:t>/</a:t>
            </a:r>
            <a:r>
              <a:rPr lang="en-US" dirty="0" err="1">
                <a:cs typeface="Calibri"/>
              </a:rPr>
              <a:t>sjove</a:t>
            </a:r>
            <a:r>
              <a:rPr lang="en-US" dirty="0">
                <a:cs typeface="Calibri"/>
              </a:rPr>
              <a:t>/</a:t>
            </a:r>
            <a:r>
              <a:rPr lang="en-US" dirty="0" err="1">
                <a:cs typeface="Calibri"/>
              </a:rPr>
              <a:t>finurlige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museumsovervejelser</a:t>
            </a:r>
            <a:r>
              <a:rPr lang="en-US" dirty="0">
                <a:cs typeface="Calibri"/>
              </a:rPr>
              <a:t> I plenum. Eller </a:t>
            </a:r>
            <a:r>
              <a:rPr lang="en-US" dirty="0" err="1">
                <a:cs typeface="Calibri"/>
              </a:rPr>
              <a:t>hvis</a:t>
            </a:r>
            <a:r>
              <a:rPr lang="en-US" dirty="0">
                <a:cs typeface="Calibri"/>
              </a:rPr>
              <a:t> man </a:t>
            </a:r>
            <a:r>
              <a:rPr lang="en-US" dirty="0" err="1">
                <a:cs typeface="Calibri"/>
              </a:rPr>
              <a:t>har</a:t>
            </a:r>
            <a:r>
              <a:rPr lang="en-US" dirty="0">
                <a:cs typeface="Calibri"/>
              </a:rPr>
              <a:t> god </a:t>
            </a:r>
            <a:r>
              <a:rPr lang="en-US" dirty="0" err="1">
                <a:cs typeface="Calibri"/>
              </a:rPr>
              <a:t>tid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så</a:t>
            </a:r>
            <a:r>
              <a:rPr lang="en-US" dirty="0">
                <a:cs typeface="Calibri"/>
              </a:rPr>
              <a:t> lade </a:t>
            </a:r>
            <a:r>
              <a:rPr lang="en-US" dirty="0" err="1">
                <a:cs typeface="Calibri"/>
              </a:rPr>
              <a:t>hver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gruppe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præsentere</a:t>
            </a:r>
            <a:r>
              <a:rPr lang="en-US" dirty="0">
                <a:cs typeface="Calibri"/>
              </a:rPr>
              <a:t>.</a:t>
            </a:r>
          </a:p>
          <a:p>
            <a:endParaRPr lang="en-US" dirty="0">
              <a:cs typeface="Calibri"/>
            </a:endParaRPr>
          </a:p>
          <a:p>
            <a:r>
              <a:rPr lang="en-US" dirty="0" err="1">
                <a:cs typeface="Calibri"/>
              </a:rPr>
              <a:t>Hvis</a:t>
            </a:r>
            <a:r>
              <a:rPr lang="en-US" dirty="0">
                <a:cs typeface="Calibri"/>
              </a:rPr>
              <a:t> man </a:t>
            </a:r>
            <a:r>
              <a:rPr lang="en-US" dirty="0" err="1">
                <a:cs typeface="Calibri"/>
              </a:rPr>
              <a:t>vil</a:t>
            </a:r>
            <a:r>
              <a:rPr lang="en-US" dirty="0">
                <a:cs typeface="Calibri"/>
              </a:rPr>
              <a:t> have </a:t>
            </a:r>
            <a:r>
              <a:rPr lang="en-US" dirty="0" err="1">
                <a:cs typeface="Calibri"/>
              </a:rPr>
              <a:t>lidt</a:t>
            </a:r>
            <a:r>
              <a:rPr lang="en-US" dirty="0">
                <a:cs typeface="Calibri"/>
              </a:rPr>
              <a:t> mere </a:t>
            </a:r>
            <a:r>
              <a:rPr lang="en-US" dirty="0" err="1">
                <a:cs typeface="Calibri"/>
              </a:rPr>
              <a:t>styring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anvendelsen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af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udstillingsprincipperne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kan</a:t>
            </a:r>
            <a:r>
              <a:rPr lang="en-US" dirty="0">
                <a:cs typeface="Calibri"/>
              </a:rPr>
              <a:t> man </a:t>
            </a:r>
            <a:r>
              <a:rPr lang="en-US" dirty="0" err="1">
                <a:cs typeface="Calibri"/>
              </a:rPr>
              <a:t>uddelegere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principper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hver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gruppe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Eksempelvis</a:t>
            </a:r>
            <a:r>
              <a:rPr lang="en-US" dirty="0">
                <a:cs typeface="Calibri"/>
              </a:rPr>
              <a:t> lade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gruppe</a:t>
            </a:r>
            <a:r>
              <a:rPr lang="en-US" dirty="0">
                <a:cs typeface="Calibri"/>
              </a:rPr>
              <a:t> kun </a:t>
            </a:r>
            <a:r>
              <a:rPr lang="en-US" dirty="0" err="1">
                <a:cs typeface="Calibri"/>
              </a:rPr>
              <a:t>arbejde</a:t>
            </a:r>
            <a:r>
              <a:rPr lang="en-US" dirty="0">
                <a:cs typeface="Calibri"/>
              </a:rPr>
              <a:t> med </a:t>
            </a:r>
            <a:r>
              <a:rPr lang="en-US" dirty="0" err="1">
                <a:cs typeface="Calibri"/>
              </a:rPr>
              <a:t>det</a:t>
            </a:r>
            <a:r>
              <a:rPr lang="en-US" dirty="0">
                <a:cs typeface="Calibri"/>
              </a:rPr>
              <a:t> '</a:t>
            </a:r>
            <a:r>
              <a:rPr lang="en-US" dirty="0" err="1">
                <a:cs typeface="Calibri"/>
              </a:rPr>
              <a:t>æstetiske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udstillingsprincip</a:t>
            </a:r>
            <a:r>
              <a:rPr lang="en-US" dirty="0">
                <a:cs typeface="Calibri"/>
              </a:rPr>
              <a:t>'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lade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anden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gruppe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arbejde</a:t>
            </a:r>
            <a:r>
              <a:rPr lang="en-US" dirty="0">
                <a:cs typeface="Calibri"/>
              </a:rPr>
              <a:t> med </a:t>
            </a:r>
            <a:r>
              <a:rPr lang="en-US" dirty="0" err="1">
                <a:cs typeface="Calibri"/>
              </a:rPr>
              <a:t>det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affektive</a:t>
            </a:r>
            <a:r>
              <a:rPr lang="en-US" dirty="0">
                <a:cs typeface="Calibri"/>
              </a:rPr>
              <a:t> OG </a:t>
            </a:r>
            <a:r>
              <a:rPr lang="en-US" dirty="0" err="1">
                <a:cs typeface="Calibri"/>
              </a:rPr>
              <a:t>det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didaktiske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hvor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didaktikken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skal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præsenteres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gennem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lys</a:t>
            </a:r>
            <a:r>
              <a:rPr lang="en-US" dirty="0">
                <a:cs typeface="Calibri"/>
              </a:rPr>
              <a:t>/</a:t>
            </a:r>
            <a:r>
              <a:rPr lang="en-US" dirty="0" err="1">
                <a:cs typeface="Calibri"/>
              </a:rPr>
              <a:t>lyd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tredje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gruppe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noget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tredje</a:t>
            </a:r>
            <a:r>
              <a:rPr lang="en-US" dirty="0">
                <a:cs typeface="Calibri"/>
              </a:rPr>
              <a:t>... </a:t>
            </a:r>
            <a:r>
              <a:rPr lang="en-US" dirty="0" err="1">
                <a:cs typeface="Calibri"/>
              </a:rPr>
              <a:t>etc</a:t>
            </a:r>
            <a:r>
              <a:rPr lang="en-US" dirty="0">
                <a:cs typeface="Calibri"/>
              </a:rPr>
              <a:t> etc.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4567-33D1-4BB1-830C-8E04C94512C7}" type="slidenum">
              <a:rPr lang="da-DK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0332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581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115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790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51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35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472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41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173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96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988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240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224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294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542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04315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064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611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7AE9C44-9DAE-47EA-BF7B-527501938C3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7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F-I0t-W-rY" TargetMode="Externa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>
                <a:latin typeface="Courier New"/>
                <a:cs typeface="Courier New"/>
              </a:rPr>
              <a:t>MUSEUM</a:t>
            </a:r>
            <a:endParaRPr lang="en-US" b="1">
              <a:latin typeface="Algerian"/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Principperne</a:t>
            </a:r>
            <a:r>
              <a:rPr lang="en-US" dirty="0" smtClean="0"/>
              <a:t> bag </a:t>
            </a:r>
            <a:r>
              <a:rPr lang="en-US" dirty="0" err="1" smtClean="0"/>
              <a:t>museumsudstillinger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94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5" descr="Et billede, der indeholder indendørs, gulv, væg&#10;&#10;Beskrivelse, der er oprettet med meget høj tiltro">
            <a:extLst>
              <a:ext uri="{FF2B5EF4-FFF2-40B4-BE49-F238E27FC236}">
                <a16:creationId xmlns:a16="http://schemas.microsoft.com/office/drawing/2014/main" id="{817F1E59-7946-45EB-AF49-91485AF0AD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31121" y="1032891"/>
            <a:ext cx="6231466" cy="4662817"/>
          </a:xfrm>
          <a:prstGeom prst="rect">
            <a:avLst/>
          </a:prstGeo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65270C0-D86B-4C7A-944C-66AE142BE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2082160"/>
            <a:ext cx="3718455" cy="3387309"/>
          </a:xfrm>
        </p:spPr>
        <p:txBody>
          <a:bodyPr>
            <a:normAutofit/>
          </a:bodyPr>
          <a:lstStyle/>
          <a:p>
            <a:pPr algn="l"/>
            <a:r>
              <a:rPr lang="da-DK" sz="2400"/>
              <a:t>Hvad tænker I, når I hører ordet "museum"?</a:t>
            </a:r>
          </a:p>
        </p:txBody>
      </p:sp>
    </p:spTree>
    <p:extLst>
      <p:ext uri="{BB962C8B-B14F-4D97-AF65-F5344CB8AC3E}">
        <p14:creationId xmlns:p14="http://schemas.microsoft.com/office/powerpoint/2010/main" val="296600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44A0C9-B7EA-437E-8632-64F9422A3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Udstillingsprincipper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EEC11B-1458-4AAA-A64C-F70192E1B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Mål: At gøre jer i stand til at analysere hvilke valg museet har foretaget sig, når de udstiller de enkelte genstande og valg i udstillingen som helhed.</a:t>
            </a:r>
          </a:p>
          <a:p>
            <a:pPr>
              <a:buSzPct val="114999"/>
            </a:pPr>
            <a:endParaRPr lang="da-DK" dirty="0"/>
          </a:p>
          <a:p>
            <a:pPr>
              <a:buSzPct val="114999"/>
            </a:pPr>
            <a:r>
              <a:rPr lang="da-DK" dirty="0"/>
              <a:t>Didaktisk princip</a:t>
            </a:r>
          </a:p>
          <a:p>
            <a:pPr>
              <a:buSzPct val="114999"/>
            </a:pPr>
            <a:r>
              <a:rPr lang="da-DK" dirty="0"/>
              <a:t>Affektivt princip</a:t>
            </a:r>
          </a:p>
          <a:p>
            <a:pPr>
              <a:buSzPct val="114999"/>
            </a:pPr>
            <a:r>
              <a:rPr lang="da-DK" dirty="0"/>
              <a:t>Æstetisk princip</a:t>
            </a:r>
          </a:p>
          <a:p>
            <a:pPr>
              <a:buSzPct val="114999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2221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414C09-C581-4D1A-A613-F4920B44C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825" y="982132"/>
            <a:ext cx="3360772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3700"/>
              <a:t>Didaktisk udstillingsprincip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E31948-EA92-4179-8BB5-5451F6E3D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5942687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lede 9" descr="Et billede, der indeholder bord, indendørs, sidder, væg&#10;&#10;Beskrivelse, der er oprettet med meget høj tiltro">
            <a:extLst>
              <a:ext uri="{FF2B5EF4-FFF2-40B4-BE49-F238E27FC236}">
                <a16:creationId xmlns:a16="http://schemas.microsoft.com/office/drawing/2014/main" id="{AB72DF3B-F80B-46E3-AB51-48D77A6EA6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91" r="11177" b="-1"/>
          <a:stretch/>
        </p:blipFill>
        <p:spPr>
          <a:xfrm>
            <a:off x="1412683" y="1410208"/>
            <a:ext cx="5278777" cy="385878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83CC4B-D7FE-41C7-8BDC-1FF487C9CC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20089" y="2400639"/>
            <a:ext cx="33765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4F89B9-53AB-42CF-9AF9-309C1FC08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824" y="2556932"/>
            <a:ext cx="3360771" cy="3318936"/>
          </a:xfrm>
        </p:spPr>
        <p:txBody>
          <a:bodyPr>
            <a:normAutofit fontScale="92500"/>
          </a:bodyPr>
          <a:lstStyle/>
          <a:p>
            <a:r>
              <a:rPr lang="da-DK"/>
              <a:t>Genstande præsenteres sammen med forskning i form af tekst.</a:t>
            </a:r>
          </a:p>
          <a:p>
            <a:pPr>
              <a:buSzPct val="114999"/>
            </a:pPr>
            <a:endParaRPr lang="da-DK"/>
          </a:p>
          <a:p>
            <a:pPr>
              <a:buSzPct val="114999"/>
            </a:pPr>
            <a:r>
              <a:rPr lang="da-DK"/>
              <a:t>Lav aktivering af gæsten. Gæsten tager ikke stilling, og forventes at gå en fast rute i udstillingen.</a:t>
            </a:r>
          </a:p>
        </p:txBody>
      </p:sp>
    </p:spTree>
    <p:extLst>
      <p:ext uri="{BB962C8B-B14F-4D97-AF65-F5344CB8AC3E}">
        <p14:creationId xmlns:p14="http://schemas.microsoft.com/office/powerpoint/2010/main" val="2420825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62689F-F79A-43EF-8C5A-0C96BB44B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Affektiv udstillingsprincip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05B65A-5AD9-40F7-B43B-F23DB9E05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115461" cy="3318936"/>
          </a:xfrm>
        </p:spPr>
        <p:txBody>
          <a:bodyPr/>
          <a:lstStyle/>
          <a:p>
            <a:r>
              <a:rPr lang="da-DK"/>
              <a:t>Vægt på aktiv deltagelse.</a:t>
            </a:r>
          </a:p>
          <a:p>
            <a:pPr>
              <a:buSzPct val="114999"/>
            </a:pPr>
            <a:r>
              <a:rPr lang="da-DK"/>
              <a:t>Ofte fokus på lyd/lys/rum.</a:t>
            </a:r>
          </a:p>
          <a:p>
            <a:pPr>
              <a:buSzPct val="114999"/>
            </a:pPr>
            <a:r>
              <a:rPr lang="da-DK"/>
              <a:t>Deltage i historien.</a:t>
            </a:r>
          </a:p>
          <a:p>
            <a:pPr>
              <a:buSzPct val="114999"/>
            </a:pPr>
            <a:r>
              <a:rPr lang="da-DK"/>
              <a:t>Vække følelser, sansninger og subjektive holdninger og stillingtagen.</a:t>
            </a:r>
          </a:p>
          <a:p>
            <a:pPr>
              <a:buSzPct val="114999"/>
            </a:pPr>
            <a:endParaRPr lang="da-DK"/>
          </a:p>
          <a:p>
            <a:pPr>
              <a:buSzPct val="114999"/>
            </a:pPr>
            <a:endParaRPr lang="da-DK"/>
          </a:p>
          <a:p>
            <a:pPr>
              <a:buSzPct val="114999"/>
            </a:pPr>
            <a:endParaRPr lang="da-DK"/>
          </a:p>
        </p:txBody>
      </p:sp>
      <p:pic>
        <p:nvPicPr>
          <p:cNvPr id="4" name="Billede 4">
            <a:hlinkClick r:id="" action="ppaction://media"/>
            <a:extLst>
              <a:ext uri="{FF2B5EF4-FFF2-40B4-BE49-F238E27FC236}">
                <a16:creationId xmlns:a16="http://schemas.microsoft.com/office/drawing/2014/main" id="{439A84C4-9F12-4702-BD73-7C36DBFABD8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570453" y="3063276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772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A2A14F-266E-4087-B669-C2667C516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Æstetisk udstillingsprincip</a:t>
            </a:r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7A64472D-79B4-4DAD-83A5-1E89CF824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100" y="2556932"/>
            <a:ext cx="6280025" cy="3318936"/>
          </a:xfrm>
        </p:spPr>
        <p:txBody>
          <a:bodyPr>
            <a:normAutofit/>
          </a:bodyPr>
          <a:lstStyle/>
          <a:p>
            <a:r>
              <a:rPr lang="da-DK"/>
              <a:t>Fokus på at stimulere synssans og vække nydelse.</a:t>
            </a:r>
          </a:p>
          <a:p>
            <a:pPr>
              <a:buSzPct val="114999"/>
            </a:pPr>
            <a:r>
              <a:rPr lang="da-DK"/>
              <a:t>Genstanden nydes for genstandens skyld.</a:t>
            </a:r>
          </a:p>
          <a:p>
            <a:pPr>
              <a:buSzPct val="114999"/>
            </a:pPr>
            <a:r>
              <a:rPr lang="da-DK"/>
              <a:t>Ofte afstemte farver, ingen eller dæmpet lydside.</a:t>
            </a:r>
          </a:p>
          <a:p>
            <a:pPr>
              <a:buSzPct val="114999"/>
            </a:pPr>
            <a:r>
              <a:rPr lang="da-DK"/>
              <a:t>Få tekst-plancher.</a:t>
            </a:r>
          </a:p>
          <a:p>
            <a:pPr>
              <a:buSzPct val="114999"/>
            </a:pPr>
            <a:r>
              <a:rPr lang="da-DK"/>
              <a:t>Plads til fordybelse (evt. bænke).</a:t>
            </a:r>
          </a:p>
        </p:txBody>
      </p:sp>
      <p:pic>
        <p:nvPicPr>
          <p:cNvPr id="3" name="Billede 3" descr="Et billede, der indeholder bærbar computer, indendørs, mørk, computer&#10;&#10;Beskrivelse, der er oprettet med meget høj tiltro">
            <a:extLst>
              <a:ext uri="{FF2B5EF4-FFF2-40B4-BE49-F238E27FC236}">
                <a16:creationId xmlns:a16="http://schemas.microsoft.com/office/drawing/2014/main" id="{BC03997E-E6F2-4A52-9CCE-B2416005A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136" y="2175561"/>
            <a:ext cx="4037162" cy="2794427"/>
          </a:xfrm>
          <a:prstGeom prst="rect">
            <a:avLst/>
          </a:prstGeom>
        </p:spPr>
      </p:pic>
      <p:pic>
        <p:nvPicPr>
          <p:cNvPr id="4" name="Billede 4">
            <a:extLst>
              <a:ext uri="{FF2B5EF4-FFF2-40B4-BE49-F238E27FC236}">
                <a16:creationId xmlns:a16="http://schemas.microsoft.com/office/drawing/2014/main" id="{502D0EFF-BA48-4B10-86D3-25A7E3486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7683" y="4122371"/>
            <a:ext cx="4022783" cy="217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973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Moesgaard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5039" y="2557463"/>
            <a:ext cx="7861921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323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>
            <a:extLst>
              <a:ext uri="{FF2B5EF4-FFF2-40B4-BE49-F238E27FC236}">
                <a16:creationId xmlns:a16="http://schemas.microsoft.com/office/drawing/2014/main" id="{5EB8E3BF-F464-4900-8994-851061A9AD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4" descr="Et billede, der indeholder bygning, væg, vindue, indendørs&#10;&#10;Beskrivelse, der er oprettet med meget høj tiltro">
            <a:extLst>
              <a:ext uri="{FF2B5EF4-FFF2-40B4-BE49-F238E27FC236}">
                <a16:creationId xmlns:a16="http://schemas.microsoft.com/office/drawing/2014/main" id="{F3D567E0-6D87-415F-8D37-90A6AB4B48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/>
          </a:blip>
          <a:srcRect t="16883" b="8117"/>
          <a:stretch/>
        </p:blipFill>
        <p:spPr>
          <a:xfrm flipH="1" flipV="1"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192821F-AD27-4013-9962-10310B5C9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420658"/>
            <a:ext cx="9601196" cy="1303867"/>
          </a:xfrm>
        </p:spPr>
        <p:txBody>
          <a:bodyPr>
            <a:normAutofit/>
          </a:bodyPr>
          <a:lstStyle/>
          <a:p>
            <a:r>
              <a:rPr lang="da-DK" sz="6000">
                <a:solidFill>
                  <a:srgbClr val="FFFFFF"/>
                </a:solidFill>
              </a:rPr>
              <a:t>Øvelse</a:t>
            </a:r>
          </a:p>
        </p:txBody>
      </p:sp>
      <p:cxnSp>
        <p:nvCxnSpPr>
          <p:cNvPr id="10" name="Straight Connector 10">
            <a:extLst>
              <a:ext uri="{FF2B5EF4-FFF2-40B4-BE49-F238E27FC236}">
                <a16:creationId xmlns:a16="http://schemas.microsoft.com/office/drawing/2014/main" id="{8E0602D6-3A81-42F8-AE67-1BAAFC967C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2421466"/>
            <a:ext cx="9144000" cy="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B2C985-770B-4809-8764-D0444A57B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420125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sz="3200">
                <a:solidFill>
                  <a:srgbClr val="FFFFFF"/>
                </a:solidFill>
              </a:rPr>
              <a:t>I skal omforme fugleudstillingen på skolen.</a:t>
            </a:r>
          </a:p>
          <a:p>
            <a:pPr>
              <a:buSzPct val="114999"/>
            </a:pPr>
            <a:r>
              <a:rPr lang="da-DK" sz="3200">
                <a:solidFill>
                  <a:srgbClr val="FFFFFF"/>
                </a:solidFill>
              </a:rPr>
              <a:t>Overvej: </a:t>
            </a:r>
          </a:p>
          <a:p>
            <a:pPr lvl="1">
              <a:buSzPct val="114999"/>
            </a:pPr>
            <a:r>
              <a:rPr lang="da-DK" sz="2800">
                <a:solidFill>
                  <a:srgbClr val="FFFFFF"/>
                </a:solidFill>
              </a:rPr>
              <a:t>Hvad skal vores udstilling fortælle? Hvad er formålet?</a:t>
            </a:r>
          </a:p>
          <a:p>
            <a:pPr lvl="1">
              <a:buSzPct val="114999"/>
            </a:pPr>
            <a:r>
              <a:rPr lang="da-DK" sz="2800">
                <a:solidFill>
                  <a:srgbClr val="FFFFFF"/>
                </a:solidFill>
              </a:rPr>
              <a:t>Hvilke udstillingsprincipper vil vi gøre brug af?</a:t>
            </a:r>
          </a:p>
          <a:p>
            <a:pPr lvl="1">
              <a:buSzPct val="114999"/>
            </a:pPr>
            <a:r>
              <a:rPr lang="da-DK" sz="2800">
                <a:solidFill>
                  <a:srgbClr val="FFFFFF"/>
                </a:solidFill>
              </a:rPr>
              <a:t>Hvordan vil vi involvere vores gæster? Hvad skal de tænke over?</a:t>
            </a:r>
          </a:p>
          <a:p>
            <a:pPr>
              <a:buSzPct val="114999"/>
            </a:pPr>
            <a:r>
              <a:rPr lang="da-DK" sz="3200">
                <a:solidFill>
                  <a:srgbClr val="FFFFFF"/>
                </a:solidFill>
              </a:rPr>
              <a:t>Produktet: En tegning af udstillingen, som præsenteres.</a:t>
            </a:r>
          </a:p>
        </p:txBody>
      </p:sp>
    </p:spTree>
    <p:extLst>
      <p:ext uri="{BB962C8B-B14F-4D97-AF65-F5344CB8AC3E}">
        <p14:creationId xmlns:p14="http://schemas.microsoft.com/office/powerpoint/2010/main" val="2294892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sk">
  <a:themeElements>
    <a:clrScheme name="Organis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s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s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A2AD00024361F44B499AA8CB412D4E5" ma:contentTypeVersion="2" ma:contentTypeDescription="Opret et nyt dokument." ma:contentTypeScope="" ma:versionID="b68203f16a0a125ce990d9a63abc7625">
  <xsd:schema xmlns:xsd="http://www.w3.org/2001/XMLSchema" xmlns:xs="http://www.w3.org/2001/XMLSchema" xmlns:p="http://schemas.microsoft.com/office/2006/metadata/properties" xmlns:ns2="b5a9716d-dc4c-4b9f-87ae-f47fba45fee2" targetNamespace="http://schemas.microsoft.com/office/2006/metadata/properties" ma:root="true" ma:fieldsID="28acd9cb801cf9b31a63d1bf27c34ad8" ns2:_="">
    <xsd:import namespace="b5a9716d-dc4c-4b9f-87ae-f47fba45fe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a9716d-dc4c-4b9f-87ae-f47fba45fe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84D4B6E-100D-4165-87EE-11245AB5EC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1E922D-375B-4461-B1C2-B230EAAF6E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a9716d-dc4c-4b9f-87ae-f47fba45fe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F384F3B-BA70-449F-99AF-742290EF330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b5a9716d-dc4c-4b9f-87ae-f47fba45fee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</TotalTime>
  <Words>228</Words>
  <Application>Microsoft Office PowerPoint</Application>
  <PresentationFormat>Widescreen</PresentationFormat>
  <Paragraphs>86</Paragraphs>
  <Slides>8</Slides>
  <Notes>7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4" baseType="lpstr">
      <vt:lpstr>Algerian</vt:lpstr>
      <vt:lpstr>Arial</vt:lpstr>
      <vt:lpstr>Calibri</vt:lpstr>
      <vt:lpstr>Courier New</vt:lpstr>
      <vt:lpstr>Garamond</vt:lpstr>
      <vt:lpstr>Organisk</vt:lpstr>
      <vt:lpstr>MUSEUM</vt:lpstr>
      <vt:lpstr>PowerPoint-præsentation</vt:lpstr>
      <vt:lpstr>Udstillingsprincipper</vt:lpstr>
      <vt:lpstr>Didaktisk udstillingsprincip</vt:lpstr>
      <vt:lpstr>Affektiv udstillingsprincip</vt:lpstr>
      <vt:lpstr>Æstetisk udstillingsprincip</vt:lpstr>
      <vt:lpstr>Moesgaard</vt:lpstr>
      <vt:lpstr>Øvelse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</dc:creator>
  <cp:lastModifiedBy>Tanja Høgh Mouritsen</cp:lastModifiedBy>
  <cp:revision>5</cp:revision>
  <dcterms:created xsi:type="dcterms:W3CDTF">1601-01-01T00:00:00Z</dcterms:created>
  <dcterms:modified xsi:type="dcterms:W3CDTF">2018-09-12T08:57:42Z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0x010100AA2AD00024361F44B499AA8CB412D4E5</vt:lpwstr>
  </property>
</Properties>
</file>