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63" r:id="rId4"/>
    <p:sldId id="265" r:id="rId5"/>
    <p:sldId id="266" r:id="rId6"/>
    <p:sldId id="267" r:id="rId7"/>
    <p:sldId id="260" r:id="rId8"/>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B2E9A-BA61-7242-813F-D500FA10484A}" v="643" dt="2023-12-07T13:29:50.456"/>
    <p1510:client id="{3ED8611A-1D8F-4893-BDAF-BC5C9959DEEC}" v="1224" dt="2023-12-07T13:37:35.192"/>
    <p1510:client id="{CE9288E1-3A2D-CEC7-D152-AD6CAC3DDF8A}" v="8" vWet="9" dt="2023-12-07T09:12:45.143"/>
    <p1510:client id="{EC86CA02-9E3F-E04D-AE1D-FBFB472E14FF}" v="18" dt="2023-12-08T08:08:20.133"/>
    <p1510:client id="{F54D1209-A910-4666-951A-BC3589E79420}" v="118" dt="2023-12-07T13:44:46.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120" d="100"/>
          <a:sy n="120" d="100"/>
        </p:scale>
        <p:origin x="3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50D98-0A39-46ED-A4BC-5A24B18EF162}" type="datetimeFigureOut">
              <a:rPr lang="da-DK" smtClean="0"/>
              <a:t>07.12.2023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8784E-B29F-48D7-BFB9-7BA925CD9C15}" type="slidenum">
              <a:rPr lang="da-DK" smtClean="0"/>
              <a:t>‹nr.›</a:t>
            </a:fld>
            <a:endParaRPr lang="da-DK"/>
          </a:p>
        </p:txBody>
      </p:sp>
    </p:spTree>
    <p:extLst>
      <p:ext uri="{BB962C8B-B14F-4D97-AF65-F5344CB8AC3E}">
        <p14:creationId xmlns:p14="http://schemas.microsoft.com/office/powerpoint/2010/main" val="126526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Do ut des - Jeg giver for at du skal give. </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Ifølge kilden fra Cato om hvordan man indvier sin jord til guderne, for at kunne bede guderne om noget eller spørge om hjælp med noget, skulle man gå igennem et vigtigt ritual. Man skulle nemlig først yde et vinoffer til Janus og Jupiter, mens man gjorde det, skulle man sige noget. Man skulle snakke om, hvordan guderne altid var velkomne i ens hjem, og bede meget sødt om, hvad det nu var man ønskede. Til sidst skulle man takke Fader Mars. </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 </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Religiøse ritualer:</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Offer:</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Romerne udførte regelmæssige offer til guderne som en del af religiøs praksis. Dette kunne inkludere dyreofringer eller symbolske gaver.</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Ceremonier og bønner:</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Romerne udførte ceremonier og bønner i templerne for at sørger gudernes gunst og beskyttelse.</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Ritualer rundt ofring:</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Præster: Ofte var det præster eller religiøse embedsmand som udførte ofringsritualerne. De fulgte nye fastsatte procederer og brugte specifikke bønner og formularer.</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Rituelle handlinger: Ofte fulgte offerritualerne bestemte skrift, inkluderet rensning af offerdyret, bønner, og præsentation af ofringen til guderne.</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 </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 </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 </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b="1" kern="100">
                <a:effectLst/>
                <a:latin typeface="Calibri Light" panose="020F0302020204030204" pitchFamily="34" charset="0"/>
                <a:ea typeface="DengXian" panose="02010600030101010101" pitchFamily="2" charset="-122"/>
                <a:cs typeface="Times New Roman" panose="02020603050405020304" pitchFamily="18" charset="0"/>
              </a:rPr>
              <a:t>Do ut des:</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r>
              <a:rPr lang="da-DK" sz="1800">
                <a:solidFill>
                  <a:srgbClr val="000000"/>
                </a:solidFill>
                <a:effectLst/>
                <a:latin typeface="Calibri Light" panose="020F0302020204030204" pitchFamily="34" charset="0"/>
                <a:ea typeface="Times New Roman" panose="02020603050405020304" pitchFamily="18" charset="0"/>
              </a:rPr>
              <a:t>"Do ut des" er et latinsk udtryk, der betyder "jeg giver, så du kan give." Det repræsenterer en grundlæggende idé inden for religiøs praksis og ofring i mange gamle kulturer, inklusive den romerske religion.</a:t>
            </a:r>
            <a:endParaRPr lang="da-DK" sz="1800">
              <a:effectLst/>
              <a:latin typeface="Times New Roman" panose="02020603050405020304" pitchFamily="18" charset="0"/>
              <a:ea typeface="Times New Roman" panose="02020603050405020304" pitchFamily="18" charset="0"/>
            </a:endParaRPr>
          </a:p>
          <a:p>
            <a:r>
              <a:rPr lang="da-DK" sz="1800">
                <a:solidFill>
                  <a:srgbClr val="000000"/>
                </a:solidFill>
                <a:effectLst/>
                <a:latin typeface="Calibri Light" panose="020F03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r>
              <a:rPr lang="da-DK" sz="1800">
                <a:solidFill>
                  <a:srgbClr val="000000"/>
                </a:solidFill>
                <a:effectLst/>
                <a:latin typeface="Calibri Light" panose="020F0302020204030204" pitchFamily="34" charset="0"/>
                <a:ea typeface="Times New Roman" panose="02020603050405020304" pitchFamily="18" charset="0"/>
              </a:rPr>
              <a:t>I en religiøs kontekst refererer "do ut des" til princippet om gensidighed i forholdet mellem mennesker og guder. Troende ville ofre eller give gaver til guderne som en form for taknemmelighed eller håb om gensidige fordele. Det var en form for transaktion eller udveksling med det guddommelige.</a:t>
            </a:r>
            <a:endParaRPr lang="da-DK" sz="1800">
              <a:effectLst/>
              <a:latin typeface="Times New Roman" panose="02020603050405020304" pitchFamily="18" charset="0"/>
              <a:ea typeface="Times New Roman" panose="02020603050405020304" pitchFamily="18" charset="0"/>
            </a:endParaRPr>
          </a:p>
          <a:p>
            <a:r>
              <a:rPr lang="da-DK" sz="1800">
                <a:solidFill>
                  <a:srgbClr val="000000"/>
                </a:solidFill>
                <a:effectLst/>
                <a:latin typeface="Calibri Light" panose="020F0302020204030204" pitchFamily="34" charset="0"/>
                <a:ea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r>
              <a:rPr lang="da-DK" sz="1800">
                <a:solidFill>
                  <a:srgbClr val="000000"/>
                </a:solidFill>
                <a:effectLst/>
                <a:latin typeface="Calibri Light" panose="020F0302020204030204" pitchFamily="34" charset="0"/>
                <a:ea typeface="Times New Roman" panose="02020603050405020304" pitchFamily="18" charset="0"/>
              </a:rPr>
              <a:t>Essensen af "do ut des" var, at ved at give noget til guderne, forventede folk en form for vederlag eller støtte i form af beskyttelse, velstand eller gunst. Det var en måde at opretholde en harmonisk relation mellem den menneskelige og guddommelige verden.</a:t>
            </a:r>
            <a:endParaRPr lang="da-DK" sz="1800">
              <a:effectLst/>
              <a:latin typeface="Times New Roman" panose="02020603050405020304" pitchFamily="18" charset="0"/>
              <a:ea typeface="Times New Roman" panose="02020603050405020304" pitchFamily="18" charset="0"/>
            </a:endParaRPr>
          </a:p>
          <a:p>
            <a:r>
              <a:rPr lang="da-DK" sz="18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da-DK" sz="1800">
              <a:effectLst/>
              <a:latin typeface="Times New Roman" panose="02020603050405020304" pitchFamily="18" charset="0"/>
              <a:ea typeface="Times New Roman" panose="02020603050405020304" pitchFamily="18" charset="0"/>
            </a:endParaRPr>
          </a:p>
          <a:p>
            <a:r>
              <a:rPr lang="da-DK" sz="1800">
                <a:solidFill>
                  <a:srgbClr val="000000"/>
                </a:solidFill>
                <a:effectLst/>
                <a:latin typeface="Calibri Light" panose="020F0302020204030204" pitchFamily="34" charset="0"/>
                <a:ea typeface="Times New Roman" panose="02020603050405020304" pitchFamily="18" charset="0"/>
              </a:rPr>
              <a:t>Dette princip blev praktiseret i forskellige kulturer, og den romerske religion var ikke anderledes. Romerne ville udføre ofringer og ceremonier, ofte i form af mad, drikkevarer eller andre gaver, for at vise respekt for guderne og opretholde en positiv relation med dem.</a:t>
            </a:r>
            <a:endParaRPr lang="da-DK" sz="1800">
              <a:effectLst/>
              <a:latin typeface="Times New Roman" panose="02020603050405020304" pitchFamily="18" charset="0"/>
              <a:ea typeface="Times New Roman" panose="02020603050405020304" pitchFamily="18" charset="0"/>
            </a:endParaRPr>
          </a:p>
          <a:p>
            <a:r>
              <a:rPr lang="da-DK" sz="1800" kern="100">
                <a:effectLst/>
                <a:latin typeface="Calibri Light" panose="020F0302020204030204" pitchFamily="34" charset="0"/>
                <a:ea typeface="DengXian" panose="02010600030101010101" pitchFamily="2" charset="-122"/>
                <a:cs typeface="Times New Roman" panose="02020603050405020304" pitchFamily="18" charset="0"/>
              </a:rPr>
              <a:t> </a:t>
            </a:r>
            <a:endParaRPr lang="da-DK" sz="1800" kern="100">
              <a:effectLst/>
              <a:latin typeface="Calibri" panose="020F0502020204030204" pitchFamily="34" charset="0"/>
              <a:ea typeface="DengXian" panose="02010600030101010101" pitchFamily="2" charset="-122"/>
              <a:cs typeface="Times New Roman" panose="02020603050405020304" pitchFamily="18" charset="0"/>
            </a:endParaRPr>
          </a:p>
          <a:p>
            <a:endParaRPr lang="da-DK"/>
          </a:p>
        </p:txBody>
      </p:sp>
      <p:sp>
        <p:nvSpPr>
          <p:cNvPr id="4" name="Pladsholder til slidenummer 3"/>
          <p:cNvSpPr>
            <a:spLocks noGrp="1"/>
          </p:cNvSpPr>
          <p:nvPr>
            <p:ph type="sldNum" sz="quarter" idx="5"/>
          </p:nvPr>
        </p:nvSpPr>
        <p:spPr/>
        <p:txBody>
          <a:bodyPr/>
          <a:lstStyle/>
          <a:p>
            <a:fld id="{A5F8784E-B29F-48D7-BFB9-7BA925CD9C15}" type="slidenum">
              <a:rPr lang="da-DK" smtClean="0"/>
              <a:t>7</a:t>
            </a:fld>
            <a:endParaRPr lang="da-DK"/>
          </a:p>
        </p:txBody>
      </p:sp>
    </p:spTree>
    <p:extLst>
      <p:ext uri="{BB962C8B-B14F-4D97-AF65-F5344CB8AC3E}">
        <p14:creationId xmlns:p14="http://schemas.microsoft.com/office/powerpoint/2010/main" val="2330567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41F0-3B8E-9FBD-C1C7-C6856E7D6F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9DD6A7C-668C-BF73-806B-A0FACDE63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2EE9E25-09D0-0754-6EFC-1E0D79755244}"/>
              </a:ext>
            </a:extLst>
          </p:cNvPr>
          <p:cNvSpPr>
            <a:spLocks noGrp="1"/>
          </p:cNvSpPr>
          <p:nvPr>
            <p:ph type="dt" sz="half" idx="10"/>
          </p:nvPr>
        </p:nvSpPr>
        <p:spPr/>
        <p:txBody>
          <a:bodyPr/>
          <a:lstStyle/>
          <a:p>
            <a:fld id="{A49CB5AE-ACD6-9A4D-B187-FEA38B40B635}" type="datetimeFigureOut">
              <a:rPr lang="en-US" smtClean="0"/>
              <a:t>12/7/23</a:t>
            </a:fld>
            <a:endParaRPr lang="en-US"/>
          </a:p>
        </p:txBody>
      </p:sp>
      <p:sp>
        <p:nvSpPr>
          <p:cNvPr id="5" name="Footer Placeholder 4">
            <a:extLst>
              <a:ext uri="{FF2B5EF4-FFF2-40B4-BE49-F238E27FC236}">
                <a16:creationId xmlns:a16="http://schemas.microsoft.com/office/drawing/2014/main" id="{DD58B62B-D820-4CB4-AC98-806C91F73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BBAA4-E157-18CA-7738-5DFD3B01820B}"/>
              </a:ext>
            </a:extLst>
          </p:cNvPr>
          <p:cNvSpPr>
            <a:spLocks noGrp="1"/>
          </p:cNvSpPr>
          <p:nvPr>
            <p:ph type="sldNum" sz="quarter" idx="12"/>
          </p:nvPr>
        </p:nvSpPr>
        <p:spPr/>
        <p:txBody>
          <a:bodyPr/>
          <a:lstStyle/>
          <a:p>
            <a:fld id="{632C7B7B-DB53-324A-9E30-D7D824B217A9}" type="slidenum">
              <a:rPr lang="en-US" smtClean="0"/>
              <a:t>‹nr.›</a:t>
            </a:fld>
            <a:endParaRPr lang="en-US"/>
          </a:p>
        </p:txBody>
      </p:sp>
    </p:spTree>
    <p:extLst>
      <p:ext uri="{BB962C8B-B14F-4D97-AF65-F5344CB8AC3E}">
        <p14:creationId xmlns:p14="http://schemas.microsoft.com/office/powerpoint/2010/main" val="200608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98586-A6A0-9FE6-D278-381A3C86B17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17E7CF2-6A29-FEE8-43E0-FB22807805A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81BD65-4181-74AA-8885-8F48243E2F23}"/>
              </a:ext>
            </a:extLst>
          </p:cNvPr>
          <p:cNvSpPr>
            <a:spLocks noGrp="1"/>
          </p:cNvSpPr>
          <p:nvPr>
            <p:ph type="dt" sz="half" idx="10"/>
          </p:nvPr>
        </p:nvSpPr>
        <p:spPr/>
        <p:txBody>
          <a:bodyPr/>
          <a:lstStyle/>
          <a:p>
            <a:fld id="{A49CB5AE-ACD6-9A4D-B187-FEA38B40B635}" type="datetimeFigureOut">
              <a:rPr lang="en-US" smtClean="0"/>
              <a:t>12/7/23</a:t>
            </a:fld>
            <a:endParaRPr lang="en-US"/>
          </a:p>
        </p:txBody>
      </p:sp>
      <p:sp>
        <p:nvSpPr>
          <p:cNvPr id="5" name="Footer Placeholder 4">
            <a:extLst>
              <a:ext uri="{FF2B5EF4-FFF2-40B4-BE49-F238E27FC236}">
                <a16:creationId xmlns:a16="http://schemas.microsoft.com/office/drawing/2014/main" id="{D8285D0E-3D2E-44C2-710B-362D0827F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75AA9-8DFF-95E3-8557-A935C4C5ACBE}"/>
              </a:ext>
            </a:extLst>
          </p:cNvPr>
          <p:cNvSpPr>
            <a:spLocks noGrp="1"/>
          </p:cNvSpPr>
          <p:nvPr>
            <p:ph type="sldNum" sz="quarter" idx="12"/>
          </p:nvPr>
        </p:nvSpPr>
        <p:spPr/>
        <p:txBody>
          <a:bodyPr/>
          <a:lstStyle/>
          <a:p>
            <a:fld id="{632C7B7B-DB53-324A-9E30-D7D824B217A9}" type="slidenum">
              <a:rPr lang="en-US" smtClean="0"/>
              <a:t>‹nr.›</a:t>
            </a:fld>
            <a:endParaRPr lang="en-US"/>
          </a:p>
        </p:txBody>
      </p:sp>
    </p:spTree>
    <p:extLst>
      <p:ext uri="{BB962C8B-B14F-4D97-AF65-F5344CB8AC3E}">
        <p14:creationId xmlns:p14="http://schemas.microsoft.com/office/powerpoint/2010/main" val="119882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A143D-8FFF-91BE-9FC7-CCE650B378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D4C828-64EB-BD48-61CF-7D78BF7F1EF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BD8609-4933-C51A-26AD-C46112FF561B}"/>
              </a:ext>
            </a:extLst>
          </p:cNvPr>
          <p:cNvSpPr>
            <a:spLocks noGrp="1"/>
          </p:cNvSpPr>
          <p:nvPr>
            <p:ph type="dt" sz="half" idx="10"/>
          </p:nvPr>
        </p:nvSpPr>
        <p:spPr/>
        <p:txBody>
          <a:bodyPr/>
          <a:lstStyle/>
          <a:p>
            <a:fld id="{A49CB5AE-ACD6-9A4D-B187-FEA38B40B635}" type="datetimeFigureOut">
              <a:rPr lang="en-US" smtClean="0"/>
              <a:t>12/7/23</a:t>
            </a:fld>
            <a:endParaRPr lang="en-US"/>
          </a:p>
        </p:txBody>
      </p:sp>
      <p:sp>
        <p:nvSpPr>
          <p:cNvPr id="5" name="Footer Placeholder 4">
            <a:extLst>
              <a:ext uri="{FF2B5EF4-FFF2-40B4-BE49-F238E27FC236}">
                <a16:creationId xmlns:a16="http://schemas.microsoft.com/office/drawing/2014/main" id="{A2A1383C-BC66-11C2-7BB9-9CCD0EA14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D185C-E46A-E0F2-03BB-C26C5619DA81}"/>
              </a:ext>
            </a:extLst>
          </p:cNvPr>
          <p:cNvSpPr>
            <a:spLocks noGrp="1"/>
          </p:cNvSpPr>
          <p:nvPr>
            <p:ph type="sldNum" sz="quarter" idx="12"/>
          </p:nvPr>
        </p:nvSpPr>
        <p:spPr/>
        <p:txBody>
          <a:bodyPr/>
          <a:lstStyle/>
          <a:p>
            <a:fld id="{632C7B7B-DB53-324A-9E30-D7D824B217A9}" type="slidenum">
              <a:rPr lang="en-US" smtClean="0"/>
              <a:t>‹nr.›</a:t>
            </a:fld>
            <a:endParaRPr lang="en-US"/>
          </a:p>
        </p:txBody>
      </p:sp>
    </p:spTree>
    <p:extLst>
      <p:ext uri="{BB962C8B-B14F-4D97-AF65-F5344CB8AC3E}">
        <p14:creationId xmlns:p14="http://schemas.microsoft.com/office/powerpoint/2010/main" val="190609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3C05-31B3-FEB0-17E4-F9FC2DF7C3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F6D598-9C8F-F71E-2501-BA94EFF95E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FA9081-B949-42DB-9184-0CFF2D3B0E75}"/>
              </a:ext>
            </a:extLst>
          </p:cNvPr>
          <p:cNvSpPr>
            <a:spLocks noGrp="1"/>
          </p:cNvSpPr>
          <p:nvPr>
            <p:ph type="dt" sz="half" idx="10"/>
          </p:nvPr>
        </p:nvSpPr>
        <p:spPr/>
        <p:txBody>
          <a:bodyPr/>
          <a:lstStyle/>
          <a:p>
            <a:fld id="{A49CB5AE-ACD6-9A4D-B187-FEA38B40B635}" type="datetimeFigureOut">
              <a:rPr lang="en-US" smtClean="0"/>
              <a:t>12/7/23</a:t>
            </a:fld>
            <a:endParaRPr lang="en-US"/>
          </a:p>
        </p:txBody>
      </p:sp>
      <p:sp>
        <p:nvSpPr>
          <p:cNvPr id="5" name="Footer Placeholder 4">
            <a:extLst>
              <a:ext uri="{FF2B5EF4-FFF2-40B4-BE49-F238E27FC236}">
                <a16:creationId xmlns:a16="http://schemas.microsoft.com/office/drawing/2014/main" id="{4186B118-8EE2-5669-EF62-27CF7BF8F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DA466-5A2A-F176-E206-113432D7AF78}"/>
              </a:ext>
            </a:extLst>
          </p:cNvPr>
          <p:cNvSpPr>
            <a:spLocks noGrp="1"/>
          </p:cNvSpPr>
          <p:nvPr>
            <p:ph type="sldNum" sz="quarter" idx="12"/>
          </p:nvPr>
        </p:nvSpPr>
        <p:spPr/>
        <p:txBody>
          <a:bodyPr/>
          <a:lstStyle/>
          <a:p>
            <a:fld id="{632C7B7B-DB53-324A-9E30-D7D824B217A9}" type="slidenum">
              <a:rPr lang="en-US" smtClean="0"/>
              <a:t>‹nr.›</a:t>
            </a:fld>
            <a:endParaRPr lang="en-US"/>
          </a:p>
        </p:txBody>
      </p:sp>
    </p:spTree>
    <p:extLst>
      <p:ext uri="{BB962C8B-B14F-4D97-AF65-F5344CB8AC3E}">
        <p14:creationId xmlns:p14="http://schemas.microsoft.com/office/powerpoint/2010/main" val="237442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504C-E411-9B85-E924-D6C3499C01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4BB1AFA-2862-A09D-6B44-4BEB29F86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247715-02B3-C92B-811C-AF1E3A9CF9AE}"/>
              </a:ext>
            </a:extLst>
          </p:cNvPr>
          <p:cNvSpPr>
            <a:spLocks noGrp="1"/>
          </p:cNvSpPr>
          <p:nvPr>
            <p:ph type="dt" sz="half" idx="10"/>
          </p:nvPr>
        </p:nvSpPr>
        <p:spPr/>
        <p:txBody>
          <a:bodyPr/>
          <a:lstStyle/>
          <a:p>
            <a:fld id="{A49CB5AE-ACD6-9A4D-B187-FEA38B40B635}" type="datetimeFigureOut">
              <a:rPr lang="en-US" smtClean="0"/>
              <a:t>12/7/23</a:t>
            </a:fld>
            <a:endParaRPr lang="en-US"/>
          </a:p>
        </p:txBody>
      </p:sp>
      <p:sp>
        <p:nvSpPr>
          <p:cNvPr id="5" name="Footer Placeholder 4">
            <a:extLst>
              <a:ext uri="{FF2B5EF4-FFF2-40B4-BE49-F238E27FC236}">
                <a16:creationId xmlns:a16="http://schemas.microsoft.com/office/drawing/2014/main" id="{9E2AEA88-750C-7D0C-D443-59287712D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11AEE-8377-BC05-47AF-3E4AEDCCADBE}"/>
              </a:ext>
            </a:extLst>
          </p:cNvPr>
          <p:cNvSpPr>
            <a:spLocks noGrp="1"/>
          </p:cNvSpPr>
          <p:nvPr>
            <p:ph type="sldNum" sz="quarter" idx="12"/>
          </p:nvPr>
        </p:nvSpPr>
        <p:spPr/>
        <p:txBody>
          <a:bodyPr/>
          <a:lstStyle/>
          <a:p>
            <a:fld id="{632C7B7B-DB53-324A-9E30-D7D824B217A9}" type="slidenum">
              <a:rPr lang="en-US" smtClean="0"/>
              <a:t>‹nr.›</a:t>
            </a:fld>
            <a:endParaRPr lang="en-US"/>
          </a:p>
        </p:txBody>
      </p:sp>
    </p:spTree>
    <p:extLst>
      <p:ext uri="{BB962C8B-B14F-4D97-AF65-F5344CB8AC3E}">
        <p14:creationId xmlns:p14="http://schemas.microsoft.com/office/powerpoint/2010/main" val="124685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D4C1-FA31-52AC-AC80-A196653702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090171-9A83-D800-2B35-1DE620D28DA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CF2E83B-F6E0-61D2-0E72-0192115C4F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4B9BC74-45E0-2742-6B83-AE9B01484235}"/>
              </a:ext>
            </a:extLst>
          </p:cNvPr>
          <p:cNvSpPr>
            <a:spLocks noGrp="1"/>
          </p:cNvSpPr>
          <p:nvPr>
            <p:ph type="dt" sz="half" idx="10"/>
          </p:nvPr>
        </p:nvSpPr>
        <p:spPr/>
        <p:txBody>
          <a:bodyPr/>
          <a:lstStyle/>
          <a:p>
            <a:fld id="{A49CB5AE-ACD6-9A4D-B187-FEA38B40B635}" type="datetimeFigureOut">
              <a:rPr lang="en-US" smtClean="0"/>
              <a:t>12/7/23</a:t>
            </a:fld>
            <a:endParaRPr lang="en-US"/>
          </a:p>
        </p:txBody>
      </p:sp>
      <p:sp>
        <p:nvSpPr>
          <p:cNvPr id="6" name="Footer Placeholder 5">
            <a:extLst>
              <a:ext uri="{FF2B5EF4-FFF2-40B4-BE49-F238E27FC236}">
                <a16:creationId xmlns:a16="http://schemas.microsoft.com/office/drawing/2014/main" id="{3E74EC5E-7FBC-F44D-7C56-22B955D46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C51C6E-0D60-5AC4-4C52-45B6166BE920}"/>
              </a:ext>
            </a:extLst>
          </p:cNvPr>
          <p:cNvSpPr>
            <a:spLocks noGrp="1"/>
          </p:cNvSpPr>
          <p:nvPr>
            <p:ph type="sldNum" sz="quarter" idx="12"/>
          </p:nvPr>
        </p:nvSpPr>
        <p:spPr/>
        <p:txBody>
          <a:bodyPr/>
          <a:lstStyle/>
          <a:p>
            <a:fld id="{632C7B7B-DB53-324A-9E30-D7D824B217A9}" type="slidenum">
              <a:rPr lang="en-US" smtClean="0"/>
              <a:t>‹nr.›</a:t>
            </a:fld>
            <a:endParaRPr lang="en-US"/>
          </a:p>
        </p:txBody>
      </p:sp>
    </p:spTree>
    <p:extLst>
      <p:ext uri="{BB962C8B-B14F-4D97-AF65-F5344CB8AC3E}">
        <p14:creationId xmlns:p14="http://schemas.microsoft.com/office/powerpoint/2010/main" val="398022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5AD2-7716-A519-8342-B9F7ACB60E7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A9253D-3A8E-1A0E-1E18-B290B1704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FCCB9C-71D7-0ED3-290C-1EA9E8879F5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2C48C9-1820-8903-AFF5-B0D23341A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2D6C708-2EE9-E0CB-B976-871FF0B40E8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6FEBF93-758A-A144-1F37-FAF99EC37A23}"/>
              </a:ext>
            </a:extLst>
          </p:cNvPr>
          <p:cNvSpPr>
            <a:spLocks noGrp="1"/>
          </p:cNvSpPr>
          <p:nvPr>
            <p:ph type="dt" sz="half" idx="10"/>
          </p:nvPr>
        </p:nvSpPr>
        <p:spPr/>
        <p:txBody>
          <a:bodyPr/>
          <a:lstStyle/>
          <a:p>
            <a:fld id="{A49CB5AE-ACD6-9A4D-B187-FEA38B40B635}" type="datetimeFigureOut">
              <a:rPr lang="en-US" smtClean="0"/>
              <a:t>12/7/23</a:t>
            </a:fld>
            <a:endParaRPr lang="en-US"/>
          </a:p>
        </p:txBody>
      </p:sp>
      <p:sp>
        <p:nvSpPr>
          <p:cNvPr id="8" name="Footer Placeholder 7">
            <a:extLst>
              <a:ext uri="{FF2B5EF4-FFF2-40B4-BE49-F238E27FC236}">
                <a16:creationId xmlns:a16="http://schemas.microsoft.com/office/drawing/2014/main" id="{A66F4EBF-3F2D-29D8-DFAC-E9ACF0F710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C23E45-A9E4-B250-F2A4-A922B804E068}"/>
              </a:ext>
            </a:extLst>
          </p:cNvPr>
          <p:cNvSpPr>
            <a:spLocks noGrp="1"/>
          </p:cNvSpPr>
          <p:nvPr>
            <p:ph type="sldNum" sz="quarter" idx="12"/>
          </p:nvPr>
        </p:nvSpPr>
        <p:spPr/>
        <p:txBody>
          <a:bodyPr/>
          <a:lstStyle/>
          <a:p>
            <a:fld id="{632C7B7B-DB53-324A-9E30-D7D824B217A9}" type="slidenum">
              <a:rPr lang="en-US" smtClean="0"/>
              <a:t>‹nr.›</a:t>
            </a:fld>
            <a:endParaRPr lang="en-US"/>
          </a:p>
        </p:txBody>
      </p:sp>
    </p:spTree>
    <p:extLst>
      <p:ext uri="{BB962C8B-B14F-4D97-AF65-F5344CB8AC3E}">
        <p14:creationId xmlns:p14="http://schemas.microsoft.com/office/powerpoint/2010/main" val="166668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3220-0E84-0C58-9D4D-A52AFA8D184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B2289A2-B3B2-81AC-33CF-66E1E473D608}"/>
              </a:ext>
            </a:extLst>
          </p:cNvPr>
          <p:cNvSpPr>
            <a:spLocks noGrp="1"/>
          </p:cNvSpPr>
          <p:nvPr>
            <p:ph type="dt" sz="half" idx="10"/>
          </p:nvPr>
        </p:nvSpPr>
        <p:spPr/>
        <p:txBody>
          <a:bodyPr/>
          <a:lstStyle/>
          <a:p>
            <a:fld id="{A49CB5AE-ACD6-9A4D-B187-FEA38B40B635}" type="datetimeFigureOut">
              <a:rPr lang="en-US" smtClean="0"/>
              <a:t>12/7/23</a:t>
            </a:fld>
            <a:endParaRPr lang="en-US"/>
          </a:p>
        </p:txBody>
      </p:sp>
      <p:sp>
        <p:nvSpPr>
          <p:cNvPr id="4" name="Footer Placeholder 3">
            <a:extLst>
              <a:ext uri="{FF2B5EF4-FFF2-40B4-BE49-F238E27FC236}">
                <a16:creationId xmlns:a16="http://schemas.microsoft.com/office/drawing/2014/main" id="{3FE2E8E0-60E2-A036-743B-1A3188693C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41AF9E-03BF-9928-C49B-E83B12D7C4C6}"/>
              </a:ext>
            </a:extLst>
          </p:cNvPr>
          <p:cNvSpPr>
            <a:spLocks noGrp="1"/>
          </p:cNvSpPr>
          <p:nvPr>
            <p:ph type="sldNum" sz="quarter" idx="12"/>
          </p:nvPr>
        </p:nvSpPr>
        <p:spPr/>
        <p:txBody>
          <a:bodyPr/>
          <a:lstStyle/>
          <a:p>
            <a:fld id="{632C7B7B-DB53-324A-9E30-D7D824B217A9}" type="slidenum">
              <a:rPr lang="en-US" smtClean="0"/>
              <a:t>‹nr.›</a:t>
            </a:fld>
            <a:endParaRPr lang="en-US"/>
          </a:p>
        </p:txBody>
      </p:sp>
    </p:spTree>
    <p:extLst>
      <p:ext uri="{BB962C8B-B14F-4D97-AF65-F5344CB8AC3E}">
        <p14:creationId xmlns:p14="http://schemas.microsoft.com/office/powerpoint/2010/main" val="273957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DBC29-BDD7-810B-7807-B7A161C139A6}"/>
              </a:ext>
            </a:extLst>
          </p:cNvPr>
          <p:cNvSpPr>
            <a:spLocks noGrp="1"/>
          </p:cNvSpPr>
          <p:nvPr>
            <p:ph type="dt" sz="half" idx="10"/>
          </p:nvPr>
        </p:nvSpPr>
        <p:spPr/>
        <p:txBody>
          <a:bodyPr/>
          <a:lstStyle/>
          <a:p>
            <a:fld id="{A49CB5AE-ACD6-9A4D-B187-FEA38B40B635}" type="datetimeFigureOut">
              <a:rPr lang="en-US" smtClean="0"/>
              <a:t>12/7/23</a:t>
            </a:fld>
            <a:endParaRPr lang="en-US"/>
          </a:p>
        </p:txBody>
      </p:sp>
      <p:sp>
        <p:nvSpPr>
          <p:cNvPr id="3" name="Footer Placeholder 2">
            <a:extLst>
              <a:ext uri="{FF2B5EF4-FFF2-40B4-BE49-F238E27FC236}">
                <a16:creationId xmlns:a16="http://schemas.microsoft.com/office/drawing/2014/main" id="{25EFFAAF-C24B-3AA6-610A-64F0FDD840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C50DDE-AFA9-58F1-C406-9A641A915524}"/>
              </a:ext>
            </a:extLst>
          </p:cNvPr>
          <p:cNvSpPr>
            <a:spLocks noGrp="1"/>
          </p:cNvSpPr>
          <p:nvPr>
            <p:ph type="sldNum" sz="quarter" idx="12"/>
          </p:nvPr>
        </p:nvSpPr>
        <p:spPr/>
        <p:txBody>
          <a:bodyPr/>
          <a:lstStyle/>
          <a:p>
            <a:fld id="{632C7B7B-DB53-324A-9E30-D7D824B217A9}" type="slidenum">
              <a:rPr lang="en-US" smtClean="0"/>
              <a:t>‹nr.›</a:t>
            </a:fld>
            <a:endParaRPr lang="en-US"/>
          </a:p>
        </p:txBody>
      </p:sp>
    </p:spTree>
    <p:extLst>
      <p:ext uri="{BB962C8B-B14F-4D97-AF65-F5344CB8AC3E}">
        <p14:creationId xmlns:p14="http://schemas.microsoft.com/office/powerpoint/2010/main" val="360337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BED3-06D5-58F4-26E4-C41240B35A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DCEA64-D401-8D61-5131-A3E5E598B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A1BC26C-71CA-52E5-8A67-432718764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C99A22-FACA-6748-54C7-5B5BF9449E72}"/>
              </a:ext>
            </a:extLst>
          </p:cNvPr>
          <p:cNvSpPr>
            <a:spLocks noGrp="1"/>
          </p:cNvSpPr>
          <p:nvPr>
            <p:ph type="dt" sz="half" idx="10"/>
          </p:nvPr>
        </p:nvSpPr>
        <p:spPr/>
        <p:txBody>
          <a:bodyPr/>
          <a:lstStyle/>
          <a:p>
            <a:fld id="{A49CB5AE-ACD6-9A4D-B187-FEA38B40B635}" type="datetimeFigureOut">
              <a:rPr lang="en-US" smtClean="0"/>
              <a:t>12/7/23</a:t>
            </a:fld>
            <a:endParaRPr lang="en-US"/>
          </a:p>
        </p:txBody>
      </p:sp>
      <p:sp>
        <p:nvSpPr>
          <p:cNvPr id="6" name="Footer Placeholder 5">
            <a:extLst>
              <a:ext uri="{FF2B5EF4-FFF2-40B4-BE49-F238E27FC236}">
                <a16:creationId xmlns:a16="http://schemas.microsoft.com/office/drawing/2014/main" id="{7489B6C8-F402-0DE8-54C8-975E09716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833A9B-9243-8E20-FB06-E8A0A94DC06E}"/>
              </a:ext>
            </a:extLst>
          </p:cNvPr>
          <p:cNvSpPr>
            <a:spLocks noGrp="1"/>
          </p:cNvSpPr>
          <p:nvPr>
            <p:ph type="sldNum" sz="quarter" idx="12"/>
          </p:nvPr>
        </p:nvSpPr>
        <p:spPr/>
        <p:txBody>
          <a:bodyPr/>
          <a:lstStyle/>
          <a:p>
            <a:fld id="{632C7B7B-DB53-324A-9E30-D7D824B217A9}" type="slidenum">
              <a:rPr lang="en-US" smtClean="0"/>
              <a:t>‹nr.›</a:t>
            </a:fld>
            <a:endParaRPr lang="en-US"/>
          </a:p>
        </p:txBody>
      </p:sp>
    </p:spTree>
    <p:extLst>
      <p:ext uri="{BB962C8B-B14F-4D97-AF65-F5344CB8AC3E}">
        <p14:creationId xmlns:p14="http://schemas.microsoft.com/office/powerpoint/2010/main" val="239216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ABE0-329A-02D8-D881-82BED29E92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3E0190-6777-5A77-D606-5BA67F420D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843C0F-F32B-17ED-9F49-67096034F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01F6D9-9E26-2F45-55FE-173E2E2CB4FF}"/>
              </a:ext>
            </a:extLst>
          </p:cNvPr>
          <p:cNvSpPr>
            <a:spLocks noGrp="1"/>
          </p:cNvSpPr>
          <p:nvPr>
            <p:ph type="dt" sz="half" idx="10"/>
          </p:nvPr>
        </p:nvSpPr>
        <p:spPr/>
        <p:txBody>
          <a:bodyPr/>
          <a:lstStyle/>
          <a:p>
            <a:fld id="{A49CB5AE-ACD6-9A4D-B187-FEA38B40B635}" type="datetimeFigureOut">
              <a:rPr lang="en-US" smtClean="0"/>
              <a:t>12/7/23</a:t>
            </a:fld>
            <a:endParaRPr lang="en-US"/>
          </a:p>
        </p:txBody>
      </p:sp>
      <p:sp>
        <p:nvSpPr>
          <p:cNvPr id="6" name="Footer Placeholder 5">
            <a:extLst>
              <a:ext uri="{FF2B5EF4-FFF2-40B4-BE49-F238E27FC236}">
                <a16:creationId xmlns:a16="http://schemas.microsoft.com/office/drawing/2014/main" id="{9FB897FE-A211-CE45-7D98-23C819704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DF64D8-5836-0C20-9D52-B2EA69CB9EB1}"/>
              </a:ext>
            </a:extLst>
          </p:cNvPr>
          <p:cNvSpPr>
            <a:spLocks noGrp="1"/>
          </p:cNvSpPr>
          <p:nvPr>
            <p:ph type="sldNum" sz="quarter" idx="12"/>
          </p:nvPr>
        </p:nvSpPr>
        <p:spPr/>
        <p:txBody>
          <a:bodyPr/>
          <a:lstStyle/>
          <a:p>
            <a:fld id="{632C7B7B-DB53-324A-9E30-D7D824B217A9}" type="slidenum">
              <a:rPr lang="en-US" smtClean="0"/>
              <a:t>‹nr.›</a:t>
            </a:fld>
            <a:endParaRPr lang="en-US"/>
          </a:p>
        </p:txBody>
      </p:sp>
    </p:spTree>
    <p:extLst>
      <p:ext uri="{BB962C8B-B14F-4D97-AF65-F5344CB8AC3E}">
        <p14:creationId xmlns:p14="http://schemas.microsoft.com/office/powerpoint/2010/main" val="318906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EFCF7F-B966-090E-1510-C9A9A4617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626212-D73A-0304-D4B6-8AF5DD60F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4C2ECE-8F25-4D83-DDBE-F04ED4829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CB5AE-ACD6-9A4D-B187-FEA38B40B635}" type="datetimeFigureOut">
              <a:rPr lang="en-US" smtClean="0"/>
              <a:t>12/7/23</a:t>
            </a:fld>
            <a:endParaRPr lang="en-US"/>
          </a:p>
        </p:txBody>
      </p:sp>
      <p:sp>
        <p:nvSpPr>
          <p:cNvPr id="5" name="Footer Placeholder 4">
            <a:extLst>
              <a:ext uri="{FF2B5EF4-FFF2-40B4-BE49-F238E27FC236}">
                <a16:creationId xmlns:a16="http://schemas.microsoft.com/office/drawing/2014/main" id="{0E96608C-BDDA-CF21-4E3D-3C4D0EB37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1518C9-06DE-FFDD-E3FC-1CEB407FD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C7B7B-DB53-324A-9E30-D7D824B217A9}" type="slidenum">
              <a:rPr lang="en-US" smtClean="0"/>
              <a:t>‹nr.›</a:t>
            </a:fld>
            <a:endParaRPr lang="en-US"/>
          </a:p>
        </p:txBody>
      </p:sp>
    </p:spTree>
    <p:extLst>
      <p:ext uri="{BB962C8B-B14F-4D97-AF65-F5344CB8AC3E}">
        <p14:creationId xmlns:p14="http://schemas.microsoft.com/office/powerpoint/2010/main" val="410422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BB304-84D2-5E27-9DDF-1A91581FDA35}"/>
              </a:ext>
            </a:extLst>
          </p:cNvPr>
          <p:cNvSpPr>
            <a:spLocks noGrp="1"/>
          </p:cNvSpPr>
          <p:nvPr>
            <p:ph type="ctrTitle"/>
          </p:nvPr>
        </p:nvSpPr>
        <p:spPr>
          <a:xfrm>
            <a:off x="804672" y="5116529"/>
            <a:ext cx="10592174" cy="1000655"/>
          </a:xfrm>
        </p:spPr>
        <p:txBody>
          <a:bodyPr anchor="t">
            <a:normAutofit/>
          </a:bodyPr>
          <a:lstStyle/>
          <a:p>
            <a:pPr algn="l"/>
            <a:r>
              <a:rPr lang="da-DK" sz="4800">
                <a:solidFill>
                  <a:srgbClr val="710505"/>
                </a:solidFill>
                <a:latin typeface="Britannic Bold" panose="020B0903060703020204" pitchFamily="34" charset="0"/>
              </a:rPr>
              <a:t>Romersk religion </a:t>
            </a:r>
          </a:p>
        </p:txBody>
      </p:sp>
      <p:pic>
        <p:nvPicPr>
          <p:cNvPr id="2050" name="Picture 2" descr="romersk religion – Store norske leksikon">
            <a:extLst>
              <a:ext uri="{FF2B5EF4-FFF2-40B4-BE49-F238E27FC236}">
                <a16:creationId xmlns:a16="http://schemas.microsoft.com/office/drawing/2014/main" id="{E191A7FC-36DF-F4E8-7ECC-A8BACB8AB0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9" b="8574"/>
          <a:stretch/>
        </p:blipFill>
        <p:spPr bwMode="auto">
          <a:xfrm>
            <a:off x="-1" y="10"/>
            <a:ext cx="12192001"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2069" name="Group 2068">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2070" name="Freeform: Shape 2069">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sp>
          <p:nvSpPr>
            <p:cNvPr id="2071" name="Freeform: Shape 2070">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072" name="Freeform: Shape 2071">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073" name="Freeform: Shape 2072">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5C50C39C-6D9A-1400-24B5-B9BE3B84936B}"/>
              </a:ext>
            </a:extLst>
          </p:cNvPr>
          <p:cNvSpPr>
            <a:spLocks noGrp="1"/>
          </p:cNvSpPr>
          <p:nvPr>
            <p:ph type="subTitle" idx="1"/>
          </p:nvPr>
        </p:nvSpPr>
        <p:spPr>
          <a:xfrm>
            <a:off x="804672" y="4580785"/>
            <a:ext cx="9416898" cy="484374"/>
          </a:xfrm>
        </p:spPr>
        <p:txBody>
          <a:bodyPr anchor="b">
            <a:normAutofit/>
          </a:bodyPr>
          <a:lstStyle/>
          <a:p>
            <a:pPr algn="l"/>
            <a:endParaRPr lang="en-US" sz="2000">
              <a:solidFill>
                <a:schemeClr val="tx2"/>
              </a:solidFill>
            </a:endParaRPr>
          </a:p>
        </p:txBody>
      </p:sp>
    </p:spTree>
    <p:extLst>
      <p:ext uri="{BB962C8B-B14F-4D97-AF65-F5344CB8AC3E}">
        <p14:creationId xmlns:p14="http://schemas.microsoft.com/office/powerpoint/2010/main" val="356425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325B56D-EF83-BBF0-B837-A1BA79FC90EE}"/>
              </a:ext>
            </a:extLst>
          </p:cNvPr>
          <p:cNvSpPr>
            <a:spLocks noGrp="1"/>
          </p:cNvSpPr>
          <p:nvPr>
            <p:ph type="title"/>
          </p:nvPr>
        </p:nvSpPr>
        <p:spPr>
          <a:xfrm>
            <a:off x="761800" y="762001"/>
            <a:ext cx="5334197" cy="1708242"/>
          </a:xfrm>
        </p:spPr>
        <p:txBody>
          <a:bodyPr anchor="ctr">
            <a:normAutofit/>
          </a:bodyPr>
          <a:lstStyle/>
          <a:p>
            <a:r>
              <a:rPr lang="da-DK" sz="4000">
                <a:solidFill>
                  <a:schemeClr val="accent2">
                    <a:lumMod val="50000"/>
                  </a:schemeClr>
                </a:solidFill>
                <a:latin typeface="Britannic Bold" panose="020B0903060703020204" pitchFamily="34" charset="0"/>
              </a:rPr>
              <a:t>Indholdsfortegnelse </a:t>
            </a:r>
          </a:p>
        </p:txBody>
      </p:sp>
      <p:sp>
        <p:nvSpPr>
          <p:cNvPr id="3" name="Pladsholder til indhold 2">
            <a:extLst>
              <a:ext uri="{FF2B5EF4-FFF2-40B4-BE49-F238E27FC236}">
                <a16:creationId xmlns:a16="http://schemas.microsoft.com/office/drawing/2014/main" id="{A286D2D4-9900-4F89-2B26-9D9B82AF860B}"/>
              </a:ext>
            </a:extLst>
          </p:cNvPr>
          <p:cNvSpPr>
            <a:spLocks noGrp="1"/>
          </p:cNvSpPr>
          <p:nvPr>
            <p:ph idx="1"/>
          </p:nvPr>
        </p:nvSpPr>
        <p:spPr>
          <a:xfrm>
            <a:off x="761800" y="2470244"/>
            <a:ext cx="5334197" cy="3769835"/>
          </a:xfrm>
        </p:spPr>
        <p:txBody>
          <a:bodyPr vert="horz" lIns="91440" tIns="45720" rIns="91440" bIns="45720" rtlCol="0" anchor="ctr">
            <a:normAutofit/>
          </a:bodyPr>
          <a:lstStyle/>
          <a:p>
            <a:r>
              <a:rPr lang="da-DK" sz="3200">
                <a:solidFill>
                  <a:schemeClr val="accent2">
                    <a:lumMod val="50000"/>
                  </a:schemeClr>
                </a:solidFill>
                <a:latin typeface="Times New Roman" panose="02020603050405020304" pitchFamily="18" charset="0"/>
                <a:cs typeface="Times New Roman" panose="02020603050405020304" pitchFamily="18" charset="0"/>
              </a:rPr>
              <a:t>Romerske guder (polyteisme) </a:t>
            </a:r>
          </a:p>
          <a:p>
            <a:r>
              <a:rPr lang="da-DK" sz="3200">
                <a:solidFill>
                  <a:schemeClr val="accent2">
                    <a:lumMod val="50000"/>
                  </a:schemeClr>
                </a:solidFill>
                <a:latin typeface="Times New Roman" panose="02020603050405020304" pitchFamily="18" charset="0"/>
                <a:cs typeface="Times New Roman" panose="02020603050405020304" pitchFamily="18" charset="0"/>
              </a:rPr>
              <a:t>Ritualer</a:t>
            </a:r>
          </a:p>
          <a:p>
            <a:endParaRPr lang="da-DK" sz="2000">
              <a:solidFill>
                <a:schemeClr val="accent2">
                  <a:lumMod val="50000"/>
                </a:schemeClr>
              </a:solidFill>
            </a:endParaRPr>
          </a:p>
        </p:txBody>
      </p:sp>
      <p:pic>
        <p:nvPicPr>
          <p:cNvPr id="2050" name="Picture 2" descr="Polyteisme - Wikipedia, den frie encyklopædi">
            <a:extLst>
              <a:ext uri="{FF2B5EF4-FFF2-40B4-BE49-F238E27FC236}">
                <a16:creationId xmlns:a16="http://schemas.microsoft.com/office/drawing/2014/main" id="{1C23905A-8780-EBFA-DE6A-E1097CF7DD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36" r="1" b="6660"/>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9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0">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ytologi">
            <a:extLst>
              <a:ext uri="{FF2B5EF4-FFF2-40B4-BE49-F238E27FC236}">
                <a16:creationId xmlns:a16="http://schemas.microsoft.com/office/drawing/2014/main" id="{F4A4C9BF-0BA8-62B3-9BA5-0CF2979AAB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6" r="-1" b="7467"/>
          <a:stretch/>
        </p:blipFill>
        <p:spPr bwMode="auto">
          <a:xfrm>
            <a:off x="-1" y="10"/>
            <a:ext cx="12228129"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034" name="Freeform: Shape 1033">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037" name="Freeform: Shape 1036">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2" name="Titel 1">
            <a:extLst>
              <a:ext uri="{FF2B5EF4-FFF2-40B4-BE49-F238E27FC236}">
                <a16:creationId xmlns:a16="http://schemas.microsoft.com/office/drawing/2014/main" id="{60FB11EF-117E-79FC-C20F-52CF7A821327}"/>
              </a:ext>
            </a:extLst>
          </p:cNvPr>
          <p:cNvSpPr>
            <a:spLocks noGrp="1"/>
          </p:cNvSpPr>
          <p:nvPr>
            <p:ph type="title"/>
          </p:nvPr>
        </p:nvSpPr>
        <p:spPr>
          <a:xfrm>
            <a:off x="804672" y="4551037"/>
            <a:ext cx="5021782" cy="1509931"/>
          </a:xfrm>
        </p:spPr>
        <p:txBody>
          <a:bodyPr>
            <a:normAutofit/>
          </a:bodyPr>
          <a:lstStyle/>
          <a:p>
            <a:r>
              <a:rPr lang="da-DK" sz="4000">
                <a:latin typeface="Britannic Bold" panose="020B0903060703020204" pitchFamily="34" charset="0"/>
              </a:rPr>
              <a:t>Romerske guder</a:t>
            </a:r>
            <a:br>
              <a:rPr lang="da-DK" sz="3600"/>
            </a:br>
            <a:r>
              <a:rPr lang="da-DK" sz="2400">
                <a:latin typeface="Times New Roman" panose="02020603050405020304" pitchFamily="18" charset="0"/>
                <a:cs typeface="Times New Roman" panose="02020603050405020304" pitchFamily="18" charset="0"/>
              </a:rPr>
              <a:t>Romerske guder</a:t>
            </a:r>
            <a:endParaRPr lang="da-DK" sz="3600">
              <a:latin typeface="Times New Roman" panose="02020603050405020304" pitchFamily="18" charset="0"/>
              <a:cs typeface="Times New Roman" panose="02020603050405020304" pitchFamily="18" charset="0"/>
            </a:endParaRPr>
          </a:p>
        </p:txBody>
      </p:sp>
      <p:sp>
        <p:nvSpPr>
          <p:cNvPr id="3" name="Pladsholder til indhold 2">
            <a:extLst>
              <a:ext uri="{FF2B5EF4-FFF2-40B4-BE49-F238E27FC236}">
                <a16:creationId xmlns:a16="http://schemas.microsoft.com/office/drawing/2014/main" id="{572370A7-1F09-19DB-C309-9058CD94D8F8}"/>
              </a:ext>
            </a:extLst>
          </p:cNvPr>
          <p:cNvSpPr>
            <a:spLocks noGrp="1"/>
          </p:cNvSpPr>
          <p:nvPr>
            <p:ph idx="1"/>
          </p:nvPr>
        </p:nvSpPr>
        <p:spPr>
          <a:xfrm>
            <a:off x="7358743" y="4571588"/>
            <a:ext cx="5965371" cy="2306953"/>
          </a:xfrm>
        </p:spPr>
        <p:txBody>
          <a:bodyPr anchor="ctr">
            <a:noAutofit/>
          </a:bodyPr>
          <a:lstStyle/>
          <a:p>
            <a:r>
              <a:rPr lang="da-DK" sz="2500">
                <a:latin typeface="Times New Roman" panose="02020603050405020304" pitchFamily="18" charset="0"/>
                <a:cs typeface="Times New Roman" panose="02020603050405020304" pitchFamily="18" charset="0"/>
              </a:rPr>
              <a:t>Jupiter </a:t>
            </a:r>
          </a:p>
          <a:p>
            <a:r>
              <a:rPr lang="da-DK" sz="2500">
                <a:latin typeface="Times New Roman" panose="02020603050405020304" pitchFamily="18" charset="0"/>
                <a:cs typeface="Times New Roman" panose="02020603050405020304" pitchFamily="18" charset="0"/>
              </a:rPr>
              <a:t>Juno</a:t>
            </a:r>
          </a:p>
          <a:p>
            <a:r>
              <a:rPr lang="da-DK" sz="2500">
                <a:latin typeface="Times New Roman" panose="02020603050405020304" pitchFamily="18" charset="0"/>
                <a:cs typeface="Times New Roman" panose="02020603050405020304" pitchFamily="18" charset="0"/>
              </a:rPr>
              <a:t>Mars</a:t>
            </a:r>
          </a:p>
          <a:p>
            <a:r>
              <a:rPr lang="da-DK" sz="2500">
                <a:latin typeface="Times New Roman" panose="02020603050405020304" pitchFamily="18" charset="0"/>
                <a:cs typeface="Times New Roman" panose="02020603050405020304" pitchFamily="18" charset="0"/>
              </a:rPr>
              <a:t>Venus</a:t>
            </a:r>
          </a:p>
          <a:p>
            <a:r>
              <a:rPr lang="da-DK" sz="2500">
                <a:latin typeface="Times New Roman" panose="02020603050405020304" pitchFamily="18" charset="0"/>
                <a:cs typeface="Times New Roman" panose="02020603050405020304" pitchFamily="18" charset="0"/>
              </a:rPr>
              <a:t>Merkur</a:t>
            </a:r>
          </a:p>
          <a:p>
            <a:r>
              <a:rPr lang="da-DK" sz="2500">
                <a:latin typeface="Times New Roman" panose="02020603050405020304" pitchFamily="18" charset="0"/>
                <a:cs typeface="Times New Roman" panose="02020603050405020304" pitchFamily="18" charset="0"/>
              </a:rPr>
              <a:t>Neptun</a:t>
            </a:r>
          </a:p>
          <a:p>
            <a:pPr marL="0" indent="0">
              <a:buNone/>
            </a:pPr>
            <a:endParaRPr lang="da-DK" sz="2500">
              <a:solidFill>
                <a:schemeClr val="tx2"/>
              </a:solidFill>
              <a:latin typeface="Times New Roman" panose="02020603050405020304" pitchFamily="18" charset="0"/>
              <a:cs typeface="Times New Roman" panose="02020603050405020304" pitchFamily="18" charset="0"/>
            </a:endParaRPr>
          </a:p>
          <a:p>
            <a:endParaRPr lang="da-DK" sz="2500">
              <a:solidFill>
                <a:schemeClr val="tx2"/>
              </a:solidFill>
            </a:endParaRPr>
          </a:p>
        </p:txBody>
      </p:sp>
    </p:spTree>
    <p:extLst>
      <p:ext uri="{BB962C8B-B14F-4D97-AF65-F5344CB8AC3E}">
        <p14:creationId xmlns:p14="http://schemas.microsoft.com/office/powerpoint/2010/main" val="160525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7CDFB-F3CD-4E57-6F75-C976F95A0DA4}"/>
              </a:ext>
            </a:extLst>
          </p:cNvPr>
          <p:cNvSpPr>
            <a:spLocks noGrp="1"/>
          </p:cNvSpPr>
          <p:nvPr>
            <p:ph type="title"/>
          </p:nvPr>
        </p:nvSpPr>
        <p:spPr/>
        <p:txBody>
          <a:bodyPr/>
          <a:lstStyle/>
          <a:p>
            <a:r>
              <a:rPr lang="da-DK">
                <a:solidFill>
                  <a:schemeClr val="accent2">
                    <a:lumMod val="50000"/>
                  </a:schemeClr>
                </a:solidFill>
                <a:latin typeface="Britannic Bold" panose="020B0903060703020204" pitchFamily="34" charset="0"/>
              </a:rPr>
              <a:t>  Jupiter		    </a:t>
            </a:r>
            <a:r>
              <a:rPr lang="da-DK" sz="1600">
                <a:solidFill>
                  <a:schemeClr val="accent2">
                    <a:lumMod val="50000"/>
                  </a:schemeClr>
                </a:solidFill>
                <a:latin typeface="Times New Roman" panose="02020603050405020304" pitchFamily="18" charset="0"/>
                <a:cs typeface="Times New Roman" panose="02020603050405020304" pitchFamily="18" charset="0"/>
              </a:rPr>
              <a:t>mand og hustru</a:t>
            </a:r>
            <a:r>
              <a:rPr lang="da-DK">
                <a:solidFill>
                  <a:schemeClr val="accent2">
                    <a:lumMod val="50000"/>
                  </a:schemeClr>
                </a:solidFill>
                <a:latin typeface="Britannic Bold" panose="020B0903060703020204" pitchFamily="34" charset="0"/>
              </a:rPr>
              <a:t>			   Juno</a:t>
            </a:r>
          </a:p>
        </p:txBody>
      </p:sp>
      <p:pic>
        <p:nvPicPr>
          <p:cNvPr id="4" name="Picture 2" descr="Jupiter: Gud over himmel og torden - Romertiden">
            <a:extLst>
              <a:ext uri="{FF2B5EF4-FFF2-40B4-BE49-F238E27FC236}">
                <a16:creationId xmlns:a16="http://schemas.microsoft.com/office/drawing/2014/main" id="{3E778672-55F0-F2FA-4B7F-1260C9F641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42597"/>
            <a:ext cx="208864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era | lex.dk – Den Store Danske">
            <a:extLst>
              <a:ext uri="{FF2B5EF4-FFF2-40B4-BE49-F238E27FC236}">
                <a16:creationId xmlns:a16="http://schemas.microsoft.com/office/drawing/2014/main" id="{F8B7A2F5-60D1-FABC-F37D-DED6093CA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8943" y="1442650"/>
            <a:ext cx="2726585" cy="4539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Lightning Stockio Lineal icon">
            <a:extLst>
              <a:ext uri="{FF2B5EF4-FFF2-40B4-BE49-F238E27FC236}">
                <a16:creationId xmlns:a16="http://schemas.microsoft.com/office/drawing/2014/main" id="{43AB4F60-167C-F6E9-538C-4A8B0A710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042" y="696912"/>
            <a:ext cx="661988" cy="661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8" descr="marriage Icon - Free PNG &amp; SVG 36151 - Noun Project">
            <a:extLst>
              <a:ext uri="{FF2B5EF4-FFF2-40B4-BE49-F238E27FC236}">
                <a16:creationId xmlns:a16="http://schemas.microsoft.com/office/drawing/2014/main" id="{21F178DC-C9EC-46B0-D6B8-3BDBC0C5F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0386" y="635808"/>
            <a:ext cx="806842" cy="806842"/>
          </a:xfrm>
          <a:prstGeom prst="rect">
            <a:avLst/>
          </a:prstGeom>
          <a:noFill/>
          <a:extLst>
            <a:ext uri="{909E8E84-426E-40DD-AFC4-6F175D3DCCD1}">
              <a14:hiddenFill xmlns:a14="http://schemas.microsoft.com/office/drawing/2010/main">
                <a:solidFill>
                  <a:srgbClr val="FFFFFF"/>
                </a:solidFill>
              </a14:hiddenFill>
            </a:ext>
          </a:extLst>
        </p:spPr>
      </p:pic>
      <p:sp>
        <p:nvSpPr>
          <p:cNvPr id="8" name="Tekstfelt 7">
            <a:extLst>
              <a:ext uri="{FF2B5EF4-FFF2-40B4-BE49-F238E27FC236}">
                <a16:creationId xmlns:a16="http://schemas.microsoft.com/office/drawing/2014/main" id="{ED56AFCA-D1B1-B792-C372-1965C6564A05}"/>
              </a:ext>
            </a:extLst>
          </p:cNvPr>
          <p:cNvSpPr txBox="1"/>
          <p:nvPr/>
        </p:nvSpPr>
        <p:spPr>
          <a:xfrm>
            <a:off x="3026229" y="1542597"/>
            <a:ext cx="2651243" cy="1754326"/>
          </a:xfrm>
          <a:prstGeom prst="rect">
            <a:avLst/>
          </a:prstGeom>
          <a:noFill/>
        </p:spPr>
        <p:txBody>
          <a:bodyPr wrap="square" rtlCol="0">
            <a:spAutoFit/>
          </a:bodyPr>
          <a:lstStyle/>
          <a:p>
            <a:pPr marL="285750" indent="-285750">
              <a:buFont typeface="Arial" panose="020B0604020202020204" pitchFamily="34" charset="0"/>
              <a:buChar char="•"/>
            </a:pPr>
            <a:r>
              <a:rPr lang="en-US" sz="1800" b="1">
                <a:solidFill>
                  <a:schemeClr val="accent2">
                    <a:lumMod val="50000"/>
                  </a:schemeClr>
                </a:solidFill>
                <a:effectLst/>
                <a:latin typeface="Calibri Light" panose="020F0302020204030204" pitchFamily="34" charset="0"/>
                <a:ea typeface="DengXian" panose="02010600030101010101" pitchFamily="2" charset="-122"/>
              </a:rPr>
              <a:t>Zeus</a:t>
            </a:r>
          </a:p>
          <a:p>
            <a:pPr marL="285750" indent="-285750">
              <a:buFont typeface="Arial" panose="020B0604020202020204" pitchFamily="34" charset="0"/>
              <a:buChar char="•"/>
            </a:pPr>
            <a:r>
              <a:rPr lang="en-US" sz="1800" err="1">
                <a:solidFill>
                  <a:schemeClr val="accent2">
                    <a:lumMod val="50000"/>
                  </a:schemeClr>
                </a:solidFill>
                <a:effectLst/>
                <a:latin typeface="Calibri Light" panose="020F0302020204030204" pitchFamily="34" charset="0"/>
                <a:ea typeface="DengXian" panose="02010600030101010101" pitchFamily="2" charset="-122"/>
              </a:rPr>
              <a:t>Kongen</a:t>
            </a:r>
            <a:r>
              <a:rPr lang="en-US" sz="1800">
                <a:solidFill>
                  <a:schemeClr val="accent2">
                    <a:lumMod val="50000"/>
                  </a:schemeClr>
                </a:solidFill>
                <a:effectLst/>
                <a:latin typeface="Calibri Light" panose="020F0302020204030204" pitchFamily="34" charset="0"/>
                <a:ea typeface="DengXian" panose="02010600030101010101" pitchFamily="2" charset="-122"/>
              </a:rPr>
              <a:t> </a:t>
            </a:r>
            <a:r>
              <a:rPr lang="en-US" sz="1800" err="1">
                <a:solidFill>
                  <a:schemeClr val="accent2">
                    <a:lumMod val="50000"/>
                  </a:schemeClr>
                </a:solidFill>
                <a:effectLst/>
                <a:latin typeface="Calibri Light" panose="020F0302020204030204" pitchFamily="34" charset="0"/>
                <a:ea typeface="DengXian" panose="02010600030101010101" pitchFamily="2" charset="-122"/>
              </a:rPr>
              <a:t>af</a:t>
            </a:r>
            <a:r>
              <a:rPr lang="en-US" sz="1800">
                <a:solidFill>
                  <a:schemeClr val="accent2">
                    <a:lumMod val="50000"/>
                  </a:schemeClr>
                </a:solidFill>
                <a:effectLst/>
                <a:latin typeface="Calibri Light" panose="020F0302020204030204" pitchFamily="34" charset="0"/>
                <a:ea typeface="DengXian" panose="02010600030101010101" pitchFamily="2" charset="-122"/>
              </a:rPr>
              <a:t> </a:t>
            </a:r>
            <a:r>
              <a:rPr lang="en-US" sz="1800" err="1">
                <a:solidFill>
                  <a:schemeClr val="accent2">
                    <a:lumMod val="50000"/>
                  </a:schemeClr>
                </a:solidFill>
                <a:effectLst/>
                <a:latin typeface="Calibri Light" panose="020F0302020204030204" pitchFamily="34" charset="0"/>
                <a:ea typeface="DengXian" panose="02010600030101010101" pitchFamily="2" charset="-122"/>
              </a:rPr>
              <a:t>guderne</a:t>
            </a:r>
            <a:endParaRPr lang="en-US" sz="1800">
              <a:solidFill>
                <a:schemeClr val="accent2">
                  <a:lumMod val="50000"/>
                </a:schemeClr>
              </a:solidFill>
              <a:effectLst/>
              <a:latin typeface="Calibri Light" panose="020F0302020204030204" pitchFamily="34" charset="0"/>
              <a:ea typeface="DengXian" panose="02010600030101010101" pitchFamily="2" charset="-122"/>
            </a:endParaRPr>
          </a:p>
          <a:p>
            <a:pPr marL="285750" indent="-285750">
              <a:buFont typeface="Arial" panose="020B0604020202020204" pitchFamily="34" charset="0"/>
              <a:buChar char="•"/>
            </a:pPr>
            <a:r>
              <a:rPr lang="en-US" err="1">
                <a:solidFill>
                  <a:schemeClr val="accent2">
                    <a:lumMod val="50000"/>
                  </a:schemeClr>
                </a:solidFill>
                <a:latin typeface="Calibri Light" panose="020F0302020204030204" pitchFamily="34" charset="0"/>
                <a:ea typeface="DengXian" panose="02010600030101010101" pitchFamily="2" charset="-122"/>
              </a:rPr>
              <a:t>F</a:t>
            </a:r>
            <a:r>
              <a:rPr lang="en-US" sz="1800" err="1">
                <a:solidFill>
                  <a:schemeClr val="accent2">
                    <a:lumMod val="50000"/>
                  </a:schemeClr>
                </a:solidFill>
                <a:effectLst/>
                <a:latin typeface="Calibri Light" panose="020F0302020204030204" pitchFamily="34" charset="0"/>
                <a:ea typeface="DengXian" panose="02010600030101010101" pitchFamily="2" charset="-122"/>
              </a:rPr>
              <a:t>orbundet</a:t>
            </a:r>
            <a:r>
              <a:rPr lang="en-US" sz="1800">
                <a:solidFill>
                  <a:schemeClr val="accent2">
                    <a:lumMod val="50000"/>
                  </a:schemeClr>
                </a:solidFill>
                <a:effectLst/>
                <a:latin typeface="Calibri Light" panose="020F0302020204030204" pitchFamily="34" charset="0"/>
                <a:ea typeface="DengXian" panose="02010600030101010101" pitchFamily="2" charset="-122"/>
              </a:rPr>
              <a:t> med </a:t>
            </a:r>
            <a:r>
              <a:rPr lang="en-US" sz="1800" err="1">
                <a:solidFill>
                  <a:schemeClr val="accent2">
                    <a:lumMod val="50000"/>
                  </a:schemeClr>
                </a:solidFill>
                <a:effectLst/>
                <a:latin typeface="Calibri Light" panose="020F0302020204030204" pitchFamily="34" charset="0"/>
                <a:ea typeface="DengXian" panose="02010600030101010101" pitchFamily="2" charset="-122"/>
              </a:rPr>
              <a:t>himlen</a:t>
            </a:r>
            <a:r>
              <a:rPr lang="en-US" sz="1800">
                <a:solidFill>
                  <a:schemeClr val="accent2">
                    <a:lumMod val="50000"/>
                  </a:schemeClr>
                </a:solidFill>
                <a:effectLst/>
                <a:latin typeface="Calibri Light" panose="020F0302020204030204" pitchFamily="34" charset="0"/>
                <a:ea typeface="DengXian" panose="02010600030101010101" pitchFamily="2" charset="-122"/>
              </a:rPr>
              <a:t> </a:t>
            </a:r>
            <a:r>
              <a:rPr lang="en-US" sz="1800" err="1">
                <a:solidFill>
                  <a:schemeClr val="accent2">
                    <a:lumMod val="50000"/>
                  </a:schemeClr>
                </a:solidFill>
                <a:effectLst/>
                <a:latin typeface="Calibri Light" panose="020F0302020204030204" pitchFamily="34" charset="0"/>
                <a:ea typeface="DengXian" panose="02010600030101010101" pitchFamily="2" charset="-122"/>
              </a:rPr>
              <a:t>og</a:t>
            </a:r>
            <a:r>
              <a:rPr lang="en-US" sz="1800">
                <a:solidFill>
                  <a:schemeClr val="accent2">
                    <a:lumMod val="50000"/>
                  </a:schemeClr>
                </a:solidFill>
                <a:effectLst/>
                <a:latin typeface="Calibri Light" panose="020F0302020204030204" pitchFamily="34" charset="0"/>
                <a:ea typeface="DengXian" panose="02010600030101010101" pitchFamily="2" charset="-122"/>
              </a:rPr>
              <a:t> </a:t>
            </a:r>
            <a:r>
              <a:rPr lang="en-US" sz="1800" err="1">
                <a:solidFill>
                  <a:schemeClr val="accent2">
                    <a:lumMod val="50000"/>
                  </a:schemeClr>
                </a:solidFill>
                <a:effectLst/>
                <a:latin typeface="Calibri Light" panose="020F0302020204030204" pitchFamily="34" charset="0"/>
                <a:ea typeface="DengXian" panose="02010600030101010101" pitchFamily="2" charset="-122"/>
              </a:rPr>
              <a:t>torden</a:t>
            </a:r>
            <a:endParaRPr lang="en-US">
              <a:solidFill>
                <a:schemeClr val="accent2">
                  <a:lumMod val="50000"/>
                </a:schemeClr>
              </a:solidFill>
              <a:latin typeface="Calibri Light" panose="020F0302020204030204" pitchFamily="34" charset="0"/>
              <a:ea typeface="DengXian" panose="02010600030101010101" pitchFamily="2" charset="-122"/>
            </a:endParaRPr>
          </a:p>
          <a:p>
            <a:pPr marL="285750" indent="-285750">
              <a:buFont typeface="Arial" panose="020B0604020202020204" pitchFamily="34" charset="0"/>
              <a:buChar char="•"/>
            </a:pPr>
            <a:r>
              <a:rPr lang="en-US" err="1">
                <a:solidFill>
                  <a:schemeClr val="accent2">
                    <a:lumMod val="50000"/>
                  </a:schemeClr>
                </a:solidFill>
                <a:latin typeface="Calibri Light" panose="020F0302020204030204" pitchFamily="34" charset="0"/>
                <a:ea typeface="DengXian" panose="02010600030101010101" pitchFamily="2" charset="-122"/>
              </a:rPr>
              <a:t>Tilbedt</a:t>
            </a:r>
            <a:r>
              <a:rPr lang="en-US">
                <a:solidFill>
                  <a:schemeClr val="accent2">
                    <a:lumMod val="50000"/>
                  </a:schemeClr>
                </a:solidFill>
                <a:latin typeface="Calibri Light" panose="020F0302020204030204" pitchFamily="34" charset="0"/>
                <a:ea typeface="DengXian" panose="02010600030101010101" pitchFamily="2" charset="-122"/>
              </a:rPr>
              <a:t> I </a:t>
            </a:r>
            <a:r>
              <a:rPr lang="en-US" err="1">
                <a:solidFill>
                  <a:schemeClr val="accent2">
                    <a:lumMod val="50000"/>
                  </a:schemeClr>
                </a:solidFill>
                <a:latin typeface="Calibri Light" panose="020F0302020204030204" pitchFamily="34" charset="0"/>
                <a:ea typeface="DengXian" panose="02010600030101010101" pitchFamily="2" charset="-122"/>
              </a:rPr>
              <a:t>tempel</a:t>
            </a:r>
            <a:endParaRPr lang="en-US">
              <a:solidFill>
                <a:schemeClr val="accent2">
                  <a:lumMod val="50000"/>
                </a:schemeClr>
              </a:solidFill>
              <a:latin typeface="Calibri Light" panose="020F0302020204030204" pitchFamily="34" charset="0"/>
              <a:ea typeface="DengXian" panose="02010600030101010101" pitchFamily="2" charset="-122"/>
            </a:endParaRPr>
          </a:p>
          <a:p>
            <a:endParaRPr lang="da-DK">
              <a:solidFill>
                <a:schemeClr val="accent2">
                  <a:lumMod val="50000"/>
                </a:schemeClr>
              </a:solidFill>
            </a:endParaRPr>
          </a:p>
        </p:txBody>
      </p:sp>
      <p:sp>
        <p:nvSpPr>
          <p:cNvPr id="9" name="Tekstfelt 8">
            <a:extLst>
              <a:ext uri="{FF2B5EF4-FFF2-40B4-BE49-F238E27FC236}">
                <a16:creationId xmlns:a16="http://schemas.microsoft.com/office/drawing/2014/main" id="{10F0B1E4-1152-D21E-AF12-FB942CCDE91F}"/>
              </a:ext>
            </a:extLst>
          </p:cNvPr>
          <p:cNvSpPr txBox="1"/>
          <p:nvPr/>
        </p:nvSpPr>
        <p:spPr>
          <a:xfrm>
            <a:off x="6096000" y="1559218"/>
            <a:ext cx="2651243" cy="1477328"/>
          </a:xfrm>
          <a:prstGeom prst="rect">
            <a:avLst/>
          </a:prstGeom>
          <a:noFill/>
        </p:spPr>
        <p:txBody>
          <a:bodyPr wrap="square" rtlCol="0">
            <a:spAutoFit/>
          </a:bodyPr>
          <a:lstStyle/>
          <a:p>
            <a:pPr marL="285750" indent="-285750">
              <a:buFont typeface="Arial" panose="020B0604020202020204" pitchFamily="34" charset="0"/>
              <a:buChar char="•"/>
            </a:pPr>
            <a:r>
              <a:rPr lang="en-US" b="1">
                <a:solidFill>
                  <a:schemeClr val="accent2">
                    <a:lumMod val="50000"/>
                  </a:schemeClr>
                </a:solidFill>
                <a:latin typeface="Calibri Light" panose="020F0302020204030204" pitchFamily="34" charset="0"/>
                <a:ea typeface="DengXian" panose="02010600030101010101" pitchFamily="2" charset="-122"/>
              </a:rPr>
              <a:t>Hera</a:t>
            </a:r>
            <a:endParaRPr lang="en-US" sz="1800" b="1">
              <a:solidFill>
                <a:schemeClr val="accent2">
                  <a:lumMod val="50000"/>
                </a:schemeClr>
              </a:solidFill>
              <a:effectLst/>
              <a:latin typeface="Calibri Light" panose="020F0302020204030204" pitchFamily="34" charset="0"/>
              <a:ea typeface="DengXian" panose="02010600030101010101" pitchFamily="2" charset="-122"/>
            </a:endParaRPr>
          </a:p>
          <a:p>
            <a:pPr marL="285750" indent="-285750">
              <a:buFont typeface="Arial" panose="020B0604020202020204" pitchFamily="34" charset="0"/>
              <a:buChar char="•"/>
            </a:pPr>
            <a:r>
              <a:rPr lang="en-US" sz="1800" err="1">
                <a:solidFill>
                  <a:schemeClr val="accent2">
                    <a:lumMod val="50000"/>
                  </a:schemeClr>
                </a:solidFill>
                <a:effectLst/>
                <a:latin typeface="Calibri Light" panose="020F0302020204030204" pitchFamily="34" charset="0"/>
                <a:ea typeface="DengXian" panose="02010600030101010101" pitchFamily="2" charset="-122"/>
              </a:rPr>
              <a:t>Dronningen</a:t>
            </a:r>
            <a:r>
              <a:rPr lang="en-US" sz="1800">
                <a:solidFill>
                  <a:schemeClr val="accent2">
                    <a:lumMod val="50000"/>
                  </a:schemeClr>
                </a:solidFill>
                <a:effectLst/>
                <a:latin typeface="Calibri Light" panose="020F0302020204030204" pitchFamily="34" charset="0"/>
                <a:ea typeface="DengXian" panose="02010600030101010101" pitchFamily="2" charset="-122"/>
              </a:rPr>
              <a:t> </a:t>
            </a:r>
            <a:r>
              <a:rPr lang="en-US" sz="1800" err="1">
                <a:solidFill>
                  <a:schemeClr val="accent2">
                    <a:lumMod val="50000"/>
                  </a:schemeClr>
                </a:solidFill>
                <a:effectLst/>
                <a:latin typeface="Calibri Light" panose="020F0302020204030204" pitchFamily="34" charset="0"/>
                <a:ea typeface="DengXian" panose="02010600030101010101" pitchFamily="2" charset="-122"/>
              </a:rPr>
              <a:t>af</a:t>
            </a:r>
            <a:r>
              <a:rPr lang="en-US" sz="1800">
                <a:solidFill>
                  <a:schemeClr val="accent2">
                    <a:lumMod val="50000"/>
                  </a:schemeClr>
                </a:solidFill>
                <a:effectLst/>
                <a:latin typeface="Calibri Light" panose="020F0302020204030204" pitchFamily="34" charset="0"/>
                <a:ea typeface="DengXian" panose="02010600030101010101" pitchFamily="2" charset="-122"/>
              </a:rPr>
              <a:t> </a:t>
            </a:r>
            <a:r>
              <a:rPr lang="en-US" sz="1800" err="1">
                <a:solidFill>
                  <a:schemeClr val="accent2">
                    <a:lumMod val="50000"/>
                  </a:schemeClr>
                </a:solidFill>
                <a:effectLst/>
                <a:latin typeface="Calibri Light" panose="020F0302020204030204" pitchFamily="34" charset="0"/>
                <a:ea typeface="DengXian" panose="02010600030101010101" pitchFamily="2" charset="-122"/>
              </a:rPr>
              <a:t>guderne</a:t>
            </a:r>
            <a:endParaRPr lang="en-US">
              <a:solidFill>
                <a:schemeClr val="accent2">
                  <a:lumMod val="50000"/>
                </a:schemeClr>
              </a:solidFill>
              <a:latin typeface="Calibri Light" panose="020F0302020204030204" pitchFamily="34" charset="0"/>
              <a:ea typeface="DengXian" panose="02010600030101010101" pitchFamily="2" charset="-122"/>
            </a:endParaRPr>
          </a:p>
          <a:p>
            <a:pPr marL="285750" indent="-285750">
              <a:buFont typeface="Arial" panose="020B0604020202020204" pitchFamily="34" charset="0"/>
              <a:buChar char="•"/>
            </a:pPr>
            <a:r>
              <a:rPr lang="en-US" sz="1800" err="1">
                <a:solidFill>
                  <a:schemeClr val="accent2">
                    <a:lumMod val="50000"/>
                  </a:schemeClr>
                </a:solidFill>
                <a:effectLst/>
                <a:latin typeface="Calibri Light" panose="020F0302020204030204" pitchFamily="34" charset="0"/>
                <a:ea typeface="DengXian" panose="02010600030101010101" pitchFamily="2" charset="-122"/>
              </a:rPr>
              <a:t>Beskytter</a:t>
            </a:r>
            <a:r>
              <a:rPr lang="en-US" sz="1800">
                <a:solidFill>
                  <a:schemeClr val="accent2">
                    <a:lumMod val="50000"/>
                  </a:schemeClr>
                </a:solidFill>
                <a:effectLst/>
                <a:latin typeface="Calibri Light" panose="020F0302020204030204" pitchFamily="34" charset="0"/>
                <a:ea typeface="DengXian" panose="02010600030101010101" pitchFamily="2" charset="-122"/>
              </a:rPr>
              <a:t> </a:t>
            </a:r>
            <a:r>
              <a:rPr lang="en-US" sz="1800" err="1">
                <a:solidFill>
                  <a:schemeClr val="accent2">
                    <a:lumMod val="50000"/>
                  </a:schemeClr>
                </a:solidFill>
                <a:effectLst/>
                <a:latin typeface="Calibri Light" panose="020F0302020204030204" pitchFamily="34" charset="0"/>
                <a:ea typeface="DengXian" panose="02010600030101010101" pitchFamily="2" charset="-122"/>
              </a:rPr>
              <a:t>af</a:t>
            </a:r>
            <a:r>
              <a:rPr lang="en-US" sz="1800">
                <a:solidFill>
                  <a:schemeClr val="accent2">
                    <a:lumMod val="50000"/>
                  </a:schemeClr>
                </a:solidFill>
                <a:effectLst/>
                <a:latin typeface="Calibri Light" panose="020F0302020204030204" pitchFamily="34" charset="0"/>
                <a:ea typeface="DengXian" panose="02010600030101010101" pitchFamily="2" charset="-122"/>
              </a:rPr>
              <a:t> </a:t>
            </a:r>
            <a:r>
              <a:rPr lang="en-US" sz="1800" err="1">
                <a:solidFill>
                  <a:schemeClr val="accent2">
                    <a:lumMod val="50000"/>
                  </a:schemeClr>
                </a:solidFill>
                <a:effectLst/>
                <a:latin typeface="Calibri Light" panose="020F0302020204030204" pitchFamily="34" charset="0"/>
                <a:ea typeface="DengXian" panose="02010600030101010101" pitchFamily="2" charset="-122"/>
              </a:rPr>
              <a:t>ægteskab</a:t>
            </a:r>
            <a:r>
              <a:rPr lang="en-US" sz="1800">
                <a:solidFill>
                  <a:schemeClr val="accent2">
                    <a:lumMod val="50000"/>
                  </a:schemeClr>
                </a:solidFill>
                <a:effectLst/>
                <a:latin typeface="Calibri Light" panose="020F0302020204030204" pitchFamily="34" charset="0"/>
                <a:ea typeface="DengXian" panose="02010600030101010101" pitchFamily="2" charset="-122"/>
              </a:rPr>
              <a:t> </a:t>
            </a:r>
            <a:r>
              <a:rPr lang="en-US" sz="1800" err="1">
                <a:solidFill>
                  <a:schemeClr val="accent2">
                    <a:lumMod val="50000"/>
                  </a:schemeClr>
                </a:solidFill>
                <a:effectLst/>
                <a:latin typeface="Calibri Light" panose="020F0302020204030204" pitchFamily="34" charset="0"/>
                <a:ea typeface="DengXian" panose="02010600030101010101" pitchFamily="2" charset="-122"/>
              </a:rPr>
              <a:t>og</a:t>
            </a:r>
            <a:r>
              <a:rPr lang="en-US" sz="1800">
                <a:solidFill>
                  <a:schemeClr val="accent2">
                    <a:lumMod val="50000"/>
                  </a:schemeClr>
                </a:solidFill>
                <a:effectLst/>
                <a:latin typeface="Calibri Light" panose="020F0302020204030204" pitchFamily="34" charset="0"/>
                <a:ea typeface="DengXian" panose="02010600030101010101" pitchFamily="2" charset="-122"/>
              </a:rPr>
              <a:t> </a:t>
            </a:r>
            <a:r>
              <a:rPr lang="en-US" sz="1800" err="1">
                <a:solidFill>
                  <a:schemeClr val="accent2">
                    <a:lumMod val="50000"/>
                  </a:schemeClr>
                </a:solidFill>
                <a:effectLst/>
                <a:latin typeface="Calibri Light" panose="020F0302020204030204" pitchFamily="34" charset="0"/>
                <a:ea typeface="DengXian" panose="02010600030101010101" pitchFamily="2" charset="-122"/>
              </a:rPr>
              <a:t>kvinder</a:t>
            </a:r>
            <a:endParaRPr lang="en-US">
              <a:solidFill>
                <a:schemeClr val="accent2">
                  <a:lumMod val="50000"/>
                </a:schemeClr>
              </a:solidFill>
              <a:latin typeface="Calibri Light" panose="020F0302020204030204" pitchFamily="34" charset="0"/>
              <a:ea typeface="DengXian" panose="02010600030101010101" pitchFamily="2" charset="-122"/>
            </a:endParaRPr>
          </a:p>
          <a:p>
            <a:pPr marL="285750" indent="-285750">
              <a:buFont typeface="Arial" panose="020B0604020202020204" pitchFamily="34" charset="0"/>
              <a:buChar char="•"/>
            </a:pPr>
            <a:r>
              <a:rPr lang="en-US" err="1">
                <a:solidFill>
                  <a:schemeClr val="accent2">
                    <a:lumMod val="50000"/>
                  </a:schemeClr>
                </a:solidFill>
                <a:latin typeface="Calibri Light" panose="020F0302020204030204" pitchFamily="34" charset="0"/>
                <a:ea typeface="DengXian" panose="02010600030101010101" pitchFamily="2" charset="-122"/>
              </a:rPr>
              <a:t>Tilbedt</a:t>
            </a:r>
            <a:r>
              <a:rPr lang="en-US">
                <a:solidFill>
                  <a:schemeClr val="accent2">
                    <a:lumMod val="50000"/>
                  </a:schemeClr>
                </a:solidFill>
                <a:latin typeface="Calibri Light" panose="020F0302020204030204" pitchFamily="34" charset="0"/>
                <a:ea typeface="DengXian" panose="02010600030101010101" pitchFamily="2" charset="-122"/>
              </a:rPr>
              <a:t> I </a:t>
            </a:r>
            <a:r>
              <a:rPr lang="en-US" err="1">
                <a:solidFill>
                  <a:schemeClr val="accent2">
                    <a:lumMod val="50000"/>
                  </a:schemeClr>
                </a:solidFill>
                <a:latin typeface="Calibri Light" panose="020F0302020204030204" pitchFamily="34" charset="0"/>
                <a:ea typeface="DengXian" panose="02010600030101010101" pitchFamily="2" charset="-122"/>
              </a:rPr>
              <a:t>tempel</a:t>
            </a:r>
            <a:endParaRPr lang="da-DK">
              <a:solidFill>
                <a:schemeClr val="accent2">
                  <a:lumMod val="50000"/>
                </a:schemeClr>
              </a:solidFill>
            </a:endParaRPr>
          </a:p>
        </p:txBody>
      </p:sp>
    </p:spTree>
    <p:extLst>
      <p:ext uri="{BB962C8B-B14F-4D97-AF65-F5344CB8AC3E}">
        <p14:creationId xmlns:p14="http://schemas.microsoft.com/office/powerpoint/2010/main" val="385397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2D49B3-433A-70CA-49F7-ACB6404D036F}"/>
              </a:ext>
            </a:extLst>
          </p:cNvPr>
          <p:cNvSpPr>
            <a:spLocks noGrp="1"/>
          </p:cNvSpPr>
          <p:nvPr>
            <p:ph type="title"/>
          </p:nvPr>
        </p:nvSpPr>
        <p:spPr/>
        <p:txBody>
          <a:bodyPr/>
          <a:lstStyle/>
          <a:p>
            <a:r>
              <a:rPr lang="da-DK">
                <a:solidFill>
                  <a:schemeClr val="accent2">
                    <a:lumMod val="50000"/>
                  </a:schemeClr>
                </a:solidFill>
                <a:latin typeface="Britannic Bold" panose="020B0903060703020204" pitchFamily="34" charset="0"/>
              </a:rPr>
              <a:t>	Mars 						      Venus</a:t>
            </a:r>
          </a:p>
        </p:txBody>
      </p:sp>
      <p:pic>
        <p:nvPicPr>
          <p:cNvPr id="4" name="Picture 18" descr="War Icon - Free PNG &amp; SVG 3139255 - Noun Project">
            <a:extLst>
              <a:ext uri="{FF2B5EF4-FFF2-40B4-BE49-F238E27FC236}">
                <a16:creationId xmlns:a16="http://schemas.microsoft.com/office/drawing/2014/main" id="{EBD32979-BBCA-153B-353B-CA54C2C7F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084" y="729191"/>
            <a:ext cx="685977" cy="6859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rs (gud) - Wikipedia, den frie encyklopædi">
            <a:extLst>
              <a:ext uri="{FF2B5EF4-FFF2-40B4-BE49-F238E27FC236}">
                <a16:creationId xmlns:a16="http://schemas.microsoft.com/office/drawing/2014/main" id="{C4F95A12-268A-B4D2-1160-4272F4442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11" y="1825625"/>
            <a:ext cx="235786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frodite - Kærlighedsgudinde i den græske mytologi - lex.dk">
            <a:extLst>
              <a:ext uri="{FF2B5EF4-FFF2-40B4-BE49-F238E27FC236}">
                <a16:creationId xmlns:a16="http://schemas.microsoft.com/office/drawing/2014/main" id="{B54507D2-4798-0BE0-7F88-C8B9547248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885" r="16022"/>
          <a:stretch/>
        </p:blipFill>
        <p:spPr bwMode="auto">
          <a:xfrm>
            <a:off x="9122229" y="1825625"/>
            <a:ext cx="2231571" cy="43522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Free Heart PNG, SVG Icon | Heart icons, Instagram heart, Icon">
            <a:extLst>
              <a:ext uri="{FF2B5EF4-FFF2-40B4-BE49-F238E27FC236}">
                <a16:creationId xmlns:a16="http://schemas.microsoft.com/office/drawing/2014/main" id="{27A9A3D1-52F0-6EC7-5DFE-A9CBEBA31C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0811" y="729191"/>
            <a:ext cx="685977" cy="685977"/>
          </a:xfrm>
          <a:prstGeom prst="rect">
            <a:avLst/>
          </a:prstGeom>
          <a:noFill/>
          <a:extLst>
            <a:ext uri="{909E8E84-426E-40DD-AFC4-6F175D3DCCD1}">
              <a14:hiddenFill xmlns:a14="http://schemas.microsoft.com/office/drawing/2010/main">
                <a:solidFill>
                  <a:srgbClr val="FFFFFF"/>
                </a:solidFill>
              </a14:hiddenFill>
            </a:ext>
          </a:extLst>
        </p:spPr>
      </p:pic>
      <p:sp>
        <p:nvSpPr>
          <p:cNvPr id="11" name="Tekstfelt 10">
            <a:extLst>
              <a:ext uri="{FF2B5EF4-FFF2-40B4-BE49-F238E27FC236}">
                <a16:creationId xmlns:a16="http://schemas.microsoft.com/office/drawing/2014/main" id="{9ADAC519-95A1-4B17-F3EB-C746885048FD}"/>
              </a:ext>
            </a:extLst>
          </p:cNvPr>
          <p:cNvSpPr txBox="1"/>
          <p:nvPr/>
        </p:nvSpPr>
        <p:spPr>
          <a:xfrm>
            <a:off x="3196280" y="1825625"/>
            <a:ext cx="2651243" cy="1477328"/>
          </a:xfrm>
          <a:prstGeom prst="rect">
            <a:avLst/>
          </a:prstGeom>
          <a:noFill/>
        </p:spPr>
        <p:txBody>
          <a:bodyPr wrap="square" rtlCol="0">
            <a:spAutoFit/>
          </a:bodyPr>
          <a:lstStyle/>
          <a:p>
            <a:pPr marL="285750" indent="-285750">
              <a:buFont typeface="Arial" panose="020B0604020202020204" pitchFamily="34" charset="0"/>
              <a:buChar char="•"/>
            </a:pPr>
            <a:r>
              <a:rPr lang="da-DK" b="1">
                <a:solidFill>
                  <a:schemeClr val="accent2">
                    <a:lumMod val="50000"/>
                  </a:schemeClr>
                </a:solidFill>
                <a:latin typeface="+mj-lt"/>
              </a:rPr>
              <a:t>Ares</a:t>
            </a:r>
          </a:p>
          <a:p>
            <a:pPr marL="285750" indent="-285750">
              <a:buFont typeface="Arial" panose="020B0604020202020204" pitchFamily="34" charset="0"/>
              <a:buChar char="•"/>
            </a:pPr>
            <a:r>
              <a:rPr lang="da-DK">
                <a:solidFill>
                  <a:schemeClr val="accent2">
                    <a:lumMod val="50000"/>
                  </a:schemeClr>
                </a:solidFill>
                <a:latin typeface="+mj-lt"/>
              </a:rPr>
              <a:t>Krigsgud </a:t>
            </a:r>
          </a:p>
          <a:p>
            <a:pPr marL="285750" indent="-285750">
              <a:buFont typeface="Arial" panose="020B0604020202020204" pitchFamily="34" charset="0"/>
              <a:buChar char="•"/>
            </a:pPr>
            <a:r>
              <a:rPr lang="da-DK">
                <a:solidFill>
                  <a:schemeClr val="accent2">
                    <a:lumMod val="50000"/>
                  </a:schemeClr>
                </a:solidFill>
                <a:latin typeface="+mj-lt"/>
              </a:rPr>
              <a:t>Jordbrugsgud</a:t>
            </a:r>
          </a:p>
          <a:p>
            <a:pPr marL="285750" indent="-285750">
              <a:buFont typeface="Arial" panose="020B0604020202020204" pitchFamily="34" charset="0"/>
              <a:buChar char="•"/>
            </a:pPr>
            <a:r>
              <a:rPr lang="da-DK">
                <a:solidFill>
                  <a:schemeClr val="accent2">
                    <a:lumMod val="50000"/>
                  </a:schemeClr>
                </a:solidFill>
                <a:latin typeface="+mj-lt"/>
              </a:rPr>
              <a:t>Folk gik i krig i hans navn</a:t>
            </a:r>
          </a:p>
        </p:txBody>
      </p:sp>
      <p:sp>
        <p:nvSpPr>
          <p:cNvPr id="12" name="Tekstfelt 11">
            <a:extLst>
              <a:ext uri="{FF2B5EF4-FFF2-40B4-BE49-F238E27FC236}">
                <a16:creationId xmlns:a16="http://schemas.microsoft.com/office/drawing/2014/main" id="{B7441ADD-6ECB-F5B8-6C69-45937E47363D}"/>
              </a:ext>
            </a:extLst>
          </p:cNvPr>
          <p:cNvSpPr txBox="1"/>
          <p:nvPr/>
        </p:nvSpPr>
        <p:spPr>
          <a:xfrm>
            <a:off x="6470986" y="1825625"/>
            <a:ext cx="2651243" cy="1477328"/>
          </a:xfrm>
          <a:prstGeom prst="rect">
            <a:avLst/>
          </a:prstGeom>
          <a:noFill/>
        </p:spPr>
        <p:txBody>
          <a:bodyPr wrap="square" rtlCol="0">
            <a:spAutoFit/>
          </a:bodyPr>
          <a:lstStyle/>
          <a:p>
            <a:pPr marL="285750" indent="-285750">
              <a:buFont typeface="Arial" panose="020B0604020202020204" pitchFamily="34" charset="0"/>
              <a:buChar char="•"/>
            </a:pPr>
            <a:r>
              <a:rPr lang="da-DK" b="1">
                <a:solidFill>
                  <a:schemeClr val="accent2">
                    <a:lumMod val="50000"/>
                  </a:schemeClr>
                </a:solidFill>
                <a:latin typeface="+mj-lt"/>
              </a:rPr>
              <a:t>Afrodite</a:t>
            </a:r>
          </a:p>
          <a:p>
            <a:pPr marL="285750" indent="-285750">
              <a:buFont typeface="Arial" panose="020B0604020202020204" pitchFamily="34" charset="0"/>
              <a:buChar char="•"/>
            </a:pPr>
            <a:r>
              <a:rPr lang="da-DK">
                <a:solidFill>
                  <a:schemeClr val="accent2">
                    <a:lumMod val="50000"/>
                  </a:schemeClr>
                </a:solidFill>
                <a:latin typeface="+mj-lt"/>
              </a:rPr>
              <a:t>Kærlighedens gudinde</a:t>
            </a:r>
          </a:p>
          <a:p>
            <a:pPr marL="285750" indent="-285750">
              <a:buFont typeface="Arial" panose="020B0604020202020204" pitchFamily="34" charset="0"/>
              <a:buChar char="•"/>
            </a:pPr>
            <a:r>
              <a:rPr lang="da-DK">
                <a:solidFill>
                  <a:schemeClr val="accent2">
                    <a:lumMod val="50000"/>
                  </a:schemeClr>
                </a:solidFill>
                <a:latin typeface="+mj-lt"/>
              </a:rPr>
              <a:t>Skønheds gudinde</a:t>
            </a:r>
          </a:p>
          <a:p>
            <a:pPr marL="285750" indent="-285750">
              <a:buFont typeface="Arial" panose="020B0604020202020204" pitchFamily="34" charset="0"/>
              <a:buChar char="•"/>
            </a:pPr>
            <a:r>
              <a:rPr lang="da-DK">
                <a:solidFill>
                  <a:schemeClr val="accent2">
                    <a:lumMod val="50000"/>
                  </a:schemeClr>
                </a:solidFill>
                <a:latin typeface="+mj-lt"/>
              </a:rPr>
              <a:t>Hun har festivaler i hendes navn</a:t>
            </a:r>
          </a:p>
        </p:txBody>
      </p:sp>
    </p:spTree>
    <p:extLst>
      <p:ext uri="{BB962C8B-B14F-4D97-AF65-F5344CB8AC3E}">
        <p14:creationId xmlns:p14="http://schemas.microsoft.com/office/powerpoint/2010/main" val="230669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C926F-7CCE-90C9-2023-72F5417D2F7F}"/>
              </a:ext>
            </a:extLst>
          </p:cNvPr>
          <p:cNvSpPr>
            <a:spLocks noGrp="1"/>
          </p:cNvSpPr>
          <p:nvPr>
            <p:ph type="title"/>
          </p:nvPr>
        </p:nvSpPr>
        <p:spPr/>
        <p:txBody>
          <a:bodyPr/>
          <a:lstStyle/>
          <a:p>
            <a:r>
              <a:rPr lang="da-DK">
                <a:solidFill>
                  <a:schemeClr val="accent2">
                    <a:lumMod val="50000"/>
                  </a:schemeClr>
                </a:solidFill>
                <a:latin typeface="Britannic Bold" panose="020B0903060703020204" pitchFamily="34" charset="0"/>
              </a:rPr>
              <a:t> Neptun						 	 Merkur</a:t>
            </a:r>
          </a:p>
        </p:txBody>
      </p:sp>
      <p:pic>
        <p:nvPicPr>
          <p:cNvPr id="4" name="Picture 10" descr="1 658 bilder, fotografier och illustrationer med Neptun Romersk Gud - Getty  Images">
            <a:extLst>
              <a:ext uri="{FF2B5EF4-FFF2-40B4-BE49-F238E27FC236}">
                <a16:creationId xmlns:a16="http://schemas.microsoft.com/office/drawing/2014/main" id="{C22BA03F-FFC4-1184-7288-BA95D77D10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51" r="9805"/>
          <a:stretch/>
        </p:blipFill>
        <p:spPr bwMode="auto">
          <a:xfrm>
            <a:off x="838199" y="1809809"/>
            <a:ext cx="2268469" cy="43655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6" descr="Sea Basic Rounded Lineal icon">
            <a:extLst>
              <a:ext uri="{FF2B5EF4-FFF2-40B4-BE49-F238E27FC236}">
                <a16:creationId xmlns:a16="http://schemas.microsoft.com/office/drawing/2014/main" id="{27716B3B-045A-D8DF-3403-93968BA8E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891" y="531258"/>
            <a:ext cx="1106103" cy="1106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Merkur (gud) - Wikipedia, den frie encyklopædi">
            <a:extLst>
              <a:ext uri="{FF2B5EF4-FFF2-40B4-BE49-F238E27FC236}">
                <a16:creationId xmlns:a16="http://schemas.microsoft.com/office/drawing/2014/main" id="{E2B18864-D54C-5263-CA1F-4F2B081C0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5331" y="1809809"/>
            <a:ext cx="2268469" cy="4351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descr="Money free icons designed by Freepik | Free icons, Money icons, Icon design">
            <a:extLst>
              <a:ext uri="{FF2B5EF4-FFF2-40B4-BE49-F238E27FC236}">
                <a16:creationId xmlns:a16="http://schemas.microsoft.com/office/drawing/2014/main" id="{F5935B24-BB55-ED7E-DAE0-3A276FB02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269" y="681037"/>
            <a:ext cx="654462" cy="654462"/>
          </a:xfrm>
          <a:prstGeom prst="rect">
            <a:avLst/>
          </a:prstGeom>
          <a:noFill/>
          <a:extLst>
            <a:ext uri="{909E8E84-426E-40DD-AFC4-6F175D3DCCD1}">
              <a14:hiddenFill xmlns:a14="http://schemas.microsoft.com/office/drawing/2010/main">
                <a:solidFill>
                  <a:srgbClr val="FFFFFF"/>
                </a:solidFill>
              </a14:hiddenFill>
            </a:ext>
          </a:extLst>
        </p:spPr>
      </p:pic>
      <p:sp>
        <p:nvSpPr>
          <p:cNvPr id="8" name="Tekstfelt 7">
            <a:extLst>
              <a:ext uri="{FF2B5EF4-FFF2-40B4-BE49-F238E27FC236}">
                <a16:creationId xmlns:a16="http://schemas.microsoft.com/office/drawing/2014/main" id="{58EC19D3-FDF0-AAFA-D05F-A40E53A735FD}"/>
              </a:ext>
            </a:extLst>
          </p:cNvPr>
          <p:cNvSpPr txBox="1"/>
          <p:nvPr/>
        </p:nvSpPr>
        <p:spPr>
          <a:xfrm>
            <a:off x="3106668" y="1809809"/>
            <a:ext cx="2651243" cy="1200329"/>
          </a:xfrm>
          <a:prstGeom prst="rect">
            <a:avLst/>
          </a:prstGeom>
          <a:noFill/>
        </p:spPr>
        <p:txBody>
          <a:bodyPr wrap="square" rtlCol="0">
            <a:spAutoFit/>
          </a:bodyPr>
          <a:lstStyle/>
          <a:p>
            <a:pPr marL="285750" indent="-285750">
              <a:buFont typeface="Arial" panose="020B0604020202020204" pitchFamily="34" charset="0"/>
              <a:buChar char="•"/>
            </a:pPr>
            <a:r>
              <a:rPr lang="da-DK" b="1">
                <a:solidFill>
                  <a:schemeClr val="accent2">
                    <a:lumMod val="50000"/>
                  </a:schemeClr>
                </a:solidFill>
                <a:latin typeface="+mj-lt"/>
              </a:rPr>
              <a:t>Poseidon</a:t>
            </a:r>
          </a:p>
          <a:p>
            <a:pPr marL="285750" indent="-285750">
              <a:buFont typeface="Arial" panose="020B0604020202020204" pitchFamily="34" charset="0"/>
              <a:buChar char="•"/>
            </a:pPr>
            <a:r>
              <a:rPr lang="da-DK" dirty="0">
                <a:solidFill>
                  <a:schemeClr val="accent2">
                    <a:lumMod val="50000"/>
                  </a:schemeClr>
                </a:solidFill>
                <a:latin typeface="+mj-lt"/>
              </a:rPr>
              <a:t>Havets gud </a:t>
            </a:r>
          </a:p>
          <a:p>
            <a:pPr marL="285750" indent="-285750">
              <a:buFont typeface="Arial" panose="020B0604020202020204" pitchFamily="34" charset="0"/>
              <a:buChar char="•"/>
            </a:pPr>
            <a:r>
              <a:rPr lang="da-DK" dirty="0">
                <a:solidFill>
                  <a:schemeClr val="accent2">
                    <a:lumMod val="50000"/>
                  </a:schemeClr>
                </a:solidFill>
                <a:latin typeface="+mj-lt"/>
              </a:rPr>
              <a:t>Når man tilbedte ham, lavede man et alter</a:t>
            </a:r>
          </a:p>
        </p:txBody>
      </p:sp>
      <p:sp>
        <p:nvSpPr>
          <p:cNvPr id="9" name="Tekstfelt 8">
            <a:extLst>
              <a:ext uri="{FF2B5EF4-FFF2-40B4-BE49-F238E27FC236}">
                <a16:creationId xmlns:a16="http://schemas.microsoft.com/office/drawing/2014/main" id="{51064848-BB91-CAD0-39CF-77E021C572C8}"/>
              </a:ext>
            </a:extLst>
          </p:cNvPr>
          <p:cNvSpPr txBox="1"/>
          <p:nvPr/>
        </p:nvSpPr>
        <p:spPr>
          <a:xfrm>
            <a:off x="6434088" y="1809809"/>
            <a:ext cx="2651243" cy="2308324"/>
          </a:xfrm>
          <a:prstGeom prst="rect">
            <a:avLst/>
          </a:prstGeom>
          <a:noFill/>
        </p:spPr>
        <p:txBody>
          <a:bodyPr wrap="square" rtlCol="0">
            <a:spAutoFit/>
          </a:bodyPr>
          <a:lstStyle/>
          <a:p>
            <a:pPr marL="285750" indent="-285750">
              <a:buFont typeface="Arial" panose="020B0604020202020204" pitchFamily="34" charset="0"/>
              <a:buChar char="•"/>
            </a:pPr>
            <a:r>
              <a:rPr lang="da-DK" b="1">
                <a:solidFill>
                  <a:schemeClr val="accent2">
                    <a:lumMod val="50000"/>
                  </a:schemeClr>
                </a:solidFill>
                <a:latin typeface="+mj-lt"/>
              </a:rPr>
              <a:t>Hermes</a:t>
            </a:r>
          </a:p>
          <a:p>
            <a:pPr marL="285750" indent="-285750">
              <a:buFont typeface="Arial" panose="020B0604020202020204" pitchFamily="34" charset="0"/>
              <a:buChar char="•"/>
            </a:pPr>
            <a:r>
              <a:rPr lang="da-DK">
                <a:solidFill>
                  <a:schemeClr val="accent2">
                    <a:lumMod val="50000"/>
                  </a:schemeClr>
                </a:solidFill>
                <a:latin typeface="+mj-lt"/>
              </a:rPr>
              <a:t>Budbringeren for guderne</a:t>
            </a:r>
          </a:p>
          <a:p>
            <a:pPr marL="285750" indent="-285750">
              <a:buFont typeface="Arial" panose="020B0604020202020204" pitchFamily="34" charset="0"/>
              <a:buChar char="•"/>
            </a:pPr>
            <a:r>
              <a:rPr lang="da-DK">
                <a:solidFill>
                  <a:schemeClr val="accent2">
                    <a:lumMod val="50000"/>
                  </a:schemeClr>
                </a:solidFill>
                <a:latin typeface="+mj-lt"/>
              </a:rPr>
              <a:t>Forbundet med handel og kommunikation</a:t>
            </a:r>
          </a:p>
          <a:p>
            <a:pPr marL="285750" indent="-285750">
              <a:buFont typeface="Arial" panose="020B0604020202020204" pitchFamily="34" charset="0"/>
              <a:buChar char="•"/>
            </a:pPr>
            <a:r>
              <a:rPr lang="da-DK">
                <a:solidFill>
                  <a:schemeClr val="accent2">
                    <a:lumMod val="50000"/>
                  </a:schemeClr>
                </a:solidFill>
                <a:latin typeface="+mj-lt"/>
              </a:rPr>
              <a:t>Han har et tempel i Circus Maximus – det sted at tilbyde en gud</a:t>
            </a:r>
          </a:p>
        </p:txBody>
      </p:sp>
    </p:spTree>
    <p:extLst>
      <p:ext uri="{BB962C8B-B14F-4D97-AF65-F5344CB8AC3E}">
        <p14:creationId xmlns:p14="http://schemas.microsoft.com/office/powerpoint/2010/main" val="259642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050" name="Picture 2" descr="Romerne frygtede nattens monstre | historienet.dk">
            <a:extLst>
              <a:ext uri="{FF2B5EF4-FFF2-40B4-BE49-F238E27FC236}">
                <a16:creationId xmlns:a16="http://schemas.microsoft.com/office/drawing/2014/main" id="{87882735-4778-AEA2-6018-6195EE4F0A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442"/>
          <a:stretch/>
        </p:blipFill>
        <p:spPr bwMode="auto">
          <a:xfrm>
            <a:off x="-276949" y="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Freeform: Shape 205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65" name="Freeform: Shape 2058">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066" name="Freeform: Shape 206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el 1">
            <a:extLst>
              <a:ext uri="{FF2B5EF4-FFF2-40B4-BE49-F238E27FC236}">
                <a16:creationId xmlns:a16="http://schemas.microsoft.com/office/drawing/2014/main" id="{A32C9926-B73C-95C6-ECE5-BE40C3CBC851}"/>
              </a:ext>
            </a:extLst>
          </p:cNvPr>
          <p:cNvSpPr>
            <a:spLocks noGrp="1"/>
          </p:cNvSpPr>
          <p:nvPr>
            <p:ph type="title"/>
          </p:nvPr>
        </p:nvSpPr>
        <p:spPr>
          <a:xfrm>
            <a:off x="8046720" y="1045597"/>
            <a:ext cx="3633746" cy="1588422"/>
          </a:xfrm>
        </p:spPr>
        <p:txBody>
          <a:bodyPr anchor="b">
            <a:normAutofit/>
          </a:bodyPr>
          <a:lstStyle/>
          <a:p>
            <a:r>
              <a:rPr lang="da-DK" sz="3600">
                <a:latin typeface="Britannic Bold" panose="020B0903060703020204" pitchFamily="34" charset="0"/>
              </a:rPr>
              <a:t>Ritualer</a:t>
            </a:r>
          </a:p>
        </p:txBody>
      </p:sp>
      <p:sp>
        <p:nvSpPr>
          <p:cNvPr id="3" name="Pladsholder til indhold 2">
            <a:extLst>
              <a:ext uri="{FF2B5EF4-FFF2-40B4-BE49-F238E27FC236}">
                <a16:creationId xmlns:a16="http://schemas.microsoft.com/office/drawing/2014/main" id="{A506B83E-17AB-C3C5-F1EA-72003C5B2A52}"/>
              </a:ext>
            </a:extLst>
          </p:cNvPr>
          <p:cNvSpPr>
            <a:spLocks noGrp="1"/>
          </p:cNvSpPr>
          <p:nvPr>
            <p:ph idx="1"/>
          </p:nvPr>
        </p:nvSpPr>
        <p:spPr>
          <a:xfrm>
            <a:off x="8046719" y="2722729"/>
            <a:ext cx="3633747" cy="2700062"/>
          </a:xfrm>
        </p:spPr>
        <p:txBody>
          <a:bodyPr>
            <a:normAutofit/>
          </a:bodyPr>
          <a:lstStyle/>
          <a:p>
            <a:r>
              <a:rPr lang="da-DK" sz="2000">
                <a:latin typeface="Times New Roman" panose="02020603050405020304" pitchFamily="18" charset="0"/>
                <a:cs typeface="Times New Roman" panose="02020603050405020304" pitchFamily="18" charset="0"/>
              </a:rPr>
              <a:t>Libatoner</a:t>
            </a:r>
          </a:p>
          <a:p>
            <a:r>
              <a:rPr lang="da-DK" sz="2000">
                <a:latin typeface="Times New Roman" panose="02020603050405020304" pitchFamily="18" charset="0"/>
                <a:cs typeface="Times New Roman" panose="02020603050405020304" pitchFamily="18" charset="0"/>
              </a:rPr>
              <a:t>Ofringer</a:t>
            </a:r>
          </a:p>
          <a:p>
            <a:r>
              <a:rPr lang="da-DK" sz="2000">
                <a:latin typeface="Times New Roman" panose="02020603050405020304" pitchFamily="18" charset="0"/>
                <a:cs typeface="Times New Roman" panose="02020603050405020304" pitchFamily="18" charset="0"/>
              </a:rPr>
              <a:t>Ceremonier</a:t>
            </a:r>
          </a:p>
          <a:p>
            <a:r>
              <a:rPr lang="da-DK" sz="2000">
                <a:latin typeface="Times New Roman" panose="02020603050405020304" pitchFamily="18" charset="0"/>
                <a:cs typeface="Times New Roman" panose="02020603050405020304" pitchFamily="18" charset="0"/>
              </a:rPr>
              <a:t>Familie ofringer </a:t>
            </a:r>
          </a:p>
          <a:p>
            <a:r>
              <a:rPr lang="da-DK" sz="2000">
                <a:latin typeface="Times New Roman" panose="02020603050405020304" pitchFamily="18" charset="0"/>
                <a:cs typeface="Times New Roman" panose="02020603050405020304" pitchFamily="18" charset="0"/>
              </a:rPr>
              <a:t>Templer </a:t>
            </a:r>
          </a:p>
          <a:p>
            <a:r>
              <a:rPr lang="da-DK" sz="2000">
                <a:latin typeface="Times New Roman" panose="02020603050405020304" pitchFamily="18" charset="0"/>
                <a:cs typeface="Times New Roman" panose="02020603050405020304" pitchFamily="18" charset="0"/>
              </a:rPr>
              <a:t>”Do ut des”</a:t>
            </a:r>
          </a:p>
        </p:txBody>
      </p:sp>
    </p:spTree>
    <p:extLst>
      <p:ext uri="{BB962C8B-B14F-4D97-AF65-F5344CB8AC3E}">
        <p14:creationId xmlns:p14="http://schemas.microsoft.com/office/powerpoint/2010/main" val="196742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553</Words>
  <Application>Microsoft Macintosh PowerPoint</Application>
  <PresentationFormat>Widescreen</PresentationFormat>
  <Paragraphs>68</Paragraphs>
  <Slides>7</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7</vt:i4>
      </vt:variant>
    </vt:vector>
  </HeadingPairs>
  <TitlesOfParts>
    <vt:vector size="14" baseType="lpstr">
      <vt:lpstr>Meiryo</vt:lpstr>
      <vt:lpstr>Arial</vt:lpstr>
      <vt:lpstr>Britannic Bold</vt:lpstr>
      <vt:lpstr>Calibri</vt:lpstr>
      <vt:lpstr>Calibri Light</vt:lpstr>
      <vt:lpstr>Times New Roman</vt:lpstr>
      <vt:lpstr>Office Theme</vt:lpstr>
      <vt:lpstr>Romersk religion </vt:lpstr>
      <vt:lpstr>Indholdsfortegnelse </vt:lpstr>
      <vt:lpstr>Romerske guder Romerske guder</vt:lpstr>
      <vt:lpstr>  Jupiter      mand og hustru      Juno</vt:lpstr>
      <vt:lpstr> Mars             Venus</vt:lpstr>
      <vt:lpstr> Neptun         Merkur</vt:lpstr>
      <vt:lpstr>Ritualer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Kjærsgård Hald</dc:creator>
  <cp:lastModifiedBy>Oskar Lundkvist Holmberg</cp:lastModifiedBy>
  <cp:revision>2</cp:revision>
  <dcterms:created xsi:type="dcterms:W3CDTF">2023-12-07T08:56:12Z</dcterms:created>
  <dcterms:modified xsi:type="dcterms:W3CDTF">2023-12-08T08:08:20Z</dcterms:modified>
</cp:coreProperties>
</file>