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9"/>
  </p:notesMasterIdLst>
  <p:sldIdLst>
    <p:sldId id="256" r:id="rId2"/>
    <p:sldId id="262" r:id="rId3"/>
    <p:sldId id="260" r:id="rId4"/>
    <p:sldId id="258" r:id="rId5"/>
    <p:sldId id="259" r:id="rId6"/>
    <p:sldId id="257" r:id="rId7"/>
    <p:sldId id="261"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2715C-FF83-4095-9FFD-C265965476FF}" v="119" dt="2023-12-07T13:07:11.151"/>
    <p1510:client id="{35F3D60A-F9F7-DB44-905F-C34A3ACDDAB8}" v="854" dt="2023-12-07T13:04:41.534"/>
    <p1510:client id="{3D8286BF-6F6E-A9D2-6854-5791F1C87D6B}" v="94" dt="2023-12-07T13:35:20.439"/>
    <p1510:client id="{40746AC3-D65E-4A45-B604-7146BC749047}" v="915" dt="2023-12-08T07:58:08.733"/>
    <p1510:client id="{41A5CD06-9A6A-4FCE-90E8-3C23CF831910}" v="689" dt="2023-12-07T09:35:02.659"/>
    <p1510:client id="{9CA0A08E-A345-465D-A407-0FA55E28D7BC}" v="284" dt="2023-12-07T12:59:32.381"/>
    <p1510:client id="{CA5C68B8-DB27-D97D-5781-600BD27ED6E7}" v="1" dt="2023-12-07T09:14:00.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ia Arengoth Berger" userId="4f047acd-a6c0-41e8-af3c-bec2911d620a" providerId="ADAL" clId="{40746AC3-D65E-4A45-B604-7146BC749047}"/>
    <pc:docChg chg="custSel addSld modSld sldOrd">
      <pc:chgData name="Olivia Arengoth Berger" userId="4f047acd-a6c0-41e8-af3c-bec2911d620a" providerId="ADAL" clId="{40746AC3-D65E-4A45-B604-7146BC749047}" dt="2023-12-08T07:58:08.733" v="947" actId="20577"/>
      <pc:docMkLst>
        <pc:docMk/>
      </pc:docMkLst>
      <pc:sldChg chg="modSp mod">
        <pc:chgData name="Olivia Arengoth Berger" userId="4f047acd-a6c0-41e8-af3c-bec2911d620a" providerId="ADAL" clId="{40746AC3-D65E-4A45-B604-7146BC749047}" dt="2023-12-07T09:07:35.733" v="6" actId="403"/>
        <pc:sldMkLst>
          <pc:docMk/>
          <pc:sldMk cId="4242613687" sldId="256"/>
        </pc:sldMkLst>
        <pc:spChg chg="mod">
          <ac:chgData name="Olivia Arengoth Berger" userId="4f047acd-a6c0-41e8-af3c-bec2911d620a" providerId="ADAL" clId="{40746AC3-D65E-4A45-B604-7146BC749047}" dt="2023-12-07T09:07:35.733" v="6" actId="403"/>
          <ac:spMkLst>
            <pc:docMk/>
            <pc:sldMk cId="4242613687" sldId="256"/>
            <ac:spMk id="2" creationId="{76B5F3D6-2DA5-31E0-0DDE-0F41D9A4F54D}"/>
          </ac:spMkLst>
        </pc:spChg>
      </pc:sldChg>
      <pc:sldChg chg="modSp new mod ord modNotesTx">
        <pc:chgData name="Olivia Arengoth Berger" userId="4f047acd-a6c0-41e8-af3c-bec2911d620a" providerId="ADAL" clId="{40746AC3-D65E-4A45-B604-7146BC749047}" dt="2023-12-08T07:58:01.032" v="945" actId="20577"/>
        <pc:sldMkLst>
          <pc:docMk/>
          <pc:sldMk cId="4129059780" sldId="257"/>
        </pc:sldMkLst>
        <pc:spChg chg="mod">
          <ac:chgData name="Olivia Arengoth Berger" userId="4f047acd-a6c0-41e8-af3c-bec2911d620a" providerId="ADAL" clId="{40746AC3-D65E-4A45-B604-7146BC749047}" dt="2023-12-08T07:58:01.032" v="945" actId="20577"/>
          <ac:spMkLst>
            <pc:docMk/>
            <pc:sldMk cId="4129059780" sldId="257"/>
            <ac:spMk id="2" creationId="{FBC51716-7F57-D01C-9AC7-63262B257DCA}"/>
          </ac:spMkLst>
        </pc:spChg>
      </pc:sldChg>
      <pc:sldChg chg="addSp delSp modSp new mod modNotesTx">
        <pc:chgData name="Olivia Arengoth Berger" userId="4f047acd-a6c0-41e8-af3c-bec2911d620a" providerId="ADAL" clId="{40746AC3-D65E-4A45-B604-7146BC749047}" dt="2023-12-08T07:58:05.531" v="946" actId="20577"/>
        <pc:sldMkLst>
          <pc:docMk/>
          <pc:sldMk cId="4220006619" sldId="258"/>
        </pc:sldMkLst>
        <pc:spChg chg="mod">
          <ac:chgData name="Olivia Arengoth Berger" userId="4f047acd-a6c0-41e8-af3c-bec2911d620a" providerId="ADAL" clId="{40746AC3-D65E-4A45-B604-7146BC749047}" dt="2023-12-08T07:58:05.531" v="946" actId="20577"/>
          <ac:spMkLst>
            <pc:docMk/>
            <pc:sldMk cId="4220006619" sldId="258"/>
            <ac:spMk id="2" creationId="{44DA2A38-5EA1-C182-7B73-4FA5DB7F62DC}"/>
          </ac:spMkLst>
        </pc:spChg>
        <pc:spChg chg="mod">
          <ac:chgData name="Olivia Arengoth Berger" userId="4f047acd-a6c0-41e8-af3c-bec2911d620a" providerId="ADAL" clId="{40746AC3-D65E-4A45-B604-7146BC749047}" dt="2023-12-08T07:04:43.388" v="944" actId="790"/>
          <ac:spMkLst>
            <pc:docMk/>
            <pc:sldMk cId="4220006619" sldId="258"/>
            <ac:spMk id="3" creationId="{365387C9-E26A-5369-D275-84A8AD2C5C44}"/>
          </ac:spMkLst>
        </pc:spChg>
        <pc:spChg chg="del">
          <ac:chgData name="Olivia Arengoth Berger" userId="4f047acd-a6c0-41e8-af3c-bec2911d620a" providerId="ADAL" clId="{40746AC3-D65E-4A45-B604-7146BC749047}" dt="2023-12-07T09:37:45.607" v="826"/>
          <ac:spMkLst>
            <pc:docMk/>
            <pc:sldMk cId="4220006619" sldId="258"/>
            <ac:spMk id="4" creationId="{A9A65FED-405C-B5A9-039C-B847CC5F9A9B}"/>
          </ac:spMkLst>
        </pc:spChg>
        <pc:picChg chg="add mod">
          <ac:chgData name="Olivia Arengoth Berger" userId="4f047acd-a6c0-41e8-af3c-bec2911d620a" providerId="ADAL" clId="{40746AC3-D65E-4A45-B604-7146BC749047}" dt="2023-12-07T09:37:59.373" v="831" actId="14100"/>
          <ac:picMkLst>
            <pc:docMk/>
            <pc:sldMk cId="4220006619" sldId="258"/>
            <ac:picMk id="2050" creationId="{91AF8E09-C4FE-F79F-63AA-DB0871072814}"/>
          </ac:picMkLst>
        </pc:picChg>
      </pc:sldChg>
      <pc:sldChg chg="modSp mod modNotesTx">
        <pc:chgData name="Olivia Arengoth Berger" userId="4f047acd-a6c0-41e8-af3c-bec2911d620a" providerId="ADAL" clId="{40746AC3-D65E-4A45-B604-7146BC749047}" dt="2023-12-07T09:19:33.189" v="325" actId="20577"/>
        <pc:sldMkLst>
          <pc:docMk/>
          <pc:sldMk cId="3051524857" sldId="259"/>
        </pc:sldMkLst>
        <pc:spChg chg="mod">
          <ac:chgData name="Olivia Arengoth Berger" userId="4f047acd-a6c0-41e8-af3c-bec2911d620a" providerId="ADAL" clId="{40746AC3-D65E-4A45-B604-7146BC749047}" dt="2023-12-07T09:19:33.189" v="325" actId="20577"/>
          <ac:spMkLst>
            <pc:docMk/>
            <pc:sldMk cId="3051524857" sldId="259"/>
            <ac:spMk id="2" creationId="{CA957BFC-7BE8-999A-DB35-9731D132C477}"/>
          </ac:spMkLst>
        </pc:spChg>
      </pc:sldChg>
      <pc:sldChg chg="modSp mod modNotesTx">
        <pc:chgData name="Olivia Arengoth Berger" userId="4f047acd-a6c0-41e8-af3c-bec2911d620a" providerId="ADAL" clId="{40746AC3-D65E-4A45-B604-7146BC749047}" dt="2023-12-08T07:58:08.733" v="947" actId="20577"/>
        <pc:sldMkLst>
          <pc:docMk/>
          <pc:sldMk cId="2517352932" sldId="260"/>
        </pc:sldMkLst>
        <pc:spChg chg="mod">
          <ac:chgData name="Olivia Arengoth Berger" userId="4f047acd-a6c0-41e8-af3c-bec2911d620a" providerId="ADAL" clId="{40746AC3-D65E-4A45-B604-7146BC749047}" dt="2023-12-08T07:58:08.733" v="947" actId="20577"/>
          <ac:spMkLst>
            <pc:docMk/>
            <pc:sldMk cId="2517352932" sldId="260"/>
            <ac:spMk id="2" creationId="{687D22D9-6034-E3B5-A1F7-F124422A8137}"/>
          </ac:spMkLst>
        </pc:spChg>
      </pc:sldChg>
      <pc:sldChg chg="new">
        <pc:chgData name="Olivia Arengoth Berger" userId="4f047acd-a6c0-41e8-af3c-bec2911d620a" providerId="ADAL" clId="{40746AC3-D65E-4A45-B604-7146BC749047}" dt="2023-12-07T09:12:29.054" v="151" actId="680"/>
        <pc:sldMkLst>
          <pc:docMk/>
          <pc:sldMk cId="1968559138" sldId="261"/>
        </pc:sldMkLst>
      </pc:sldChg>
      <pc:sldChg chg="modSp mod modNotesTx">
        <pc:chgData name="Olivia Arengoth Berger" userId="4f047acd-a6c0-41e8-af3c-bec2911d620a" providerId="ADAL" clId="{40746AC3-D65E-4A45-B604-7146BC749047}" dt="2023-12-07T09:12:55.662" v="165" actId="20577"/>
        <pc:sldMkLst>
          <pc:docMk/>
          <pc:sldMk cId="3849280828" sldId="261"/>
        </pc:sldMkLst>
        <pc:spChg chg="mod">
          <ac:chgData name="Olivia Arengoth Berger" userId="4f047acd-a6c0-41e8-af3c-bec2911d620a" providerId="ADAL" clId="{40746AC3-D65E-4A45-B604-7146BC749047}" dt="2023-12-07T09:12:41.450" v="157" actId="20577"/>
          <ac:spMkLst>
            <pc:docMk/>
            <pc:sldMk cId="3849280828" sldId="261"/>
            <ac:spMk id="2" creationId="{0F9FF8EF-02BA-FC0D-343D-96E9FC32F723}"/>
          </ac:spMkLst>
        </pc:spChg>
      </pc:sldChg>
      <pc:sldChg chg="addSp delSp modSp mod ord modNotesTx">
        <pc:chgData name="Olivia Arengoth Berger" userId="4f047acd-a6c0-41e8-af3c-bec2911d620a" providerId="ADAL" clId="{40746AC3-D65E-4A45-B604-7146BC749047}" dt="2023-12-07T12:57:50.030" v="844" actId="313"/>
        <pc:sldMkLst>
          <pc:docMk/>
          <pc:sldMk cId="1968559138" sldId="262"/>
        </pc:sldMkLst>
        <pc:spChg chg="mod">
          <ac:chgData name="Olivia Arengoth Berger" userId="4f047acd-a6c0-41e8-af3c-bec2911d620a" providerId="ADAL" clId="{40746AC3-D65E-4A45-B604-7146BC749047}" dt="2023-12-07T09:13:07.593" v="177" actId="20577"/>
          <ac:spMkLst>
            <pc:docMk/>
            <pc:sldMk cId="1968559138" sldId="262"/>
            <ac:spMk id="2" creationId="{94A16D67-E733-2457-C461-BDD457E99A0B}"/>
          </ac:spMkLst>
        </pc:spChg>
        <pc:spChg chg="del mod">
          <ac:chgData name="Olivia Arengoth Berger" userId="4f047acd-a6c0-41e8-af3c-bec2911d620a" providerId="ADAL" clId="{40746AC3-D65E-4A45-B604-7146BC749047}" dt="2023-12-07T09:13:17.190" v="179" actId="478"/>
          <ac:spMkLst>
            <pc:docMk/>
            <pc:sldMk cId="1968559138" sldId="262"/>
            <ac:spMk id="3" creationId="{48208084-2DBE-B3DB-F9E9-39AC7BBA3334}"/>
          </ac:spMkLst>
        </pc:spChg>
        <pc:spChg chg="del mod">
          <ac:chgData name="Olivia Arengoth Berger" userId="4f047acd-a6c0-41e8-af3c-bec2911d620a" providerId="ADAL" clId="{40746AC3-D65E-4A45-B604-7146BC749047}" dt="2023-12-07T09:14:00.237" v="188" actId="478"/>
          <ac:spMkLst>
            <pc:docMk/>
            <pc:sldMk cId="1968559138" sldId="262"/>
            <ac:spMk id="4" creationId="{952B954C-75E8-A5A2-BB59-07B0BAAD6B4B}"/>
          </ac:spMkLst>
        </pc:spChg>
        <pc:spChg chg="add mod">
          <ac:chgData name="Olivia Arengoth Berger" userId="4f047acd-a6c0-41e8-af3c-bec2911d620a" providerId="ADAL" clId="{40746AC3-D65E-4A45-B604-7146BC749047}" dt="2023-12-07T09:18:48.642" v="304" actId="2711"/>
          <ac:spMkLst>
            <pc:docMk/>
            <pc:sldMk cId="1968559138" sldId="262"/>
            <ac:spMk id="27" creationId="{BBAD4FFC-13AE-1E78-7531-36FED9820679}"/>
          </ac:spMkLst>
        </pc:spChg>
        <pc:spChg chg="add mod">
          <ac:chgData name="Olivia Arengoth Berger" userId="4f047acd-a6c0-41e8-af3c-bec2911d620a" providerId="ADAL" clId="{40746AC3-D65E-4A45-B604-7146BC749047}" dt="2023-12-07T09:18:48.642" v="304" actId="2711"/>
          <ac:spMkLst>
            <pc:docMk/>
            <pc:sldMk cId="1968559138" sldId="262"/>
            <ac:spMk id="28" creationId="{E4540D86-1390-8A1E-B549-DE7B9779EAD9}"/>
          </ac:spMkLst>
        </pc:spChg>
        <pc:spChg chg="add mod">
          <ac:chgData name="Olivia Arengoth Berger" userId="4f047acd-a6c0-41e8-af3c-bec2911d620a" providerId="ADAL" clId="{40746AC3-D65E-4A45-B604-7146BC749047}" dt="2023-12-07T09:18:48.642" v="304" actId="2711"/>
          <ac:spMkLst>
            <pc:docMk/>
            <pc:sldMk cId="1968559138" sldId="262"/>
            <ac:spMk id="29" creationId="{3E5CAF3F-C41C-29E4-AF8C-74678EFD465E}"/>
          </ac:spMkLst>
        </pc:spChg>
        <pc:spChg chg="add mod">
          <ac:chgData name="Olivia Arengoth Berger" userId="4f047acd-a6c0-41e8-af3c-bec2911d620a" providerId="ADAL" clId="{40746AC3-D65E-4A45-B604-7146BC749047}" dt="2023-12-07T09:19:02.325" v="305" actId="2711"/>
          <ac:spMkLst>
            <pc:docMk/>
            <pc:sldMk cId="1968559138" sldId="262"/>
            <ac:spMk id="30" creationId="{979B335E-A150-2B0C-782D-186AF8392F37}"/>
          </ac:spMkLst>
        </pc:spChg>
        <pc:cxnChg chg="add mod">
          <ac:chgData name="Olivia Arengoth Berger" userId="4f047acd-a6c0-41e8-af3c-bec2911d620a" providerId="ADAL" clId="{40746AC3-D65E-4A45-B604-7146BC749047}" dt="2023-12-07T09:16:39.729" v="220" actId="14100"/>
          <ac:cxnSpMkLst>
            <pc:docMk/>
            <pc:sldMk cId="1968559138" sldId="262"/>
            <ac:cxnSpMk id="6" creationId="{B4BC083A-CE9F-98E5-54F7-CBEB652DFD1C}"/>
          </ac:cxnSpMkLst>
        </pc:cxnChg>
        <pc:cxnChg chg="add mod">
          <ac:chgData name="Olivia Arengoth Berger" userId="4f047acd-a6c0-41e8-af3c-bec2911d620a" providerId="ADAL" clId="{40746AC3-D65E-4A45-B604-7146BC749047}" dt="2023-12-07T09:15:38.882" v="207" actId="14100"/>
          <ac:cxnSpMkLst>
            <pc:docMk/>
            <pc:sldMk cId="1968559138" sldId="262"/>
            <ac:cxnSpMk id="10" creationId="{00E60D84-5F9D-E179-3BB1-3342621E36AC}"/>
          </ac:cxnSpMkLst>
        </pc:cxnChg>
        <pc:cxnChg chg="add mod">
          <ac:chgData name="Olivia Arengoth Berger" userId="4f047acd-a6c0-41e8-af3c-bec2911d620a" providerId="ADAL" clId="{40746AC3-D65E-4A45-B604-7146BC749047}" dt="2023-12-07T09:16:31.279" v="218" actId="14100"/>
          <ac:cxnSpMkLst>
            <pc:docMk/>
            <pc:sldMk cId="1968559138" sldId="262"/>
            <ac:cxnSpMk id="16" creationId="{C73E9390-3C59-07DB-DBA7-67B67C41F2F8}"/>
          </ac:cxnSpMkLst>
        </pc:cxnChg>
      </pc:sldChg>
    </pc:docChg>
  </pc:docChgLst>
  <pc:docChgLst>
    <pc:chgData name="Chirstine Lassen" userId="S::chilas01@vibkat.dk::9eb0254f-40dd-47e9-8de0-99fc84e05cab" providerId="AD" clId="Web-{3D8286BF-6F6E-A9D2-6854-5791F1C87D6B}"/>
    <pc:docChg chg="modSld">
      <pc:chgData name="Chirstine Lassen" userId="S::chilas01@vibkat.dk::9eb0254f-40dd-47e9-8de0-99fc84e05cab" providerId="AD" clId="Web-{3D8286BF-6F6E-A9D2-6854-5791F1C87D6B}" dt="2023-12-07T13:40:16.045" v="178"/>
      <pc:docMkLst>
        <pc:docMk/>
      </pc:docMkLst>
      <pc:sldChg chg="addSp modSp mod setBg">
        <pc:chgData name="Chirstine Lassen" userId="S::chilas01@vibkat.dk::9eb0254f-40dd-47e9-8de0-99fc84e05cab" providerId="AD" clId="Web-{3D8286BF-6F6E-A9D2-6854-5791F1C87D6B}" dt="2023-12-07T12:54:10.811" v="7"/>
        <pc:sldMkLst>
          <pc:docMk/>
          <pc:sldMk cId="4220006619" sldId="258"/>
        </pc:sldMkLst>
        <pc:spChg chg="mod">
          <ac:chgData name="Chirstine Lassen" userId="S::chilas01@vibkat.dk::9eb0254f-40dd-47e9-8de0-99fc84e05cab" providerId="AD" clId="Web-{3D8286BF-6F6E-A9D2-6854-5791F1C87D6B}" dt="2023-12-07T12:54:10.811" v="7"/>
          <ac:spMkLst>
            <pc:docMk/>
            <pc:sldMk cId="4220006619" sldId="258"/>
            <ac:spMk id="2" creationId="{44DA2A38-5EA1-C182-7B73-4FA5DB7F62DC}"/>
          </ac:spMkLst>
        </pc:spChg>
        <pc:spChg chg="mod">
          <ac:chgData name="Chirstine Lassen" userId="S::chilas01@vibkat.dk::9eb0254f-40dd-47e9-8de0-99fc84e05cab" providerId="AD" clId="Web-{3D8286BF-6F6E-A9D2-6854-5791F1C87D6B}" dt="2023-12-07T12:54:10.811" v="7"/>
          <ac:spMkLst>
            <pc:docMk/>
            <pc:sldMk cId="4220006619" sldId="258"/>
            <ac:spMk id="3" creationId="{365387C9-E26A-5369-D275-84A8AD2C5C44}"/>
          </ac:spMkLst>
        </pc:spChg>
        <pc:spChg chg="add">
          <ac:chgData name="Chirstine Lassen" userId="S::chilas01@vibkat.dk::9eb0254f-40dd-47e9-8de0-99fc84e05cab" providerId="AD" clId="Web-{3D8286BF-6F6E-A9D2-6854-5791F1C87D6B}" dt="2023-12-07T12:54:10.811" v="7"/>
          <ac:spMkLst>
            <pc:docMk/>
            <pc:sldMk cId="4220006619" sldId="258"/>
            <ac:spMk id="2055" creationId="{2293296F-4C3A-4530-98F5-F83646ACE913}"/>
          </ac:spMkLst>
        </pc:spChg>
        <pc:spChg chg="add">
          <ac:chgData name="Chirstine Lassen" userId="S::chilas01@vibkat.dk::9eb0254f-40dd-47e9-8de0-99fc84e05cab" providerId="AD" clId="Web-{3D8286BF-6F6E-A9D2-6854-5791F1C87D6B}" dt="2023-12-07T12:54:10.811" v="7"/>
          <ac:spMkLst>
            <pc:docMk/>
            <pc:sldMk cId="4220006619" sldId="258"/>
            <ac:spMk id="2065" creationId="{059AD101-BC08-433A-AD99-409B66C2D2A7}"/>
          </ac:spMkLst>
        </pc:spChg>
        <pc:spChg chg="add">
          <ac:chgData name="Chirstine Lassen" userId="S::chilas01@vibkat.dk::9eb0254f-40dd-47e9-8de0-99fc84e05cab" providerId="AD" clId="Web-{3D8286BF-6F6E-A9D2-6854-5791F1C87D6B}" dt="2023-12-07T12:54:10.811" v="7"/>
          <ac:spMkLst>
            <pc:docMk/>
            <pc:sldMk cId="4220006619" sldId="258"/>
            <ac:spMk id="2067" creationId="{3E788242-4E16-4277-AC99-8601B722B507}"/>
          </ac:spMkLst>
        </pc:spChg>
        <pc:grpChg chg="add">
          <ac:chgData name="Chirstine Lassen" userId="S::chilas01@vibkat.dk::9eb0254f-40dd-47e9-8de0-99fc84e05cab" providerId="AD" clId="Web-{3D8286BF-6F6E-A9D2-6854-5791F1C87D6B}" dt="2023-12-07T12:54:10.811" v="7"/>
          <ac:grpSpMkLst>
            <pc:docMk/>
            <pc:sldMk cId="4220006619" sldId="258"/>
            <ac:grpSpMk id="2057" creationId="{3914D2BD-3C47-433D-81FE-DC6C39595F0E}"/>
          </ac:grpSpMkLst>
        </pc:grpChg>
        <pc:grpChg chg="add">
          <ac:chgData name="Chirstine Lassen" userId="S::chilas01@vibkat.dk::9eb0254f-40dd-47e9-8de0-99fc84e05cab" providerId="AD" clId="Web-{3D8286BF-6F6E-A9D2-6854-5791F1C87D6B}" dt="2023-12-07T12:54:10.811" v="7"/>
          <ac:grpSpMkLst>
            <pc:docMk/>
            <pc:sldMk cId="4220006619" sldId="258"/>
            <ac:grpSpMk id="2069" creationId="{87CB8D36-9DE0-44D4-B67A-16D4F212136D}"/>
          </ac:grpSpMkLst>
        </pc:grpChg>
        <pc:picChg chg="mod">
          <ac:chgData name="Chirstine Lassen" userId="S::chilas01@vibkat.dk::9eb0254f-40dd-47e9-8de0-99fc84e05cab" providerId="AD" clId="Web-{3D8286BF-6F6E-A9D2-6854-5791F1C87D6B}" dt="2023-12-07T12:54:10.811" v="7"/>
          <ac:picMkLst>
            <pc:docMk/>
            <pc:sldMk cId="4220006619" sldId="258"/>
            <ac:picMk id="2050" creationId="{91AF8E09-C4FE-F79F-63AA-DB0871072814}"/>
          </ac:picMkLst>
        </pc:picChg>
      </pc:sldChg>
      <pc:sldChg chg="addSp delSp modSp mod setBg">
        <pc:chgData name="Chirstine Lassen" userId="S::chilas01@vibkat.dk::9eb0254f-40dd-47e9-8de0-99fc84e05cab" providerId="AD" clId="Web-{3D8286BF-6F6E-A9D2-6854-5791F1C87D6B}" dt="2023-12-07T13:35:20.017" v="125" actId="20577"/>
        <pc:sldMkLst>
          <pc:docMk/>
          <pc:sldMk cId="2517352932" sldId="260"/>
        </pc:sldMkLst>
        <pc:spChg chg="mod">
          <ac:chgData name="Chirstine Lassen" userId="S::chilas01@vibkat.dk::9eb0254f-40dd-47e9-8de0-99fc84e05cab" providerId="AD" clId="Web-{3D8286BF-6F6E-A9D2-6854-5791F1C87D6B}" dt="2023-12-07T13:33:18.887" v="78" actId="20577"/>
          <ac:spMkLst>
            <pc:docMk/>
            <pc:sldMk cId="2517352932" sldId="260"/>
            <ac:spMk id="2" creationId="{687D22D9-6034-E3B5-A1F7-F124422A8137}"/>
          </ac:spMkLst>
        </pc:spChg>
        <pc:spChg chg="del">
          <ac:chgData name="Chirstine Lassen" userId="S::chilas01@vibkat.dk::9eb0254f-40dd-47e9-8de0-99fc84e05cab" providerId="AD" clId="Web-{3D8286BF-6F6E-A9D2-6854-5791F1C87D6B}" dt="2023-12-07T12:53:47.513" v="0"/>
          <ac:spMkLst>
            <pc:docMk/>
            <pc:sldMk cId="2517352932" sldId="260"/>
            <ac:spMk id="3" creationId="{A48E1374-DDDD-29F2-B2D2-F6828134AA12}"/>
          </ac:spMkLst>
        </pc:spChg>
        <pc:spChg chg="add mod">
          <ac:chgData name="Chirstine Lassen" userId="S::chilas01@vibkat.dk::9eb0254f-40dd-47e9-8de0-99fc84e05cab" providerId="AD" clId="Web-{3D8286BF-6F6E-A9D2-6854-5791F1C87D6B}" dt="2023-12-07T13:35:20.017" v="125" actId="20577"/>
          <ac:spMkLst>
            <pc:docMk/>
            <pc:sldMk cId="2517352932" sldId="260"/>
            <ac:spMk id="3" creationId="{F46089DE-BA73-384F-E576-D4AF9A5E0385}"/>
          </ac:spMkLst>
        </pc:spChg>
        <pc:spChg chg="add del">
          <ac:chgData name="Chirstine Lassen" userId="S::chilas01@vibkat.dk::9eb0254f-40dd-47e9-8de0-99fc84e05cab" providerId="AD" clId="Web-{3D8286BF-6F6E-A9D2-6854-5791F1C87D6B}" dt="2023-12-07T12:54:03.170" v="5"/>
          <ac:spMkLst>
            <pc:docMk/>
            <pc:sldMk cId="2517352932" sldId="260"/>
            <ac:spMk id="8" creationId="{7BB5FEEE-3811-B9FB-5814-69615D0BCE9C}"/>
          </ac:spMkLst>
        </pc:spChg>
        <pc:spChg chg="add del">
          <ac:chgData name="Chirstine Lassen" userId="S::chilas01@vibkat.dk::9eb0254f-40dd-47e9-8de0-99fc84e05cab" providerId="AD" clId="Web-{3D8286BF-6F6E-A9D2-6854-5791F1C87D6B}" dt="2023-12-07T12:53:59.607" v="3"/>
          <ac:spMkLst>
            <pc:docMk/>
            <pc:sldMk cId="2517352932" sldId="260"/>
            <ac:spMk id="9" creationId="{2293296F-4C3A-4530-98F5-F83646ACE913}"/>
          </ac:spMkLst>
        </pc:spChg>
        <pc:spChg chg="add del">
          <ac:chgData name="Chirstine Lassen" userId="S::chilas01@vibkat.dk::9eb0254f-40dd-47e9-8de0-99fc84e05cab" providerId="AD" clId="Web-{3D8286BF-6F6E-A9D2-6854-5791F1C87D6B}" dt="2023-12-07T12:54:03.170" v="5"/>
          <ac:spMkLst>
            <pc:docMk/>
            <pc:sldMk cId="2517352932" sldId="260"/>
            <ac:spMk id="13" creationId="{F06127CE-6F15-49AE-9751-398F3AC67163}"/>
          </ac:spMkLst>
        </pc:spChg>
        <pc:spChg chg="add del">
          <ac:chgData name="Chirstine Lassen" userId="S::chilas01@vibkat.dk::9eb0254f-40dd-47e9-8de0-99fc84e05cab" providerId="AD" clId="Web-{3D8286BF-6F6E-A9D2-6854-5791F1C87D6B}" dt="2023-12-07T12:53:59.607" v="3"/>
          <ac:spMkLst>
            <pc:docMk/>
            <pc:sldMk cId="2517352932" sldId="260"/>
            <ac:spMk id="19" creationId="{916F6374-2300-41FF-BA7E-22FADCD95D3B}"/>
          </ac:spMkLst>
        </pc:spChg>
        <pc:spChg chg="add del">
          <ac:chgData name="Chirstine Lassen" userId="S::chilas01@vibkat.dk::9eb0254f-40dd-47e9-8de0-99fc84e05cab" providerId="AD" clId="Web-{3D8286BF-6F6E-A9D2-6854-5791F1C87D6B}" dt="2023-12-07T12:53:59.607" v="3"/>
          <ac:spMkLst>
            <pc:docMk/>
            <pc:sldMk cId="2517352932" sldId="260"/>
            <ac:spMk id="21" creationId="{90864D9E-0A0C-482E-86DE-9C4E729C38D7}"/>
          </ac:spMkLst>
        </pc:spChg>
        <pc:spChg chg="add del">
          <ac:chgData name="Chirstine Lassen" userId="S::chilas01@vibkat.dk::9eb0254f-40dd-47e9-8de0-99fc84e05cab" providerId="AD" clId="Web-{3D8286BF-6F6E-A9D2-6854-5791F1C87D6B}" dt="2023-12-07T12:54:03.170" v="5"/>
          <ac:spMkLst>
            <pc:docMk/>
            <pc:sldMk cId="2517352932" sldId="260"/>
            <ac:spMk id="31" creationId="{AE6FDE22-1F54-452D-A9BA-1BE9FDB53450}"/>
          </ac:spMkLst>
        </pc:spChg>
        <pc:spChg chg="add">
          <ac:chgData name="Chirstine Lassen" userId="S::chilas01@vibkat.dk::9eb0254f-40dd-47e9-8de0-99fc84e05cab" providerId="AD" clId="Web-{3D8286BF-6F6E-A9D2-6854-5791F1C87D6B}" dt="2023-12-07T12:54:03.186" v="6"/>
          <ac:spMkLst>
            <pc:docMk/>
            <pc:sldMk cId="2517352932" sldId="260"/>
            <ac:spMk id="35" creationId="{2293296F-4C3A-4530-98F5-F83646ACE913}"/>
          </ac:spMkLst>
        </pc:spChg>
        <pc:spChg chg="add">
          <ac:chgData name="Chirstine Lassen" userId="S::chilas01@vibkat.dk::9eb0254f-40dd-47e9-8de0-99fc84e05cab" providerId="AD" clId="Web-{3D8286BF-6F6E-A9D2-6854-5791F1C87D6B}" dt="2023-12-07T12:54:03.186" v="6"/>
          <ac:spMkLst>
            <pc:docMk/>
            <pc:sldMk cId="2517352932" sldId="260"/>
            <ac:spMk id="39" creationId="{916F6374-2300-41FF-BA7E-22FADCD95D3B}"/>
          </ac:spMkLst>
        </pc:spChg>
        <pc:spChg chg="add">
          <ac:chgData name="Chirstine Lassen" userId="S::chilas01@vibkat.dk::9eb0254f-40dd-47e9-8de0-99fc84e05cab" providerId="AD" clId="Web-{3D8286BF-6F6E-A9D2-6854-5791F1C87D6B}" dt="2023-12-07T12:54:03.186" v="6"/>
          <ac:spMkLst>
            <pc:docMk/>
            <pc:sldMk cId="2517352932" sldId="260"/>
            <ac:spMk id="40" creationId="{90864D9E-0A0C-482E-86DE-9C4E729C38D7}"/>
          </ac:spMkLst>
        </pc:spChg>
        <pc:grpChg chg="add del">
          <ac:chgData name="Chirstine Lassen" userId="S::chilas01@vibkat.dk::9eb0254f-40dd-47e9-8de0-99fc84e05cab" providerId="AD" clId="Web-{3D8286BF-6F6E-A9D2-6854-5791F1C87D6B}" dt="2023-12-07T12:53:59.607" v="3"/>
          <ac:grpSpMkLst>
            <pc:docMk/>
            <pc:sldMk cId="2517352932" sldId="260"/>
            <ac:grpSpMk id="11" creationId="{3914D2BD-3C47-433D-81FE-DC6C39595F0E}"/>
          </ac:grpSpMkLst>
        </pc:grpChg>
        <pc:grpChg chg="add del">
          <ac:chgData name="Chirstine Lassen" userId="S::chilas01@vibkat.dk::9eb0254f-40dd-47e9-8de0-99fc84e05cab" providerId="AD" clId="Web-{3D8286BF-6F6E-A9D2-6854-5791F1C87D6B}" dt="2023-12-07T12:54:03.170" v="5"/>
          <ac:grpSpMkLst>
            <pc:docMk/>
            <pc:sldMk cId="2517352932" sldId="260"/>
            <ac:grpSpMk id="15" creationId="{FCAB7548-8099-4066-AA4A-668904679008}"/>
          </ac:grpSpMkLst>
        </pc:grpChg>
        <pc:grpChg chg="add del">
          <ac:chgData name="Chirstine Lassen" userId="S::chilas01@vibkat.dk::9eb0254f-40dd-47e9-8de0-99fc84e05cab" providerId="AD" clId="Web-{3D8286BF-6F6E-A9D2-6854-5791F1C87D6B}" dt="2023-12-07T12:53:59.607" v="3"/>
          <ac:grpSpMkLst>
            <pc:docMk/>
            <pc:sldMk cId="2517352932" sldId="260"/>
            <ac:grpSpMk id="23" creationId="{3B97B3BA-6014-41E7-A9F7-95B407BFCC33}"/>
          </ac:grpSpMkLst>
        </pc:grpChg>
        <pc:grpChg chg="add">
          <ac:chgData name="Chirstine Lassen" userId="S::chilas01@vibkat.dk::9eb0254f-40dd-47e9-8de0-99fc84e05cab" providerId="AD" clId="Web-{3D8286BF-6F6E-A9D2-6854-5791F1C87D6B}" dt="2023-12-07T12:54:03.186" v="6"/>
          <ac:grpSpMkLst>
            <pc:docMk/>
            <pc:sldMk cId="2517352932" sldId="260"/>
            <ac:grpSpMk id="36" creationId="{3914D2BD-3C47-433D-81FE-DC6C39595F0E}"/>
          </ac:grpSpMkLst>
        </pc:grpChg>
        <pc:grpChg chg="add">
          <ac:chgData name="Chirstine Lassen" userId="S::chilas01@vibkat.dk::9eb0254f-40dd-47e9-8de0-99fc84e05cab" providerId="AD" clId="Web-{3D8286BF-6F6E-A9D2-6854-5791F1C87D6B}" dt="2023-12-07T12:54:03.186" v="6"/>
          <ac:grpSpMkLst>
            <pc:docMk/>
            <pc:sldMk cId="2517352932" sldId="260"/>
            <ac:grpSpMk id="41" creationId="{859EF20D-5821-4F54-BD14-AB7D16330F88}"/>
          </ac:grpSpMkLst>
        </pc:grpChg>
        <pc:picChg chg="add mod ord">
          <ac:chgData name="Chirstine Lassen" userId="S::chilas01@vibkat.dk::9eb0254f-40dd-47e9-8de0-99fc84e05cab" providerId="AD" clId="Web-{3D8286BF-6F6E-A9D2-6854-5791F1C87D6B}" dt="2023-12-07T12:54:03.186" v="6"/>
          <ac:picMkLst>
            <pc:docMk/>
            <pc:sldMk cId="2517352932" sldId="260"/>
            <ac:picMk id="4" creationId="{CFAB8739-ED17-EA69-E42F-6CEE5F209F39}"/>
          </ac:picMkLst>
        </pc:picChg>
      </pc:sldChg>
      <pc:sldChg chg="modNotes">
        <pc:chgData name="Chirstine Lassen" userId="S::chilas01@vibkat.dk::9eb0254f-40dd-47e9-8de0-99fc84e05cab" providerId="AD" clId="Web-{3D8286BF-6F6E-A9D2-6854-5791F1C87D6B}" dt="2023-12-07T13:40:16.045" v="178"/>
        <pc:sldMkLst>
          <pc:docMk/>
          <pc:sldMk cId="1968559138" sldId="262"/>
        </pc:sldMkLst>
      </pc:sldChg>
    </pc:docChg>
  </pc:docChgLst>
  <pc:docChgLst>
    <pc:chgData name="Szymon Kowalski" userId="b521510e-2496-4615-97b1-12a422de81dd" providerId="ADAL" clId="{41A5CD06-9A6A-4FCE-90E8-3C23CF831910}"/>
    <pc:docChg chg="custSel addSld modSld sldOrd">
      <pc:chgData name="Szymon Kowalski" userId="b521510e-2496-4615-97b1-12a422de81dd" providerId="ADAL" clId="{41A5CD06-9A6A-4FCE-90E8-3C23CF831910}" dt="2023-12-07T09:35:02.659" v="692" actId="20577"/>
      <pc:docMkLst>
        <pc:docMk/>
      </pc:docMkLst>
      <pc:sldChg chg="ord">
        <pc:chgData name="Szymon Kowalski" userId="b521510e-2496-4615-97b1-12a422de81dd" providerId="ADAL" clId="{41A5CD06-9A6A-4FCE-90E8-3C23CF831910}" dt="2023-12-07T09:09:13.423" v="1"/>
        <pc:sldMkLst>
          <pc:docMk/>
          <pc:sldMk cId="4129059780" sldId="257"/>
        </pc:sldMkLst>
      </pc:sldChg>
      <pc:sldChg chg="modSp mod">
        <pc:chgData name="Szymon Kowalski" userId="b521510e-2496-4615-97b1-12a422de81dd" providerId="ADAL" clId="{41A5CD06-9A6A-4FCE-90E8-3C23CF831910}" dt="2023-12-07T09:09:54.623" v="19" actId="20577"/>
        <pc:sldMkLst>
          <pc:docMk/>
          <pc:sldMk cId="3051524857" sldId="259"/>
        </pc:sldMkLst>
        <pc:spChg chg="mod">
          <ac:chgData name="Szymon Kowalski" userId="b521510e-2496-4615-97b1-12a422de81dd" providerId="ADAL" clId="{41A5CD06-9A6A-4FCE-90E8-3C23CF831910}" dt="2023-12-07T09:09:54.623" v="19" actId="20577"/>
          <ac:spMkLst>
            <pc:docMk/>
            <pc:sldMk cId="3051524857" sldId="259"/>
            <ac:spMk id="2" creationId="{CA957BFC-7BE8-999A-DB35-9731D132C477}"/>
          </ac:spMkLst>
        </pc:spChg>
      </pc:sldChg>
      <pc:sldChg chg="modSp new mod ord">
        <pc:chgData name="Szymon Kowalski" userId="b521510e-2496-4615-97b1-12a422de81dd" providerId="ADAL" clId="{41A5CD06-9A6A-4FCE-90E8-3C23CF831910}" dt="2023-12-07T09:09:46.922" v="9"/>
        <pc:sldMkLst>
          <pc:docMk/>
          <pc:sldMk cId="2517352932" sldId="260"/>
        </pc:sldMkLst>
        <pc:spChg chg="mod">
          <ac:chgData name="Szymon Kowalski" userId="b521510e-2496-4615-97b1-12a422de81dd" providerId="ADAL" clId="{41A5CD06-9A6A-4FCE-90E8-3C23CF831910}" dt="2023-12-07T09:09:43.949" v="7" actId="20577"/>
          <ac:spMkLst>
            <pc:docMk/>
            <pc:sldMk cId="2517352932" sldId="260"/>
            <ac:spMk id="2" creationId="{687D22D9-6034-E3B5-A1F7-F124422A8137}"/>
          </ac:spMkLst>
        </pc:spChg>
      </pc:sldChg>
      <pc:sldChg chg="addSp delSp modSp new mod setBg modNotesTx">
        <pc:chgData name="Szymon Kowalski" userId="b521510e-2496-4615-97b1-12a422de81dd" providerId="ADAL" clId="{41A5CD06-9A6A-4FCE-90E8-3C23CF831910}" dt="2023-12-07T09:35:02.659" v="692" actId="20577"/>
        <pc:sldMkLst>
          <pc:docMk/>
          <pc:sldMk cId="3849280828" sldId="261"/>
        </pc:sldMkLst>
        <pc:spChg chg="mod">
          <ac:chgData name="Szymon Kowalski" userId="b521510e-2496-4615-97b1-12a422de81dd" providerId="ADAL" clId="{41A5CD06-9A6A-4FCE-90E8-3C23CF831910}" dt="2023-12-07T09:20:00.649" v="372" actId="26606"/>
          <ac:spMkLst>
            <pc:docMk/>
            <pc:sldMk cId="3849280828" sldId="261"/>
            <ac:spMk id="2" creationId="{0F9FF8EF-02BA-FC0D-343D-96E9FC32F723}"/>
          </ac:spMkLst>
        </pc:spChg>
        <pc:spChg chg="mod">
          <ac:chgData name="Szymon Kowalski" userId="b521510e-2496-4615-97b1-12a422de81dd" providerId="ADAL" clId="{41A5CD06-9A6A-4FCE-90E8-3C23CF831910}" dt="2023-12-07T09:20:00.649" v="372" actId="26606"/>
          <ac:spMkLst>
            <pc:docMk/>
            <pc:sldMk cId="3849280828" sldId="261"/>
            <ac:spMk id="3" creationId="{650F3581-7D78-FF1A-08CD-7BEB74F8B1B2}"/>
          </ac:spMkLst>
        </pc:spChg>
        <pc:spChg chg="add">
          <ac:chgData name="Szymon Kowalski" userId="b521510e-2496-4615-97b1-12a422de81dd" providerId="ADAL" clId="{41A5CD06-9A6A-4FCE-90E8-3C23CF831910}" dt="2023-12-07T09:20:00.649" v="372" actId="26606"/>
          <ac:spMkLst>
            <pc:docMk/>
            <pc:sldMk cId="3849280828" sldId="261"/>
            <ac:spMk id="10" creationId="{CF10C978-51B5-420C-9A05-C8F194EACAC3}"/>
          </ac:spMkLst>
        </pc:spChg>
        <pc:spChg chg="add">
          <ac:chgData name="Szymon Kowalski" userId="b521510e-2496-4615-97b1-12a422de81dd" providerId="ADAL" clId="{41A5CD06-9A6A-4FCE-90E8-3C23CF831910}" dt="2023-12-07T09:20:00.649" v="372" actId="26606"/>
          <ac:spMkLst>
            <pc:docMk/>
            <pc:sldMk cId="3849280828" sldId="261"/>
            <ac:spMk id="12" creationId="{28D34D1C-4E49-4D32-96F1-E49CEBBF86E0}"/>
          </ac:spMkLst>
        </pc:spChg>
        <pc:grpChg chg="add">
          <ac:chgData name="Szymon Kowalski" userId="b521510e-2496-4615-97b1-12a422de81dd" providerId="ADAL" clId="{41A5CD06-9A6A-4FCE-90E8-3C23CF831910}" dt="2023-12-07T09:20:00.649" v="372" actId="26606"/>
          <ac:grpSpMkLst>
            <pc:docMk/>
            <pc:sldMk cId="3849280828" sldId="261"/>
            <ac:grpSpMk id="14" creationId="{6EDBC9C2-2A39-44A2-9D95-D1DE9E2B127D}"/>
          </ac:grpSpMkLst>
        </pc:grpChg>
        <pc:picChg chg="add del mod">
          <ac:chgData name="Szymon Kowalski" userId="b521510e-2496-4615-97b1-12a422de81dd" providerId="ADAL" clId="{41A5CD06-9A6A-4FCE-90E8-3C23CF831910}" dt="2023-12-07T09:19:21.887" v="370" actId="478"/>
          <ac:picMkLst>
            <pc:docMk/>
            <pc:sldMk cId="3849280828" sldId="261"/>
            <ac:picMk id="4" creationId="{B5C8C8BB-CB94-7629-F588-8B7062D7B8E4}"/>
          </ac:picMkLst>
        </pc:picChg>
        <pc:picChg chg="add mod">
          <ac:chgData name="Szymon Kowalski" userId="b521510e-2496-4615-97b1-12a422de81dd" providerId="ADAL" clId="{41A5CD06-9A6A-4FCE-90E8-3C23CF831910}" dt="2023-12-07T09:20:02.715" v="374" actId="962"/>
          <ac:picMkLst>
            <pc:docMk/>
            <pc:sldMk cId="3849280828" sldId="261"/>
            <ac:picMk id="5" creationId="{B7A191C5-050C-8F82-5A3D-D1E1D2B02DB5}"/>
          </ac:picMkLst>
        </pc:picChg>
        <pc:cxnChg chg="add">
          <ac:chgData name="Szymon Kowalski" userId="b521510e-2496-4615-97b1-12a422de81dd" providerId="ADAL" clId="{41A5CD06-9A6A-4FCE-90E8-3C23CF831910}" dt="2023-12-07T09:20:00.649" v="372" actId="26606"/>
          <ac:cxnSpMkLst>
            <pc:docMk/>
            <pc:sldMk cId="3849280828" sldId="261"/>
            <ac:cxnSpMk id="20" creationId="{E32B0B7D-C67A-4103-B2F0-ACE40BD56D02}"/>
          </ac:cxnSpMkLst>
        </pc:cxnChg>
      </pc:sldChg>
    </pc:docChg>
  </pc:docChgLst>
  <pc:docChgLst>
    <pc:chgData name="Amalie Groot" userId="9260e26d-db59-4191-9b46-7cd6cdb5b6d2" providerId="ADAL" clId="{35F3D60A-F9F7-DB44-905F-C34A3ACDDAB8}"/>
    <pc:docChg chg="custSel modSld">
      <pc:chgData name="Amalie Groot" userId="9260e26d-db59-4191-9b46-7cd6cdb5b6d2" providerId="ADAL" clId="{35F3D60A-F9F7-DB44-905F-C34A3ACDDAB8}" dt="2023-12-07T13:04:41.534" v="853" actId="20577"/>
      <pc:docMkLst>
        <pc:docMk/>
      </pc:docMkLst>
      <pc:sldChg chg="addSp delSp modSp mod setBg modNotesTx">
        <pc:chgData name="Amalie Groot" userId="9260e26d-db59-4191-9b46-7cd6cdb5b6d2" providerId="ADAL" clId="{35F3D60A-F9F7-DB44-905F-C34A3ACDDAB8}" dt="2023-12-07T13:04:41.534" v="853" actId="20577"/>
        <pc:sldMkLst>
          <pc:docMk/>
          <pc:sldMk cId="4129059780" sldId="257"/>
        </pc:sldMkLst>
        <pc:spChg chg="mod">
          <ac:chgData name="Amalie Groot" userId="9260e26d-db59-4191-9b46-7cd6cdb5b6d2" providerId="ADAL" clId="{35F3D60A-F9F7-DB44-905F-C34A3ACDDAB8}" dt="2023-12-07T12:58:46.015" v="707" actId="26606"/>
          <ac:spMkLst>
            <pc:docMk/>
            <pc:sldMk cId="4129059780" sldId="257"/>
            <ac:spMk id="2" creationId="{FBC51716-7F57-D01C-9AC7-63262B257DCA}"/>
          </ac:spMkLst>
        </pc:spChg>
        <pc:spChg chg="del">
          <ac:chgData name="Amalie Groot" userId="9260e26d-db59-4191-9b46-7cd6cdb5b6d2" providerId="ADAL" clId="{35F3D60A-F9F7-DB44-905F-C34A3ACDDAB8}" dt="2023-12-07T12:58:40.501" v="706"/>
          <ac:spMkLst>
            <pc:docMk/>
            <pc:sldMk cId="4129059780" sldId="257"/>
            <ac:spMk id="3" creationId="{B33B3036-D716-2FD6-31D8-AEBA77B3A524}"/>
          </ac:spMkLst>
        </pc:spChg>
        <pc:spChg chg="add mod">
          <ac:chgData name="Amalie Groot" userId="9260e26d-db59-4191-9b46-7cd6cdb5b6d2" providerId="ADAL" clId="{35F3D60A-F9F7-DB44-905F-C34A3ACDDAB8}" dt="2023-12-07T13:04:41.534" v="853" actId="20577"/>
          <ac:spMkLst>
            <pc:docMk/>
            <pc:sldMk cId="4129059780" sldId="257"/>
            <ac:spMk id="1030" creationId="{615089C9-136C-713E-65C1-20974DF2411E}"/>
          </ac:spMkLst>
        </pc:spChg>
        <pc:spChg chg="add">
          <ac:chgData name="Amalie Groot" userId="9260e26d-db59-4191-9b46-7cd6cdb5b6d2" providerId="ADAL" clId="{35F3D60A-F9F7-DB44-905F-C34A3ACDDAB8}" dt="2023-12-07T12:58:46.015" v="707" actId="26606"/>
          <ac:spMkLst>
            <pc:docMk/>
            <pc:sldMk cId="4129059780" sldId="257"/>
            <ac:spMk id="1033" creationId="{059AD101-BC08-433A-AD99-409B66C2D2A7}"/>
          </ac:spMkLst>
        </pc:spChg>
        <pc:spChg chg="add">
          <ac:chgData name="Amalie Groot" userId="9260e26d-db59-4191-9b46-7cd6cdb5b6d2" providerId="ADAL" clId="{35F3D60A-F9F7-DB44-905F-C34A3ACDDAB8}" dt="2023-12-07T12:58:46.015" v="707" actId="26606"/>
          <ac:spMkLst>
            <pc:docMk/>
            <pc:sldMk cId="4129059780" sldId="257"/>
            <ac:spMk id="1035" creationId="{3E788242-4E16-4277-AC99-8601B722B507}"/>
          </ac:spMkLst>
        </pc:spChg>
        <pc:grpChg chg="add">
          <ac:chgData name="Amalie Groot" userId="9260e26d-db59-4191-9b46-7cd6cdb5b6d2" providerId="ADAL" clId="{35F3D60A-F9F7-DB44-905F-C34A3ACDDAB8}" dt="2023-12-07T12:58:46.015" v="707" actId="26606"/>
          <ac:grpSpMkLst>
            <pc:docMk/>
            <pc:sldMk cId="4129059780" sldId="257"/>
            <ac:grpSpMk id="1037" creationId="{87CB8D36-9DE0-44D4-B67A-16D4F212136D}"/>
          </ac:grpSpMkLst>
        </pc:grpChg>
        <pc:picChg chg="add mod">
          <ac:chgData name="Amalie Groot" userId="9260e26d-db59-4191-9b46-7cd6cdb5b6d2" providerId="ADAL" clId="{35F3D60A-F9F7-DB44-905F-C34A3ACDDAB8}" dt="2023-12-07T12:58:46.015" v="707" actId="26606"/>
          <ac:picMkLst>
            <pc:docMk/>
            <pc:sldMk cId="4129059780" sldId="257"/>
            <ac:picMk id="1026" creationId="{E2094BF4-101C-2C71-BB68-F36CD96AFBC3}"/>
          </ac:picMkLst>
        </pc:picChg>
      </pc:sldChg>
    </pc:docChg>
  </pc:docChgLst>
  <pc:docChgLst>
    <pc:chgData name="Gæstebruger" userId="S::urn:spo:anon#fb73c5f882ad955776485872e5d1163d11669b31d602a729da4709015f666289::" providerId="AD" clId="Web-{1622715C-FF83-4095-9FFD-C265965476FF}"/>
    <pc:docChg chg="addSld modSld">
      <pc:chgData name="Gæstebruger" userId="S::urn:spo:anon#fb73c5f882ad955776485872e5d1163d11669b31d602a729da4709015f666289::" providerId="AD" clId="Web-{1622715C-FF83-4095-9FFD-C265965476FF}" dt="2023-12-07T13:07:15.370" v="892"/>
      <pc:docMkLst>
        <pc:docMk/>
      </pc:docMkLst>
      <pc:sldChg chg="modSp">
        <pc:chgData name="Gæstebruger" userId="S::urn:spo:anon#fb73c5f882ad955776485872e5d1163d11669b31d602a729da4709015f666289::" providerId="AD" clId="Web-{1622715C-FF83-4095-9FFD-C265965476FF}" dt="2023-12-07T09:10:01.911" v="1" actId="20577"/>
        <pc:sldMkLst>
          <pc:docMk/>
          <pc:sldMk cId="4129059780" sldId="257"/>
        </pc:sldMkLst>
        <pc:spChg chg="mod">
          <ac:chgData name="Gæstebruger" userId="S::urn:spo:anon#fb73c5f882ad955776485872e5d1163d11669b31d602a729da4709015f666289::" providerId="AD" clId="Web-{1622715C-FF83-4095-9FFD-C265965476FF}" dt="2023-12-07T09:10:01.911" v="1" actId="20577"/>
          <ac:spMkLst>
            <pc:docMk/>
            <pc:sldMk cId="4129059780" sldId="257"/>
            <ac:spMk id="2" creationId="{FBC51716-7F57-D01C-9AC7-63262B257DCA}"/>
          </ac:spMkLst>
        </pc:spChg>
      </pc:sldChg>
      <pc:sldChg chg="addSp modSp new mod setBg modNotes">
        <pc:chgData name="Gæstebruger" userId="S::urn:spo:anon#fb73c5f882ad955776485872e5d1163d11669b31d602a729da4709015f666289::" providerId="AD" clId="Web-{1622715C-FF83-4095-9FFD-C265965476FF}" dt="2023-12-07T13:07:15.370" v="892"/>
        <pc:sldMkLst>
          <pc:docMk/>
          <pc:sldMk cId="3051524857" sldId="259"/>
        </pc:sldMkLst>
        <pc:spChg chg="mod">
          <ac:chgData name="Gæstebruger" userId="S::urn:spo:anon#fb73c5f882ad955776485872e5d1163d11669b31d602a729da4709015f666289::" providerId="AD" clId="Web-{1622715C-FF83-4095-9FFD-C265965476FF}" dt="2023-12-07T13:07:15.370" v="892"/>
          <ac:spMkLst>
            <pc:docMk/>
            <pc:sldMk cId="3051524857" sldId="259"/>
            <ac:spMk id="2" creationId="{CA957BFC-7BE8-999A-DB35-9731D132C477}"/>
          </ac:spMkLst>
        </pc:spChg>
        <pc:spChg chg="mod">
          <ac:chgData name="Gæstebruger" userId="S::urn:spo:anon#fb73c5f882ad955776485872e5d1163d11669b31d602a729da4709015f666289::" providerId="AD" clId="Web-{1622715C-FF83-4095-9FFD-C265965476FF}" dt="2023-12-07T13:07:15.370" v="892"/>
          <ac:spMkLst>
            <pc:docMk/>
            <pc:sldMk cId="3051524857" sldId="259"/>
            <ac:spMk id="3" creationId="{CDE84133-4584-3455-396B-116AD855EACA}"/>
          </ac:spMkLst>
        </pc:spChg>
        <pc:spChg chg="add">
          <ac:chgData name="Gæstebruger" userId="S::urn:spo:anon#fb73c5f882ad955776485872e5d1163d11669b31d602a729da4709015f666289::" providerId="AD" clId="Web-{1622715C-FF83-4095-9FFD-C265965476FF}" dt="2023-12-07T13:07:15.370" v="892"/>
          <ac:spMkLst>
            <pc:docMk/>
            <pc:sldMk cId="3051524857" sldId="259"/>
            <ac:spMk id="9" creationId="{AE6FDE22-1F54-452D-A9BA-1BE9FDB53450}"/>
          </ac:spMkLst>
        </pc:spChg>
        <pc:spChg chg="add">
          <ac:chgData name="Gæstebruger" userId="S::urn:spo:anon#fb73c5f882ad955776485872e5d1163d11669b31d602a729da4709015f666289::" providerId="AD" clId="Web-{1622715C-FF83-4095-9FFD-C265965476FF}" dt="2023-12-07T13:07:15.370" v="892"/>
          <ac:spMkLst>
            <pc:docMk/>
            <pc:sldMk cId="3051524857" sldId="259"/>
            <ac:spMk id="11" creationId="{F06127CE-6F15-49AE-9751-398F3AC67163}"/>
          </ac:spMkLst>
        </pc:spChg>
        <pc:grpChg chg="add">
          <ac:chgData name="Gæstebruger" userId="S::urn:spo:anon#fb73c5f882ad955776485872e5d1163d11669b31d602a729da4709015f666289::" providerId="AD" clId="Web-{1622715C-FF83-4095-9FFD-C265965476FF}" dt="2023-12-07T13:07:15.370" v="892"/>
          <ac:grpSpMkLst>
            <pc:docMk/>
            <pc:sldMk cId="3051524857" sldId="259"/>
            <ac:grpSpMk id="13" creationId="{AF569553-A9EF-4DFD-8655-83E8E371E1AD}"/>
          </ac:grpSpMkLst>
        </pc:grpChg>
        <pc:picChg chg="add mod">
          <ac:chgData name="Gæstebruger" userId="S::urn:spo:anon#fb73c5f882ad955776485872e5d1163d11669b31d602a729da4709015f666289::" providerId="AD" clId="Web-{1622715C-FF83-4095-9FFD-C265965476FF}" dt="2023-12-07T13:07:15.370" v="892"/>
          <ac:picMkLst>
            <pc:docMk/>
            <pc:sldMk cId="3051524857" sldId="259"/>
            <ac:picMk id="4" creationId="{25A3ECE9-3ACE-5263-6A23-336A96130DB4}"/>
          </ac:picMkLst>
        </pc:picChg>
      </pc:sldChg>
    </pc:docChg>
  </pc:docChgLst>
  <pc:docChgLst>
    <pc:chgData name="Chirstine Lassen" userId="S::chilas01@vibkat.dk::9eb0254f-40dd-47e9-8de0-99fc84e05cab" providerId="AD" clId="Web-{CA5C68B8-DB27-D97D-5781-600BD27ED6E7}"/>
    <pc:docChg chg="modSld">
      <pc:chgData name="Chirstine Lassen" userId="S::chilas01@vibkat.dk::9eb0254f-40dd-47e9-8de0-99fc84e05cab" providerId="AD" clId="Web-{CA5C68B8-DB27-D97D-5781-600BD27ED6E7}" dt="2023-12-07T09:34:50.526" v="1033"/>
      <pc:docMkLst>
        <pc:docMk/>
      </pc:docMkLst>
      <pc:sldChg chg="modNotes">
        <pc:chgData name="Chirstine Lassen" userId="S::chilas01@vibkat.dk::9eb0254f-40dd-47e9-8de0-99fc84e05cab" providerId="AD" clId="Web-{CA5C68B8-DB27-D97D-5781-600BD27ED6E7}" dt="2023-12-07T09:26:05.714" v="552"/>
        <pc:sldMkLst>
          <pc:docMk/>
          <pc:sldMk cId="2517352932" sldId="260"/>
        </pc:sldMkLst>
      </pc:sldChg>
      <pc:sldChg chg="modNotes">
        <pc:chgData name="Chirstine Lassen" userId="S::chilas01@vibkat.dk::9eb0254f-40dd-47e9-8de0-99fc84e05cab" providerId="AD" clId="Web-{CA5C68B8-DB27-D97D-5781-600BD27ED6E7}" dt="2023-12-07T09:34:50.526" v="1033"/>
        <pc:sldMkLst>
          <pc:docMk/>
          <pc:sldMk cId="1968559138" sldId="262"/>
        </pc:sldMkLst>
      </pc:sldChg>
    </pc:docChg>
  </pc:docChgLst>
  <pc:docChgLst>
    <pc:chgData name="Szymon Kowalski" userId="b521510e-2496-4615-97b1-12a422de81dd" providerId="ADAL" clId="{9CA0A08E-A345-465D-A407-0FA55E28D7BC}"/>
    <pc:docChg chg="custSel modSld">
      <pc:chgData name="Szymon Kowalski" userId="b521510e-2496-4615-97b1-12a422de81dd" providerId="ADAL" clId="{9CA0A08E-A345-465D-A407-0FA55E28D7BC}" dt="2023-12-07T12:59:32.381" v="283" actId="20577"/>
      <pc:docMkLst>
        <pc:docMk/>
      </pc:docMkLst>
      <pc:sldChg chg="modSp mod">
        <pc:chgData name="Szymon Kowalski" userId="b521510e-2496-4615-97b1-12a422de81dd" providerId="ADAL" clId="{9CA0A08E-A345-465D-A407-0FA55E28D7BC}" dt="2023-12-07T12:59:32.381" v="283" actId="20577"/>
        <pc:sldMkLst>
          <pc:docMk/>
          <pc:sldMk cId="4242613687" sldId="256"/>
        </pc:sldMkLst>
        <pc:spChg chg="mod">
          <ac:chgData name="Szymon Kowalski" userId="b521510e-2496-4615-97b1-12a422de81dd" providerId="ADAL" clId="{9CA0A08E-A345-465D-A407-0FA55E28D7BC}" dt="2023-12-07T12:59:32.381" v="283" actId="20577"/>
          <ac:spMkLst>
            <pc:docMk/>
            <pc:sldMk cId="4242613687" sldId="256"/>
            <ac:spMk id="2" creationId="{76B5F3D6-2DA5-31E0-0DDE-0F41D9A4F54D}"/>
          </ac:spMkLst>
        </pc:spChg>
      </pc:sldChg>
      <pc:sldChg chg="modSp mod modNotesTx">
        <pc:chgData name="Szymon Kowalski" userId="b521510e-2496-4615-97b1-12a422de81dd" providerId="ADAL" clId="{9CA0A08E-A345-465D-A407-0FA55E28D7BC}" dt="2023-12-07T12:56:46.468" v="281" actId="20577"/>
        <pc:sldMkLst>
          <pc:docMk/>
          <pc:sldMk cId="3849280828" sldId="261"/>
        </pc:sldMkLst>
        <pc:spChg chg="mod">
          <ac:chgData name="Szymon Kowalski" userId="b521510e-2496-4615-97b1-12a422de81dd" providerId="ADAL" clId="{9CA0A08E-A345-465D-A407-0FA55E28D7BC}" dt="2023-12-07T12:56:46.468" v="281" actId="20577"/>
          <ac:spMkLst>
            <pc:docMk/>
            <pc:sldMk cId="3849280828" sldId="261"/>
            <ac:spMk id="3" creationId="{650F3581-7D78-FF1A-08CD-7BEB74F8B1B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E04AE-72CF-224D-A3E0-7F87A08E3B1D}" type="datetimeFigureOut">
              <a:rPr lang="da-DK" smtClean="0"/>
              <a:t>07-12-2023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0694-C0C4-ED4A-B6B7-743545982F22}" type="slidenum">
              <a:rPr lang="da-DK" smtClean="0"/>
              <a:t>‹#›</a:t>
            </a:fld>
            <a:endParaRPr lang="da-DK"/>
          </a:p>
        </p:txBody>
      </p:sp>
    </p:spTree>
    <p:extLst>
      <p:ext uri="{BB962C8B-B14F-4D97-AF65-F5344CB8AC3E}">
        <p14:creationId xmlns:p14="http://schemas.microsoft.com/office/powerpoint/2010/main" val="406504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err="1">
                <a:cs typeface="Calibri"/>
              </a:rPr>
              <a:t>Genneral</a:t>
            </a:r>
            <a:r>
              <a:rPr lang="da-DK">
                <a:cs typeface="Calibri"/>
              </a:rPr>
              <a:t> slave</a:t>
            </a:r>
          </a:p>
          <a:p>
            <a:r>
              <a:rPr lang="da-DK">
                <a:cs typeface="Calibri"/>
              </a:rPr>
              <a:t>-er blevet fanget fra fx et land de har </a:t>
            </a:r>
            <a:r>
              <a:rPr lang="da-DK" err="1">
                <a:cs typeface="Calibri"/>
              </a:rPr>
              <a:t>errobreede</a:t>
            </a:r>
            <a:r>
              <a:rPr lang="da-DK">
                <a:cs typeface="Calibri"/>
              </a:rPr>
              <a:t> og solgt og mere udlærte blev solgt for mere end de andre</a:t>
            </a:r>
          </a:p>
          <a:p>
            <a:r>
              <a:rPr lang="da-DK">
                <a:cs typeface="Calibri"/>
              </a:rPr>
              <a:t>Romerne så slaverne som redskaber og de havde den samme stand (de var nogle </a:t>
            </a:r>
            <a:r>
              <a:rPr lang="da-DK" err="1">
                <a:cs typeface="Calibri"/>
              </a:rPr>
              <a:t>andes</a:t>
            </a:r>
            <a:r>
              <a:rPr lang="da-DK">
                <a:cs typeface="Calibri"/>
              </a:rPr>
              <a:t> </a:t>
            </a:r>
            <a:r>
              <a:rPr lang="da-DK" err="1">
                <a:cs typeface="Calibri"/>
              </a:rPr>
              <a:t>egendom</a:t>
            </a:r>
            <a:r>
              <a:rPr lang="da-DK">
                <a:cs typeface="Calibri"/>
              </a:rPr>
              <a:t>) men de havde forskellige social "niveau". De romerske slaver var meget forskellige de </a:t>
            </a:r>
            <a:r>
              <a:rPr lang="da-DK" err="1">
                <a:cs typeface="Calibri"/>
              </a:rPr>
              <a:t>hvade</a:t>
            </a:r>
            <a:r>
              <a:rPr lang="da-DK">
                <a:cs typeface="Calibri"/>
              </a:rPr>
              <a:t> forskellige </a:t>
            </a:r>
            <a:r>
              <a:rPr lang="da-DK" err="1">
                <a:cs typeface="Calibri"/>
              </a:rPr>
              <a:t>kulture</a:t>
            </a:r>
            <a:r>
              <a:rPr lang="da-DK">
                <a:cs typeface="Calibri"/>
              </a:rPr>
              <a:t> sprog og </a:t>
            </a:r>
            <a:r>
              <a:rPr lang="da-DK" err="1">
                <a:cs typeface="Calibri"/>
              </a:rPr>
              <a:t>udsene</a:t>
            </a:r>
            <a:r>
              <a:rPr lang="da-DK">
                <a:cs typeface="Calibri"/>
              </a:rPr>
              <a:t>, slev om romerne var brutale og kyniske var de ikke racistiske.</a:t>
            </a:r>
          </a:p>
          <a:p>
            <a:endParaRPr lang="da-DK">
              <a:cs typeface="Calibri"/>
            </a:endParaRPr>
          </a:p>
          <a:p>
            <a:endParaRPr lang="da-DK"/>
          </a:p>
        </p:txBody>
      </p:sp>
      <p:sp>
        <p:nvSpPr>
          <p:cNvPr id="4" name="Pladsholder til slidenummer 3"/>
          <p:cNvSpPr>
            <a:spLocks noGrp="1"/>
          </p:cNvSpPr>
          <p:nvPr>
            <p:ph type="sldNum" sz="quarter" idx="5"/>
          </p:nvPr>
        </p:nvSpPr>
        <p:spPr/>
        <p:txBody>
          <a:bodyPr/>
          <a:lstStyle/>
          <a:p>
            <a:fld id="{50E90694-C0C4-ED4A-B6B7-743545982F22}" type="slidenum">
              <a:rPr lang="da-DK" smtClean="0"/>
              <a:t>2</a:t>
            </a:fld>
            <a:endParaRPr lang="da-DK"/>
          </a:p>
        </p:txBody>
      </p:sp>
    </p:spTree>
    <p:extLst>
      <p:ext uri="{BB962C8B-B14F-4D97-AF65-F5344CB8AC3E}">
        <p14:creationId xmlns:p14="http://schemas.microsoft.com/office/powerpoint/2010/main" val="141503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cs typeface="Calibri"/>
              </a:rPr>
              <a:t>Mine slaver var de laveste af de laveste. Der var rigtig mange slaver der arbejde i miner og det var set som en dødsdom, da det var meget farligt at arbejde i minerne, fordi de blev udsat for støv og giftige stoffer. </a:t>
            </a:r>
          </a:p>
          <a:p>
            <a:r>
              <a:rPr lang="da-DK">
                <a:cs typeface="Calibri"/>
              </a:rPr>
              <a:t>De fleste slaver blev sendt der ned som dom for fx oprør og andre blev købt for at arbejde der nede. De havde ingen frihed, men havde ret til en opsparing men de havde ikke mulighed for at tjene penge til nogensinde at købe sig fri.</a:t>
            </a:r>
          </a:p>
        </p:txBody>
      </p:sp>
      <p:sp>
        <p:nvSpPr>
          <p:cNvPr id="4" name="Pladsholder til slidenummer 3"/>
          <p:cNvSpPr>
            <a:spLocks noGrp="1"/>
          </p:cNvSpPr>
          <p:nvPr>
            <p:ph type="sldNum" sz="quarter" idx="5"/>
          </p:nvPr>
        </p:nvSpPr>
        <p:spPr/>
        <p:txBody>
          <a:bodyPr/>
          <a:lstStyle/>
          <a:p>
            <a:fld id="{50E90694-C0C4-ED4A-B6B7-743545982F22}" type="slidenum">
              <a:rPr lang="da-DK" smtClean="0"/>
              <a:t>3</a:t>
            </a:fld>
            <a:endParaRPr lang="da-DK"/>
          </a:p>
        </p:txBody>
      </p:sp>
    </p:spTree>
    <p:extLst>
      <p:ext uri="{BB962C8B-B14F-4D97-AF65-F5344CB8AC3E}">
        <p14:creationId xmlns:p14="http://schemas.microsoft.com/office/powerpoint/2010/main" val="75601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Olivia</a:t>
            </a:r>
          </a:p>
          <a:p>
            <a:r>
              <a:rPr lang="da-DK"/>
              <a:t>- Langt den største gruppe af slaver var boneslaver </a:t>
            </a:r>
          </a:p>
          <a:p>
            <a:r>
              <a:rPr lang="da-DK"/>
              <a:t>- bondeslaver var brugt til holde holde gården pæn, det deres arbejde for det meste bestod af var at fodre dyrene, høste, og måske også lave mad. Og meget mere</a:t>
            </a:r>
          </a:p>
          <a:p>
            <a:r>
              <a:rPr lang="da-DK"/>
              <a:t>- grunden til at en bonde ville købe slaver var så de kunne lave arbejdet og boden, kunne fokusere sig om sin politiske karriere i storbyen.</a:t>
            </a:r>
          </a:p>
          <a:p>
            <a:r>
              <a:rPr lang="da-DK" sz="1800">
                <a:solidFill>
                  <a:srgbClr val="000000"/>
                </a:solidFill>
                <a:effectLst/>
                <a:latin typeface="Times New Roman" panose="02020603050405020304" pitchFamily="18" charset="0"/>
              </a:rPr>
              <a:t>- De almindelige landbrugsslaver havde et</a:t>
            </a:r>
            <a:endParaRPr lang="da-DK" sz="1800">
              <a:solidFill>
                <a:srgbClr val="000000"/>
              </a:solidFill>
              <a:effectLst/>
              <a:latin typeface="Calibri" panose="020F0502020204030204" pitchFamily="34" charset="0"/>
            </a:endParaRPr>
          </a:p>
          <a:p>
            <a:r>
              <a:rPr lang="da-DK" sz="1800">
                <a:solidFill>
                  <a:srgbClr val="000000"/>
                </a:solidFill>
                <a:effectLst/>
                <a:latin typeface="Times New Roman" panose="02020603050405020304" pitchFamily="18" charset="0"/>
              </a:rPr>
              <a:t>liv, der mindede om bondens: hårdt og slidsomt arbejde, der fulgte årets gang. </a:t>
            </a:r>
          </a:p>
          <a:p>
            <a:r>
              <a:rPr lang="da-DK" sz="1800">
                <a:solidFill>
                  <a:srgbClr val="000000"/>
                </a:solidFill>
                <a:effectLst/>
                <a:latin typeface="Times New Roman" panose="02020603050405020304" pitchFamily="18" charset="0"/>
              </a:rPr>
              <a:t>Men i modsætning til bonden var de ufri; de blev straffet, hvis de</a:t>
            </a:r>
          </a:p>
          <a:p>
            <a:r>
              <a:rPr lang="da-DK" sz="1800">
                <a:solidFill>
                  <a:srgbClr val="000000"/>
                </a:solidFill>
                <a:effectLst/>
                <a:latin typeface="Times New Roman" panose="02020603050405020304" pitchFamily="18" charset="0"/>
              </a:rPr>
              <a:t>ikke lavede nok, og nogle har endda været lænket sammen.</a:t>
            </a:r>
          </a:p>
          <a:p>
            <a:pPr marL="342900" marR="0">
              <a:spcBef>
                <a:spcPts val="0"/>
              </a:spcBef>
              <a:spcAft>
                <a:spcPts val="0"/>
              </a:spcAft>
            </a:pPr>
            <a:r>
              <a:rPr lang="da-DK" sz="1800">
                <a:solidFill>
                  <a:srgbClr val="000000"/>
                </a:solidFill>
                <a:effectLst/>
                <a:latin typeface="Times New Roman" panose="02020603050405020304" pitchFamily="18" charset="0"/>
              </a:rPr>
              <a:t> </a:t>
            </a:r>
          </a:p>
          <a:p>
            <a:endParaRPr lang="da-DK"/>
          </a:p>
        </p:txBody>
      </p:sp>
      <p:sp>
        <p:nvSpPr>
          <p:cNvPr id="4" name="Pladsholder til slidenummer 3"/>
          <p:cNvSpPr>
            <a:spLocks noGrp="1"/>
          </p:cNvSpPr>
          <p:nvPr>
            <p:ph type="sldNum" sz="quarter" idx="5"/>
          </p:nvPr>
        </p:nvSpPr>
        <p:spPr/>
        <p:txBody>
          <a:bodyPr/>
          <a:lstStyle/>
          <a:p>
            <a:fld id="{50E90694-C0C4-ED4A-B6B7-743545982F22}" type="slidenum">
              <a:rPr lang="da-DK" smtClean="0"/>
              <a:t>4</a:t>
            </a:fld>
            <a:endParaRPr lang="da-DK"/>
          </a:p>
        </p:txBody>
      </p:sp>
    </p:spTree>
    <p:extLst>
      <p:ext uri="{BB962C8B-B14F-4D97-AF65-F5344CB8AC3E}">
        <p14:creationId xmlns:p14="http://schemas.microsoft.com/office/powerpoint/2010/main" val="285718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Sofie</a:t>
            </a:r>
          </a:p>
          <a:p>
            <a:endParaRPr lang="da-DK">
              <a:cs typeface="Calibri"/>
            </a:endParaRPr>
          </a:p>
          <a:p>
            <a:pPr marL="171450" indent="-171450">
              <a:buFont typeface="Calibri"/>
              <a:buChar char="-"/>
            </a:pPr>
            <a:r>
              <a:rPr lang="da-DK" err="1">
                <a:cs typeface="Calibri"/>
              </a:rPr>
              <a:t>Byslaver</a:t>
            </a:r>
            <a:r>
              <a:rPr lang="da-DK">
                <a:cs typeface="Calibri"/>
              </a:rPr>
              <a:t> tilhørte i de mere almindelige familier, indgik som en del af familien. Forholdet til herren linede ofte et venskab mere end et ejerforhold.</a:t>
            </a:r>
          </a:p>
          <a:p>
            <a:pPr marL="171450" indent="-171450">
              <a:buFont typeface="Calibri"/>
              <a:buChar char="-"/>
            </a:pPr>
            <a:r>
              <a:rPr lang="da-DK">
                <a:cs typeface="Calibri"/>
              </a:rPr>
              <a:t>Nogle slaver havde ansvaret for husholdningen, fx læger, sekretærer og lærere. Når slaverne blev taget ville der være nogle som var højere uddannet, som så derfor kunnet købes dyrere, så man kunne bruge slaven til at fx undervise sine børn. Disse slaver havde også penge, indflydelse og en høj grad af frihed.</a:t>
            </a:r>
          </a:p>
          <a:p>
            <a:r>
              <a:rPr lang="da-DK">
                <a:cs typeface="Calibri"/>
              </a:rPr>
              <a:t>De fleste </a:t>
            </a:r>
            <a:r>
              <a:rPr lang="da-DK" err="1">
                <a:cs typeface="Calibri"/>
              </a:rPr>
              <a:t>byslaver</a:t>
            </a:r>
            <a:r>
              <a:rPr lang="da-DK">
                <a:cs typeface="Calibri"/>
              </a:rPr>
              <a:t> var købt til at lave det hårde arbejde, både i husholdningen, byggeri og andre jobs fx dørvogter eller prostitueret.</a:t>
            </a:r>
          </a:p>
          <a:p>
            <a:r>
              <a:rPr lang="da-DK">
                <a:cs typeface="Calibri"/>
              </a:rPr>
              <a:t>Disse slavers liv var naturligvis hårdere og de har nok oftere mærket på egen krop, at alle slaver var restløse, og at ejeren havde hals- og håndsret over dem</a:t>
            </a:r>
          </a:p>
          <a:p>
            <a:pPr marL="171450" indent="-171450">
              <a:buFont typeface="Calibri"/>
              <a:buChar char="-"/>
            </a:pPr>
            <a:endParaRPr lang="da-DK">
              <a:cs typeface="Calibri"/>
            </a:endParaRPr>
          </a:p>
          <a:p>
            <a:pPr marL="171450" indent="-171450">
              <a:buFont typeface="Calibri"/>
              <a:buChar char="-"/>
            </a:pPr>
            <a:endParaRPr lang="da-DK">
              <a:cs typeface="Calibri"/>
            </a:endParaRPr>
          </a:p>
          <a:p>
            <a:pPr marL="171450" indent="-171450">
              <a:buFont typeface="Calibri"/>
              <a:buChar char="-"/>
            </a:pPr>
            <a:endParaRPr lang="da-DK">
              <a:cs typeface="Calibri"/>
            </a:endParaRPr>
          </a:p>
          <a:p>
            <a:pPr marL="171450" indent="-171450">
              <a:buFont typeface="Calibri"/>
              <a:buChar char="-"/>
            </a:pPr>
            <a:endParaRPr lang="da-DK">
              <a:cs typeface="Calibri"/>
            </a:endParaRPr>
          </a:p>
        </p:txBody>
      </p:sp>
      <p:sp>
        <p:nvSpPr>
          <p:cNvPr id="4" name="Pladsholder til slidenummer 3"/>
          <p:cNvSpPr>
            <a:spLocks noGrp="1"/>
          </p:cNvSpPr>
          <p:nvPr>
            <p:ph type="sldNum" sz="quarter" idx="5"/>
          </p:nvPr>
        </p:nvSpPr>
        <p:spPr/>
        <p:txBody>
          <a:bodyPr/>
          <a:lstStyle/>
          <a:p>
            <a:fld id="{50E90694-C0C4-ED4A-B6B7-743545982F22}" type="slidenum">
              <a:rPr lang="da-DK" smtClean="0"/>
              <a:t>5</a:t>
            </a:fld>
            <a:endParaRPr lang="da-DK"/>
          </a:p>
        </p:txBody>
      </p:sp>
    </p:spTree>
    <p:extLst>
      <p:ext uri="{BB962C8B-B14F-4D97-AF65-F5344CB8AC3E}">
        <p14:creationId xmlns:p14="http://schemas.microsoft.com/office/powerpoint/2010/main" val="416051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Amalie</a:t>
            </a:r>
          </a:p>
          <a:p>
            <a:endParaRPr lang="da-DK"/>
          </a:p>
          <a:p>
            <a:r>
              <a:rPr lang="da-DK"/>
              <a:t>Kejser slaver var de slaver som lå på toppen, det var en lille gruppe slaver som var kejserens personlige slaver og efterhånden blev en slags embedsmænd </a:t>
            </a:r>
          </a:p>
          <a:p>
            <a:endParaRPr lang="da-DK"/>
          </a:p>
          <a:p>
            <a:r>
              <a:rPr lang="da-DK"/>
              <a:t>De sørgede for den daglige administration af Romerriget. </a:t>
            </a:r>
          </a:p>
          <a:p>
            <a:endParaRPr lang="da-DK"/>
          </a:p>
          <a:p>
            <a:r>
              <a:rPr lang="da-DK"/>
              <a:t>De dygtigste slaver fik naturligvis de højeste poster og blev frigivet som tak for deres loyalitet. </a:t>
            </a:r>
          </a:p>
          <a:p>
            <a:r>
              <a:rPr lang="da-DK"/>
              <a:t>Det betød dog ikke at de brød båndet til deres tidligere herrer, mange forsatte faktisk med deres karriere bare med bedre vilkår dvs. at de ikke er slaver mere </a:t>
            </a:r>
          </a:p>
          <a:p>
            <a:endParaRPr lang="da-DK"/>
          </a:p>
        </p:txBody>
      </p:sp>
      <p:sp>
        <p:nvSpPr>
          <p:cNvPr id="4" name="Pladsholder til slidenummer 3"/>
          <p:cNvSpPr>
            <a:spLocks noGrp="1"/>
          </p:cNvSpPr>
          <p:nvPr>
            <p:ph type="sldNum" sz="quarter" idx="5"/>
          </p:nvPr>
        </p:nvSpPr>
        <p:spPr/>
        <p:txBody>
          <a:bodyPr/>
          <a:lstStyle/>
          <a:p>
            <a:fld id="{50E90694-C0C4-ED4A-B6B7-743545982F22}" type="slidenum">
              <a:rPr lang="da-DK" smtClean="0"/>
              <a:t>6</a:t>
            </a:fld>
            <a:endParaRPr lang="da-DK"/>
          </a:p>
        </p:txBody>
      </p:sp>
    </p:spTree>
    <p:extLst>
      <p:ext uri="{BB962C8B-B14F-4D97-AF65-F5344CB8AC3E}">
        <p14:creationId xmlns:p14="http://schemas.microsoft.com/office/powerpoint/2010/main" val="3414308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Ifølge Cato var der forudbestemte rationer for hvor meget mad slaverne skulle have. Hvor meget og hvad de fik afhang af hvor og hvornår de arbejdede. For eksempel ville en slave som arbejdede på en mark om sommeren få 39 liter mad pr. mands, mens dem som arbejdede og vinteren fik 35. Andre som fx Forvalteren fik kun 26 liter året rundt. Jo mere de arbejdede jo mere fik de også. For eksempel kunne de få mere vin. </a:t>
            </a:r>
          </a:p>
          <a:p>
            <a:r>
              <a:rPr lang="da-DK"/>
              <a:t>Det interessante er dog ikke hvad og hvor meget de fik, men at de overhovedet havde lagt nogle planlagte rationer. Det får slaverne til for eksempel at ligne en hund som kun må få en skål mad om dagen.</a:t>
            </a:r>
          </a:p>
        </p:txBody>
      </p:sp>
      <p:sp>
        <p:nvSpPr>
          <p:cNvPr id="4" name="Pladsholder til slidenummer 3"/>
          <p:cNvSpPr>
            <a:spLocks noGrp="1"/>
          </p:cNvSpPr>
          <p:nvPr>
            <p:ph type="sldNum" sz="quarter" idx="5"/>
          </p:nvPr>
        </p:nvSpPr>
        <p:spPr/>
        <p:txBody>
          <a:bodyPr/>
          <a:lstStyle/>
          <a:p>
            <a:fld id="{50E90694-C0C4-ED4A-B6B7-743545982F22}" type="slidenum">
              <a:rPr lang="da-DK" smtClean="0"/>
              <a:t>7</a:t>
            </a:fld>
            <a:endParaRPr lang="da-DK"/>
          </a:p>
        </p:txBody>
      </p:sp>
    </p:spTree>
    <p:extLst>
      <p:ext uri="{BB962C8B-B14F-4D97-AF65-F5344CB8AC3E}">
        <p14:creationId xmlns:p14="http://schemas.microsoft.com/office/powerpoint/2010/main" val="326918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12/7/2023</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13972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12/7/2023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38449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12/7/2023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25184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12/7/2023</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63996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12/7/2023</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79065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12/7/2023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80408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12/7/2023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60201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12/7/2023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12934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12/7/2023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25444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12/7/2023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92060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12/7/2023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56352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12/7/2023</a:t>
            </a:fld>
            <a:endParaRPr lang="en-US"/>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a:p>
        </p:txBody>
      </p:sp>
    </p:spTree>
    <p:extLst>
      <p:ext uri="{BB962C8B-B14F-4D97-AF65-F5344CB8AC3E}">
        <p14:creationId xmlns:p14="http://schemas.microsoft.com/office/powerpoint/2010/main" val="6446686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30">
            <a:extLst>
              <a:ext uri="{FF2B5EF4-FFF2-40B4-BE49-F238E27FC236}">
                <a16:creationId xmlns:a16="http://schemas.microsoft.com/office/drawing/2014/main" id="{916F6374-2300-41FF-BA7E-22FADCD95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1032">
            <a:extLst>
              <a:ext uri="{FF2B5EF4-FFF2-40B4-BE49-F238E27FC236}">
                <a16:creationId xmlns:a16="http://schemas.microsoft.com/office/drawing/2014/main" id="{90864D9E-0A0C-482E-86DE-9C4E729C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B5F3D6-2DA5-31E0-0DDE-0F41D9A4F54D}"/>
              </a:ext>
            </a:extLst>
          </p:cNvPr>
          <p:cNvSpPr>
            <a:spLocks noGrp="1"/>
          </p:cNvSpPr>
          <p:nvPr>
            <p:ph type="ctrTitle"/>
          </p:nvPr>
        </p:nvSpPr>
        <p:spPr>
          <a:xfrm>
            <a:off x="847726" y="579694"/>
            <a:ext cx="3910046" cy="2930269"/>
          </a:xfrm>
        </p:spPr>
        <p:txBody>
          <a:bodyPr>
            <a:normAutofit/>
          </a:bodyPr>
          <a:lstStyle/>
          <a:p>
            <a:r>
              <a:rPr lang="da-DK" sz="9600"/>
              <a:t>Slaver</a:t>
            </a:r>
          </a:p>
        </p:txBody>
      </p:sp>
      <p:sp>
        <p:nvSpPr>
          <p:cNvPr id="3" name="Undertitel 2">
            <a:extLst>
              <a:ext uri="{FF2B5EF4-FFF2-40B4-BE49-F238E27FC236}">
                <a16:creationId xmlns:a16="http://schemas.microsoft.com/office/drawing/2014/main" id="{C7FC6229-F8BB-3546-2EC9-65E950223A36}"/>
              </a:ext>
            </a:extLst>
          </p:cNvPr>
          <p:cNvSpPr>
            <a:spLocks noGrp="1"/>
          </p:cNvSpPr>
          <p:nvPr>
            <p:ph type="subTitle" idx="1"/>
          </p:nvPr>
        </p:nvSpPr>
        <p:spPr>
          <a:xfrm>
            <a:off x="847726" y="3602038"/>
            <a:ext cx="3910046" cy="2666800"/>
          </a:xfrm>
        </p:spPr>
        <p:txBody>
          <a:bodyPr>
            <a:normAutofit/>
          </a:bodyPr>
          <a:lstStyle/>
          <a:p>
            <a:endParaRPr lang="da-DK"/>
          </a:p>
        </p:txBody>
      </p:sp>
      <p:grpSp>
        <p:nvGrpSpPr>
          <p:cNvPr id="1045" name="Group 1034">
            <a:extLst>
              <a:ext uri="{FF2B5EF4-FFF2-40B4-BE49-F238E27FC236}">
                <a16:creationId xmlns:a16="http://schemas.microsoft.com/office/drawing/2014/main" id="{3B97B3BA-6014-41E7-A9F7-95B407BFCC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5657" y="-6437"/>
            <a:ext cx="6400800" cy="6864437"/>
            <a:chOff x="5171535" y="-6437"/>
            <a:chExt cx="6400800" cy="6864437"/>
          </a:xfrm>
        </p:grpSpPr>
        <p:cxnSp>
          <p:nvCxnSpPr>
            <p:cNvPr id="1036" name="Straight Connector 1035">
              <a:extLst>
                <a:ext uri="{FF2B5EF4-FFF2-40B4-BE49-F238E27FC236}">
                  <a16:creationId xmlns:a16="http://schemas.microsoft.com/office/drawing/2014/main" id="{D01E67E4-6B86-40A6-A391-AAE91E410A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761025"/>
              <a:ext cx="0" cy="49653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36">
              <a:extLst>
                <a:ext uri="{FF2B5EF4-FFF2-40B4-BE49-F238E27FC236}">
                  <a16:creationId xmlns:a16="http://schemas.microsoft.com/office/drawing/2014/main" id="{F7785565-8AC8-4BDE-A928-0CF99C2CC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67246"/>
              <a:ext cx="0" cy="45751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5B800634-C48C-4DEC-ADE0-9DBD3892FF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86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38">
              <a:extLst>
                <a:ext uri="{FF2B5EF4-FFF2-40B4-BE49-F238E27FC236}">
                  <a16:creationId xmlns:a16="http://schemas.microsoft.com/office/drawing/2014/main" id="{84BC3379-DCF9-4AFD-9E5C-96195311AD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04951568-25F6-4A2C-AE22-4B101B4B09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0">
              <a:extLst>
                <a:ext uri="{FF2B5EF4-FFF2-40B4-BE49-F238E27FC236}">
                  <a16:creationId xmlns:a16="http://schemas.microsoft.com/office/drawing/2014/main" id="{CE1BA811-AEFE-4240-B1B6-A4DA010E4A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026" name="Picture 2" descr="Rom var bygget på slaver | historienet.dk">
            <a:extLst>
              <a:ext uri="{FF2B5EF4-FFF2-40B4-BE49-F238E27FC236}">
                <a16:creationId xmlns:a16="http://schemas.microsoft.com/office/drawing/2014/main" id="{50585A77-55DF-9809-06DB-9717ED33A0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74" r="5042" b="2"/>
          <a:stretch/>
        </p:blipFill>
        <p:spPr bwMode="auto">
          <a:xfrm>
            <a:off x="5605498" y="1031197"/>
            <a:ext cx="5524752" cy="4734904"/>
          </a:xfrm>
          <a:custGeom>
            <a:avLst/>
            <a:gdLst/>
            <a:ahLst/>
            <a:cxnLst/>
            <a:rect l="l" t="t" r="r" b="b"/>
            <a:pathLst>
              <a:path w="5524752" h="4734904">
                <a:moveTo>
                  <a:pt x="2762375" y="0"/>
                </a:moveTo>
                <a:cubicBezTo>
                  <a:pt x="4287995" y="0"/>
                  <a:pt x="5524752" y="1236757"/>
                  <a:pt x="5524752" y="2762375"/>
                </a:cubicBezTo>
                <a:lnTo>
                  <a:pt x="5524752" y="3745069"/>
                </a:lnTo>
                <a:lnTo>
                  <a:pt x="5524752" y="4734904"/>
                </a:lnTo>
                <a:lnTo>
                  <a:pt x="0" y="4734904"/>
                </a:lnTo>
                <a:lnTo>
                  <a:pt x="0" y="2762375"/>
                </a:lnTo>
                <a:cubicBezTo>
                  <a:pt x="0" y="1236757"/>
                  <a:pt x="1236757" y="0"/>
                  <a:pt x="2762375" y="0"/>
                </a:cubicBezTo>
                <a:close/>
              </a:path>
            </a:pathLst>
          </a:custGeom>
          <a:noFill/>
          <a:ln w="1270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6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16D67-E733-2457-C461-BDD457E99A0B}"/>
              </a:ext>
            </a:extLst>
          </p:cNvPr>
          <p:cNvSpPr>
            <a:spLocks noGrp="1"/>
          </p:cNvSpPr>
          <p:nvPr>
            <p:ph type="title"/>
          </p:nvPr>
        </p:nvSpPr>
        <p:spPr/>
        <p:txBody>
          <a:bodyPr/>
          <a:lstStyle/>
          <a:p>
            <a:r>
              <a:rPr lang="da-DK"/>
              <a:t>SLAVETRAPPEN</a:t>
            </a:r>
          </a:p>
        </p:txBody>
      </p:sp>
      <p:cxnSp>
        <p:nvCxnSpPr>
          <p:cNvPr id="6" name="Vinklet forbindelse 5">
            <a:extLst>
              <a:ext uri="{FF2B5EF4-FFF2-40B4-BE49-F238E27FC236}">
                <a16:creationId xmlns:a16="http://schemas.microsoft.com/office/drawing/2014/main" id="{B4BC083A-CE9F-98E5-54F7-CBEB652DFD1C}"/>
              </a:ext>
            </a:extLst>
          </p:cNvPr>
          <p:cNvCxnSpPr>
            <a:cxnSpLocks/>
          </p:cNvCxnSpPr>
          <p:nvPr/>
        </p:nvCxnSpPr>
        <p:spPr>
          <a:xfrm flipV="1">
            <a:off x="1299411" y="4022558"/>
            <a:ext cx="3818020" cy="1062789"/>
          </a:xfrm>
          <a:prstGeom prst="bentConnector3">
            <a:avLst>
              <a:gd name="adj1" fmla="val 52941"/>
            </a:avLst>
          </a:prstGeom>
        </p:spPr>
        <p:style>
          <a:lnRef idx="3">
            <a:schemeClr val="dk1"/>
          </a:lnRef>
          <a:fillRef idx="0">
            <a:schemeClr val="dk1"/>
          </a:fillRef>
          <a:effectRef idx="2">
            <a:schemeClr val="dk1"/>
          </a:effectRef>
          <a:fontRef idx="minor">
            <a:schemeClr val="tx1"/>
          </a:fontRef>
        </p:style>
      </p:cxnSp>
      <p:cxnSp>
        <p:nvCxnSpPr>
          <p:cNvPr id="10" name="Vinklet forbindelse 9">
            <a:extLst>
              <a:ext uri="{FF2B5EF4-FFF2-40B4-BE49-F238E27FC236}">
                <a16:creationId xmlns:a16="http://schemas.microsoft.com/office/drawing/2014/main" id="{00E60D84-5F9D-E179-3BB1-3342621E36AC}"/>
              </a:ext>
            </a:extLst>
          </p:cNvPr>
          <p:cNvCxnSpPr>
            <a:cxnSpLocks/>
          </p:cNvCxnSpPr>
          <p:nvPr/>
        </p:nvCxnSpPr>
        <p:spPr>
          <a:xfrm flipV="1">
            <a:off x="3312694" y="2999874"/>
            <a:ext cx="4467727" cy="1022684"/>
          </a:xfrm>
          <a:prstGeom prst="bentConnector3">
            <a:avLst/>
          </a:prstGeom>
        </p:spPr>
        <p:style>
          <a:lnRef idx="3">
            <a:schemeClr val="dk1"/>
          </a:lnRef>
          <a:fillRef idx="0">
            <a:schemeClr val="dk1"/>
          </a:fillRef>
          <a:effectRef idx="2">
            <a:schemeClr val="dk1"/>
          </a:effectRef>
          <a:fontRef idx="minor">
            <a:schemeClr val="tx1"/>
          </a:fontRef>
        </p:style>
      </p:cxnSp>
      <p:cxnSp>
        <p:nvCxnSpPr>
          <p:cNvPr id="16" name="Vinklet forbindelse 15">
            <a:extLst>
              <a:ext uri="{FF2B5EF4-FFF2-40B4-BE49-F238E27FC236}">
                <a16:creationId xmlns:a16="http://schemas.microsoft.com/office/drawing/2014/main" id="{C73E9390-3C59-07DB-DBA7-67B67C41F2F8}"/>
              </a:ext>
            </a:extLst>
          </p:cNvPr>
          <p:cNvCxnSpPr>
            <a:cxnSpLocks/>
          </p:cNvCxnSpPr>
          <p:nvPr/>
        </p:nvCxnSpPr>
        <p:spPr>
          <a:xfrm flipV="1">
            <a:off x="5546557" y="2342147"/>
            <a:ext cx="4832685" cy="657727"/>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27" name="Tekstfelt 26">
            <a:extLst>
              <a:ext uri="{FF2B5EF4-FFF2-40B4-BE49-F238E27FC236}">
                <a16:creationId xmlns:a16="http://schemas.microsoft.com/office/drawing/2014/main" id="{BBAD4FFC-13AE-1E78-7531-36FED9820679}"/>
              </a:ext>
            </a:extLst>
          </p:cNvPr>
          <p:cNvSpPr txBox="1"/>
          <p:nvPr/>
        </p:nvSpPr>
        <p:spPr>
          <a:xfrm>
            <a:off x="1411706" y="4716015"/>
            <a:ext cx="1499000" cy="369332"/>
          </a:xfrm>
          <a:prstGeom prst="rect">
            <a:avLst/>
          </a:prstGeom>
          <a:noFill/>
        </p:spPr>
        <p:txBody>
          <a:bodyPr wrap="none" rtlCol="0">
            <a:spAutoFit/>
          </a:bodyPr>
          <a:lstStyle/>
          <a:p>
            <a:r>
              <a:rPr lang="da-DK">
                <a:latin typeface="+mj-lt"/>
              </a:rPr>
              <a:t>MINE SLAVER</a:t>
            </a:r>
          </a:p>
        </p:txBody>
      </p:sp>
      <p:sp>
        <p:nvSpPr>
          <p:cNvPr id="28" name="Tekstfelt 27">
            <a:extLst>
              <a:ext uri="{FF2B5EF4-FFF2-40B4-BE49-F238E27FC236}">
                <a16:creationId xmlns:a16="http://schemas.microsoft.com/office/drawing/2014/main" id="{E4540D86-1390-8A1E-B549-DE7B9779EAD9}"/>
              </a:ext>
            </a:extLst>
          </p:cNvPr>
          <p:cNvSpPr txBox="1"/>
          <p:nvPr/>
        </p:nvSpPr>
        <p:spPr>
          <a:xfrm>
            <a:off x="3449052" y="3653226"/>
            <a:ext cx="1684564" cy="369332"/>
          </a:xfrm>
          <a:prstGeom prst="rect">
            <a:avLst/>
          </a:prstGeom>
          <a:noFill/>
        </p:spPr>
        <p:txBody>
          <a:bodyPr wrap="none" rtlCol="0">
            <a:spAutoFit/>
          </a:bodyPr>
          <a:lstStyle/>
          <a:p>
            <a:r>
              <a:rPr lang="da-DK">
                <a:latin typeface="+mj-lt"/>
              </a:rPr>
              <a:t>BONDE SLAVER</a:t>
            </a:r>
          </a:p>
        </p:txBody>
      </p:sp>
      <p:sp>
        <p:nvSpPr>
          <p:cNvPr id="29" name="Tekstfelt 28">
            <a:extLst>
              <a:ext uri="{FF2B5EF4-FFF2-40B4-BE49-F238E27FC236}">
                <a16:creationId xmlns:a16="http://schemas.microsoft.com/office/drawing/2014/main" id="{3E5CAF3F-C41C-29E4-AF8C-74678EFD465E}"/>
              </a:ext>
            </a:extLst>
          </p:cNvPr>
          <p:cNvSpPr txBox="1"/>
          <p:nvPr/>
        </p:nvSpPr>
        <p:spPr>
          <a:xfrm>
            <a:off x="6096000" y="2630542"/>
            <a:ext cx="1216872" cy="369332"/>
          </a:xfrm>
          <a:prstGeom prst="rect">
            <a:avLst/>
          </a:prstGeom>
          <a:noFill/>
        </p:spPr>
        <p:txBody>
          <a:bodyPr wrap="none" rtlCol="0">
            <a:spAutoFit/>
          </a:bodyPr>
          <a:lstStyle/>
          <a:p>
            <a:r>
              <a:rPr lang="da-DK">
                <a:latin typeface="+mj-lt"/>
              </a:rPr>
              <a:t>BY SLAVER</a:t>
            </a:r>
          </a:p>
        </p:txBody>
      </p:sp>
      <p:sp>
        <p:nvSpPr>
          <p:cNvPr id="30" name="Tekstfelt 29">
            <a:extLst>
              <a:ext uri="{FF2B5EF4-FFF2-40B4-BE49-F238E27FC236}">
                <a16:creationId xmlns:a16="http://schemas.microsoft.com/office/drawing/2014/main" id="{979B335E-A150-2B0C-782D-186AF8392F37}"/>
              </a:ext>
            </a:extLst>
          </p:cNvPr>
          <p:cNvSpPr txBox="1"/>
          <p:nvPr/>
        </p:nvSpPr>
        <p:spPr>
          <a:xfrm>
            <a:off x="8390022" y="1972382"/>
            <a:ext cx="1482970" cy="369332"/>
          </a:xfrm>
          <a:prstGeom prst="rect">
            <a:avLst/>
          </a:prstGeom>
          <a:noFill/>
        </p:spPr>
        <p:txBody>
          <a:bodyPr wrap="none" rtlCol="0">
            <a:spAutoFit/>
          </a:bodyPr>
          <a:lstStyle/>
          <a:p>
            <a:r>
              <a:rPr lang="da-DK">
                <a:latin typeface="+mj-lt"/>
              </a:rPr>
              <a:t>KEJSER SLAVE</a:t>
            </a:r>
          </a:p>
        </p:txBody>
      </p:sp>
    </p:spTree>
    <p:extLst>
      <p:ext uri="{BB962C8B-B14F-4D97-AF65-F5344CB8AC3E}">
        <p14:creationId xmlns:p14="http://schemas.microsoft.com/office/powerpoint/2010/main" val="196855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8">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0">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2" name="Straight Connector 11">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12">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14">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sp>
          <p:nvSpPr>
            <p:cNvPr id="17"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grpSp>
      <p:sp>
        <p:nvSpPr>
          <p:cNvPr id="39" name="Rectangle 18">
            <a:extLst>
              <a:ext uri="{FF2B5EF4-FFF2-40B4-BE49-F238E27FC236}">
                <a16:creationId xmlns:a16="http://schemas.microsoft.com/office/drawing/2014/main" id="{916F6374-2300-41FF-BA7E-22FADCD95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0">
            <a:extLst>
              <a:ext uri="{FF2B5EF4-FFF2-40B4-BE49-F238E27FC236}">
                <a16:creationId xmlns:a16="http://schemas.microsoft.com/office/drawing/2014/main" id="{90864D9E-0A0C-482E-86DE-9C4E729C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7D22D9-6034-E3B5-A1F7-F124422A8137}"/>
              </a:ext>
            </a:extLst>
          </p:cNvPr>
          <p:cNvSpPr>
            <a:spLocks noGrp="1"/>
          </p:cNvSpPr>
          <p:nvPr>
            <p:ph type="title"/>
          </p:nvPr>
        </p:nvSpPr>
        <p:spPr>
          <a:xfrm>
            <a:off x="847726" y="579694"/>
            <a:ext cx="4217304" cy="2930269"/>
          </a:xfrm>
        </p:spPr>
        <p:txBody>
          <a:bodyPr vert="horz" lIns="91440" tIns="45720" rIns="91440" bIns="45720" rtlCol="0" anchor="b">
            <a:normAutofit/>
          </a:bodyPr>
          <a:lstStyle/>
          <a:p>
            <a:r>
              <a:rPr lang="en-US" sz="5200"/>
              <a:t>MINESLAVER</a:t>
            </a:r>
          </a:p>
        </p:txBody>
      </p:sp>
      <p:grpSp>
        <p:nvGrpSpPr>
          <p:cNvPr id="41" name="Group 22">
            <a:extLst>
              <a:ext uri="{FF2B5EF4-FFF2-40B4-BE49-F238E27FC236}">
                <a16:creationId xmlns:a16="http://schemas.microsoft.com/office/drawing/2014/main" id="{859EF20D-5821-4F54-BD14-AB7D16330F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535" y="-6437"/>
            <a:ext cx="6400800" cy="6864437"/>
            <a:chOff x="5171535" y="-6437"/>
            <a:chExt cx="6400800" cy="6864437"/>
          </a:xfrm>
        </p:grpSpPr>
        <p:cxnSp>
          <p:nvCxnSpPr>
            <p:cNvPr id="24" name="Straight Connector 23">
              <a:extLst>
                <a:ext uri="{FF2B5EF4-FFF2-40B4-BE49-F238E27FC236}">
                  <a16:creationId xmlns:a16="http://schemas.microsoft.com/office/drawing/2014/main" id="{658C3964-BF34-4211-835A-24B827B779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81337"/>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498194-83A5-4CCE-AA0B-12C3FE68EE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76734"/>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125AC6-B711-4F7C-B0D2-8369A8D67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5171535" y="0"/>
              <a:ext cx="0"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543B8FC-DC9A-4AC0-BF25-85AF5B4944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4" name="Pladsholder til indhold 3" descr="Hvad siger Bibelen om slaver?">
            <a:extLst>
              <a:ext uri="{FF2B5EF4-FFF2-40B4-BE49-F238E27FC236}">
                <a16:creationId xmlns:a16="http://schemas.microsoft.com/office/drawing/2014/main" id="{CFAB8739-ED17-EA69-E42F-6CEE5F209F39}"/>
              </a:ext>
            </a:extLst>
          </p:cNvPr>
          <p:cNvPicPr>
            <a:picLocks noGrp="1" noChangeAspect="1"/>
          </p:cNvPicPr>
          <p:nvPr>
            <p:ph idx="1"/>
          </p:nvPr>
        </p:nvPicPr>
        <p:blipFill>
          <a:blip r:embed="rId3"/>
          <a:stretch>
            <a:fillRect/>
          </a:stretch>
        </p:blipFill>
        <p:spPr>
          <a:xfrm>
            <a:off x="5497075" y="1447939"/>
            <a:ext cx="5714598" cy="3962121"/>
          </a:xfrm>
          <a:prstGeom prst="rect">
            <a:avLst/>
          </a:prstGeom>
        </p:spPr>
      </p:pic>
      <p:sp>
        <p:nvSpPr>
          <p:cNvPr id="3" name="Tekstfelt 2">
            <a:extLst>
              <a:ext uri="{FF2B5EF4-FFF2-40B4-BE49-F238E27FC236}">
                <a16:creationId xmlns:a16="http://schemas.microsoft.com/office/drawing/2014/main" id="{F46089DE-BA73-384F-E576-D4AF9A5E0385}"/>
              </a:ext>
            </a:extLst>
          </p:cNvPr>
          <p:cNvSpPr txBox="1"/>
          <p:nvPr/>
        </p:nvSpPr>
        <p:spPr>
          <a:xfrm>
            <a:off x="841887" y="3591847"/>
            <a:ext cx="36563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da-DK">
                <a:solidFill>
                  <a:schemeClr val="tx2">
                    <a:lumMod val="60000"/>
                    <a:lumOff val="40000"/>
                  </a:schemeClr>
                </a:solidFill>
              </a:rPr>
              <a:t>Dødsdom</a:t>
            </a:r>
          </a:p>
          <a:p>
            <a:pPr marL="285750" indent="-285750">
              <a:buFont typeface="Arial"/>
              <a:buChar char="•"/>
            </a:pPr>
            <a:r>
              <a:rPr lang="da-DK">
                <a:solidFill>
                  <a:schemeClr val="tx2">
                    <a:lumMod val="60000"/>
                    <a:lumOff val="40000"/>
                  </a:schemeClr>
                </a:solidFill>
              </a:rPr>
              <a:t>Giftige stoffer</a:t>
            </a:r>
          </a:p>
          <a:p>
            <a:pPr marL="285750" indent="-285750">
              <a:buFont typeface="Arial"/>
              <a:buChar char="•"/>
            </a:pPr>
            <a:r>
              <a:rPr lang="da-DK">
                <a:solidFill>
                  <a:schemeClr val="tx2">
                    <a:lumMod val="60000"/>
                    <a:lumOff val="40000"/>
                  </a:schemeClr>
                </a:solidFill>
              </a:rPr>
              <a:t>Oprør</a:t>
            </a:r>
          </a:p>
          <a:p>
            <a:endParaRPr lang="da-DK"/>
          </a:p>
        </p:txBody>
      </p:sp>
    </p:spTree>
    <p:extLst>
      <p:ext uri="{BB962C8B-B14F-4D97-AF65-F5344CB8AC3E}">
        <p14:creationId xmlns:p14="http://schemas.microsoft.com/office/powerpoint/2010/main" val="251735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2056">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2058" name="Straight Connector 2057">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0" name="Straight Connector 2059">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61" name="Straight Connector 2060">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62"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sp>
          <p:nvSpPr>
            <p:cNvPr id="2063"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a:p>
          </p:txBody>
        </p:sp>
      </p:grpSp>
      <p:sp useBgFill="1">
        <p:nvSpPr>
          <p:cNvPr id="2065" name="Rectangle 2064">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4DA2A38-5EA1-C182-7B73-4FA5DB7F62DC}"/>
              </a:ext>
            </a:extLst>
          </p:cNvPr>
          <p:cNvSpPr>
            <a:spLocks noGrp="1"/>
          </p:cNvSpPr>
          <p:nvPr>
            <p:ph type="title"/>
          </p:nvPr>
        </p:nvSpPr>
        <p:spPr>
          <a:xfrm>
            <a:off x="838200" y="727323"/>
            <a:ext cx="3798436" cy="1914277"/>
          </a:xfrm>
        </p:spPr>
        <p:txBody>
          <a:bodyPr vert="horz" lIns="91440" tIns="45720" rIns="91440" bIns="45720" rtlCol="0" anchor="b">
            <a:normAutofit/>
          </a:bodyPr>
          <a:lstStyle/>
          <a:p>
            <a:r>
              <a:rPr lang="en-US"/>
              <a:t>BONDESLAVE</a:t>
            </a:r>
          </a:p>
        </p:txBody>
      </p:sp>
      <p:sp>
        <p:nvSpPr>
          <p:cNvPr id="3" name="Pladsholder til indhold 2">
            <a:extLst>
              <a:ext uri="{FF2B5EF4-FFF2-40B4-BE49-F238E27FC236}">
                <a16:creationId xmlns:a16="http://schemas.microsoft.com/office/drawing/2014/main" id="{365387C9-E26A-5369-D275-84A8AD2C5C44}"/>
              </a:ext>
            </a:extLst>
          </p:cNvPr>
          <p:cNvSpPr>
            <a:spLocks noGrp="1"/>
          </p:cNvSpPr>
          <p:nvPr>
            <p:ph sz="half" idx="1"/>
          </p:nvPr>
        </p:nvSpPr>
        <p:spPr>
          <a:xfrm>
            <a:off x="838200" y="2788920"/>
            <a:ext cx="3798436" cy="3388042"/>
          </a:xfrm>
        </p:spPr>
        <p:txBody>
          <a:bodyPr vert="horz" lIns="91440" tIns="45720" rIns="91440" bIns="45720" rtlCol="0">
            <a:normAutofit/>
          </a:bodyPr>
          <a:lstStyle/>
          <a:p>
            <a:r>
              <a:rPr lang="da-DK"/>
              <a:t>Største del af slaver</a:t>
            </a:r>
          </a:p>
          <a:p>
            <a:r>
              <a:rPr lang="da-DK"/>
              <a:t>Ligesom “normal” bonde</a:t>
            </a:r>
          </a:p>
          <a:p>
            <a:endParaRPr lang="en-US"/>
          </a:p>
          <a:p>
            <a:endParaRPr lang="en-US"/>
          </a:p>
        </p:txBody>
      </p:sp>
      <p:grpSp>
        <p:nvGrpSpPr>
          <p:cNvPr id="2069" name="Group 2068">
            <a:extLst>
              <a:ext uri="{FF2B5EF4-FFF2-40B4-BE49-F238E27FC236}">
                <a16:creationId xmlns:a16="http://schemas.microsoft.com/office/drawing/2014/main" id="{87CB8D36-9DE0-44D4-B67A-16D4F212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7689" y="-6437"/>
            <a:ext cx="6399627" cy="6864437"/>
            <a:chOff x="5167689" y="-6437"/>
            <a:chExt cx="6399627" cy="6864437"/>
          </a:xfrm>
        </p:grpSpPr>
        <p:cxnSp>
          <p:nvCxnSpPr>
            <p:cNvPr id="2070" name="Straight Connector 2069">
              <a:extLst>
                <a:ext uri="{FF2B5EF4-FFF2-40B4-BE49-F238E27FC236}">
                  <a16:creationId xmlns:a16="http://schemas.microsoft.com/office/drawing/2014/main" id="{43B47A15-9292-4357-AA25-E187AC166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a:extLst>
                <a:ext uri="{FF2B5EF4-FFF2-40B4-BE49-F238E27FC236}">
                  <a16:creationId xmlns:a16="http://schemas.microsoft.com/office/drawing/2014/main" id="{1266E215-42AC-4D6A-A37F-B0C2E2FB9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71">
              <a:extLst>
                <a:ext uri="{FF2B5EF4-FFF2-40B4-BE49-F238E27FC236}">
                  <a16:creationId xmlns:a16="http://schemas.microsoft.com/office/drawing/2014/main" id="{0DC49225-8670-4B30-BEA8-3CDE3C6DD4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581337"/>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a:extLst>
                <a:ext uri="{FF2B5EF4-FFF2-40B4-BE49-F238E27FC236}">
                  <a16:creationId xmlns:a16="http://schemas.microsoft.com/office/drawing/2014/main" id="{212D652B-23A7-429E-A3E1-62ABA17B8B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6276734"/>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050" name="Picture 2" descr="RETRO: Gallerne ble slått med romersk anleggskunst">
            <a:extLst>
              <a:ext uri="{FF2B5EF4-FFF2-40B4-BE49-F238E27FC236}">
                <a16:creationId xmlns:a16="http://schemas.microsoft.com/office/drawing/2014/main" id="{91AF8E09-C4FE-F79F-63AA-DB08710728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472647" y="1402944"/>
            <a:ext cx="5830480" cy="405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0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957BFC-7BE8-999A-DB35-9731D132C477}"/>
              </a:ext>
            </a:extLst>
          </p:cNvPr>
          <p:cNvSpPr>
            <a:spLocks noGrp="1"/>
          </p:cNvSpPr>
          <p:nvPr>
            <p:ph type="title"/>
          </p:nvPr>
        </p:nvSpPr>
        <p:spPr>
          <a:xfrm>
            <a:off x="838200" y="567246"/>
            <a:ext cx="3988697" cy="2461704"/>
          </a:xfrm>
        </p:spPr>
        <p:txBody>
          <a:bodyPr anchor="b">
            <a:normAutofit/>
          </a:bodyPr>
          <a:lstStyle/>
          <a:p>
            <a:r>
              <a:rPr lang="da-DK"/>
              <a:t>BYSLAVER</a:t>
            </a:r>
          </a:p>
        </p:txBody>
      </p:sp>
      <p:sp>
        <p:nvSpPr>
          <p:cNvPr id="3" name="Pladsholder til indhold 2">
            <a:extLst>
              <a:ext uri="{FF2B5EF4-FFF2-40B4-BE49-F238E27FC236}">
                <a16:creationId xmlns:a16="http://schemas.microsoft.com/office/drawing/2014/main" id="{CDE84133-4584-3455-396B-116AD855EACA}"/>
              </a:ext>
            </a:extLst>
          </p:cNvPr>
          <p:cNvSpPr>
            <a:spLocks noGrp="1"/>
          </p:cNvSpPr>
          <p:nvPr>
            <p:ph idx="1"/>
          </p:nvPr>
        </p:nvSpPr>
        <p:spPr>
          <a:xfrm>
            <a:off x="838200" y="3133725"/>
            <a:ext cx="3988697" cy="3123838"/>
          </a:xfrm>
        </p:spPr>
        <p:txBody>
          <a:bodyPr vert="horz" lIns="91440" tIns="45720" rIns="91440" bIns="45720" rtlCol="0">
            <a:normAutofit/>
          </a:bodyPr>
          <a:lstStyle/>
          <a:p>
            <a:r>
              <a:rPr lang="da-DK"/>
              <a:t>Forholdet til herre familien</a:t>
            </a:r>
          </a:p>
          <a:p>
            <a:r>
              <a:rPr lang="da-DK"/>
              <a:t>Slavernes arbejde og brug</a:t>
            </a:r>
          </a:p>
          <a:p>
            <a:endParaRPr lang="da-DK"/>
          </a:p>
        </p:txBody>
      </p:sp>
      <p:grpSp>
        <p:nvGrpSpPr>
          <p:cNvPr id="13" name="Group 12">
            <a:extLst>
              <a:ext uri="{FF2B5EF4-FFF2-40B4-BE49-F238E27FC236}">
                <a16:creationId xmlns:a16="http://schemas.microsoft.com/office/drawing/2014/main" id="{AF569553-A9EF-4DFD-8655-83E8E371E1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535" y="-6437"/>
            <a:ext cx="6400800" cy="6864437"/>
            <a:chOff x="5171535" y="-6437"/>
            <a:chExt cx="6400800" cy="6864437"/>
          </a:xfrm>
        </p:grpSpPr>
        <p:cxnSp>
          <p:nvCxnSpPr>
            <p:cNvPr id="14" name="Straight Connector 13">
              <a:extLst>
                <a:ext uri="{FF2B5EF4-FFF2-40B4-BE49-F238E27FC236}">
                  <a16:creationId xmlns:a16="http://schemas.microsoft.com/office/drawing/2014/main" id="{9FDC8AF8-AB6B-4BE2-8799-036A8114C9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761025"/>
              <a:ext cx="0" cy="49653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6BDDD1-4083-41D2-A307-A7F69764CE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67246"/>
              <a:ext cx="0" cy="45751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06FADF5-AAF7-4ECF-B74A-CEFB73843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86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DAA673-322E-4BDB-9223-AA485CED2F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77ADDAC-AD53-487B-8DD5-601627C575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E7153BA-1FC2-438B-BFF2-E6B45A21E6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4" name="Billede 3" descr="slaveri - Læs om slaveriets historie - lex.dk">
            <a:extLst>
              <a:ext uri="{FF2B5EF4-FFF2-40B4-BE49-F238E27FC236}">
                <a16:creationId xmlns:a16="http://schemas.microsoft.com/office/drawing/2014/main" id="{25A3ECE9-3ACE-5263-6A23-336A96130DB4}"/>
              </a:ext>
            </a:extLst>
          </p:cNvPr>
          <p:cNvPicPr>
            <a:picLocks noChangeAspect="1"/>
          </p:cNvPicPr>
          <p:nvPr/>
        </p:nvPicPr>
        <p:blipFill rotWithShape="1">
          <a:blip r:embed="rId3"/>
          <a:srcRect l="16635" r="18023"/>
          <a:stretch/>
        </p:blipFill>
        <p:spPr>
          <a:xfrm>
            <a:off x="5605498" y="1031197"/>
            <a:ext cx="5524752" cy="4734904"/>
          </a:xfrm>
          <a:custGeom>
            <a:avLst/>
            <a:gdLst/>
            <a:ahLst/>
            <a:cxnLst/>
            <a:rect l="l" t="t" r="r" b="b"/>
            <a:pathLst>
              <a:path w="5524752" h="4734904">
                <a:moveTo>
                  <a:pt x="2762375" y="0"/>
                </a:moveTo>
                <a:cubicBezTo>
                  <a:pt x="4287995" y="0"/>
                  <a:pt x="5524752" y="1236757"/>
                  <a:pt x="5524752" y="2762375"/>
                </a:cubicBezTo>
                <a:lnTo>
                  <a:pt x="5524752" y="3745069"/>
                </a:lnTo>
                <a:lnTo>
                  <a:pt x="5524752" y="4734904"/>
                </a:lnTo>
                <a:lnTo>
                  <a:pt x="0" y="4734904"/>
                </a:lnTo>
                <a:lnTo>
                  <a:pt x="0" y="2762375"/>
                </a:lnTo>
                <a:cubicBezTo>
                  <a:pt x="0" y="1236757"/>
                  <a:pt x="1236757" y="0"/>
                  <a:pt x="2762375" y="0"/>
                </a:cubicBezTo>
                <a:close/>
              </a:path>
            </a:pathLst>
          </a:custGeom>
          <a:ln w="12700">
            <a:solidFill>
              <a:schemeClr val="accent4"/>
            </a:solidFill>
          </a:ln>
        </p:spPr>
      </p:pic>
    </p:spTree>
    <p:extLst>
      <p:ext uri="{BB962C8B-B14F-4D97-AF65-F5344CB8AC3E}">
        <p14:creationId xmlns:p14="http://schemas.microsoft.com/office/powerpoint/2010/main" val="305152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C51716-7F57-D01C-9AC7-63262B257DCA}"/>
              </a:ext>
            </a:extLst>
          </p:cNvPr>
          <p:cNvSpPr>
            <a:spLocks noGrp="1"/>
          </p:cNvSpPr>
          <p:nvPr>
            <p:ph type="title"/>
          </p:nvPr>
        </p:nvSpPr>
        <p:spPr>
          <a:xfrm>
            <a:off x="838200" y="727323"/>
            <a:ext cx="3798436" cy="1914277"/>
          </a:xfrm>
        </p:spPr>
        <p:txBody>
          <a:bodyPr anchor="b">
            <a:normAutofit/>
          </a:bodyPr>
          <a:lstStyle/>
          <a:p>
            <a:r>
              <a:rPr lang="da-DK"/>
              <a:t>KEJSERSLAVE</a:t>
            </a:r>
          </a:p>
        </p:txBody>
      </p:sp>
      <p:sp>
        <p:nvSpPr>
          <p:cNvPr id="1030" name="Content Placeholder 1029">
            <a:extLst>
              <a:ext uri="{FF2B5EF4-FFF2-40B4-BE49-F238E27FC236}">
                <a16:creationId xmlns:a16="http://schemas.microsoft.com/office/drawing/2014/main" id="{615089C9-136C-713E-65C1-20974DF2411E}"/>
              </a:ext>
            </a:extLst>
          </p:cNvPr>
          <p:cNvSpPr>
            <a:spLocks noGrp="1"/>
          </p:cNvSpPr>
          <p:nvPr>
            <p:ph idx="1"/>
          </p:nvPr>
        </p:nvSpPr>
        <p:spPr>
          <a:xfrm>
            <a:off x="838200" y="2788920"/>
            <a:ext cx="3798436" cy="3388042"/>
          </a:xfrm>
        </p:spPr>
        <p:txBody>
          <a:bodyPr>
            <a:normAutofit/>
          </a:bodyPr>
          <a:lstStyle/>
          <a:p>
            <a:r>
              <a:rPr lang="da-DK"/>
              <a:t>Kejserens</a:t>
            </a:r>
            <a:r>
              <a:rPr lang="en-US"/>
              <a:t> </a:t>
            </a:r>
            <a:r>
              <a:rPr lang="da-DK"/>
              <a:t>personlige</a:t>
            </a:r>
            <a:r>
              <a:rPr lang="en-US"/>
              <a:t> slaver </a:t>
            </a:r>
          </a:p>
          <a:p>
            <a:r>
              <a:rPr lang="en-US" err="1"/>
              <a:t>Administratio</a:t>
            </a:r>
            <a:r>
              <a:rPr lang="en-US"/>
              <a:t> </a:t>
            </a:r>
            <a:r>
              <a:rPr lang="en-US" err="1"/>
              <a:t>af</a:t>
            </a:r>
            <a:r>
              <a:rPr lang="en-US"/>
              <a:t> </a:t>
            </a:r>
            <a:r>
              <a:rPr lang="en-US" err="1"/>
              <a:t>Romerriget</a:t>
            </a:r>
            <a:r>
              <a:rPr lang="en-US"/>
              <a:t> </a:t>
            </a:r>
          </a:p>
          <a:p>
            <a:r>
              <a:rPr lang="en-US" err="1"/>
              <a:t>Højeste</a:t>
            </a:r>
            <a:r>
              <a:rPr lang="en-US"/>
              <a:t> poster </a:t>
            </a:r>
          </a:p>
          <a:p>
            <a:r>
              <a:rPr lang="en-US" err="1"/>
              <a:t>Frigvet</a:t>
            </a:r>
            <a:r>
              <a:rPr lang="en-US"/>
              <a:t> </a:t>
            </a:r>
            <a:r>
              <a:rPr lang="en-US" err="1"/>
              <a:t>som</a:t>
            </a:r>
            <a:r>
              <a:rPr lang="en-US"/>
              <a:t> </a:t>
            </a:r>
            <a:r>
              <a:rPr lang="en-US" err="1"/>
              <a:t>tak</a:t>
            </a:r>
            <a:endParaRPr lang="en-US"/>
          </a:p>
          <a:p>
            <a:r>
              <a:rPr lang="en-US" err="1"/>
              <a:t>Forsatte</a:t>
            </a:r>
            <a:r>
              <a:rPr lang="en-US"/>
              <a:t> med </a:t>
            </a:r>
            <a:r>
              <a:rPr lang="en-US" err="1"/>
              <a:t>deres</a:t>
            </a:r>
            <a:r>
              <a:rPr lang="en-US"/>
              <a:t> </a:t>
            </a:r>
            <a:r>
              <a:rPr lang="en-US" err="1"/>
              <a:t>karriere</a:t>
            </a:r>
            <a:r>
              <a:rPr lang="en-US"/>
              <a:t> </a:t>
            </a:r>
          </a:p>
        </p:txBody>
      </p:sp>
      <p:grpSp>
        <p:nvGrpSpPr>
          <p:cNvPr id="1037" name="Group 1036">
            <a:extLst>
              <a:ext uri="{FF2B5EF4-FFF2-40B4-BE49-F238E27FC236}">
                <a16:creationId xmlns:a16="http://schemas.microsoft.com/office/drawing/2014/main" id="{87CB8D36-9DE0-44D4-B67A-16D4F212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7689" y="-6437"/>
            <a:ext cx="6399627" cy="6864437"/>
            <a:chOff x="5167689" y="-6437"/>
            <a:chExt cx="6399627" cy="6864437"/>
          </a:xfrm>
        </p:grpSpPr>
        <p:cxnSp>
          <p:nvCxnSpPr>
            <p:cNvPr id="1038" name="Straight Connector 1037">
              <a:extLst>
                <a:ext uri="{FF2B5EF4-FFF2-40B4-BE49-F238E27FC236}">
                  <a16:creationId xmlns:a16="http://schemas.microsoft.com/office/drawing/2014/main" id="{43B47A15-9292-4357-AA25-E187AC166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1266E215-42AC-4D6A-A37F-B0C2E2FB9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0DC49225-8670-4B30-BEA8-3CDE3C6DD4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581337"/>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212D652B-23A7-429E-A3E1-62ABA17B8B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6276734"/>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1026" name="Picture 2" descr="Kejser Diokletian gjorde romerne til slaver | historienet.dk">
            <a:extLst>
              <a:ext uri="{FF2B5EF4-FFF2-40B4-BE49-F238E27FC236}">
                <a16:creationId xmlns:a16="http://schemas.microsoft.com/office/drawing/2014/main" id="{E2094BF4-101C-2C71-BB68-F36CD96AFB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72647" y="1410232"/>
            <a:ext cx="5830480" cy="403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5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EDBC9C2-2A39-44A2-9D95-D1DE9E2B1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15" name="Straight Connector 14">
              <a:extLst>
                <a:ext uri="{FF2B5EF4-FFF2-40B4-BE49-F238E27FC236}">
                  <a16:creationId xmlns:a16="http://schemas.microsoft.com/office/drawing/2014/main" id="{793379BC-3088-4AE8-8EF7-59370D7EB9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1DE74C-25AE-4959-99D5-0A77F1DFC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9235EF-4E81-496D-ADA8-13EED901E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241A77-6415-454C-B86E-F42A280267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0F9FF8EF-02BA-FC0D-343D-96E9FC32F723}"/>
              </a:ext>
            </a:extLst>
          </p:cNvPr>
          <p:cNvSpPr>
            <a:spLocks noGrp="1"/>
          </p:cNvSpPr>
          <p:nvPr>
            <p:ph type="title"/>
          </p:nvPr>
        </p:nvSpPr>
        <p:spPr>
          <a:xfrm>
            <a:off x="838200" y="727323"/>
            <a:ext cx="4933950" cy="1596291"/>
          </a:xfrm>
        </p:spPr>
        <p:txBody>
          <a:bodyPr>
            <a:normAutofit/>
          </a:bodyPr>
          <a:lstStyle/>
          <a:p>
            <a:r>
              <a:rPr lang="da-DK"/>
              <a:t>Slaverationer</a:t>
            </a:r>
          </a:p>
        </p:txBody>
      </p:sp>
      <p:sp>
        <p:nvSpPr>
          <p:cNvPr id="3" name="Pladsholder til indhold 2">
            <a:extLst>
              <a:ext uri="{FF2B5EF4-FFF2-40B4-BE49-F238E27FC236}">
                <a16:creationId xmlns:a16="http://schemas.microsoft.com/office/drawing/2014/main" id="{650F3581-7D78-FF1A-08CD-7BEB74F8B1B2}"/>
              </a:ext>
            </a:extLst>
          </p:cNvPr>
          <p:cNvSpPr>
            <a:spLocks noGrp="1"/>
          </p:cNvSpPr>
          <p:nvPr>
            <p:ph idx="1"/>
          </p:nvPr>
        </p:nvSpPr>
        <p:spPr>
          <a:xfrm>
            <a:off x="838200" y="2434196"/>
            <a:ext cx="4933950" cy="3430575"/>
          </a:xfrm>
        </p:spPr>
        <p:txBody>
          <a:bodyPr>
            <a:normAutofit/>
          </a:bodyPr>
          <a:lstStyle/>
          <a:p>
            <a:r>
              <a:rPr lang="da-DK"/>
              <a:t>Forskel på hvor og hvornår de arbejdede</a:t>
            </a:r>
          </a:p>
          <a:p>
            <a:r>
              <a:rPr lang="da-DK"/>
              <a:t>Forskel på hvor meget og hvad de fik</a:t>
            </a:r>
          </a:p>
          <a:p>
            <a:r>
              <a:rPr lang="da-DK"/>
              <a:t>Bestemte rationer ligesom en hund</a:t>
            </a:r>
          </a:p>
        </p:txBody>
      </p:sp>
      <p:cxnSp>
        <p:nvCxnSpPr>
          <p:cNvPr id="20" name="Straight Connector 19">
            <a:extLst>
              <a:ext uri="{FF2B5EF4-FFF2-40B4-BE49-F238E27FC236}">
                <a16:creationId xmlns:a16="http://schemas.microsoft.com/office/drawing/2014/main" id="{E32B0B7D-C67A-4103-B2F0-ACE40BD56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Billede 4" descr="Et billede, der indeholder Gryn, morgenmadsprodukt, hvede, Fuldkorn&#10;&#10;Automatisk genereret beskrivelse">
            <a:extLst>
              <a:ext uri="{FF2B5EF4-FFF2-40B4-BE49-F238E27FC236}">
                <a16:creationId xmlns:a16="http://schemas.microsoft.com/office/drawing/2014/main" id="{B7A191C5-050C-8F82-5A3D-D1E1D2B02DB5}"/>
              </a:ext>
            </a:extLst>
          </p:cNvPr>
          <p:cNvPicPr>
            <a:picLocks noChangeAspect="1"/>
          </p:cNvPicPr>
          <p:nvPr/>
        </p:nvPicPr>
        <p:blipFill>
          <a:blip r:embed="rId3"/>
          <a:stretch>
            <a:fillRect/>
          </a:stretch>
        </p:blipFill>
        <p:spPr>
          <a:xfrm>
            <a:off x="6415260" y="1052498"/>
            <a:ext cx="4824168" cy="4751805"/>
          </a:xfrm>
          <a:prstGeom prst="rect">
            <a:avLst/>
          </a:prstGeom>
        </p:spPr>
      </p:pic>
    </p:spTree>
    <p:extLst>
      <p:ext uri="{BB962C8B-B14F-4D97-AF65-F5344CB8AC3E}">
        <p14:creationId xmlns:p14="http://schemas.microsoft.com/office/powerpoint/2010/main" val="3849280828"/>
      </p:ext>
    </p:extLst>
  </p:cSld>
  <p:clrMapOvr>
    <a:masterClrMapping/>
  </p:clrMapOvr>
</p:sld>
</file>

<file path=ppt/theme/theme1.xml><?xml version="1.0" encoding="utf-8"?>
<a:theme xmlns:a="http://schemas.openxmlformats.org/drawingml/2006/main" name="ArchVTI">
  <a:themeElements>
    <a:clrScheme name="Custom 42">
      <a:dk1>
        <a:sysClr val="windowText" lastClr="000000"/>
      </a:dk1>
      <a:lt1>
        <a:sysClr val="window" lastClr="FFFFFF"/>
      </a:lt1>
      <a:dk2>
        <a:srgbClr val="642626"/>
      </a:dk2>
      <a:lt2>
        <a:srgbClr val="F3F0E9"/>
      </a:lt2>
      <a:accent1>
        <a:srgbClr val="556D6F"/>
      </a:accent1>
      <a:accent2>
        <a:srgbClr val="C05050"/>
      </a:accent2>
      <a:accent3>
        <a:srgbClr val="BF873A"/>
      </a:accent3>
      <a:accent4>
        <a:srgbClr val="D8897E"/>
      </a:accent4>
      <a:accent5>
        <a:srgbClr val="A4976B"/>
      </a:accent5>
      <a:accent6>
        <a:srgbClr val="D49D8C"/>
      </a:accent6>
      <a:hlink>
        <a:srgbClr val="D13D6E"/>
      </a:hlink>
      <a:folHlink>
        <a:srgbClr val="6C9D92"/>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6</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ArchVTI</vt:lpstr>
      <vt:lpstr>Slaver</vt:lpstr>
      <vt:lpstr>SLAVETRAPPEN</vt:lpstr>
      <vt:lpstr>MINESLAVER</vt:lpstr>
      <vt:lpstr>BONDESLAVE</vt:lpstr>
      <vt:lpstr>BYSLAVER</vt:lpstr>
      <vt:lpstr>KEJSERSLAVE</vt:lpstr>
      <vt:lpstr>Slaverationer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slaver</dc:title>
  <dc:creator>Olivia Arengoth Berger</dc:creator>
  <cp:revision>1</cp:revision>
  <dcterms:created xsi:type="dcterms:W3CDTF">2023-12-07T08:49:56Z</dcterms:created>
  <dcterms:modified xsi:type="dcterms:W3CDTF">2023-12-08T07:58:49Z</dcterms:modified>
</cp:coreProperties>
</file>