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7" r:id="rId4"/>
  </p:sldMasterIdLst>
  <p:notesMasterIdLst>
    <p:notesMasterId r:id="rId24"/>
  </p:notesMasterIdLst>
  <p:sldIdLst>
    <p:sldId id="256" r:id="rId5"/>
    <p:sldId id="258" r:id="rId6"/>
    <p:sldId id="260" r:id="rId7"/>
    <p:sldId id="264" r:id="rId8"/>
    <p:sldId id="262" r:id="rId9"/>
    <p:sldId id="318" r:id="rId10"/>
    <p:sldId id="312" r:id="rId11"/>
    <p:sldId id="317" r:id="rId12"/>
    <p:sldId id="276" r:id="rId13"/>
    <p:sldId id="263" r:id="rId14"/>
    <p:sldId id="307" r:id="rId15"/>
    <p:sldId id="304" r:id="rId16"/>
    <p:sldId id="289" r:id="rId17"/>
    <p:sldId id="278" r:id="rId18"/>
    <p:sldId id="303" r:id="rId19"/>
    <p:sldId id="293" r:id="rId20"/>
    <p:sldId id="298" r:id="rId21"/>
    <p:sldId id="295" r:id="rId22"/>
    <p:sldId id="315" r:id="rId23"/>
  </p:sldIdLst>
  <p:sldSz cx="9144000" cy="5143500" type="screen16x9"/>
  <p:notesSz cx="6858000" cy="9144000"/>
  <p:embeddedFontLst>
    <p:embeddedFont>
      <p:font typeface="Chonburi" panose="00000500000000000000" pitchFamily="2" charset="-34"/>
      <p:regular r:id="rId25"/>
    </p:embeddedFont>
    <p:embeddedFont>
      <p:font typeface="Inter" panose="020B0604020202020204" charset="0"/>
      <p:regular r:id="rId26"/>
      <p:bold r:id="rId27"/>
    </p:embeddedFont>
    <p:embeddedFont>
      <p:font typeface="Montserrat"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6BA9F-C1F5-8C42-A7CC-D4C34FE16707}" v="27" dt="2023-12-07T13:34:12.416"/>
    <p1510:client id="{188C606C-C58C-B54C-9680-7DBC781D6D96}" v="4389" dt="2023-12-07T13:51:50.931"/>
    <p1510:client id="{51E2FDF9-8AE9-468B-9BDD-15B504552797}" v="1190" dt="2023-12-08T08:14:36.625"/>
    <p1510:client id="{5AB9B76A-708B-3842-BE8F-8C7772B0B163}" v="1165" dt="2023-12-07T21:09:00.462"/>
    <p1510:client id="{9A9078F1-0EC0-44F6-99AF-A87B479D1C8D}" v="3163" dt="2023-12-07T16:16:36.672"/>
  </p1510:revLst>
</p1510:revInfo>
</file>

<file path=ppt/tableStyles.xml><?xml version="1.0" encoding="utf-8"?>
<a:tblStyleLst xmlns:a="http://schemas.openxmlformats.org/drawingml/2006/main" def="{5BFBBE66-7920-4FF9-A5A3-9B14341870B3}">
  <a:tblStyle styleId="{5BFBBE66-7920-4FF9-A5A3-9B14341870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13:47:58.997"/>
    </inkml:context>
    <inkml:brush xml:id="br0">
      <inkml:brushProperty name="width" value="0.05" units="cm"/>
      <inkml:brushProperty name="height" value="0.05" units="cm"/>
      <inkml:brushProperty name="color" value="#FFF8F4"/>
    </inkml:brush>
  </inkml:definitions>
  <inkml:trace contextRef="#ctx0" brushRef="#br0">48 878 24575,'0'-5'0,"0"0"0,0-1 0,0 2 0,0-1 0,0 1 0,0-1 0,0-1 0,0-3 0,0 3 0,0-3 0,0-4 0,0 3 0,-2-12 0,1 12 0,0-8 0,1 9 0,0-5 0,0 7 0,0-4 0,0 7 0,0-1 0,0 2 0,0-4 0,0 3 0,0-5 0,0 5 0,0-4 0,0 4 0,0-5 0,0 5 0,0-3 0,0 3 0,0-2 0,0 2 0,0-1 0,0 1 0,0-1 0,0 1 0,0-3 0,0 3 0,0-1 0,1 2 0,0-4 0,0 2 0,-1-6 0,0 6 0,0-7 0,2 9 0,-2-6 0,2 6 0,-2-4 0,0 4 0,0-3 0,0 2 0,0-2 0,0 2 0,0-1 0,0 1 0,0 0 0,0 1 0,0-1 0,0 1 0,0-1 0,0 1 0,0 0 0,0-1 0,0 1 0,0-1 0,0 0 0,0 1 0,0-4 0,0 3 0,0-3 0,0 4 0,0-1 0,0 1 0,0-1 0,0 1 0,0-1 0,0 1 0,0 0 0,0-1 0,0 1 0,0-1 0,0 1 0,0 0 0,0-1 0,0 1 0,0-1 0,0 1 0,0 0 0,0-1 0,0 1 0,0-1 0,0 1 0,0-1 0,0 1 0,0 0 0,0-1 0,0 1 0,0-1 0,0 1 0,0-1 0,0 1 0,0-1 0,0 1 0,0-1 0,0 1 0,0-1 0,0 1 0,0 0 0,0-1 0,0 1 0,0 0 0,0-1 0,0 1 0,0-1 0,0 1 0,0 0 0,0-1 0,0 1 0,1 1 0,-1-1 0,2 0 0,-2-1 0,0-1 0,0 2 0,0 0 0,0-1 0,1 3 0,0-2 0,0 1 0,-1-2 0,2 3 0,0-2 0,0 1 0,-1-2 0,-1 1 0,2 1 0,-2-1 0,3 3 0,-3-3 0,2 1 0,-1 0 0,-1-1 0,2 1 0,-2-1 0,1 1 0,0-1 0,0 1 0,-1-1 0,0-1 0,0 1 0,0 0 0,0 0 0,0-1 0,0 1 0,0 0 0,2 1 0,-2-1 0,1 1 0,-1-1 0,0-1 0,0 1 0,0 0 0,0-1 0,0 1 0,0 0 0,0-1 0,0 1 0,0 0 0,0 0 0,0-1 0,0 1 0,0 0 0,0-1 0,0 1 0,0 0 0,0 2 0,0 5 0,0 0 0,0 2 0,0-2 0,0 1 0,0-1 0,0 1 0,0-2 0,0 1 0,0-1 0,0 1 0,0-1 0,0 0 0,0 1 0,0-1 0,0 1 0,0-1 0,0 0 0,0 1 0,0-1 0,0 0 0,0 0 0,0-2 0,0-5 0,0 0 0,0-2 0,0 3 0,-3 1 0,2-1 0,-3 1 0,3 0 0,1-1 0,-2 1 0,1 0 0,0-1 0,-2 3 0,2-3 0,-2 3 0,3-3 0,-2 1 0,1 0 0,1-1 0,-2 1 0,1 0 0,0-1 0,-2 3 0,3-3 0,-3 2 0,2-2 0,-2 3 0,1-3 0,-1 1 0,1-2 0,0 1 0,1 1 0,1-1 0,-2 1 0,1 0 0,0-1 0,0 1 0,-1 0 0,2-1 0,-2 1 0,2-1 0,0 0 0,0-1 0,0 1 0,0 0 0,0-1 0,-1 1 0,-1 0 0,0-1 0,-1 1 0,3 0 0,-2-1 0,2 1 0,0 0 0,-1 1 0,0-1 0,0 1 0,-1 0 0,2-1 0,-3 1 0,2-1 0,-2 1 0,3-1 0,-1 1 0,1-1 0,0-1 0,0 1 0,0 2 0,1 4 0,1-1 0,0 3 0,0-2 0,-1 1 0,1 3 0,2-3 0,-2 1 0,-1-2 0,1 1 0,0-2 0,1-1 0,-1 1 0,1-2 0,-1 1 0,0 1 0,1-2 0,-1 2 0,0-1 0,1 1 0,-2 2 0,0-1 0,1-1 0,-2 1 0,2-1 0,-1-1 0,-1 2 0,3-2 0,-1 0 0,2-1 0,-1 0 0,-1-1 0,-1-1 0,-1-1 0,0-1 0,0 1 0,0-1 0,0 1 0,-2 1 0,2-1 0,-3 2 0,3-2 0,-2 1 0,2-1 0,0 0 0,-2 1 0,2-1 0,-2 1 0,2-2 0,-1 3 0,-1-2 0,-2 2 0,1-2 0,1 1 0,1-1 0,-1 1 0,2-1 0,-2 1 0,1 0 0,0-1 0,0 3 0,1-2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13:48:02.686"/>
    </inkml:context>
    <inkml:brush xml:id="br0">
      <inkml:brushProperty name="width" value="0.05" units="cm"/>
      <inkml:brushProperty name="height" value="0.05" units="cm"/>
      <inkml:brushProperty name="color" value="#FFF8F4"/>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13:48:04.491"/>
    </inkml:context>
    <inkml:brush xml:id="br0">
      <inkml:brushProperty name="width" value="0.05" units="cm"/>
      <inkml:brushProperty name="height" value="0.05" units="cm"/>
      <inkml:brushProperty name="color" value="#FFF8F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13:48:08.181"/>
    </inkml:context>
    <inkml:brush xml:id="br0">
      <inkml:brushProperty name="width" value="0.05" units="cm"/>
      <inkml:brushProperty name="height" value="0.05" units="cm"/>
      <inkml:brushProperty name="color" value="#FFF8F4"/>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13:48:11.483"/>
    </inkml:context>
    <inkml:brush xml:id="br0">
      <inkml:brushProperty name="width" value="0.05" units="cm"/>
      <inkml:brushProperty name="height" value="0.05" units="cm"/>
      <inkml:brushProperty name="color" value="#FFF8F4"/>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13:34:20.254"/>
    </inkml:context>
    <inkml:brush xml:id="br0">
      <inkml:brushProperty name="width" value="0.05" units="cm"/>
      <inkml:brushProperty name="height" value="0.05" units="cm"/>
      <inkml:brushProperty name="color" value="#FFF8F4"/>
    </inkml:brush>
  </inkml:definitions>
  <inkml:trace contextRef="#ctx0" brushRef="#br0">25 1096 24575,'0'-7'0,"0"-1"0,0 0 0,0-4 0,0 3 0,0-7 0,0 7 0,0-11 0,0-1 0,0-1 0,0-2 0,0 4 0,0 7 0,0-9 0,0 12 0,0-5 0,0 8 0,0-5 0,0 4 0,0-3 0,0 3 0,0 0 0,-7 0 0,5 0 0,-6 0 0,8 0 0,0-3 0,0 2 0,0-5 0,0 5 0,0-5 0,0 5 0,0-2 0,0 4 0,0-5 0,0 4 0,0-7 0,0 7 0,0-3 0,0 3 0,0-3 0,0 3 0,0-3 0,0 3 0,0-3 0,0 3 0,0-3 0,0 3 0,0-3 0,0 3 0,0-7 0,0 6 0,0-5 0,0 5 0,0-2 0,0 4 0,0-1 0,0 0 0,0 0 0,0 0 0,0-7 0,0 6 0,-4-9 0,4 9 0,-4-6 0,4 6 0,0-9 0,0 8 0,0-12 0,0 13 0,0-13 0,0 12 0,0-8 0,0 9 0,0-6 0,0 7 0,0-10 0,0 8 0,0-8 0,0 10 0,0-4 0,0 5 0,0-4 0,0 2 0,0-2 0,0 4 0,0-1 0,0 0 0,0 0 0,0 1 0,0-1 0,0 1 0,0-1 0,0 0 0,0 0 0,0-3 0,0 3 0,0-3 0,0 3 0,0 7 0,0 6 0,0 8 0,0 17 0,0-10 0,0 48 0,0-37 0,0 62 0,0-62 0,0 42 0,0-51 0,0 23 0,0-30 0,0 15 0,0-20 0,0 16 0,0-16 0,0 4 0,0-6 0,3-4 0,-2 3 0,5-6 0,-5-1 0,2-4 0,-3-3 0,0 0 0,3 3 0,-2 0 0,2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13:33:52.322"/>
    </inkml:context>
    <inkml:brush xml:id="br0">
      <inkml:brushProperty name="width" value="0.05" units="cm"/>
      <inkml:brushProperty name="height" value="0.05" units="cm"/>
      <inkml:brushProperty name="color" value="#FFF8F4"/>
    </inkml:brush>
  </inkml:definitions>
  <inkml:trace contextRef="#ctx0" brushRef="#br0">0 924 24575,'7'0'0,"10"0"0,-7 0 0,21 0 0,-10 0 0,32 0 0,-15 0 0,29 0 0,-29 0 0,40 0 0,-47 0 0,38 0 0,-48 0 0,15 0 0,-22 0 0,4 0 0,-9 0 0,2 0 0,-4 0 0,0 0 0,-37 0 0,17 0 0,-30 0 0,25 0 0,1 0 0,-8 0 0,10 0 0,-9 0 0,15 0 0,-3 0 0,-4 0 0,3 0 0,-7 0 0,7 0 0,-1 0 0,5 0 0,-1 0 0,2 0 0,1 0 0,-1 0 0,-3 0 0,3 0 0,-3 0 0,7 3 0,0 1 0,4 4 0,0-1 0,4-3 0,0 3 0,7-3 0,-2 0 0,2 3 0,-3-6 0,0 6 0,0-6 0,0 2 0,4-3 0,0 4 0,1-3 0,5 2 0,-9-3 0,6 0 0,-7 0 0,-4 3 0,3-2 0,-7 6 0,4-3 0,-4 4 0,0-1 0,0 1 0,0-1 0,0 1 0,0-1 0,0 1 0,0-1 0,0 1 0,0-1 0,0 0 0,0 0 0,0 0 0,0 0 0,-3-3 0,-1-1 0,-4-3 0,1 0 0,3-3 0,1-1 0,3-4 0,0 1 0,0-4 0,0 2 0,0-2 0,0 3 0,0 0 0,0 0 0,0 1 0,0-5 0,0 4 0,0-3 0,0 4 0,0 0 0,0-1 0,0 1 0,0 0 0,0-1 0,0 1 0,0-1 0,0 0 0,0 1 0,0-1 0,0 0 0,0-3 0,0 3 0,0-2 0,0 2 0,0 1 0,0 0 0,0 0 0,0-1 0,0 1 0,0 0 0,0 0 0,0-1 0,0 1 0,0 0 0,0-1 0,0 1 0,0 0 0,0 0 0,0-1 0,0 1 0,0 0 0,0-1 0,0 1 0,0-1 0,0 1 0,0 0 0,0-1 0,0 1 0,0-1 0,0 1 0,0 0 0,0-1 0,0 1 0,0-1 0,0 1 0,0 0 0,0-1 0,-3 4 0,2-3 0,-3 3 0,4-3 0,0-1 0,0 1 0,-3 0 0,2 0 0,-2-1 0,3 1 0,-3 0 0,2-1 0,-2 1 0,3 0 0,-4 3 0,4-3 0,-4 3 0,4-3 0,0 0 0,0 0 0,0-1 0,-3 4 0,2-2 0,-2 2 0,3-4 0,0 1 0,-3 3 0,2-3 0,-3 3 0,4-7 0,-3 3 0,2-2 0,-2 3 0,0 3 0,2-3 0,-2 3 0,3-4 0,0 1 0,0 0 0,0-1 0,0 1 0,0 0 0,0-1 0,0 1 0,0 0 0,0-1 0,0 1 0,0 0 0,0-1 0,0 1 0,0 0 0,0-1 0,0 1 0,0-1 0,0 1 0,0 6 0,0 5 0,0 5 0,0 2 0,0-3 0,0 0 0,0 3 0,0 1 0,0 7 0,0-6 0,0 9 0,0-13 0,0 6 0,0-8 0,0 4 0,0-3 0,0 3 0,0-3 0,0 3 0,0-3 0,0 3 0,0-4 0,0 0 0,0 0 0,3-3 0,-2 3 0,5-7 0,-2 4 0,4-4 0,-1 0 0,0 0 0,0-4 0,-3 0 0,3-3 0,-3-8 0,0-4 0,0 1 0,-4 0 0,0 11 0,0-1 0,0 1 0,0 0 0,0-1 0,0 1 0,0 0 0,0-1 0,0 1 0,0-3 0,0 1 0,0-1 0,0 3 0,0-1 0,0 1 0,0 0 0,0-1 0,0 1 0,0 0 0,0-1 0,0 1 0,0 0 0,0 0 0,0-1 0,0 1 0,0 0 0,0-1 0,0 1 0,0 0 0,0-1 0,0 1 0,0 0 0,0-1 0,3 1 0,-2 0 0,2-1 0,-3 1 0,0 0 0,0-1 0,3 1 0,-2-1 0,3 1 0,-1-1 0,-2 1 0,2-1 0,-3 1 0,3-1 0,-2 1 0,2 0 0,-3-1 0,0 7 0,0 6 0,0 3 0,0 3 0,0-3 0,0 7 0,0-2 0,0 11 0,0-10 0,0 12 0,0-15 0,0 19 0,0-19 0,0 19 0,0-20 0,0 16 0,0-16 0,0 8 0,0-10 0,0 3 0,0-3 0,0 2 0,0-2 0,0 7 0,0-7 0,0 3 0,0-4 0,0 0 0,0 1 0,0-1 0,-3 0 0,2 1 0,-2 0 0,3-1 0,0 0 0,0 0 0,0 0 0,-3 0 0,2-9 0,-2 0 0,3-9 0,0-4 0,0 5 0,0-9 0,0 2 0,0-3 0,0 2 0,0-4 0,0 13 0,0-9 0,0 9 0,0-6 0,0 7 0,0-7 0,0 6 0,0-9 0,0 9 0,0-6 0,0 7 0,0 1 0,0 0 0,0-4 0,3 6 0,-2-9 0,2 9 0,-3-6 0,0 4 0,0 0 0,0-1 0,0 1 0,0 0 0,0 0 0,0-1 0,0 1 0,0 0 0,0 0 0,0-1 0,0 1 0,0 0 0,0-1 0,0 1 0,0 0 0,0-1 0,0 1 0,0 0 0,0 6 0,0 10 0,0 4 0,0 8 0,0-4 0,0 8 0,0-2 0,0 3 0,0-10 0,0 7 0,0-8 0,0 5 0,0-8 0,0-4 0,0 3 0,-3 8 0,2-5 0,-3-3 0,4-12 0,0-6 0,0-1 0,0 0 0,0 0 0,0 1 0,0 0 0,0-1 0,0 1 0,0-1 0,0-7 0,0 1 0,0-9 0,0 9 0,0-15 0,-3 17 0,-1-14 0,-1 17 0,-2-5 0,6 5 0,-2-2 0,3 4 0,-3 3 0,2-2 0,-5 5 0,5-6 0,-6 3 0,3 0 0,0-2 0,-2 5 0,5-6 0,-6 6 0,3-5 0,3 8 0,2 7 0,6 0 0,1 11 0,0-11 0,0 14 0,0-13 0,-4 13 0,3-11 0,-6 7 0,3-6 0,-4 8 0,0-11 0,0 12 0,0-13 0,0 13 0,0-8 0,0 8 0,0-8 0,3 4 0,-2-9 0,2 2 0,-3-7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 name="Google Shape;18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6"/>
        <p:cNvGrpSpPr/>
        <p:nvPr/>
      </p:nvGrpSpPr>
      <p:grpSpPr>
        <a:xfrm>
          <a:off x="0" y="0"/>
          <a:ext cx="0" cy="0"/>
          <a:chOff x="0" y="0"/>
          <a:chExt cx="0" cy="0"/>
        </a:xfrm>
      </p:grpSpPr>
      <p:sp>
        <p:nvSpPr>
          <p:cNvPr id="2127" name="Google Shape;2127;g1225df194fd_0_2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8" name="Google Shape;2128;g1225df194fd_0_2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2"/>
        <p:cNvGrpSpPr/>
        <p:nvPr/>
      </p:nvGrpSpPr>
      <p:grpSpPr>
        <a:xfrm>
          <a:off x="0" y="0"/>
          <a:ext cx="0" cy="0"/>
          <a:chOff x="0" y="0"/>
          <a:chExt cx="0" cy="0"/>
        </a:xfrm>
      </p:grpSpPr>
      <p:sp>
        <p:nvSpPr>
          <p:cNvPr id="4283" name="Google Shape;4283;g1263f9fc0db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4" name="Google Shape;4284;g1263f9fc0db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Romersk holdning til homoseksualitet var kompleks og ændrede sig over tid. I det antikke Rom var der ikke en ensartet holdning til homoseksualitet, og det var påvirket af forskellige faktorer som sociale normer, love, og individuelle opfattelser.</a:t>
            </a:r>
          </a:p>
          <a:p>
            <a:pPr marL="0" lvl="0" indent="0" algn="l" rtl="0">
              <a:spcBef>
                <a:spcPts val="0"/>
              </a:spcBef>
              <a:spcAft>
                <a:spcPts val="0"/>
              </a:spcAft>
              <a:buNone/>
            </a:pPr>
            <a:endParaRPr lang="da-DK"/>
          </a:p>
          <a:p>
            <a:pPr marL="0" lvl="0" indent="0" algn="l" rtl="0">
              <a:spcBef>
                <a:spcPts val="0"/>
              </a:spcBef>
              <a:spcAft>
                <a:spcPts val="0"/>
              </a:spcAft>
              <a:buNone/>
            </a:pPr>
            <a:r>
              <a:rPr lang="da-DK"/>
              <a:t>I den tidlige romerske republik var homoseksualitet ikke nødvendigvis stigmatiseret, og det var ikke ulovligt. Nogle kejsere og aristokrater blev endda kendt for at have haft homoseksuelle forhold. For eksempel blev kejser Nero (37-68 </a:t>
            </a:r>
            <a:r>
              <a:rPr lang="da-DK" err="1"/>
              <a:t>e.v.t</a:t>
            </a:r>
            <a:r>
              <a:rPr lang="da-DK"/>
              <a:t>.) berømt for sine homoseksuelle forhold. I nogle tilfælde blev homoseksualitet betragtet som acceptabelt, så længe det ikke kompromitterede en borgerstatus eller sociale position.</a:t>
            </a:r>
          </a:p>
          <a:p>
            <a:pPr marL="0" lvl="0" indent="0" algn="l" rtl="0">
              <a:spcBef>
                <a:spcPts val="0"/>
              </a:spcBef>
              <a:spcAft>
                <a:spcPts val="0"/>
              </a:spcAft>
              <a:buNone/>
            </a:pPr>
            <a:endParaRPr lang="da-DK"/>
          </a:p>
          <a:p>
            <a:pPr marL="0" lvl="0" indent="0" algn="l" rtl="0">
              <a:spcBef>
                <a:spcPts val="0"/>
              </a:spcBef>
              <a:spcAft>
                <a:spcPts val="0"/>
              </a:spcAft>
              <a:buNone/>
            </a:pPr>
            <a:r>
              <a:rPr lang="da-DK"/>
              <a:t>Men i løbet af kejsertiden ændrede holdningen sig delvist. Kejser Augustus (63 </a:t>
            </a:r>
            <a:r>
              <a:rPr lang="da-DK" err="1"/>
              <a:t>f.v.t</a:t>
            </a:r>
            <a:r>
              <a:rPr lang="da-DK"/>
              <a:t>. - 14 </a:t>
            </a:r>
            <a:r>
              <a:rPr lang="da-DK" err="1"/>
              <a:t>e.v.t</a:t>
            </a:r>
            <a:r>
              <a:rPr lang="da-DK"/>
              <a:t>.) indførte love for at fremme traditionelle romerske familieværdier og opfordrede til reproduktion for at bevare den romerske befolkning. Han og senere kejsere indførte love, der regulerede moral og seksuel adfærd. Disse love kunne have negative konsekvenser for homoseksuelle forhold, selvom håndhævelsen var ujævn og afhang af kejserens holdning og politik.</a:t>
            </a:r>
          </a:p>
          <a:p>
            <a:pPr marL="0" lvl="0" indent="0" algn="l" rtl="0">
              <a:spcBef>
                <a:spcPts val="0"/>
              </a:spcBef>
              <a:spcAft>
                <a:spcPts val="0"/>
              </a:spcAft>
              <a:buNone/>
            </a:pPr>
            <a:endParaRPr lang="da-DK"/>
          </a:p>
          <a:p>
            <a:pPr marL="0" lvl="0" indent="0" algn="l" rtl="0">
              <a:spcBef>
                <a:spcPts val="0"/>
              </a:spcBef>
              <a:spcAft>
                <a:spcPts val="0"/>
              </a:spcAft>
              <a:buNone/>
            </a:pPr>
            <a:r>
              <a:rPr lang="da-DK"/>
              <a:t>Under kejser </a:t>
            </a:r>
            <a:r>
              <a:rPr lang="da-DK" err="1"/>
              <a:t>Justinian</a:t>
            </a:r>
            <a:r>
              <a:rPr lang="da-DK"/>
              <a:t> I (527-565 </a:t>
            </a:r>
            <a:r>
              <a:rPr lang="da-DK" err="1"/>
              <a:t>e.v.t</a:t>
            </a:r>
            <a:r>
              <a:rPr lang="da-DK"/>
              <a:t>.) blev der indført love, der kriminaliserede visse former for homoseksuel adfærd. Straffene kunne omfatte bøder, fysisk afstraffelse og i nogle tilfælde dødsstraf. Disse love afspejlede ikke kun holdningen til homoseksualitet, men også kejserens forsøg på at konsolidere magt og opretholde moralen i det byzantinske rige.</a:t>
            </a:r>
          </a:p>
          <a:p>
            <a:pPr marL="0" lvl="0" indent="0" algn="l" rtl="0">
              <a:spcBef>
                <a:spcPts val="0"/>
              </a:spcBef>
              <a:spcAft>
                <a:spcPts val="0"/>
              </a:spcAft>
              <a:buNone/>
            </a:pPr>
            <a:endParaRPr lang="da-DK"/>
          </a:p>
          <a:p>
            <a:pPr marL="0" lvl="0" indent="0" algn="l" rtl="0">
              <a:spcBef>
                <a:spcPts val="0"/>
              </a:spcBef>
              <a:spcAft>
                <a:spcPts val="0"/>
              </a:spcAft>
              <a:buNone/>
            </a:pPr>
            <a:r>
              <a:rPr lang="da-DK"/>
              <a:t>Samlet set var romersk holdning til homoseksualitet ikke ensartet og ændrede sig over tid og under forskellige kejsere. Det er vigtigt at forstå, at vores moderne begreber om seksualitet og identitet ikke nødvendigvis matcher de antikke romerske opfattelser.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3"/>
        <p:cNvGrpSpPr/>
        <p:nvPr/>
      </p:nvGrpSpPr>
      <p:grpSpPr>
        <a:xfrm>
          <a:off x="0" y="0"/>
          <a:ext cx="0" cy="0"/>
          <a:chOff x="0" y="0"/>
          <a:chExt cx="0" cy="0"/>
        </a:xfrm>
      </p:grpSpPr>
      <p:sp>
        <p:nvSpPr>
          <p:cNvPr id="4124" name="Google Shape;4124;g1225df194fd_0_3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5" name="Google Shape;4125;g1225df194fd_0_3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6"/>
        <p:cNvGrpSpPr/>
        <p:nvPr/>
      </p:nvGrpSpPr>
      <p:grpSpPr>
        <a:xfrm>
          <a:off x="0" y="0"/>
          <a:ext cx="0" cy="0"/>
          <a:chOff x="0" y="0"/>
          <a:chExt cx="0" cy="0"/>
        </a:xfrm>
      </p:grpSpPr>
      <p:sp>
        <p:nvSpPr>
          <p:cNvPr id="3387" name="Google Shape;3387;g1225df194fd_0_3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8" name="Google Shape;3388;g1225df194fd_0_3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Lovgivning: der var ikke lavet nogen aktuel lovgivning som ulovlig gjorde homoseksualitet, men der var nogen love som gjorde det lidt sværer at være homo i romeriget, det afhang mere af kejseren eller de lokale traditioner</a:t>
            </a:r>
            <a:br>
              <a:rPr lang="da-DK"/>
            </a:br>
            <a:endParaRPr lang="da-DK"/>
          </a:p>
          <a:p>
            <a:pPr marL="0" lvl="0" indent="0" algn="l" rtl="0">
              <a:spcBef>
                <a:spcPts val="0"/>
              </a:spcBef>
              <a:spcAft>
                <a:spcPts val="0"/>
              </a:spcAft>
              <a:buNone/>
            </a:pPr>
            <a:r>
              <a:rPr lang="da-DK"/>
              <a:t>Religiøse: homoseksualitet blev afspejlet i områder af romersk religion, det kunne findes i kult praksiser, og festivaler </a:t>
            </a:r>
            <a:br>
              <a:rPr lang="da-DK"/>
            </a:br>
            <a:endParaRPr lang="da-DK"/>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a-DK"/>
              <a:t>Pæderasti: det er forholdet mellem en ældre mand også kendt som ”Erastes” der betyder mentoren eller beskytteren og en yngre mand kendt som ”Eromenos” der betyder den elskede eller den unge partner.</a:t>
            </a:r>
            <a:br>
              <a:rPr lang="da-DK"/>
            </a:br>
            <a:endParaRPr lang="da-DK"/>
          </a:p>
          <a:p>
            <a:pPr marL="0" lvl="0" indent="0" algn="l" rtl="0">
              <a:spcBef>
                <a:spcPts val="0"/>
              </a:spcBef>
              <a:spcAft>
                <a:spcPts val="0"/>
              </a:spcAft>
              <a:buNone/>
            </a:pPr>
            <a:r>
              <a:rPr lang="da-DK"/>
              <a:t>Hierarki: homoseksualitet er set på meget forskelligt når det kommer til heirarki, hvis det er mellem en ældre rig mand og yngre fattig mand er det okay, derimod er homoskesuelle forhold mellem to mænd af den samme klasse kan blive set som kontrevasiel</a:t>
            </a:r>
            <a:br>
              <a:rPr lang="da-DK"/>
            </a:br>
            <a:endParaRPr lang="da-DK"/>
          </a:p>
          <a:p>
            <a:pPr marL="0" lvl="0" indent="0" algn="l" rtl="0">
              <a:spcBef>
                <a:spcPts val="0"/>
              </a:spcBef>
              <a:spcAft>
                <a:spcPts val="0"/>
              </a:spcAft>
              <a:buNone/>
            </a:pPr>
            <a:r>
              <a:rPr lang="da-DK"/>
              <a:t>Prostitution: i det romerske samfund blev generalt stigmatiseret, det romerske folk havde forskellige idea omkring homoseksuelt prostitution, det kom helt an på individets holdninger, det geografiske område og sociale lag, selv om at det ikke var uloveligt var det stadig en meget skammelig praksis</a:t>
            </a:r>
          </a:p>
          <a:p>
            <a:pPr marL="0" lvl="0" indent="0" algn="l" rtl="0">
              <a:spcBef>
                <a:spcPts val="0"/>
              </a:spcBef>
              <a:spcAft>
                <a:spcPts val="0"/>
              </a:spcAft>
              <a:buNone/>
            </a:pPr>
            <a:endParaRPr lang="da-DK"/>
          </a:p>
          <a:p>
            <a:pPr marL="0" lvl="0" indent="0" algn="l" rtl="0">
              <a:spcBef>
                <a:spcPts val="0"/>
              </a:spcBef>
              <a:spcAft>
                <a:spcPts val="0"/>
              </a:spcAft>
              <a:buNone/>
            </a:pPr>
            <a:r>
              <a:rPr lang="da-DK"/>
              <a:t>Kulturelt: homoseksualitet blev vist via kunst og litteratur, fx. Digtere som </a:t>
            </a:r>
            <a:r>
              <a:rPr lang="da-DK" b="0" i="0">
                <a:solidFill>
                  <a:srgbClr val="D1D5DB"/>
                </a:solidFill>
                <a:effectLst/>
                <a:latin typeface="Söhne"/>
              </a:rPr>
              <a:t>Catullus og Martial havde emner releteret til homoseksualitet i deres projekter og kunst.</a:t>
            </a:r>
            <a:endParaRPr lang="da-DK"/>
          </a:p>
          <a:p>
            <a:pPr marL="0" lvl="0" indent="0" algn="l" rtl="0">
              <a:spcBef>
                <a:spcPts val="0"/>
              </a:spcBef>
              <a:spcAft>
                <a:spcPts val="0"/>
              </a:spcAft>
              <a:buNone/>
            </a:pPr>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1225df194fd_0_2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1225df194fd_0_2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Grækerne havde en betydelig kulturel indflydelse på det antikke Rom, og dette afspejlede sig også i romernes holdning til homoseksualitet. Her er nogle måder, hvorpå græsk kultur påvirkede den romerske opfattelse af homoseksualitet:</a:t>
            </a:r>
          </a:p>
          <a:p>
            <a:pPr marL="0" lvl="0" indent="0" algn="l" rtl="0">
              <a:spcBef>
                <a:spcPts val="0"/>
              </a:spcBef>
              <a:spcAft>
                <a:spcPts val="0"/>
              </a:spcAft>
              <a:buNone/>
            </a:pPr>
            <a:endParaRPr lang="da-DK"/>
          </a:p>
          <a:p>
            <a:pPr marL="0" lvl="0" indent="0" algn="l" rtl="0">
              <a:spcBef>
                <a:spcPts val="0"/>
              </a:spcBef>
              <a:spcAft>
                <a:spcPts val="0"/>
              </a:spcAft>
              <a:buNone/>
            </a:pPr>
            <a:r>
              <a:rPr lang="da-DK"/>
              <a:t>Græsk litteratur og filosofi:</a:t>
            </a:r>
          </a:p>
          <a:p>
            <a:pPr marL="0" lvl="0" indent="0" algn="l" rtl="0">
              <a:spcBef>
                <a:spcPts val="0"/>
              </a:spcBef>
              <a:spcAft>
                <a:spcPts val="0"/>
              </a:spcAft>
              <a:buNone/>
            </a:pPr>
            <a:endParaRPr lang="da-DK"/>
          </a:p>
          <a:p>
            <a:pPr marL="0" lvl="0" indent="0" algn="l" rtl="0">
              <a:spcBef>
                <a:spcPts val="0"/>
              </a:spcBef>
              <a:spcAft>
                <a:spcPts val="0"/>
              </a:spcAft>
              <a:buNone/>
            </a:pPr>
            <a:r>
              <a:rPr lang="da-DK"/>
              <a:t>Mange romerske forfattere og intellektuelle var dybt påvirket af græsk litteratur og filosofi, hvor homoseksuelle temaer ofte blev behandlet mere åbent og var en del af kulturen.</a:t>
            </a:r>
          </a:p>
          <a:p>
            <a:pPr marL="0" lvl="0" indent="0" algn="l" rtl="0">
              <a:spcBef>
                <a:spcPts val="0"/>
              </a:spcBef>
              <a:spcAft>
                <a:spcPts val="0"/>
              </a:spcAft>
              <a:buNone/>
            </a:pPr>
            <a:r>
              <a:rPr lang="da-DK"/>
              <a:t>Værker som Platons "Symposium" og poesi af </a:t>
            </a:r>
            <a:r>
              <a:rPr lang="da-DK" err="1"/>
              <a:t>Sappho</a:t>
            </a:r>
            <a:r>
              <a:rPr lang="da-DK"/>
              <a:t> og </a:t>
            </a:r>
            <a:r>
              <a:rPr lang="da-DK" err="1"/>
              <a:t>Anakreon</a:t>
            </a:r>
            <a:r>
              <a:rPr lang="da-DK"/>
              <a:t> kunne have inspireret romerske forfattere.</a:t>
            </a:r>
          </a:p>
          <a:p>
            <a:pPr marL="0" lvl="0" indent="0" algn="l" rtl="0">
              <a:spcBef>
                <a:spcPts val="0"/>
              </a:spcBef>
              <a:spcAft>
                <a:spcPts val="0"/>
              </a:spcAft>
              <a:buNone/>
            </a:pPr>
            <a:r>
              <a:rPr lang="da-DK"/>
              <a:t>Græske kulturelle normer:</a:t>
            </a:r>
          </a:p>
          <a:p>
            <a:pPr marL="0" lvl="0" indent="0" algn="l" rtl="0">
              <a:spcBef>
                <a:spcPts val="0"/>
              </a:spcBef>
              <a:spcAft>
                <a:spcPts val="0"/>
              </a:spcAft>
              <a:buNone/>
            </a:pPr>
            <a:endParaRPr lang="da-DK"/>
          </a:p>
          <a:p>
            <a:pPr marL="0" lvl="0" indent="0" algn="l" rtl="0">
              <a:spcBef>
                <a:spcPts val="0"/>
              </a:spcBef>
              <a:spcAft>
                <a:spcPts val="0"/>
              </a:spcAft>
              <a:buNone/>
            </a:pPr>
            <a:r>
              <a:rPr lang="da-DK"/>
              <a:t>I visse perioder blev græske kulturelle normer, der omfattede mere åbne holdninger til homoseksualitet, delvis vedtaget af romerne.</a:t>
            </a:r>
          </a:p>
          <a:p>
            <a:pPr marL="0" lvl="0" indent="0" algn="l" rtl="0">
              <a:spcBef>
                <a:spcPts val="0"/>
              </a:spcBef>
              <a:spcAft>
                <a:spcPts val="0"/>
              </a:spcAft>
              <a:buNone/>
            </a:pPr>
            <a:r>
              <a:rPr lang="da-DK"/>
              <a:t>Grækernes idealisering af den mandlige ungdom i pædagogiske og mentorlignende forhold kunne også påvirke romernes syn på homoseksuelle relationer.</a:t>
            </a:r>
          </a:p>
          <a:p>
            <a:pPr marL="0" lvl="0" indent="0" algn="l" rtl="0">
              <a:spcBef>
                <a:spcPts val="0"/>
              </a:spcBef>
              <a:spcAft>
                <a:spcPts val="0"/>
              </a:spcAft>
              <a:buNone/>
            </a:pPr>
            <a:r>
              <a:rPr lang="da-DK"/>
              <a:t>Kunst og skulptur:</a:t>
            </a:r>
          </a:p>
          <a:p>
            <a:pPr marL="0" lvl="0" indent="0" algn="l" rtl="0">
              <a:spcBef>
                <a:spcPts val="0"/>
              </a:spcBef>
              <a:spcAft>
                <a:spcPts val="0"/>
              </a:spcAft>
              <a:buNone/>
            </a:pPr>
            <a:endParaRPr lang="da-DK"/>
          </a:p>
          <a:p>
            <a:pPr marL="0" lvl="0" indent="0" algn="l" rtl="0">
              <a:spcBef>
                <a:spcPts val="0"/>
              </a:spcBef>
              <a:spcAft>
                <a:spcPts val="0"/>
              </a:spcAft>
              <a:buNone/>
            </a:pPr>
            <a:r>
              <a:rPr lang="da-DK"/>
              <a:t>Græsk kunst og skulptur, der ofte fremstillede nøgenhed og homoseksuelle temaer, havde en indvirkning på romerske kunstnere og smagsdommere.</a:t>
            </a:r>
          </a:p>
          <a:p>
            <a:pPr marL="0" lvl="0" indent="0" algn="l" rtl="0">
              <a:spcBef>
                <a:spcPts val="0"/>
              </a:spcBef>
              <a:spcAft>
                <a:spcPts val="0"/>
              </a:spcAft>
              <a:buNone/>
            </a:pPr>
            <a:r>
              <a:rPr lang="da-DK"/>
              <a:t>Romerske kopier af græske skulpturer og kunstværker afspejlede til tider også homoseksuelle motiver.</a:t>
            </a:r>
          </a:p>
          <a:p>
            <a:pPr marL="0" lvl="0" indent="0" algn="l" rtl="0">
              <a:spcBef>
                <a:spcPts val="0"/>
              </a:spcBef>
              <a:spcAft>
                <a:spcPts val="0"/>
              </a:spcAft>
              <a:buNone/>
            </a:pPr>
            <a:r>
              <a:rPr lang="da-DK"/>
              <a:t>Historiske personligheder:</a:t>
            </a:r>
          </a:p>
          <a:p>
            <a:pPr marL="0" lvl="0" indent="0" algn="l" rtl="0">
              <a:spcBef>
                <a:spcPts val="0"/>
              </a:spcBef>
              <a:spcAft>
                <a:spcPts val="0"/>
              </a:spcAft>
              <a:buNone/>
            </a:pPr>
            <a:endParaRPr lang="da-DK"/>
          </a:p>
          <a:p>
            <a:pPr marL="0" lvl="0" indent="0" algn="l" rtl="0">
              <a:spcBef>
                <a:spcPts val="0"/>
              </a:spcBef>
              <a:spcAft>
                <a:spcPts val="0"/>
              </a:spcAft>
              <a:buNone/>
            </a:pPr>
            <a:r>
              <a:rPr lang="da-DK"/>
              <a:t>Nogle græske historiske personligheder, som for eksempel Alexander den Store, var kendt for at have haft tætte forhold til mænd. Dette kunne påvirke romerske opfattelser af homoseksualitet som noget acceptabelt, især inden for militære og aristokratiske kredse.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5"/>
        <p:cNvGrpSpPr/>
        <p:nvPr/>
      </p:nvGrpSpPr>
      <p:grpSpPr>
        <a:xfrm>
          <a:off x="0" y="0"/>
          <a:ext cx="0" cy="0"/>
          <a:chOff x="0" y="0"/>
          <a:chExt cx="0" cy="0"/>
        </a:xfrm>
      </p:grpSpPr>
      <p:sp>
        <p:nvSpPr>
          <p:cNvPr id="4066" name="Google Shape;4066;g1263f9fc0db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7" name="Google Shape;4067;g1263f9fc0db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7"/>
        <p:cNvGrpSpPr/>
        <p:nvPr/>
      </p:nvGrpSpPr>
      <p:grpSpPr>
        <a:xfrm>
          <a:off x="0" y="0"/>
          <a:ext cx="0" cy="0"/>
          <a:chOff x="0" y="0"/>
          <a:chExt cx="0" cy="0"/>
        </a:xfrm>
      </p:grpSpPr>
      <p:sp>
        <p:nvSpPr>
          <p:cNvPr id="3658" name="Google Shape;3658;g1225df194fd_0_4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9" name="Google Shape;3659;g1225df194fd_0_4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b="1" i="0">
                <a:effectLst/>
                <a:latin typeface="Söhne"/>
              </a:rPr>
              <a:t>Erotiske kultstatuer og ritualer:</a:t>
            </a:r>
            <a:r>
              <a:rPr lang="da-DK" b="0" i="0">
                <a:solidFill>
                  <a:srgbClr val="D1D5DB"/>
                </a:solidFill>
                <a:effectLst/>
                <a:latin typeface="Söhne"/>
              </a:rPr>
              <a:t> Nogle gudinder, som Venus og Cupid, blev dyrket i forbindelse med kærlighed og erotik. Der var templer og ritualer, der involverede erotiske kunstværker og statuer, og troen var, at gudinderne ville velsigne folk med kærlighed og frugtbarhed. Dette kunne påvirke, hvordan nogle individer nærmede sig deres egne seksuelle forhold.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1"/>
        <p:cNvGrpSpPr/>
        <p:nvPr/>
      </p:nvGrpSpPr>
      <p:grpSpPr>
        <a:xfrm>
          <a:off x="0" y="0"/>
          <a:ext cx="0" cy="0"/>
          <a:chOff x="0" y="0"/>
          <a:chExt cx="0" cy="0"/>
        </a:xfrm>
      </p:grpSpPr>
      <p:sp>
        <p:nvSpPr>
          <p:cNvPr id="3792" name="Google Shape;3792;g1225df194fd_0_4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3" name="Google Shape;3793;g1225df194fd_0_4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b="1" i="0">
                <a:effectLst/>
                <a:latin typeface="Söhne"/>
              </a:rPr>
              <a:t>Religiøse ceremonier:</a:t>
            </a:r>
            <a:r>
              <a:rPr lang="da-DK" b="0" i="0">
                <a:solidFill>
                  <a:srgbClr val="D1D5DB"/>
                </a:solidFill>
                <a:effectLst/>
                <a:latin typeface="Söhne"/>
              </a:rPr>
              <a:t> Religiøse ceremonier, herunder bryllupper og frugtbarhedsritualer, var en integreret del af romersk kultur. Seksuelle handlinger blev ofte indlejret i disse ceremonier som en måde at sikre frugtbarhed og beskyttelse mod onde kræfter. Disse ritualer kunne have seksuelle elementer, der blev betragtet som hellige og vigtige for samfundets trivsel.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7"/>
        <p:cNvGrpSpPr/>
        <p:nvPr/>
      </p:nvGrpSpPr>
      <p:grpSpPr>
        <a:xfrm>
          <a:off x="0" y="0"/>
          <a:ext cx="0" cy="0"/>
          <a:chOff x="0" y="0"/>
          <a:chExt cx="0" cy="0"/>
        </a:xfrm>
      </p:grpSpPr>
      <p:sp>
        <p:nvSpPr>
          <p:cNvPr id="3718" name="Google Shape;3718;g1225df194fd_0_4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9" name="Google Shape;3719;g1225df194fd_0_4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b="1" i="0">
                <a:effectLst/>
                <a:latin typeface="Söhne"/>
              </a:rPr>
              <a:t>Ekskludering fra religiøse ritualer:</a:t>
            </a:r>
            <a:r>
              <a:rPr lang="da-DK" b="0" i="0">
                <a:solidFill>
                  <a:srgbClr val="D1D5DB"/>
                </a:solidFill>
                <a:effectLst/>
                <a:latin typeface="Söhne"/>
              </a:rPr>
              <a:t> Personer, der blev betragtet som umoralske eller brød samfundsreglerne, kunne blive udelukket fra visse religiøse ceremonier og festivaler. Dette kunne fungere som en social sanktion og påvirke en persons status i samfundet.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6"/>
        <p:cNvGrpSpPr/>
        <p:nvPr/>
      </p:nvGrpSpPr>
      <p:grpSpPr>
        <a:xfrm>
          <a:off x="0" y="0"/>
          <a:ext cx="0" cy="0"/>
          <a:chOff x="0" y="0"/>
          <a:chExt cx="0" cy="0"/>
        </a:xfrm>
      </p:grpSpPr>
      <p:sp>
        <p:nvSpPr>
          <p:cNvPr id="4627" name="Google Shape;4627;gb752f5ae9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8" name="Google Shape;4628;gb752f5ae9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b752f5ae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b752f5ae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Google Shape;2002;gb752f5ae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3" name="Google Shape;2003;gb752f5ae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125a12ae642_0_2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9" name="Google Shape;2149;g125a12ae642_0_2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Google Shape;2072;gb7a2c9426e_1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3" name="Google Shape;2073;gb7a2c9426e_1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1"/>
        <p:cNvGrpSpPr/>
        <p:nvPr/>
      </p:nvGrpSpPr>
      <p:grpSpPr>
        <a:xfrm>
          <a:off x="0" y="0"/>
          <a:ext cx="0" cy="0"/>
          <a:chOff x="0" y="0"/>
          <a:chExt cx="0" cy="0"/>
        </a:xfrm>
      </p:grpSpPr>
      <p:sp>
        <p:nvSpPr>
          <p:cNvPr id="4522" name="Google Shape;4522;g1225df194fd_0_2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3" name="Google Shape;4523;g1225df194fd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a:t>
            </a:r>
            <a:r>
              <a:rPr lang="da-DK" err="1"/>
              <a:t>Confarreatio</a:t>
            </a:r>
            <a:r>
              <a:rPr lang="da-DK"/>
              <a:t>” involverede oftest en præst og var en formel bekræftelse, i de højere romerske klasser, med en religiøs betydning</a:t>
            </a:r>
          </a:p>
          <a:p>
            <a:pPr marL="0" lvl="0" indent="0" algn="l" rtl="0">
              <a:spcBef>
                <a:spcPts val="0"/>
              </a:spcBef>
              <a:spcAft>
                <a:spcPts val="0"/>
              </a:spcAft>
              <a:buNone/>
            </a:pPr>
            <a:r>
              <a:rPr lang="da-DK"/>
              <a:t>Der var mindre formelle ægteskaber for lavere stillede borgere</a:t>
            </a:r>
          </a:p>
          <a:p>
            <a:pPr marL="0" lvl="0" indent="0" algn="l" rtl="0">
              <a:spcBef>
                <a:spcPts val="0"/>
              </a:spcBef>
              <a:spcAft>
                <a:spcPts val="0"/>
              </a:spcAft>
              <a:buNone/>
            </a:pPr>
            <a:endParaRPr lang="da-DK"/>
          </a:p>
        </p:txBody>
      </p:sp>
    </p:spTree>
    <p:extLst>
      <p:ext uri="{BB962C8B-B14F-4D97-AF65-F5344CB8AC3E}">
        <p14:creationId xmlns:p14="http://schemas.microsoft.com/office/powerpoint/2010/main" val="222400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1"/>
        <p:cNvGrpSpPr/>
        <p:nvPr/>
      </p:nvGrpSpPr>
      <p:grpSpPr>
        <a:xfrm>
          <a:off x="0" y="0"/>
          <a:ext cx="0" cy="0"/>
          <a:chOff x="0" y="0"/>
          <a:chExt cx="0" cy="0"/>
        </a:xfrm>
      </p:grpSpPr>
      <p:sp>
        <p:nvSpPr>
          <p:cNvPr id="4522" name="Google Shape;4522;g1225df194fd_0_2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3" name="Google Shape;4523;g1225df194fd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Skilsmisser blev betegnet som en privat sag og var relativt enkelt at gøre (partnerne skulle beslutte det fælles uden offentlig indblanding)</a:t>
            </a:r>
          </a:p>
          <a:p>
            <a:pPr marL="0" lvl="0" indent="0" algn="l" rtl="0">
              <a:spcBef>
                <a:spcPts val="0"/>
              </a:spcBef>
              <a:spcAft>
                <a:spcPts val="0"/>
              </a:spcAft>
              <a:buNone/>
            </a:pPr>
            <a:r>
              <a:rPr lang="da-DK"/>
              <a:t>Restriktionerne for skilsmisser, blev sat for at fremme moralen og traditionelle familiemodeller (der blev sat restriktioner i form af hvordan, hvornår og hvorfor man måtte skilles)</a:t>
            </a:r>
          </a:p>
          <a:p>
            <a:pPr marL="0" lvl="0" indent="0" algn="l" rtl="0">
              <a:spcBef>
                <a:spcPts val="0"/>
              </a:spcBef>
              <a:spcAft>
                <a:spcPts val="0"/>
              </a:spcAft>
              <a:buNone/>
            </a:pPr>
            <a:r>
              <a:rPr lang="da-DK" err="1"/>
              <a:t>Senantikken</a:t>
            </a:r>
            <a:r>
              <a:rPr lang="da-DK"/>
              <a:t> var da Kristendommen, fik mere og mere indflydelse i Romerriget – denne ændring ændrede også romerske love og normer.</a:t>
            </a:r>
          </a:p>
          <a:p>
            <a:pPr marL="0" lvl="0" indent="0" algn="l" rtl="0">
              <a:spcBef>
                <a:spcPts val="0"/>
              </a:spcBef>
              <a:spcAft>
                <a:spcPts val="0"/>
              </a:spcAft>
              <a:buNone/>
            </a:pPr>
            <a:endParaRPr lang="da-DK"/>
          </a:p>
          <a:p>
            <a:pPr marL="0" lvl="0" indent="0" algn="l" rtl="0">
              <a:spcBef>
                <a:spcPts val="0"/>
              </a:spcBef>
              <a:spcAft>
                <a:spcPts val="0"/>
              </a:spcAft>
              <a:buNone/>
            </a:pPr>
            <a:r>
              <a:rPr lang="da-DK"/>
              <a:t>Samlet set gik romernes syn på skilsmisse fra at være meget liberal i republikkens tid til at være mere restriktivt i kejsertiden og </a:t>
            </a:r>
            <a:r>
              <a:rPr lang="da-DK" err="1"/>
              <a:t>senantikken</a:t>
            </a:r>
            <a:r>
              <a:rPr lang="da-DK"/>
              <a:t> - dette skyldes ændringer i samfundet og at kristendommen kom på banen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1"/>
        <p:cNvGrpSpPr/>
        <p:nvPr/>
      </p:nvGrpSpPr>
      <p:grpSpPr>
        <a:xfrm>
          <a:off x="0" y="0"/>
          <a:ext cx="0" cy="0"/>
          <a:chOff x="0" y="0"/>
          <a:chExt cx="0" cy="0"/>
        </a:xfrm>
      </p:grpSpPr>
      <p:sp>
        <p:nvSpPr>
          <p:cNvPr id="4522" name="Google Shape;4522;g1225df194fd_0_2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3" name="Google Shape;4523;g1225df194fd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a:t>Mænd havde en hvis seksuel frihed i ægteskaberne, men kvindernes troskab var afgørende især hvis det skabte tvivl om faderskab.</a:t>
            </a:r>
          </a:p>
        </p:txBody>
      </p:sp>
    </p:spTree>
    <p:extLst>
      <p:ext uri="{BB962C8B-B14F-4D97-AF65-F5344CB8AC3E}">
        <p14:creationId xmlns:p14="http://schemas.microsoft.com/office/powerpoint/2010/main" val="392520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
        <p:cNvGrpSpPr/>
        <p:nvPr/>
      </p:nvGrpSpPr>
      <p:grpSpPr>
        <a:xfrm>
          <a:off x="0" y="0"/>
          <a:ext cx="0" cy="0"/>
          <a:chOff x="0" y="0"/>
          <a:chExt cx="0" cy="0"/>
        </a:xfrm>
      </p:grpSpPr>
      <p:sp>
        <p:nvSpPr>
          <p:cNvPr id="2769" name="Google Shape;2769;g1225df194fd_0_2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0" name="Google Shape;2770;g1225df194fd_0_2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3313" y="-967753"/>
            <a:ext cx="5095530" cy="4533360"/>
          </a:xfrm>
          <a:custGeom>
            <a:avLst/>
            <a:gdLst/>
            <a:ahLst/>
            <a:cxnLst/>
            <a:rect l="l" t="t" r="r" b="b"/>
            <a:pathLst>
              <a:path w="33827" h="30095" extrusionOk="0">
                <a:moveTo>
                  <a:pt x="20974" y="0"/>
                </a:moveTo>
                <a:cubicBezTo>
                  <a:pt x="16264" y="0"/>
                  <a:pt x="11566" y="794"/>
                  <a:pt x="7078" y="2366"/>
                </a:cubicBezTo>
                <a:cubicBezTo>
                  <a:pt x="5068" y="3081"/>
                  <a:pt x="2942" y="4078"/>
                  <a:pt x="1945" y="5972"/>
                </a:cubicBezTo>
                <a:cubicBezTo>
                  <a:pt x="1247" y="7267"/>
                  <a:pt x="1181" y="8796"/>
                  <a:pt x="1131" y="10258"/>
                </a:cubicBezTo>
                <a:lnTo>
                  <a:pt x="765" y="20658"/>
                </a:lnTo>
                <a:cubicBezTo>
                  <a:pt x="649" y="23632"/>
                  <a:pt x="1" y="27237"/>
                  <a:pt x="549" y="30095"/>
                </a:cubicBezTo>
                <a:cubicBezTo>
                  <a:pt x="2094" y="29198"/>
                  <a:pt x="2559" y="26589"/>
                  <a:pt x="3606" y="25144"/>
                </a:cubicBezTo>
                <a:cubicBezTo>
                  <a:pt x="5018" y="23233"/>
                  <a:pt x="6862" y="21904"/>
                  <a:pt x="9039" y="20974"/>
                </a:cubicBezTo>
                <a:cubicBezTo>
                  <a:pt x="11427" y="20083"/>
                  <a:pt x="14023" y="19977"/>
                  <a:pt x="16631" y="19977"/>
                </a:cubicBezTo>
                <a:cubicBezTo>
                  <a:pt x="17444" y="19977"/>
                  <a:pt x="18258" y="19988"/>
                  <a:pt x="19068" y="19988"/>
                </a:cubicBezTo>
                <a:cubicBezTo>
                  <a:pt x="22344" y="19988"/>
                  <a:pt x="25540" y="19819"/>
                  <a:pt x="28261" y="18116"/>
                </a:cubicBezTo>
                <a:cubicBezTo>
                  <a:pt x="32099" y="15707"/>
                  <a:pt x="33744" y="10839"/>
                  <a:pt x="33793" y="6304"/>
                </a:cubicBezTo>
                <a:cubicBezTo>
                  <a:pt x="33827" y="4626"/>
                  <a:pt x="33544" y="2732"/>
                  <a:pt x="32182" y="1768"/>
                </a:cubicBezTo>
                <a:cubicBezTo>
                  <a:pt x="31600" y="1370"/>
                  <a:pt x="30919" y="1187"/>
                  <a:pt x="30238" y="1037"/>
                </a:cubicBezTo>
                <a:cubicBezTo>
                  <a:pt x="27183" y="344"/>
                  <a:pt x="24076" y="0"/>
                  <a:pt x="20974"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24111">
            <a:off x="4081706" y="3752839"/>
            <a:ext cx="6270324" cy="3899671"/>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8400217">
            <a:off x="7871434" y="-1059158"/>
            <a:ext cx="2199664" cy="3518494"/>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4090642">
            <a:off x="-403886" y="240743"/>
            <a:ext cx="1833213" cy="918694"/>
          </a:xfrm>
          <a:custGeom>
            <a:avLst/>
            <a:gdLst/>
            <a:ahLst/>
            <a:cxnLst/>
            <a:rect l="l" t="t" r="r" b="b"/>
            <a:pathLst>
              <a:path w="6146" h="3080" extrusionOk="0">
                <a:moveTo>
                  <a:pt x="6137" y="1"/>
                </a:moveTo>
                <a:cubicBezTo>
                  <a:pt x="6114" y="1"/>
                  <a:pt x="5969" y="86"/>
                  <a:pt x="5720" y="234"/>
                </a:cubicBezTo>
                <a:cubicBezTo>
                  <a:pt x="5584" y="310"/>
                  <a:pt x="5417" y="401"/>
                  <a:pt x="5225" y="507"/>
                </a:cubicBezTo>
                <a:lnTo>
                  <a:pt x="4911" y="664"/>
                </a:lnTo>
                <a:lnTo>
                  <a:pt x="4830" y="704"/>
                </a:lnTo>
                <a:cubicBezTo>
                  <a:pt x="4972" y="537"/>
                  <a:pt x="5103" y="365"/>
                  <a:pt x="5220" y="183"/>
                </a:cubicBezTo>
                <a:cubicBezTo>
                  <a:pt x="5235" y="152"/>
                  <a:pt x="5212" y="124"/>
                  <a:pt x="5185" y="124"/>
                </a:cubicBezTo>
                <a:cubicBezTo>
                  <a:pt x="5176" y="124"/>
                  <a:pt x="5167" y="127"/>
                  <a:pt x="5159" y="133"/>
                </a:cubicBezTo>
                <a:cubicBezTo>
                  <a:pt x="5002" y="315"/>
                  <a:pt x="4815" y="558"/>
                  <a:pt x="4734" y="750"/>
                </a:cubicBezTo>
                <a:lnTo>
                  <a:pt x="4557" y="831"/>
                </a:lnTo>
                <a:cubicBezTo>
                  <a:pt x="4395" y="907"/>
                  <a:pt x="4218" y="987"/>
                  <a:pt x="4026" y="1068"/>
                </a:cubicBezTo>
                <a:cubicBezTo>
                  <a:pt x="4294" y="821"/>
                  <a:pt x="4537" y="553"/>
                  <a:pt x="4755" y="259"/>
                </a:cubicBezTo>
                <a:cubicBezTo>
                  <a:pt x="4781" y="230"/>
                  <a:pt x="4755" y="192"/>
                  <a:pt x="4723" y="192"/>
                </a:cubicBezTo>
                <a:cubicBezTo>
                  <a:pt x="4712" y="192"/>
                  <a:pt x="4700" y="197"/>
                  <a:pt x="4689" y="209"/>
                </a:cubicBezTo>
                <a:cubicBezTo>
                  <a:pt x="4441" y="441"/>
                  <a:pt x="4072" y="816"/>
                  <a:pt x="3925" y="1109"/>
                </a:cubicBezTo>
                <a:cubicBezTo>
                  <a:pt x="3733" y="1190"/>
                  <a:pt x="3536" y="1271"/>
                  <a:pt x="3323" y="1352"/>
                </a:cubicBezTo>
                <a:cubicBezTo>
                  <a:pt x="3602" y="1073"/>
                  <a:pt x="3854" y="775"/>
                  <a:pt x="4087" y="462"/>
                </a:cubicBezTo>
                <a:cubicBezTo>
                  <a:pt x="4113" y="432"/>
                  <a:pt x="4084" y="394"/>
                  <a:pt x="4053" y="394"/>
                </a:cubicBezTo>
                <a:cubicBezTo>
                  <a:pt x="4042" y="394"/>
                  <a:pt x="4031" y="399"/>
                  <a:pt x="4021" y="411"/>
                </a:cubicBezTo>
                <a:cubicBezTo>
                  <a:pt x="3763" y="659"/>
                  <a:pt x="3389" y="1058"/>
                  <a:pt x="3232" y="1382"/>
                </a:cubicBezTo>
                <a:cubicBezTo>
                  <a:pt x="3081" y="1443"/>
                  <a:pt x="2924" y="1498"/>
                  <a:pt x="2762" y="1554"/>
                </a:cubicBezTo>
                <a:cubicBezTo>
                  <a:pt x="2676" y="1589"/>
                  <a:pt x="2580" y="1620"/>
                  <a:pt x="2479" y="1650"/>
                </a:cubicBezTo>
                <a:cubicBezTo>
                  <a:pt x="2883" y="1291"/>
                  <a:pt x="3248" y="891"/>
                  <a:pt x="3561" y="456"/>
                </a:cubicBezTo>
                <a:cubicBezTo>
                  <a:pt x="3588" y="426"/>
                  <a:pt x="3560" y="387"/>
                  <a:pt x="3529" y="387"/>
                </a:cubicBezTo>
                <a:cubicBezTo>
                  <a:pt x="3519" y="387"/>
                  <a:pt x="3509" y="391"/>
                  <a:pt x="3500" y="401"/>
                </a:cubicBezTo>
                <a:cubicBezTo>
                  <a:pt x="3177" y="704"/>
                  <a:pt x="2631" y="1250"/>
                  <a:pt x="2393" y="1675"/>
                </a:cubicBezTo>
                <a:cubicBezTo>
                  <a:pt x="2206" y="1731"/>
                  <a:pt x="2003" y="1797"/>
                  <a:pt x="1786" y="1857"/>
                </a:cubicBezTo>
                <a:cubicBezTo>
                  <a:pt x="2206" y="1448"/>
                  <a:pt x="2590" y="993"/>
                  <a:pt x="2934" y="512"/>
                </a:cubicBezTo>
                <a:cubicBezTo>
                  <a:pt x="2956" y="478"/>
                  <a:pt x="2929" y="442"/>
                  <a:pt x="2899" y="442"/>
                </a:cubicBezTo>
                <a:cubicBezTo>
                  <a:pt x="2888" y="442"/>
                  <a:pt x="2877" y="446"/>
                  <a:pt x="2868" y="456"/>
                </a:cubicBezTo>
                <a:cubicBezTo>
                  <a:pt x="2524" y="785"/>
                  <a:pt x="1923" y="1397"/>
                  <a:pt x="1700" y="1883"/>
                </a:cubicBezTo>
                <a:cubicBezTo>
                  <a:pt x="1528" y="1933"/>
                  <a:pt x="1356" y="1984"/>
                  <a:pt x="1184" y="2029"/>
                </a:cubicBezTo>
                <a:cubicBezTo>
                  <a:pt x="1624" y="1524"/>
                  <a:pt x="2034" y="987"/>
                  <a:pt x="2408" y="431"/>
                </a:cubicBezTo>
                <a:cubicBezTo>
                  <a:pt x="2434" y="401"/>
                  <a:pt x="2408" y="364"/>
                  <a:pt x="2379" y="364"/>
                </a:cubicBezTo>
                <a:cubicBezTo>
                  <a:pt x="2368" y="364"/>
                  <a:pt x="2357" y="369"/>
                  <a:pt x="2347" y="381"/>
                </a:cubicBezTo>
                <a:cubicBezTo>
                  <a:pt x="1988" y="740"/>
                  <a:pt x="1361" y="1427"/>
                  <a:pt x="1118" y="2049"/>
                </a:cubicBezTo>
                <a:cubicBezTo>
                  <a:pt x="739" y="2151"/>
                  <a:pt x="375" y="2242"/>
                  <a:pt x="77" y="2318"/>
                </a:cubicBezTo>
                <a:cubicBezTo>
                  <a:pt x="31" y="2328"/>
                  <a:pt x="1" y="2373"/>
                  <a:pt x="11" y="2419"/>
                </a:cubicBezTo>
                <a:cubicBezTo>
                  <a:pt x="24" y="2457"/>
                  <a:pt x="59" y="2482"/>
                  <a:pt x="97" y="2482"/>
                </a:cubicBezTo>
                <a:cubicBezTo>
                  <a:pt x="104" y="2482"/>
                  <a:pt x="110" y="2481"/>
                  <a:pt x="117" y="2479"/>
                </a:cubicBezTo>
                <a:cubicBezTo>
                  <a:pt x="426" y="2403"/>
                  <a:pt x="800" y="2307"/>
                  <a:pt x="1184" y="2201"/>
                </a:cubicBezTo>
                <a:cubicBezTo>
                  <a:pt x="1791" y="2570"/>
                  <a:pt x="2438" y="2864"/>
                  <a:pt x="3116" y="3076"/>
                </a:cubicBezTo>
                <a:cubicBezTo>
                  <a:pt x="3122" y="3079"/>
                  <a:pt x="3128" y="3080"/>
                  <a:pt x="3134" y="3080"/>
                </a:cubicBezTo>
                <a:cubicBezTo>
                  <a:pt x="3173" y="3080"/>
                  <a:pt x="3191" y="3022"/>
                  <a:pt x="3146" y="3000"/>
                </a:cubicBezTo>
                <a:cubicBezTo>
                  <a:pt x="2701" y="2768"/>
                  <a:pt x="1877" y="2348"/>
                  <a:pt x="1265" y="2181"/>
                </a:cubicBezTo>
                <a:cubicBezTo>
                  <a:pt x="1376" y="2151"/>
                  <a:pt x="1488" y="2115"/>
                  <a:pt x="1604" y="2085"/>
                </a:cubicBezTo>
                <a:cubicBezTo>
                  <a:pt x="2231" y="2348"/>
                  <a:pt x="2894" y="2540"/>
                  <a:pt x="3566" y="2651"/>
                </a:cubicBezTo>
                <a:cubicBezTo>
                  <a:pt x="3568" y="2651"/>
                  <a:pt x="3570" y="2652"/>
                  <a:pt x="3571" y="2652"/>
                </a:cubicBezTo>
                <a:cubicBezTo>
                  <a:pt x="3613" y="2652"/>
                  <a:pt x="3630" y="2595"/>
                  <a:pt x="3586" y="2575"/>
                </a:cubicBezTo>
                <a:cubicBezTo>
                  <a:pt x="3121" y="2403"/>
                  <a:pt x="2287" y="2115"/>
                  <a:pt x="1710" y="2055"/>
                </a:cubicBezTo>
                <a:cubicBezTo>
                  <a:pt x="1938" y="1984"/>
                  <a:pt x="2155" y="1923"/>
                  <a:pt x="2352" y="1857"/>
                </a:cubicBezTo>
                <a:cubicBezTo>
                  <a:pt x="2909" y="2049"/>
                  <a:pt x="3480" y="2181"/>
                  <a:pt x="4067" y="2252"/>
                </a:cubicBezTo>
                <a:cubicBezTo>
                  <a:pt x="4073" y="2254"/>
                  <a:pt x="4079" y="2255"/>
                  <a:pt x="4084" y="2255"/>
                </a:cubicBezTo>
                <a:cubicBezTo>
                  <a:pt x="4128" y="2255"/>
                  <a:pt x="4147" y="2189"/>
                  <a:pt x="4097" y="2171"/>
                </a:cubicBezTo>
                <a:cubicBezTo>
                  <a:pt x="3682" y="2044"/>
                  <a:pt x="3000" y="1857"/>
                  <a:pt x="2499" y="1812"/>
                </a:cubicBezTo>
                <a:cubicBezTo>
                  <a:pt x="2615" y="1776"/>
                  <a:pt x="2727" y="1736"/>
                  <a:pt x="2823" y="1706"/>
                </a:cubicBezTo>
                <a:cubicBezTo>
                  <a:pt x="2979" y="1645"/>
                  <a:pt x="3131" y="1589"/>
                  <a:pt x="3278" y="1529"/>
                </a:cubicBezTo>
                <a:cubicBezTo>
                  <a:pt x="3672" y="1685"/>
                  <a:pt x="4097" y="1771"/>
                  <a:pt x="4522" y="1781"/>
                </a:cubicBezTo>
                <a:cubicBezTo>
                  <a:pt x="4523" y="1782"/>
                  <a:pt x="4525" y="1782"/>
                  <a:pt x="4526" y="1782"/>
                </a:cubicBezTo>
                <a:cubicBezTo>
                  <a:pt x="4568" y="1782"/>
                  <a:pt x="4581" y="1715"/>
                  <a:pt x="4532" y="1706"/>
                </a:cubicBezTo>
                <a:cubicBezTo>
                  <a:pt x="4259" y="1620"/>
                  <a:pt x="3789" y="1493"/>
                  <a:pt x="3419" y="1478"/>
                </a:cubicBezTo>
                <a:cubicBezTo>
                  <a:pt x="3627" y="1392"/>
                  <a:pt x="3824" y="1306"/>
                  <a:pt x="4011" y="1225"/>
                </a:cubicBezTo>
                <a:cubicBezTo>
                  <a:pt x="4248" y="1316"/>
                  <a:pt x="4555" y="1339"/>
                  <a:pt x="4824" y="1339"/>
                </a:cubicBezTo>
                <a:cubicBezTo>
                  <a:pt x="4929" y="1339"/>
                  <a:pt x="5027" y="1336"/>
                  <a:pt x="5114" y="1331"/>
                </a:cubicBezTo>
                <a:cubicBezTo>
                  <a:pt x="5169" y="1331"/>
                  <a:pt x="5169" y="1250"/>
                  <a:pt x="5114" y="1250"/>
                </a:cubicBezTo>
                <a:cubicBezTo>
                  <a:pt x="4780" y="1205"/>
                  <a:pt x="4446" y="1180"/>
                  <a:pt x="4112" y="1180"/>
                </a:cubicBezTo>
                <a:cubicBezTo>
                  <a:pt x="4289" y="1099"/>
                  <a:pt x="4456" y="1018"/>
                  <a:pt x="4613" y="937"/>
                </a:cubicBezTo>
                <a:lnTo>
                  <a:pt x="4795" y="851"/>
                </a:lnTo>
                <a:lnTo>
                  <a:pt x="4830" y="831"/>
                </a:lnTo>
                <a:cubicBezTo>
                  <a:pt x="4921" y="863"/>
                  <a:pt x="5042" y="875"/>
                  <a:pt x="5172" y="875"/>
                </a:cubicBezTo>
                <a:cubicBezTo>
                  <a:pt x="5344" y="875"/>
                  <a:pt x="5532" y="854"/>
                  <a:pt x="5685" y="831"/>
                </a:cubicBezTo>
                <a:cubicBezTo>
                  <a:pt x="5734" y="826"/>
                  <a:pt x="5731" y="750"/>
                  <a:pt x="5684" y="750"/>
                </a:cubicBezTo>
                <a:cubicBezTo>
                  <a:pt x="5683" y="750"/>
                  <a:pt x="5682" y="750"/>
                  <a:pt x="5680" y="750"/>
                </a:cubicBezTo>
                <a:cubicBezTo>
                  <a:pt x="5627" y="748"/>
                  <a:pt x="5575" y="747"/>
                  <a:pt x="5522" y="747"/>
                </a:cubicBezTo>
                <a:cubicBezTo>
                  <a:pt x="5317" y="747"/>
                  <a:pt x="5112" y="762"/>
                  <a:pt x="4906" y="790"/>
                </a:cubicBezTo>
                <a:lnTo>
                  <a:pt x="4962" y="760"/>
                </a:lnTo>
                <a:lnTo>
                  <a:pt x="5275" y="588"/>
                </a:lnTo>
                <a:cubicBezTo>
                  <a:pt x="5463" y="477"/>
                  <a:pt x="5629" y="376"/>
                  <a:pt x="5756" y="290"/>
                </a:cubicBezTo>
                <a:cubicBezTo>
                  <a:pt x="6009" y="113"/>
                  <a:pt x="6145" y="11"/>
                  <a:pt x="6140" y="1"/>
                </a:cubicBezTo>
                <a:cubicBezTo>
                  <a:pt x="6140" y="1"/>
                  <a:pt x="6139" y="1"/>
                  <a:pt x="6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909620">
            <a:off x="-577952" y="3206321"/>
            <a:ext cx="3763880" cy="2805124"/>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4484450" y="773700"/>
            <a:ext cx="3835200" cy="26505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4704776" y="3413400"/>
            <a:ext cx="3394800" cy="95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p:nvPr/>
        </p:nvSpPr>
        <p:spPr>
          <a:xfrm rot="8761068">
            <a:off x="8089111" y="3854047"/>
            <a:ext cx="1139802" cy="131944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rot="1733235">
            <a:off x="8093698" y="991356"/>
            <a:ext cx="501876" cy="264660"/>
            <a:chOff x="4559475" y="3797625"/>
            <a:chExt cx="114250" cy="60250"/>
          </a:xfrm>
        </p:grpSpPr>
        <p:sp>
          <p:nvSpPr>
            <p:cNvPr id="18" name="Google Shape;18;p2"/>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1">
  <p:cSld name="CUSTOM_2_1">
    <p:spTree>
      <p:nvGrpSpPr>
        <p:cNvPr id="1" name="Shape 666"/>
        <p:cNvGrpSpPr/>
        <p:nvPr/>
      </p:nvGrpSpPr>
      <p:grpSpPr>
        <a:xfrm>
          <a:off x="0" y="0"/>
          <a:ext cx="0" cy="0"/>
          <a:chOff x="0" y="0"/>
          <a:chExt cx="0" cy="0"/>
        </a:xfrm>
      </p:grpSpPr>
      <p:sp>
        <p:nvSpPr>
          <p:cNvPr id="667" name="Google Shape;667;p22"/>
          <p:cNvSpPr/>
          <p:nvPr/>
        </p:nvSpPr>
        <p:spPr>
          <a:xfrm rot="10800000" flipH="1">
            <a:off x="4895851" y="1648396"/>
            <a:ext cx="4728296" cy="4452027"/>
          </a:xfrm>
          <a:custGeom>
            <a:avLst/>
            <a:gdLst/>
            <a:ahLst/>
            <a:cxnLst/>
            <a:rect l="l" t="t" r="r" b="b"/>
            <a:pathLst>
              <a:path w="23704" h="22319" extrusionOk="0">
                <a:moveTo>
                  <a:pt x="18446" y="1"/>
                </a:moveTo>
                <a:cubicBezTo>
                  <a:pt x="17935" y="1"/>
                  <a:pt x="17314" y="182"/>
                  <a:pt x="16852" y="249"/>
                </a:cubicBezTo>
                <a:cubicBezTo>
                  <a:pt x="15043" y="511"/>
                  <a:pt x="13373" y="1315"/>
                  <a:pt x="11647" y="1873"/>
                </a:cubicBezTo>
                <a:cubicBezTo>
                  <a:pt x="9679" y="2508"/>
                  <a:pt x="7612" y="2831"/>
                  <a:pt x="5545" y="2831"/>
                </a:cubicBezTo>
                <a:cubicBezTo>
                  <a:pt x="4808" y="2831"/>
                  <a:pt x="4072" y="2790"/>
                  <a:pt x="3340" y="2708"/>
                </a:cubicBezTo>
                <a:cubicBezTo>
                  <a:pt x="2604" y="2624"/>
                  <a:pt x="1858" y="2501"/>
                  <a:pt x="1121" y="2501"/>
                </a:cubicBezTo>
                <a:cubicBezTo>
                  <a:pt x="744" y="2501"/>
                  <a:pt x="370" y="2533"/>
                  <a:pt x="0" y="2620"/>
                </a:cubicBezTo>
                <a:cubicBezTo>
                  <a:pt x="850" y="5035"/>
                  <a:pt x="1715" y="7480"/>
                  <a:pt x="3162" y="9591"/>
                </a:cubicBezTo>
                <a:cubicBezTo>
                  <a:pt x="3632" y="10279"/>
                  <a:pt x="4188" y="10947"/>
                  <a:pt x="4939" y="11307"/>
                </a:cubicBezTo>
                <a:cubicBezTo>
                  <a:pt x="5739" y="11690"/>
                  <a:pt x="6661" y="11681"/>
                  <a:pt x="7547" y="11721"/>
                </a:cubicBezTo>
                <a:cubicBezTo>
                  <a:pt x="9283" y="11798"/>
                  <a:pt x="11125" y="12146"/>
                  <a:pt x="12384" y="13345"/>
                </a:cubicBezTo>
                <a:cubicBezTo>
                  <a:pt x="13299" y="14217"/>
                  <a:pt x="13794" y="15435"/>
                  <a:pt x="14173" y="16642"/>
                </a:cubicBezTo>
                <a:cubicBezTo>
                  <a:pt x="14551" y="17848"/>
                  <a:pt x="14844" y="19096"/>
                  <a:pt x="15461" y="20200"/>
                </a:cubicBezTo>
                <a:cubicBezTo>
                  <a:pt x="16102" y="21347"/>
                  <a:pt x="17100" y="22319"/>
                  <a:pt x="18411" y="22319"/>
                </a:cubicBezTo>
                <a:cubicBezTo>
                  <a:pt x="18508" y="22319"/>
                  <a:pt x="18607" y="22314"/>
                  <a:pt x="18708" y="22303"/>
                </a:cubicBezTo>
                <a:cubicBezTo>
                  <a:pt x="18995" y="22271"/>
                  <a:pt x="19279" y="22238"/>
                  <a:pt x="19560" y="22199"/>
                </a:cubicBezTo>
                <a:cubicBezTo>
                  <a:pt x="20807" y="22022"/>
                  <a:pt x="21981" y="21718"/>
                  <a:pt x="23007" y="20864"/>
                </a:cubicBezTo>
                <a:cubicBezTo>
                  <a:pt x="23704" y="20283"/>
                  <a:pt x="23543" y="19339"/>
                  <a:pt x="23551" y="18501"/>
                </a:cubicBezTo>
                <a:cubicBezTo>
                  <a:pt x="23563" y="17208"/>
                  <a:pt x="23570" y="15914"/>
                  <a:pt x="23542" y="14621"/>
                </a:cubicBezTo>
                <a:cubicBezTo>
                  <a:pt x="23487" y="12067"/>
                  <a:pt x="23301" y="9506"/>
                  <a:pt x="22769" y="7003"/>
                </a:cubicBezTo>
                <a:cubicBezTo>
                  <a:pt x="22351" y="5038"/>
                  <a:pt x="21703" y="3080"/>
                  <a:pt x="20506" y="1467"/>
                </a:cubicBezTo>
                <a:cubicBezTo>
                  <a:pt x="20088" y="905"/>
                  <a:pt x="19449" y="139"/>
                  <a:pt x="18709" y="20"/>
                </a:cubicBezTo>
                <a:cubicBezTo>
                  <a:pt x="18626" y="7"/>
                  <a:pt x="18537" y="1"/>
                  <a:pt x="18446" y="1"/>
                </a:cubicBezTo>
                <a:close/>
              </a:path>
            </a:pathLst>
          </a:custGeom>
          <a:solidFill>
            <a:schemeClr val="accent6">
              <a:alpha val="183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rot="4797744">
            <a:off x="1323095" y="-1620973"/>
            <a:ext cx="1180724" cy="3014423"/>
          </a:xfrm>
          <a:custGeom>
            <a:avLst/>
            <a:gdLst/>
            <a:ahLst/>
            <a:cxnLst/>
            <a:rect l="l" t="t" r="r" b="b"/>
            <a:pathLst>
              <a:path w="5547" h="14161" extrusionOk="0">
                <a:moveTo>
                  <a:pt x="2095" y="1"/>
                </a:moveTo>
                <a:cubicBezTo>
                  <a:pt x="1659" y="1"/>
                  <a:pt x="1262" y="129"/>
                  <a:pt x="984" y="452"/>
                </a:cubicBezTo>
                <a:cubicBezTo>
                  <a:pt x="648" y="845"/>
                  <a:pt x="550" y="1382"/>
                  <a:pt x="475" y="1892"/>
                </a:cubicBezTo>
                <a:cubicBezTo>
                  <a:pt x="77" y="4632"/>
                  <a:pt x="0" y="7419"/>
                  <a:pt x="248" y="10177"/>
                </a:cubicBezTo>
                <a:cubicBezTo>
                  <a:pt x="337" y="11178"/>
                  <a:pt x="474" y="12194"/>
                  <a:pt x="893" y="13109"/>
                </a:cubicBezTo>
                <a:cubicBezTo>
                  <a:pt x="1119" y="13603"/>
                  <a:pt x="1500" y="14107"/>
                  <a:pt x="2042" y="14157"/>
                </a:cubicBezTo>
                <a:cubicBezTo>
                  <a:pt x="2069" y="14160"/>
                  <a:pt x="2097" y="14161"/>
                  <a:pt x="2124" y="14161"/>
                </a:cubicBezTo>
                <a:cubicBezTo>
                  <a:pt x="2465" y="14161"/>
                  <a:pt x="2791" y="13975"/>
                  <a:pt x="3037" y="13735"/>
                </a:cubicBezTo>
                <a:cubicBezTo>
                  <a:pt x="3722" y="13066"/>
                  <a:pt x="3895" y="12032"/>
                  <a:pt x="3882" y="11075"/>
                </a:cubicBezTo>
                <a:cubicBezTo>
                  <a:pt x="3869" y="10119"/>
                  <a:pt x="3710" y="9153"/>
                  <a:pt x="3881" y="8212"/>
                </a:cubicBezTo>
                <a:cubicBezTo>
                  <a:pt x="4184" y="6549"/>
                  <a:pt x="5487" y="5138"/>
                  <a:pt x="5527" y="3447"/>
                </a:cubicBezTo>
                <a:cubicBezTo>
                  <a:pt x="5547" y="2579"/>
                  <a:pt x="5205" y="1706"/>
                  <a:pt x="4600" y="1082"/>
                </a:cubicBezTo>
                <a:cubicBezTo>
                  <a:pt x="4106" y="573"/>
                  <a:pt x="3015" y="1"/>
                  <a:pt x="209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22"/>
          <p:cNvGrpSpPr/>
          <p:nvPr/>
        </p:nvGrpSpPr>
        <p:grpSpPr>
          <a:xfrm rot="295562">
            <a:off x="6939972" y="805962"/>
            <a:ext cx="2001925" cy="4452042"/>
            <a:chOff x="2130853" y="3684473"/>
            <a:chExt cx="432138" cy="961045"/>
          </a:xfrm>
        </p:grpSpPr>
        <p:sp>
          <p:nvSpPr>
            <p:cNvPr id="670" name="Google Shape;670;p22"/>
            <p:cNvSpPr/>
            <p:nvPr/>
          </p:nvSpPr>
          <p:spPr>
            <a:xfrm>
              <a:off x="2333519" y="3859927"/>
              <a:ext cx="148533" cy="785590"/>
            </a:xfrm>
            <a:custGeom>
              <a:avLst/>
              <a:gdLst/>
              <a:ahLst/>
              <a:cxnLst/>
              <a:rect l="l" t="t" r="r" b="b"/>
              <a:pathLst>
                <a:path w="2571" h="13598" extrusionOk="0">
                  <a:moveTo>
                    <a:pt x="494" y="1"/>
                  </a:moveTo>
                  <a:cubicBezTo>
                    <a:pt x="140" y="1110"/>
                    <a:pt x="1" y="2280"/>
                    <a:pt x="2" y="3443"/>
                  </a:cubicBezTo>
                  <a:cubicBezTo>
                    <a:pt x="2" y="4608"/>
                    <a:pt x="130" y="5771"/>
                    <a:pt x="336" y="6917"/>
                  </a:cubicBezTo>
                  <a:cubicBezTo>
                    <a:pt x="541" y="8064"/>
                    <a:pt x="830" y="9196"/>
                    <a:pt x="1167" y="10311"/>
                  </a:cubicBezTo>
                  <a:cubicBezTo>
                    <a:pt x="1511" y="11425"/>
                    <a:pt x="1901" y="12522"/>
                    <a:pt x="2367" y="13597"/>
                  </a:cubicBezTo>
                  <a:lnTo>
                    <a:pt x="2571" y="13503"/>
                  </a:lnTo>
                  <a:cubicBezTo>
                    <a:pt x="2095" y="12452"/>
                    <a:pt x="1687" y="11362"/>
                    <a:pt x="1328" y="10260"/>
                  </a:cubicBezTo>
                  <a:cubicBezTo>
                    <a:pt x="974" y="9156"/>
                    <a:pt x="669" y="8035"/>
                    <a:pt x="446" y="6897"/>
                  </a:cubicBezTo>
                  <a:cubicBezTo>
                    <a:pt x="223" y="5759"/>
                    <a:pt x="76" y="4603"/>
                    <a:pt x="58" y="3443"/>
                  </a:cubicBezTo>
                  <a:cubicBezTo>
                    <a:pt x="39" y="2284"/>
                    <a:pt x="157" y="1116"/>
                    <a:pt x="494"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2259281" y="4463127"/>
              <a:ext cx="162167" cy="39690"/>
            </a:xfrm>
            <a:custGeom>
              <a:avLst/>
              <a:gdLst/>
              <a:ahLst/>
              <a:cxnLst/>
              <a:rect l="l" t="t" r="r" b="b"/>
              <a:pathLst>
                <a:path w="2807" h="687" extrusionOk="0">
                  <a:moveTo>
                    <a:pt x="213" y="0"/>
                  </a:moveTo>
                  <a:cubicBezTo>
                    <a:pt x="72" y="0"/>
                    <a:pt x="1" y="12"/>
                    <a:pt x="1" y="12"/>
                  </a:cubicBezTo>
                  <a:cubicBezTo>
                    <a:pt x="1388" y="607"/>
                    <a:pt x="2248" y="686"/>
                    <a:pt x="2609" y="686"/>
                  </a:cubicBezTo>
                  <a:cubicBezTo>
                    <a:pt x="2741" y="686"/>
                    <a:pt x="2806" y="676"/>
                    <a:pt x="2806" y="676"/>
                  </a:cubicBezTo>
                  <a:cubicBezTo>
                    <a:pt x="1454" y="82"/>
                    <a:pt x="587" y="0"/>
                    <a:pt x="213"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2248767" y="4426326"/>
              <a:ext cx="157950" cy="53151"/>
            </a:xfrm>
            <a:custGeom>
              <a:avLst/>
              <a:gdLst/>
              <a:ahLst/>
              <a:cxnLst/>
              <a:rect l="l" t="t" r="r" b="b"/>
              <a:pathLst>
                <a:path w="2734" h="920" extrusionOk="0">
                  <a:moveTo>
                    <a:pt x="42" y="1"/>
                  </a:moveTo>
                  <a:cubicBezTo>
                    <a:pt x="14" y="1"/>
                    <a:pt x="0" y="2"/>
                    <a:pt x="0" y="2"/>
                  </a:cubicBezTo>
                  <a:cubicBezTo>
                    <a:pt x="1602" y="869"/>
                    <a:pt x="2507" y="920"/>
                    <a:pt x="2696" y="920"/>
                  </a:cubicBezTo>
                  <a:cubicBezTo>
                    <a:pt x="2721" y="920"/>
                    <a:pt x="2733" y="919"/>
                    <a:pt x="2733" y="919"/>
                  </a:cubicBezTo>
                  <a:cubicBezTo>
                    <a:pt x="1169" y="54"/>
                    <a:pt x="244" y="1"/>
                    <a:pt x="42"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2223462" y="4384788"/>
              <a:ext cx="181868" cy="68403"/>
            </a:xfrm>
            <a:custGeom>
              <a:avLst/>
              <a:gdLst/>
              <a:ahLst/>
              <a:cxnLst/>
              <a:rect l="l" t="t" r="r" b="b"/>
              <a:pathLst>
                <a:path w="3148" h="1184" extrusionOk="0">
                  <a:moveTo>
                    <a:pt x="1" y="1"/>
                  </a:moveTo>
                  <a:lnTo>
                    <a:pt x="1" y="1"/>
                  </a:lnTo>
                  <a:cubicBezTo>
                    <a:pt x="1" y="1"/>
                    <a:pt x="926" y="852"/>
                    <a:pt x="3148" y="1184"/>
                  </a:cubicBezTo>
                  <a:cubicBezTo>
                    <a:pt x="3148" y="1184"/>
                    <a:pt x="1188" y="105"/>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2202087" y="4349836"/>
              <a:ext cx="192902" cy="79726"/>
            </a:xfrm>
            <a:custGeom>
              <a:avLst/>
              <a:gdLst/>
              <a:ahLst/>
              <a:cxnLst/>
              <a:rect l="l" t="t" r="r" b="b"/>
              <a:pathLst>
                <a:path w="3339" h="1380" extrusionOk="0">
                  <a:moveTo>
                    <a:pt x="1" y="1"/>
                  </a:moveTo>
                  <a:cubicBezTo>
                    <a:pt x="1" y="1"/>
                    <a:pt x="1200" y="852"/>
                    <a:pt x="3339" y="1379"/>
                  </a:cubicBezTo>
                  <a:cubicBezTo>
                    <a:pt x="3339" y="1379"/>
                    <a:pt x="1205" y="83"/>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2189665" y="4325167"/>
              <a:ext cx="197582" cy="67132"/>
            </a:xfrm>
            <a:custGeom>
              <a:avLst/>
              <a:gdLst/>
              <a:ahLst/>
              <a:cxnLst/>
              <a:rect l="l" t="t" r="r" b="b"/>
              <a:pathLst>
                <a:path w="3420" h="1162" extrusionOk="0">
                  <a:moveTo>
                    <a:pt x="1" y="1"/>
                  </a:moveTo>
                  <a:lnTo>
                    <a:pt x="1" y="1"/>
                  </a:lnTo>
                  <a:cubicBezTo>
                    <a:pt x="1" y="1"/>
                    <a:pt x="1253" y="773"/>
                    <a:pt x="3420" y="1162"/>
                  </a:cubicBezTo>
                  <a:cubicBezTo>
                    <a:pt x="3420" y="1162"/>
                    <a:pt x="1208" y="5"/>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2182040" y="4295992"/>
              <a:ext cx="198506" cy="71233"/>
            </a:xfrm>
            <a:custGeom>
              <a:avLst/>
              <a:gdLst/>
              <a:ahLst/>
              <a:cxnLst/>
              <a:rect l="l" t="t" r="r" b="b"/>
              <a:pathLst>
                <a:path w="3436" h="1233" extrusionOk="0">
                  <a:moveTo>
                    <a:pt x="1" y="1"/>
                  </a:moveTo>
                  <a:lnTo>
                    <a:pt x="1" y="1"/>
                  </a:lnTo>
                  <a:cubicBezTo>
                    <a:pt x="1" y="1"/>
                    <a:pt x="1267" y="803"/>
                    <a:pt x="3436" y="1233"/>
                  </a:cubicBezTo>
                  <a:cubicBezTo>
                    <a:pt x="3436" y="1233"/>
                    <a:pt x="1208" y="52"/>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2171121" y="4266759"/>
              <a:ext cx="198506" cy="71176"/>
            </a:xfrm>
            <a:custGeom>
              <a:avLst/>
              <a:gdLst/>
              <a:ahLst/>
              <a:cxnLst/>
              <a:rect l="l" t="t" r="r" b="b"/>
              <a:pathLst>
                <a:path w="3436" h="1232" extrusionOk="0">
                  <a:moveTo>
                    <a:pt x="0" y="1"/>
                  </a:moveTo>
                  <a:cubicBezTo>
                    <a:pt x="1" y="1"/>
                    <a:pt x="1267" y="803"/>
                    <a:pt x="3435" y="1232"/>
                  </a:cubicBezTo>
                  <a:cubicBezTo>
                    <a:pt x="3435" y="1232"/>
                    <a:pt x="1207" y="51"/>
                    <a:pt x="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2155175" y="4230421"/>
              <a:ext cx="208097" cy="80997"/>
            </a:xfrm>
            <a:custGeom>
              <a:avLst/>
              <a:gdLst/>
              <a:ahLst/>
              <a:cxnLst/>
              <a:rect l="l" t="t" r="r" b="b"/>
              <a:pathLst>
                <a:path w="3602" h="1402" extrusionOk="0">
                  <a:moveTo>
                    <a:pt x="1" y="1"/>
                  </a:moveTo>
                  <a:cubicBezTo>
                    <a:pt x="1" y="1"/>
                    <a:pt x="1433" y="973"/>
                    <a:pt x="3601" y="1401"/>
                  </a:cubicBezTo>
                  <a:cubicBezTo>
                    <a:pt x="3601" y="1401"/>
                    <a:pt x="1206" y="52"/>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2147665" y="4200148"/>
              <a:ext cx="208039" cy="81055"/>
            </a:xfrm>
            <a:custGeom>
              <a:avLst/>
              <a:gdLst/>
              <a:ahLst/>
              <a:cxnLst/>
              <a:rect l="l" t="t" r="r" b="b"/>
              <a:pathLst>
                <a:path w="3601" h="1403" extrusionOk="0">
                  <a:moveTo>
                    <a:pt x="0" y="1"/>
                  </a:moveTo>
                  <a:cubicBezTo>
                    <a:pt x="1" y="1"/>
                    <a:pt x="1432" y="973"/>
                    <a:pt x="3600" y="1402"/>
                  </a:cubicBezTo>
                  <a:cubicBezTo>
                    <a:pt x="3600" y="1402"/>
                    <a:pt x="1206" y="52"/>
                    <a:pt x="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2139346" y="4164271"/>
              <a:ext cx="215549" cy="88161"/>
            </a:xfrm>
            <a:custGeom>
              <a:avLst/>
              <a:gdLst/>
              <a:ahLst/>
              <a:cxnLst/>
              <a:rect l="l" t="t" r="r" b="b"/>
              <a:pathLst>
                <a:path w="3731" h="1526" extrusionOk="0">
                  <a:moveTo>
                    <a:pt x="0" y="0"/>
                  </a:moveTo>
                  <a:cubicBezTo>
                    <a:pt x="0" y="0"/>
                    <a:pt x="1544" y="1078"/>
                    <a:pt x="3730" y="1526"/>
                  </a:cubicBezTo>
                  <a:cubicBezTo>
                    <a:pt x="3730" y="1526"/>
                    <a:pt x="1204" y="88"/>
                    <a:pt x="0"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2139461" y="4136945"/>
              <a:ext cx="209252" cy="88739"/>
            </a:xfrm>
            <a:custGeom>
              <a:avLst/>
              <a:gdLst/>
              <a:ahLst/>
              <a:cxnLst/>
              <a:rect l="l" t="t" r="r" b="b"/>
              <a:pathLst>
                <a:path w="3622" h="1536" extrusionOk="0">
                  <a:moveTo>
                    <a:pt x="0" y="1"/>
                  </a:moveTo>
                  <a:lnTo>
                    <a:pt x="0" y="1"/>
                  </a:lnTo>
                  <a:cubicBezTo>
                    <a:pt x="0" y="1"/>
                    <a:pt x="1443" y="1053"/>
                    <a:pt x="3621" y="1535"/>
                  </a:cubicBezTo>
                  <a:cubicBezTo>
                    <a:pt x="3621" y="1535"/>
                    <a:pt x="1202" y="107"/>
                    <a:pt x="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2142754" y="4114298"/>
              <a:ext cx="203070" cy="82441"/>
            </a:xfrm>
            <a:custGeom>
              <a:avLst/>
              <a:gdLst/>
              <a:ahLst/>
              <a:cxnLst/>
              <a:rect l="l" t="t" r="r" b="b"/>
              <a:pathLst>
                <a:path w="3515" h="1427" extrusionOk="0">
                  <a:moveTo>
                    <a:pt x="1" y="1"/>
                  </a:moveTo>
                  <a:lnTo>
                    <a:pt x="1" y="1"/>
                  </a:lnTo>
                  <a:cubicBezTo>
                    <a:pt x="1" y="1"/>
                    <a:pt x="1271" y="976"/>
                    <a:pt x="3514" y="1427"/>
                  </a:cubicBezTo>
                  <a:cubicBezTo>
                    <a:pt x="3514" y="1427"/>
                    <a:pt x="1203" y="107"/>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a:off x="2135764" y="4087030"/>
              <a:ext cx="204804" cy="84175"/>
            </a:xfrm>
            <a:custGeom>
              <a:avLst/>
              <a:gdLst/>
              <a:ahLst/>
              <a:cxnLst/>
              <a:rect l="l" t="t" r="r" b="b"/>
              <a:pathLst>
                <a:path w="3545" h="1457" extrusionOk="0">
                  <a:moveTo>
                    <a:pt x="0" y="1"/>
                  </a:moveTo>
                  <a:cubicBezTo>
                    <a:pt x="0" y="1"/>
                    <a:pt x="1301" y="1006"/>
                    <a:pt x="3544" y="1456"/>
                  </a:cubicBezTo>
                  <a:cubicBezTo>
                    <a:pt x="3544" y="1456"/>
                    <a:pt x="1203" y="106"/>
                    <a:pt x="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a:off x="2137035" y="4066636"/>
              <a:ext cx="202493" cy="76837"/>
            </a:xfrm>
            <a:custGeom>
              <a:avLst/>
              <a:gdLst/>
              <a:ahLst/>
              <a:cxnLst/>
              <a:rect l="l" t="t" r="r" b="b"/>
              <a:pathLst>
                <a:path w="3505" h="1330" extrusionOk="0">
                  <a:moveTo>
                    <a:pt x="0" y="1"/>
                  </a:moveTo>
                  <a:cubicBezTo>
                    <a:pt x="0" y="1"/>
                    <a:pt x="1249" y="951"/>
                    <a:pt x="3505" y="1330"/>
                  </a:cubicBezTo>
                  <a:cubicBezTo>
                    <a:pt x="3505" y="1330"/>
                    <a:pt x="1205" y="68"/>
                    <a:pt x="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p:nvPr/>
          </p:nvSpPr>
          <p:spPr>
            <a:xfrm>
              <a:off x="2130853" y="4043816"/>
              <a:ext cx="203879" cy="69731"/>
            </a:xfrm>
            <a:custGeom>
              <a:avLst/>
              <a:gdLst/>
              <a:ahLst/>
              <a:cxnLst/>
              <a:rect l="l" t="t" r="r" b="b"/>
              <a:pathLst>
                <a:path w="3529" h="1207" extrusionOk="0">
                  <a:moveTo>
                    <a:pt x="1" y="0"/>
                  </a:moveTo>
                  <a:cubicBezTo>
                    <a:pt x="1" y="0"/>
                    <a:pt x="1256" y="928"/>
                    <a:pt x="3528" y="1206"/>
                  </a:cubicBezTo>
                  <a:cubicBezTo>
                    <a:pt x="3528" y="1206"/>
                    <a:pt x="1208" y="15"/>
                    <a:pt x="1"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2136919" y="4001585"/>
              <a:ext cx="198391" cy="69038"/>
            </a:xfrm>
            <a:custGeom>
              <a:avLst/>
              <a:gdLst/>
              <a:ahLst/>
              <a:cxnLst/>
              <a:rect l="l" t="t" r="r" b="b"/>
              <a:pathLst>
                <a:path w="3434" h="1195" extrusionOk="0">
                  <a:moveTo>
                    <a:pt x="0" y="0"/>
                  </a:moveTo>
                  <a:cubicBezTo>
                    <a:pt x="1" y="0"/>
                    <a:pt x="1163" y="915"/>
                    <a:pt x="3434" y="1194"/>
                  </a:cubicBezTo>
                  <a:cubicBezTo>
                    <a:pt x="3434" y="1194"/>
                    <a:pt x="1208" y="15"/>
                    <a:pt x="0"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2139404" y="4023192"/>
              <a:ext cx="198391" cy="68980"/>
            </a:xfrm>
            <a:custGeom>
              <a:avLst/>
              <a:gdLst/>
              <a:ahLst/>
              <a:cxnLst/>
              <a:rect l="l" t="t" r="r" b="b"/>
              <a:pathLst>
                <a:path w="3434" h="1194" extrusionOk="0">
                  <a:moveTo>
                    <a:pt x="0" y="0"/>
                  </a:moveTo>
                  <a:cubicBezTo>
                    <a:pt x="0" y="0"/>
                    <a:pt x="1162" y="915"/>
                    <a:pt x="3433" y="1194"/>
                  </a:cubicBezTo>
                  <a:cubicBezTo>
                    <a:pt x="3433" y="1194"/>
                    <a:pt x="1207" y="14"/>
                    <a:pt x="0"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2142408" y="3977840"/>
              <a:ext cx="192151" cy="66438"/>
            </a:xfrm>
            <a:custGeom>
              <a:avLst/>
              <a:gdLst/>
              <a:ahLst/>
              <a:cxnLst/>
              <a:rect l="l" t="t" r="r" b="b"/>
              <a:pathLst>
                <a:path w="3326" h="1150" extrusionOk="0">
                  <a:moveTo>
                    <a:pt x="1" y="0"/>
                  </a:moveTo>
                  <a:cubicBezTo>
                    <a:pt x="1" y="0"/>
                    <a:pt x="1060" y="824"/>
                    <a:pt x="3326" y="1149"/>
                  </a:cubicBezTo>
                  <a:cubicBezTo>
                    <a:pt x="3326" y="1149"/>
                    <a:pt x="1207" y="39"/>
                    <a:pt x="1"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2149052" y="3942137"/>
              <a:ext cx="186547" cy="80939"/>
            </a:xfrm>
            <a:custGeom>
              <a:avLst/>
              <a:gdLst/>
              <a:ahLst/>
              <a:cxnLst/>
              <a:rect l="l" t="t" r="r" b="b"/>
              <a:pathLst>
                <a:path w="3229" h="1401" extrusionOk="0">
                  <a:moveTo>
                    <a:pt x="1" y="1"/>
                  </a:moveTo>
                  <a:cubicBezTo>
                    <a:pt x="1" y="1"/>
                    <a:pt x="995" y="904"/>
                    <a:pt x="3229" y="1401"/>
                  </a:cubicBezTo>
                  <a:cubicBezTo>
                    <a:pt x="3229" y="1401"/>
                    <a:pt x="1201" y="132"/>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2156389" y="3915042"/>
              <a:ext cx="180366" cy="85214"/>
            </a:xfrm>
            <a:custGeom>
              <a:avLst/>
              <a:gdLst/>
              <a:ahLst/>
              <a:cxnLst/>
              <a:rect l="l" t="t" r="r" b="b"/>
              <a:pathLst>
                <a:path w="3122" h="1475" extrusionOk="0">
                  <a:moveTo>
                    <a:pt x="1" y="0"/>
                  </a:moveTo>
                  <a:cubicBezTo>
                    <a:pt x="1" y="0"/>
                    <a:pt x="855" y="872"/>
                    <a:pt x="3122" y="1475"/>
                  </a:cubicBezTo>
                  <a:cubicBezTo>
                    <a:pt x="3122" y="1475"/>
                    <a:pt x="1198" y="150"/>
                    <a:pt x="1"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2171352" y="3886040"/>
              <a:ext cx="166616" cy="98675"/>
            </a:xfrm>
            <a:custGeom>
              <a:avLst/>
              <a:gdLst/>
              <a:ahLst/>
              <a:cxnLst/>
              <a:rect l="l" t="t" r="r" b="b"/>
              <a:pathLst>
                <a:path w="2884" h="1708" extrusionOk="0">
                  <a:moveTo>
                    <a:pt x="1" y="1"/>
                  </a:moveTo>
                  <a:cubicBezTo>
                    <a:pt x="1" y="1"/>
                    <a:pt x="678" y="909"/>
                    <a:pt x="2884" y="1707"/>
                  </a:cubicBezTo>
                  <a:cubicBezTo>
                    <a:pt x="2884" y="1707"/>
                    <a:pt x="1063" y="376"/>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2180422" y="3863567"/>
              <a:ext cx="159221" cy="104568"/>
            </a:xfrm>
            <a:custGeom>
              <a:avLst/>
              <a:gdLst/>
              <a:ahLst/>
              <a:cxnLst/>
              <a:rect l="l" t="t" r="r" b="b"/>
              <a:pathLst>
                <a:path w="2756" h="1810" extrusionOk="0">
                  <a:moveTo>
                    <a:pt x="0" y="1"/>
                  </a:moveTo>
                  <a:cubicBezTo>
                    <a:pt x="0" y="1"/>
                    <a:pt x="658" y="857"/>
                    <a:pt x="2756" y="1810"/>
                  </a:cubicBezTo>
                  <a:cubicBezTo>
                    <a:pt x="2756" y="1810"/>
                    <a:pt x="1053" y="401"/>
                    <a:pt x="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2224964" y="3793778"/>
              <a:ext cx="118607" cy="145240"/>
            </a:xfrm>
            <a:custGeom>
              <a:avLst/>
              <a:gdLst/>
              <a:ahLst/>
              <a:cxnLst/>
              <a:rect l="l" t="t" r="r" b="b"/>
              <a:pathLst>
                <a:path w="2053" h="2514" extrusionOk="0">
                  <a:moveTo>
                    <a:pt x="1" y="0"/>
                  </a:moveTo>
                  <a:cubicBezTo>
                    <a:pt x="1" y="0"/>
                    <a:pt x="265" y="981"/>
                    <a:pt x="2053" y="2514"/>
                  </a:cubicBezTo>
                  <a:cubicBezTo>
                    <a:pt x="2053" y="2514"/>
                    <a:pt x="875" y="713"/>
                    <a:pt x="1"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2244203" y="3772749"/>
              <a:ext cx="103182" cy="144951"/>
            </a:xfrm>
            <a:custGeom>
              <a:avLst/>
              <a:gdLst/>
              <a:ahLst/>
              <a:cxnLst/>
              <a:rect l="l" t="t" r="r" b="b"/>
              <a:pathLst>
                <a:path w="1786" h="2509" extrusionOk="0">
                  <a:moveTo>
                    <a:pt x="1" y="0"/>
                  </a:moveTo>
                  <a:cubicBezTo>
                    <a:pt x="1" y="0"/>
                    <a:pt x="86" y="878"/>
                    <a:pt x="1785" y="2509"/>
                  </a:cubicBezTo>
                  <a:cubicBezTo>
                    <a:pt x="1785" y="2509"/>
                    <a:pt x="833" y="760"/>
                    <a:pt x="1"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2284585" y="3742188"/>
              <a:ext cx="66785" cy="156910"/>
            </a:xfrm>
            <a:custGeom>
              <a:avLst/>
              <a:gdLst/>
              <a:ahLst/>
              <a:cxnLst/>
              <a:rect l="l" t="t" r="r" b="b"/>
              <a:pathLst>
                <a:path w="1156" h="2716" extrusionOk="0">
                  <a:moveTo>
                    <a:pt x="0" y="1"/>
                  </a:moveTo>
                  <a:cubicBezTo>
                    <a:pt x="0" y="1"/>
                    <a:pt x="161" y="1554"/>
                    <a:pt x="1155" y="2715"/>
                  </a:cubicBezTo>
                  <a:cubicBezTo>
                    <a:pt x="1155" y="2715"/>
                    <a:pt x="627" y="938"/>
                    <a:pt x="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2312143" y="3707004"/>
              <a:ext cx="44427" cy="171584"/>
            </a:xfrm>
            <a:custGeom>
              <a:avLst/>
              <a:gdLst/>
              <a:ahLst/>
              <a:cxnLst/>
              <a:rect l="l" t="t" r="r" b="b"/>
              <a:pathLst>
                <a:path w="769" h="2970" extrusionOk="0">
                  <a:moveTo>
                    <a:pt x="80" y="0"/>
                  </a:moveTo>
                  <a:cubicBezTo>
                    <a:pt x="80" y="1"/>
                    <a:pt x="1" y="1648"/>
                    <a:pt x="768" y="2970"/>
                  </a:cubicBezTo>
                  <a:cubicBezTo>
                    <a:pt x="768" y="2970"/>
                    <a:pt x="526" y="1035"/>
                    <a:pt x="80"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2337736" y="3684473"/>
              <a:ext cx="34837" cy="179788"/>
            </a:xfrm>
            <a:custGeom>
              <a:avLst/>
              <a:gdLst/>
              <a:ahLst/>
              <a:cxnLst/>
              <a:rect l="l" t="t" r="r" b="b"/>
              <a:pathLst>
                <a:path w="603" h="3112" extrusionOk="0">
                  <a:moveTo>
                    <a:pt x="441" y="0"/>
                  </a:moveTo>
                  <a:cubicBezTo>
                    <a:pt x="441" y="0"/>
                    <a:pt x="0" y="1636"/>
                    <a:pt x="398" y="3112"/>
                  </a:cubicBezTo>
                  <a:cubicBezTo>
                    <a:pt x="398" y="3112"/>
                    <a:pt x="603" y="1116"/>
                    <a:pt x="441"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2362058" y="3691232"/>
              <a:ext cx="66901" cy="168753"/>
            </a:xfrm>
            <a:custGeom>
              <a:avLst/>
              <a:gdLst/>
              <a:ahLst/>
              <a:cxnLst/>
              <a:rect l="l" t="t" r="r" b="b"/>
              <a:pathLst>
                <a:path w="1158" h="2921" extrusionOk="0">
                  <a:moveTo>
                    <a:pt x="1157" y="0"/>
                  </a:moveTo>
                  <a:lnTo>
                    <a:pt x="1157" y="0"/>
                  </a:lnTo>
                  <a:cubicBezTo>
                    <a:pt x="1157" y="0"/>
                    <a:pt x="208" y="1124"/>
                    <a:pt x="0" y="2921"/>
                  </a:cubicBezTo>
                  <a:cubicBezTo>
                    <a:pt x="0" y="2921"/>
                    <a:pt x="828" y="1106"/>
                    <a:pt x="1157"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2358187" y="3737450"/>
              <a:ext cx="131952" cy="134957"/>
            </a:xfrm>
            <a:custGeom>
              <a:avLst/>
              <a:gdLst/>
              <a:ahLst/>
              <a:cxnLst/>
              <a:rect l="l" t="t" r="r" b="b"/>
              <a:pathLst>
                <a:path w="2284" h="2336" extrusionOk="0">
                  <a:moveTo>
                    <a:pt x="2283" y="1"/>
                  </a:moveTo>
                  <a:cubicBezTo>
                    <a:pt x="2283" y="1"/>
                    <a:pt x="896" y="764"/>
                    <a:pt x="0" y="2335"/>
                  </a:cubicBezTo>
                  <a:cubicBezTo>
                    <a:pt x="0" y="2335"/>
                    <a:pt x="1546" y="890"/>
                    <a:pt x="2283"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2353335" y="3774944"/>
              <a:ext cx="139694" cy="115776"/>
            </a:xfrm>
            <a:custGeom>
              <a:avLst/>
              <a:gdLst/>
              <a:ahLst/>
              <a:cxnLst/>
              <a:rect l="l" t="t" r="r" b="b"/>
              <a:pathLst>
                <a:path w="2418" h="2004" extrusionOk="0">
                  <a:moveTo>
                    <a:pt x="2417" y="0"/>
                  </a:moveTo>
                  <a:cubicBezTo>
                    <a:pt x="2417" y="1"/>
                    <a:pt x="1120" y="613"/>
                    <a:pt x="0" y="2003"/>
                  </a:cubicBezTo>
                  <a:cubicBezTo>
                    <a:pt x="0" y="2003"/>
                    <a:pt x="1512" y="1080"/>
                    <a:pt x="2417"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2349290" y="3808510"/>
              <a:ext cx="149111" cy="99542"/>
            </a:xfrm>
            <a:custGeom>
              <a:avLst/>
              <a:gdLst/>
              <a:ahLst/>
              <a:cxnLst/>
              <a:rect l="l" t="t" r="r" b="b"/>
              <a:pathLst>
                <a:path w="2581" h="1723" extrusionOk="0">
                  <a:moveTo>
                    <a:pt x="2580" y="1"/>
                  </a:moveTo>
                  <a:cubicBezTo>
                    <a:pt x="2580" y="1"/>
                    <a:pt x="1260" y="459"/>
                    <a:pt x="0" y="1723"/>
                  </a:cubicBezTo>
                  <a:cubicBezTo>
                    <a:pt x="0" y="1723"/>
                    <a:pt x="1568" y="979"/>
                    <a:pt x="258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2345709" y="3840054"/>
              <a:ext cx="155755" cy="86197"/>
            </a:xfrm>
            <a:custGeom>
              <a:avLst/>
              <a:gdLst/>
              <a:ahLst/>
              <a:cxnLst/>
              <a:rect l="l" t="t" r="r" b="b"/>
              <a:pathLst>
                <a:path w="2696" h="1492" extrusionOk="0">
                  <a:moveTo>
                    <a:pt x="2696" y="1"/>
                  </a:moveTo>
                  <a:cubicBezTo>
                    <a:pt x="2696" y="1"/>
                    <a:pt x="1359" y="333"/>
                    <a:pt x="0" y="1492"/>
                  </a:cubicBezTo>
                  <a:cubicBezTo>
                    <a:pt x="0" y="1492"/>
                    <a:pt x="1634" y="970"/>
                    <a:pt x="2696"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2342762" y="3875641"/>
              <a:ext cx="170660" cy="68865"/>
            </a:xfrm>
            <a:custGeom>
              <a:avLst/>
              <a:gdLst/>
              <a:ahLst/>
              <a:cxnLst/>
              <a:rect l="l" t="t" r="r" b="b"/>
              <a:pathLst>
                <a:path w="2954" h="1192" extrusionOk="0">
                  <a:moveTo>
                    <a:pt x="2954" y="0"/>
                  </a:moveTo>
                  <a:lnTo>
                    <a:pt x="2954" y="0"/>
                  </a:lnTo>
                  <a:cubicBezTo>
                    <a:pt x="2954" y="0"/>
                    <a:pt x="1484" y="198"/>
                    <a:pt x="1" y="1191"/>
                  </a:cubicBezTo>
                  <a:cubicBezTo>
                    <a:pt x="1" y="1191"/>
                    <a:pt x="1749" y="906"/>
                    <a:pt x="2954"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2343860" y="3900772"/>
              <a:ext cx="174300" cy="59159"/>
            </a:xfrm>
            <a:custGeom>
              <a:avLst/>
              <a:gdLst/>
              <a:ahLst/>
              <a:cxnLst/>
              <a:rect l="l" t="t" r="r" b="b"/>
              <a:pathLst>
                <a:path w="3017" h="1024" extrusionOk="0">
                  <a:moveTo>
                    <a:pt x="3017" y="1"/>
                  </a:moveTo>
                  <a:cubicBezTo>
                    <a:pt x="3017" y="1"/>
                    <a:pt x="1538" y="115"/>
                    <a:pt x="1" y="1023"/>
                  </a:cubicBezTo>
                  <a:cubicBezTo>
                    <a:pt x="1" y="1023"/>
                    <a:pt x="1763" y="837"/>
                    <a:pt x="3017"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2338545" y="3929947"/>
              <a:ext cx="178344" cy="45236"/>
            </a:xfrm>
            <a:custGeom>
              <a:avLst/>
              <a:gdLst/>
              <a:ahLst/>
              <a:cxnLst/>
              <a:rect l="l" t="t" r="r" b="b"/>
              <a:pathLst>
                <a:path w="3087" h="783" extrusionOk="0">
                  <a:moveTo>
                    <a:pt x="3087" y="1"/>
                  </a:moveTo>
                  <a:cubicBezTo>
                    <a:pt x="3067" y="1"/>
                    <a:pt x="1593" y="3"/>
                    <a:pt x="0" y="783"/>
                  </a:cubicBezTo>
                  <a:cubicBezTo>
                    <a:pt x="0" y="783"/>
                    <a:pt x="1771" y="736"/>
                    <a:pt x="3087" y="1"/>
                  </a:cubicBezTo>
                  <a:cubicBezTo>
                    <a:pt x="3087" y="1"/>
                    <a:pt x="3087" y="1"/>
                    <a:pt x="3087"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2335830" y="3953807"/>
              <a:ext cx="179326" cy="41481"/>
            </a:xfrm>
            <a:custGeom>
              <a:avLst/>
              <a:gdLst/>
              <a:ahLst/>
              <a:cxnLst/>
              <a:rect l="l" t="t" r="r" b="b"/>
              <a:pathLst>
                <a:path w="3104" h="718" extrusionOk="0">
                  <a:moveTo>
                    <a:pt x="3075" y="0"/>
                  </a:moveTo>
                  <a:cubicBezTo>
                    <a:pt x="2861" y="0"/>
                    <a:pt x="1488" y="28"/>
                    <a:pt x="0" y="717"/>
                  </a:cubicBezTo>
                  <a:cubicBezTo>
                    <a:pt x="0" y="717"/>
                    <a:pt x="1772" y="708"/>
                    <a:pt x="3103" y="1"/>
                  </a:cubicBezTo>
                  <a:cubicBezTo>
                    <a:pt x="3103" y="1"/>
                    <a:pt x="3094" y="0"/>
                    <a:pt x="3075"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2332248" y="3978129"/>
              <a:ext cx="181001" cy="33855"/>
            </a:xfrm>
            <a:custGeom>
              <a:avLst/>
              <a:gdLst/>
              <a:ahLst/>
              <a:cxnLst/>
              <a:rect l="l" t="t" r="r" b="b"/>
              <a:pathLst>
                <a:path w="3133" h="586" extrusionOk="0">
                  <a:moveTo>
                    <a:pt x="2919" y="1"/>
                  </a:moveTo>
                  <a:cubicBezTo>
                    <a:pt x="2451" y="1"/>
                    <a:pt x="1277" y="60"/>
                    <a:pt x="0" y="584"/>
                  </a:cubicBezTo>
                  <a:cubicBezTo>
                    <a:pt x="0" y="584"/>
                    <a:pt x="55" y="586"/>
                    <a:pt x="153" y="586"/>
                  </a:cubicBezTo>
                  <a:cubicBezTo>
                    <a:pt x="610" y="586"/>
                    <a:pt x="2010" y="539"/>
                    <a:pt x="3132" y="6"/>
                  </a:cubicBezTo>
                  <a:cubicBezTo>
                    <a:pt x="3132" y="6"/>
                    <a:pt x="3056" y="1"/>
                    <a:pt x="2919"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2334790" y="3999621"/>
              <a:ext cx="188627" cy="34028"/>
            </a:xfrm>
            <a:custGeom>
              <a:avLst/>
              <a:gdLst/>
              <a:ahLst/>
              <a:cxnLst/>
              <a:rect l="l" t="t" r="r" b="b"/>
              <a:pathLst>
                <a:path w="3265" h="589" extrusionOk="0">
                  <a:moveTo>
                    <a:pt x="3024" y="0"/>
                  </a:moveTo>
                  <a:cubicBezTo>
                    <a:pt x="2515" y="0"/>
                    <a:pt x="1267" y="61"/>
                    <a:pt x="1" y="586"/>
                  </a:cubicBezTo>
                  <a:cubicBezTo>
                    <a:pt x="1" y="586"/>
                    <a:pt x="64" y="589"/>
                    <a:pt x="175" y="589"/>
                  </a:cubicBezTo>
                  <a:cubicBezTo>
                    <a:pt x="675" y="589"/>
                    <a:pt x="2153" y="540"/>
                    <a:pt x="3265" y="6"/>
                  </a:cubicBezTo>
                  <a:cubicBezTo>
                    <a:pt x="3265" y="6"/>
                    <a:pt x="3178" y="0"/>
                    <a:pt x="3024"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a:off x="2333923" y="4023423"/>
              <a:ext cx="188627" cy="34028"/>
            </a:xfrm>
            <a:custGeom>
              <a:avLst/>
              <a:gdLst/>
              <a:ahLst/>
              <a:cxnLst/>
              <a:rect l="l" t="t" r="r" b="b"/>
              <a:pathLst>
                <a:path w="3265" h="589" extrusionOk="0">
                  <a:moveTo>
                    <a:pt x="3022" y="0"/>
                  </a:moveTo>
                  <a:cubicBezTo>
                    <a:pt x="2511" y="0"/>
                    <a:pt x="1265" y="61"/>
                    <a:pt x="0" y="586"/>
                  </a:cubicBezTo>
                  <a:cubicBezTo>
                    <a:pt x="0" y="586"/>
                    <a:pt x="63" y="589"/>
                    <a:pt x="174" y="589"/>
                  </a:cubicBezTo>
                  <a:cubicBezTo>
                    <a:pt x="674" y="589"/>
                    <a:pt x="2153" y="540"/>
                    <a:pt x="3265" y="6"/>
                  </a:cubicBezTo>
                  <a:cubicBezTo>
                    <a:pt x="3265" y="6"/>
                    <a:pt x="3177" y="0"/>
                    <a:pt x="3022"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2335945" y="4041737"/>
              <a:ext cx="187587" cy="39343"/>
            </a:xfrm>
            <a:custGeom>
              <a:avLst/>
              <a:gdLst/>
              <a:ahLst/>
              <a:cxnLst/>
              <a:rect l="l" t="t" r="r" b="b"/>
              <a:pathLst>
                <a:path w="3247" h="681" extrusionOk="0">
                  <a:moveTo>
                    <a:pt x="3167" y="0"/>
                  </a:moveTo>
                  <a:cubicBezTo>
                    <a:pt x="2825" y="0"/>
                    <a:pt x="1416" y="42"/>
                    <a:pt x="1" y="681"/>
                  </a:cubicBezTo>
                  <a:cubicBezTo>
                    <a:pt x="1" y="681"/>
                    <a:pt x="4" y="681"/>
                    <a:pt x="9" y="681"/>
                  </a:cubicBezTo>
                  <a:cubicBezTo>
                    <a:pt x="148" y="681"/>
                    <a:pt x="1960" y="668"/>
                    <a:pt x="3246" y="1"/>
                  </a:cubicBezTo>
                  <a:cubicBezTo>
                    <a:pt x="3246" y="1"/>
                    <a:pt x="3219" y="0"/>
                    <a:pt x="3167"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2337852" y="4060859"/>
              <a:ext cx="188569" cy="44485"/>
            </a:xfrm>
            <a:custGeom>
              <a:avLst/>
              <a:gdLst/>
              <a:ahLst/>
              <a:cxnLst/>
              <a:rect l="l" t="t" r="r" b="b"/>
              <a:pathLst>
                <a:path w="3264" h="770" extrusionOk="0">
                  <a:moveTo>
                    <a:pt x="3264" y="0"/>
                  </a:moveTo>
                  <a:cubicBezTo>
                    <a:pt x="3264" y="0"/>
                    <a:pt x="1628" y="36"/>
                    <a:pt x="0" y="770"/>
                  </a:cubicBezTo>
                  <a:cubicBezTo>
                    <a:pt x="0" y="770"/>
                    <a:pt x="1925" y="694"/>
                    <a:pt x="3264"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2336696" y="4084604"/>
              <a:ext cx="196715" cy="44023"/>
            </a:xfrm>
            <a:custGeom>
              <a:avLst/>
              <a:gdLst/>
              <a:ahLst/>
              <a:cxnLst/>
              <a:rect l="l" t="t" r="r" b="b"/>
              <a:pathLst>
                <a:path w="3405" h="762" extrusionOk="0">
                  <a:moveTo>
                    <a:pt x="3404" y="1"/>
                  </a:moveTo>
                  <a:cubicBezTo>
                    <a:pt x="3404" y="1"/>
                    <a:pt x="1628" y="28"/>
                    <a:pt x="0" y="762"/>
                  </a:cubicBezTo>
                  <a:cubicBezTo>
                    <a:pt x="0" y="762"/>
                    <a:pt x="2066" y="695"/>
                    <a:pt x="3404"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2338718" y="4105517"/>
              <a:ext cx="196311" cy="49915"/>
            </a:xfrm>
            <a:custGeom>
              <a:avLst/>
              <a:gdLst/>
              <a:ahLst/>
              <a:cxnLst/>
              <a:rect l="l" t="t" r="r" b="b"/>
              <a:pathLst>
                <a:path w="3398" h="864" extrusionOk="0">
                  <a:moveTo>
                    <a:pt x="3397" y="0"/>
                  </a:moveTo>
                  <a:cubicBezTo>
                    <a:pt x="3397" y="0"/>
                    <a:pt x="1628" y="129"/>
                    <a:pt x="1" y="864"/>
                  </a:cubicBezTo>
                  <a:cubicBezTo>
                    <a:pt x="1" y="864"/>
                    <a:pt x="2116" y="743"/>
                    <a:pt x="3397"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2344900" y="4126200"/>
              <a:ext cx="194636" cy="55982"/>
            </a:xfrm>
            <a:custGeom>
              <a:avLst/>
              <a:gdLst/>
              <a:ahLst/>
              <a:cxnLst/>
              <a:rect l="l" t="t" r="r" b="b"/>
              <a:pathLst>
                <a:path w="3369" h="969" extrusionOk="0">
                  <a:moveTo>
                    <a:pt x="3369" y="1"/>
                  </a:moveTo>
                  <a:cubicBezTo>
                    <a:pt x="3369" y="1"/>
                    <a:pt x="1899" y="8"/>
                    <a:pt x="0" y="968"/>
                  </a:cubicBezTo>
                  <a:cubicBezTo>
                    <a:pt x="0" y="968"/>
                    <a:pt x="2111" y="784"/>
                    <a:pt x="3369"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2349233" y="4146304"/>
              <a:ext cx="191169" cy="64936"/>
            </a:xfrm>
            <a:custGeom>
              <a:avLst/>
              <a:gdLst/>
              <a:ahLst/>
              <a:cxnLst/>
              <a:rect l="l" t="t" r="r" b="b"/>
              <a:pathLst>
                <a:path w="3309" h="1124" extrusionOk="0">
                  <a:moveTo>
                    <a:pt x="3309" y="0"/>
                  </a:moveTo>
                  <a:cubicBezTo>
                    <a:pt x="3309" y="0"/>
                    <a:pt x="1853" y="116"/>
                    <a:pt x="1" y="1123"/>
                  </a:cubicBezTo>
                  <a:cubicBezTo>
                    <a:pt x="1" y="1123"/>
                    <a:pt x="2003" y="918"/>
                    <a:pt x="3309"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2352237" y="4162885"/>
              <a:ext cx="195964" cy="79495"/>
            </a:xfrm>
            <a:custGeom>
              <a:avLst/>
              <a:gdLst/>
              <a:ahLst/>
              <a:cxnLst/>
              <a:rect l="l" t="t" r="r" b="b"/>
              <a:pathLst>
                <a:path w="3392" h="1376" extrusionOk="0">
                  <a:moveTo>
                    <a:pt x="3391" y="1"/>
                  </a:moveTo>
                  <a:cubicBezTo>
                    <a:pt x="3391" y="1"/>
                    <a:pt x="1805" y="223"/>
                    <a:pt x="0" y="1376"/>
                  </a:cubicBezTo>
                  <a:cubicBezTo>
                    <a:pt x="0" y="1376"/>
                    <a:pt x="2028" y="1028"/>
                    <a:pt x="339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2354952" y="4191367"/>
              <a:ext cx="197293" cy="75451"/>
            </a:xfrm>
            <a:custGeom>
              <a:avLst/>
              <a:gdLst/>
              <a:ahLst/>
              <a:cxnLst/>
              <a:rect l="l" t="t" r="r" b="b"/>
              <a:pathLst>
                <a:path w="3415" h="1306" extrusionOk="0">
                  <a:moveTo>
                    <a:pt x="3415" y="0"/>
                  </a:moveTo>
                  <a:cubicBezTo>
                    <a:pt x="3415" y="0"/>
                    <a:pt x="1805" y="153"/>
                    <a:pt x="0" y="1306"/>
                  </a:cubicBezTo>
                  <a:cubicBezTo>
                    <a:pt x="0" y="1306"/>
                    <a:pt x="2052" y="1027"/>
                    <a:pt x="3415"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2363329" y="4217075"/>
              <a:ext cx="186432" cy="77184"/>
            </a:xfrm>
            <a:custGeom>
              <a:avLst/>
              <a:gdLst/>
              <a:ahLst/>
              <a:cxnLst/>
              <a:rect l="l" t="t" r="r" b="b"/>
              <a:pathLst>
                <a:path w="3227" h="1336" extrusionOk="0">
                  <a:moveTo>
                    <a:pt x="3226" y="0"/>
                  </a:moveTo>
                  <a:cubicBezTo>
                    <a:pt x="3226" y="1"/>
                    <a:pt x="1806" y="183"/>
                    <a:pt x="1" y="1336"/>
                  </a:cubicBezTo>
                  <a:cubicBezTo>
                    <a:pt x="1" y="1336"/>
                    <a:pt x="1863" y="1027"/>
                    <a:pt x="3226"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2369626" y="4241455"/>
              <a:ext cx="182446" cy="87699"/>
            </a:xfrm>
            <a:custGeom>
              <a:avLst/>
              <a:gdLst/>
              <a:ahLst/>
              <a:cxnLst/>
              <a:rect l="l" t="t" r="r" b="b"/>
              <a:pathLst>
                <a:path w="3158" h="1518" extrusionOk="0">
                  <a:moveTo>
                    <a:pt x="3158" y="0"/>
                  </a:moveTo>
                  <a:lnTo>
                    <a:pt x="3158" y="0"/>
                  </a:lnTo>
                  <a:cubicBezTo>
                    <a:pt x="3157" y="0"/>
                    <a:pt x="1724" y="289"/>
                    <a:pt x="0" y="1518"/>
                  </a:cubicBezTo>
                  <a:cubicBezTo>
                    <a:pt x="0" y="1518"/>
                    <a:pt x="1775" y="1109"/>
                    <a:pt x="3158"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2374941" y="4266586"/>
              <a:ext cx="183774" cy="86370"/>
            </a:xfrm>
            <a:custGeom>
              <a:avLst/>
              <a:gdLst/>
              <a:ahLst/>
              <a:cxnLst/>
              <a:rect l="l" t="t" r="r" b="b"/>
              <a:pathLst>
                <a:path w="3181" h="1495" extrusionOk="0">
                  <a:moveTo>
                    <a:pt x="3181" y="1"/>
                  </a:moveTo>
                  <a:cubicBezTo>
                    <a:pt x="3181" y="1"/>
                    <a:pt x="1724" y="267"/>
                    <a:pt x="1" y="1495"/>
                  </a:cubicBezTo>
                  <a:cubicBezTo>
                    <a:pt x="1" y="1495"/>
                    <a:pt x="1799" y="1110"/>
                    <a:pt x="318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2382741" y="4287268"/>
              <a:ext cx="180250" cy="93476"/>
            </a:xfrm>
            <a:custGeom>
              <a:avLst/>
              <a:gdLst/>
              <a:ahLst/>
              <a:cxnLst/>
              <a:rect l="l" t="t" r="r" b="b"/>
              <a:pathLst>
                <a:path w="3120" h="1618" extrusionOk="0">
                  <a:moveTo>
                    <a:pt x="3120" y="1"/>
                  </a:moveTo>
                  <a:cubicBezTo>
                    <a:pt x="3120" y="1"/>
                    <a:pt x="1675" y="323"/>
                    <a:pt x="0" y="1617"/>
                  </a:cubicBezTo>
                  <a:cubicBezTo>
                    <a:pt x="0" y="1617"/>
                    <a:pt x="1781" y="1163"/>
                    <a:pt x="3120"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2391522" y="4313901"/>
              <a:ext cx="165229" cy="97116"/>
            </a:xfrm>
            <a:custGeom>
              <a:avLst/>
              <a:gdLst/>
              <a:ahLst/>
              <a:cxnLst/>
              <a:rect l="l" t="t" r="r" b="b"/>
              <a:pathLst>
                <a:path w="2860" h="1681" extrusionOk="0">
                  <a:moveTo>
                    <a:pt x="2860" y="0"/>
                  </a:moveTo>
                  <a:cubicBezTo>
                    <a:pt x="2860" y="0"/>
                    <a:pt x="1593" y="329"/>
                    <a:pt x="0" y="1681"/>
                  </a:cubicBezTo>
                  <a:cubicBezTo>
                    <a:pt x="0" y="1681"/>
                    <a:pt x="1534" y="1201"/>
                    <a:pt x="2860"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2402441" y="4344116"/>
              <a:ext cx="145991" cy="95902"/>
            </a:xfrm>
            <a:custGeom>
              <a:avLst/>
              <a:gdLst/>
              <a:ahLst/>
              <a:cxnLst/>
              <a:rect l="l" t="t" r="r" b="b"/>
              <a:pathLst>
                <a:path w="2527" h="1660" extrusionOk="0">
                  <a:moveTo>
                    <a:pt x="2527" y="1"/>
                  </a:moveTo>
                  <a:cubicBezTo>
                    <a:pt x="2527" y="1"/>
                    <a:pt x="1614" y="228"/>
                    <a:pt x="1" y="1660"/>
                  </a:cubicBezTo>
                  <a:cubicBezTo>
                    <a:pt x="1" y="1660"/>
                    <a:pt x="1204" y="1234"/>
                    <a:pt x="2527"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2409663" y="4363932"/>
              <a:ext cx="140560" cy="106359"/>
            </a:xfrm>
            <a:custGeom>
              <a:avLst/>
              <a:gdLst/>
              <a:ahLst/>
              <a:cxnLst/>
              <a:rect l="l" t="t" r="r" b="b"/>
              <a:pathLst>
                <a:path w="2433" h="1841" extrusionOk="0">
                  <a:moveTo>
                    <a:pt x="2432" y="0"/>
                  </a:moveTo>
                  <a:cubicBezTo>
                    <a:pt x="2432" y="0"/>
                    <a:pt x="1474" y="341"/>
                    <a:pt x="1" y="1841"/>
                  </a:cubicBezTo>
                  <a:cubicBezTo>
                    <a:pt x="1" y="1841"/>
                    <a:pt x="1198" y="1327"/>
                    <a:pt x="2432"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2422257" y="4393858"/>
              <a:ext cx="129584" cy="101506"/>
            </a:xfrm>
            <a:custGeom>
              <a:avLst/>
              <a:gdLst/>
              <a:ahLst/>
              <a:cxnLst/>
              <a:rect l="l" t="t" r="r" b="b"/>
              <a:pathLst>
                <a:path w="2243" h="1757" extrusionOk="0">
                  <a:moveTo>
                    <a:pt x="2243" y="1"/>
                  </a:moveTo>
                  <a:cubicBezTo>
                    <a:pt x="2243" y="1"/>
                    <a:pt x="1475" y="257"/>
                    <a:pt x="1" y="1757"/>
                  </a:cubicBezTo>
                  <a:cubicBezTo>
                    <a:pt x="1" y="1757"/>
                    <a:pt x="1095" y="1393"/>
                    <a:pt x="2243"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2"/>
            <p:cNvSpPr/>
            <p:nvPr/>
          </p:nvSpPr>
          <p:spPr>
            <a:xfrm>
              <a:off x="2207922" y="3824917"/>
              <a:ext cx="132992" cy="132530"/>
            </a:xfrm>
            <a:custGeom>
              <a:avLst/>
              <a:gdLst/>
              <a:ahLst/>
              <a:cxnLst/>
              <a:rect l="l" t="t" r="r" b="b"/>
              <a:pathLst>
                <a:path w="2302" h="2294" extrusionOk="0">
                  <a:moveTo>
                    <a:pt x="1" y="1"/>
                  </a:moveTo>
                  <a:cubicBezTo>
                    <a:pt x="1" y="1"/>
                    <a:pt x="465" y="903"/>
                    <a:pt x="2302" y="2294"/>
                  </a:cubicBezTo>
                  <a:cubicBezTo>
                    <a:pt x="2302" y="2294"/>
                    <a:pt x="940" y="623"/>
                    <a:pt x="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22"/>
          <p:cNvSpPr/>
          <p:nvPr/>
        </p:nvSpPr>
        <p:spPr>
          <a:xfrm rot="-9575446">
            <a:off x="-623095" y="3331693"/>
            <a:ext cx="2210259" cy="2555514"/>
          </a:xfrm>
          <a:custGeom>
            <a:avLst/>
            <a:gdLst/>
            <a:ahLst/>
            <a:cxnLst/>
            <a:rect l="l" t="t" r="r" b="b"/>
            <a:pathLst>
              <a:path w="7727" h="8934" extrusionOk="0">
                <a:moveTo>
                  <a:pt x="4957" y="0"/>
                </a:moveTo>
                <a:cubicBezTo>
                  <a:pt x="4213" y="0"/>
                  <a:pt x="3135" y="214"/>
                  <a:pt x="2418" y="897"/>
                </a:cubicBezTo>
                <a:cubicBezTo>
                  <a:pt x="1454" y="1816"/>
                  <a:pt x="1" y="3741"/>
                  <a:pt x="988" y="5010"/>
                </a:cubicBezTo>
                <a:cubicBezTo>
                  <a:pt x="1296" y="5366"/>
                  <a:pt x="1726" y="5581"/>
                  <a:pt x="2108" y="5848"/>
                </a:cubicBezTo>
                <a:cubicBezTo>
                  <a:pt x="2734" y="6278"/>
                  <a:pt x="3317" y="6774"/>
                  <a:pt x="3844" y="7320"/>
                </a:cubicBezTo>
                <a:cubicBezTo>
                  <a:pt x="4200" y="7675"/>
                  <a:pt x="4494" y="8087"/>
                  <a:pt x="4854" y="8438"/>
                </a:cubicBezTo>
                <a:cubicBezTo>
                  <a:pt x="5252" y="8788"/>
                  <a:pt x="5595" y="8934"/>
                  <a:pt x="5890" y="8934"/>
                </a:cubicBezTo>
                <a:cubicBezTo>
                  <a:pt x="6799" y="8934"/>
                  <a:pt x="7252" y="7554"/>
                  <a:pt x="7448" y="6515"/>
                </a:cubicBezTo>
                <a:cubicBezTo>
                  <a:pt x="7727" y="4911"/>
                  <a:pt x="7467" y="3251"/>
                  <a:pt x="6969" y="1715"/>
                </a:cubicBezTo>
                <a:cubicBezTo>
                  <a:pt x="6745" y="1057"/>
                  <a:pt x="6347" y="403"/>
                  <a:pt x="5693" y="106"/>
                </a:cubicBezTo>
                <a:cubicBezTo>
                  <a:pt x="5557" y="43"/>
                  <a:pt x="5290" y="0"/>
                  <a:pt x="4957" y="0"/>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22"/>
          <p:cNvGrpSpPr/>
          <p:nvPr/>
        </p:nvGrpSpPr>
        <p:grpSpPr>
          <a:xfrm rot="-3788073">
            <a:off x="751983" y="4067532"/>
            <a:ext cx="505503" cy="583903"/>
            <a:chOff x="4559475" y="3797625"/>
            <a:chExt cx="115075" cy="132925"/>
          </a:xfrm>
        </p:grpSpPr>
        <p:sp>
          <p:nvSpPr>
            <p:cNvPr id="729" name="Google Shape;729;p22"/>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2"/>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22"/>
          <p:cNvSpPr txBox="1">
            <a:spLocks noGrp="1"/>
          </p:cNvSpPr>
          <p:nvPr>
            <p:ph type="title"/>
          </p:nvPr>
        </p:nvSpPr>
        <p:spPr>
          <a:xfrm>
            <a:off x="715200" y="3379088"/>
            <a:ext cx="3856800" cy="457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sz="20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37" name="Google Shape;737;p22"/>
          <p:cNvSpPr txBox="1">
            <a:spLocks noGrp="1"/>
          </p:cNvSpPr>
          <p:nvPr>
            <p:ph type="subTitle" idx="1"/>
          </p:nvPr>
        </p:nvSpPr>
        <p:spPr>
          <a:xfrm>
            <a:off x="715200" y="1307213"/>
            <a:ext cx="3856800" cy="182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25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1">
  <p:cSld name="CUSTOM_3_1_1">
    <p:spTree>
      <p:nvGrpSpPr>
        <p:cNvPr id="1" name="Shape 904"/>
        <p:cNvGrpSpPr/>
        <p:nvPr/>
      </p:nvGrpSpPr>
      <p:grpSpPr>
        <a:xfrm>
          <a:off x="0" y="0"/>
          <a:ext cx="0" cy="0"/>
          <a:chOff x="0" y="0"/>
          <a:chExt cx="0" cy="0"/>
        </a:xfrm>
      </p:grpSpPr>
      <p:sp>
        <p:nvSpPr>
          <p:cNvPr id="905" name="Google Shape;905;p29"/>
          <p:cNvSpPr/>
          <p:nvPr/>
        </p:nvSpPr>
        <p:spPr>
          <a:xfrm>
            <a:off x="-1047783" y="4024433"/>
            <a:ext cx="3847921" cy="2066007"/>
          </a:xfrm>
          <a:custGeom>
            <a:avLst/>
            <a:gdLst/>
            <a:ahLst/>
            <a:cxnLst/>
            <a:rect l="l" t="t" r="r" b="b"/>
            <a:pathLst>
              <a:path w="13716" h="7364" extrusionOk="0">
                <a:moveTo>
                  <a:pt x="4085" y="1"/>
                </a:moveTo>
                <a:cubicBezTo>
                  <a:pt x="1777" y="1"/>
                  <a:pt x="1" y="3259"/>
                  <a:pt x="1640" y="5110"/>
                </a:cubicBezTo>
                <a:cubicBezTo>
                  <a:pt x="2019" y="5552"/>
                  <a:pt x="2579" y="5820"/>
                  <a:pt x="3161" y="5845"/>
                </a:cubicBezTo>
                <a:cubicBezTo>
                  <a:pt x="3222" y="5849"/>
                  <a:pt x="3283" y="5850"/>
                  <a:pt x="3345" y="5850"/>
                </a:cubicBezTo>
                <a:cubicBezTo>
                  <a:pt x="4288" y="5850"/>
                  <a:pt x="5214" y="5427"/>
                  <a:pt x="6151" y="5427"/>
                </a:cubicBezTo>
                <a:cubicBezTo>
                  <a:pt x="6381" y="5427"/>
                  <a:pt x="6612" y="5453"/>
                  <a:pt x="6843" y="5516"/>
                </a:cubicBezTo>
                <a:cubicBezTo>
                  <a:pt x="7497" y="5708"/>
                  <a:pt x="7958" y="6232"/>
                  <a:pt x="8487" y="6629"/>
                </a:cubicBezTo>
                <a:cubicBezTo>
                  <a:pt x="9180" y="7138"/>
                  <a:pt x="9904" y="7364"/>
                  <a:pt x="10565" y="7364"/>
                </a:cubicBezTo>
                <a:cubicBezTo>
                  <a:pt x="12378" y="7364"/>
                  <a:pt x="13716" y="5663"/>
                  <a:pt x="12635" y="3428"/>
                </a:cubicBezTo>
                <a:cubicBezTo>
                  <a:pt x="12189" y="2639"/>
                  <a:pt x="11474" y="1724"/>
                  <a:pt x="10514" y="1613"/>
                </a:cubicBezTo>
                <a:cubicBezTo>
                  <a:pt x="10423" y="1608"/>
                  <a:pt x="10333" y="1605"/>
                  <a:pt x="10242" y="1605"/>
                </a:cubicBezTo>
                <a:cubicBezTo>
                  <a:pt x="9891" y="1605"/>
                  <a:pt x="9540" y="1641"/>
                  <a:pt x="9195" y="1712"/>
                </a:cubicBezTo>
                <a:cubicBezTo>
                  <a:pt x="8836" y="1793"/>
                  <a:pt x="8477" y="1905"/>
                  <a:pt x="8106" y="1905"/>
                </a:cubicBezTo>
                <a:cubicBezTo>
                  <a:pt x="6815" y="1871"/>
                  <a:pt x="6210" y="402"/>
                  <a:pt x="4845" y="120"/>
                </a:cubicBezTo>
                <a:cubicBezTo>
                  <a:pt x="4588" y="38"/>
                  <a:pt x="4334" y="1"/>
                  <a:pt x="4085"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9"/>
          <p:cNvSpPr/>
          <p:nvPr/>
        </p:nvSpPr>
        <p:spPr>
          <a:xfrm rot="10019113">
            <a:off x="8136636" y="2571771"/>
            <a:ext cx="1255020" cy="3204058"/>
          </a:xfrm>
          <a:custGeom>
            <a:avLst/>
            <a:gdLst/>
            <a:ahLst/>
            <a:cxnLst/>
            <a:rect l="l" t="t" r="r" b="b"/>
            <a:pathLst>
              <a:path w="5547" h="14161" extrusionOk="0">
                <a:moveTo>
                  <a:pt x="2095" y="1"/>
                </a:moveTo>
                <a:cubicBezTo>
                  <a:pt x="1659" y="1"/>
                  <a:pt x="1262" y="129"/>
                  <a:pt x="984" y="452"/>
                </a:cubicBezTo>
                <a:cubicBezTo>
                  <a:pt x="648" y="845"/>
                  <a:pt x="550" y="1382"/>
                  <a:pt x="475" y="1892"/>
                </a:cubicBezTo>
                <a:cubicBezTo>
                  <a:pt x="77" y="4632"/>
                  <a:pt x="0" y="7419"/>
                  <a:pt x="248" y="10177"/>
                </a:cubicBezTo>
                <a:cubicBezTo>
                  <a:pt x="337" y="11178"/>
                  <a:pt x="474" y="12194"/>
                  <a:pt x="893" y="13109"/>
                </a:cubicBezTo>
                <a:cubicBezTo>
                  <a:pt x="1119" y="13603"/>
                  <a:pt x="1500" y="14107"/>
                  <a:pt x="2042" y="14157"/>
                </a:cubicBezTo>
                <a:cubicBezTo>
                  <a:pt x="2069" y="14160"/>
                  <a:pt x="2097" y="14161"/>
                  <a:pt x="2124" y="14161"/>
                </a:cubicBezTo>
                <a:cubicBezTo>
                  <a:pt x="2465" y="14161"/>
                  <a:pt x="2791" y="13975"/>
                  <a:pt x="3037" y="13735"/>
                </a:cubicBezTo>
                <a:cubicBezTo>
                  <a:pt x="3722" y="13066"/>
                  <a:pt x="3895" y="12032"/>
                  <a:pt x="3882" y="11075"/>
                </a:cubicBezTo>
                <a:cubicBezTo>
                  <a:pt x="3869" y="10119"/>
                  <a:pt x="3710" y="9153"/>
                  <a:pt x="3881" y="8212"/>
                </a:cubicBezTo>
                <a:cubicBezTo>
                  <a:pt x="4184" y="6549"/>
                  <a:pt x="5487" y="5138"/>
                  <a:pt x="5527" y="3447"/>
                </a:cubicBezTo>
                <a:cubicBezTo>
                  <a:pt x="5547" y="2579"/>
                  <a:pt x="5205" y="1706"/>
                  <a:pt x="4600" y="1082"/>
                </a:cubicBezTo>
                <a:cubicBezTo>
                  <a:pt x="4106" y="573"/>
                  <a:pt x="3015" y="1"/>
                  <a:pt x="2095"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9"/>
          <p:cNvSpPr/>
          <p:nvPr/>
        </p:nvSpPr>
        <p:spPr>
          <a:xfrm rot="-8429081">
            <a:off x="-470492" y="-1510035"/>
            <a:ext cx="2180889" cy="3917409"/>
          </a:xfrm>
          <a:custGeom>
            <a:avLst/>
            <a:gdLst/>
            <a:ahLst/>
            <a:cxnLst/>
            <a:rect l="l" t="t" r="r" b="b"/>
            <a:pathLst>
              <a:path w="5549" h="9967" extrusionOk="0">
                <a:moveTo>
                  <a:pt x="2324" y="0"/>
                </a:moveTo>
                <a:cubicBezTo>
                  <a:pt x="1837" y="0"/>
                  <a:pt x="1379" y="246"/>
                  <a:pt x="1040" y="867"/>
                </a:cubicBezTo>
                <a:cubicBezTo>
                  <a:pt x="1" y="2770"/>
                  <a:pt x="911" y="5929"/>
                  <a:pt x="1498" y="7833"/>
                </a:cubicBezTo>
                <a:cubicBezTo>
                  <a:pt x="1690" y="8455"/>
                  <a:pt x="1920" y="9078"/>
                  <a:pt x="2312" y="9597"/>
                </a:cubicBezTo>
                <a:cubicBezTo>
                  <a:pt x="2446" y="9776"/>
                  <a:pt x="2623" y="9952"/>
                  <a:pt x="2846" y="9966"/>
                </a:cubicBezTo>
                <a:cubicBezTo>
                  <a:pt x="2857" y="9967"/>
                  <a:pt x="2867" y="9967"/>
                  <a:pt x="2877" y="9967"/>
                </a:cubicBezTo>
                <a:cubicBezTo>
                  <a:pt x="3182" y="9967"/>
                  <a:pt x="3405" y="9665"/>
                  <a:pt x="3564" y="9397"/>
                </a:cubicBezTo>
                <a:cubicBezTo>
                  <a:pt x="4210" y="8304"/>
                  <a:pt x="4827" y="7177"/>
                  <a:pt x="5167" y="5954"/>
                </a:cubicBezTo>
                <a:cubicBezTo>
                  <a:pt x="5506" y="4730"/>
                  <a:pt x="5549" y="3389"/>
                  <a:pt x="5061" y="2216"/>
                </a:cubicBezTo>
                <a:cubicBezTo>
                  <a:pt x="4647" y="1219"/>
                  <a:pt x="3411" y="0"/>
                  <a:pt x="23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9"/>
          <p:cNvSpPr/>
          <p:nvPr/>
        </p:nvSpPr>
        <p:spPr>
          <a:xfrm rot="3909351">
            <a:off x="6715757" y="-1634904"/>
            <a:ext cx="3215583" cy="3339565"/>
          </a:xfrm>
          <a:custGeom>
            <a:avLst/>
            <a:gdLst/>
            <a:ahLst/>
            <a:cxnLst/>
            <a:rect l="l" t="t" r="r" b="b"/>
            <a:pathLst>
              <a:path w="8013" h="8322" extrusionOk="0">
                <a:moveTo>
                  <a:pt x="4347" y="1"/>
                </a:moveTo>
                <a:cubicBezTo>
                  <a:pt x="3803" y="1"/>
                  <a:pt x="3277" y="230"/>
                  <a:pt x="2856" y="788"/>
                </a:cubicBezTo>
                <a:cubicBezTo>
                  <a:pt x="2382" y="1448"/>
                  <a:pt x="2037" y="2192"/>
                  <a:pt x="1627" y="2890"/>
                </a:cubicBezTo>
                <a:cubicBezTo>
                  <a:pt x="1082" y="3736"/>
                  <a:pt x="451" y="4593"/>
                  <a:pt x="281" y="5607"/>
                </a:cubicBezTo>
                <a:cubicBezTo>
                  <a:pt x="1" y="7162"/>
                  <a:pt x="1682" y="8210"/>
                  <a:pt x="3046" y="8307"/>
                </a:cubicBezTo>
                <a:cubicBezTo>
                  <a:pt x="3155" y="8317"/>
                  <a:pt x="3264" y="8322"/>
                  <a:pt x="3372" y="8322"/>
                </a:cubicBezTo>
                <a:cubicBezTo>
                  <a:pt x="4197" y="8322"/>
                  <a:pt x="5005" y="8048"/>
                  <a:pt x="5679" y="7569"/>
                </a:cubicBezTo>
                <a:cubicBezTo>
                  <a:pt x="7283" y="6450"/>
                  <a:pt x="8013" y="4230"/>
                  <a:pt x="7297" y="2395"/>
                </a:cubicBezTo>
                <a:cubicBezTo>
                  <a:pt x="6922" y="1195"/>
                  <a:pt x="5588" y="1"/>
                  <a:pt x="4347" y="1"/>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9"/>
          <p:cNvSpPr/>
          <p:nvPr/>
        </p:nvSpPr>
        <p:spPr>
          <a:xfrm rot="-765712">
            <a:off x="-18029" y="4344511"/>
            <a:ext cx="777862" cy="825637"/>
          </a:xfrm>
          <a:custGeom>
            <a:avLst/>
            <a:gdLst/>
            <a:ahLst/>
            <a:cxnLst/>
            <a:rect l="l" t="t" r="r" b="b"/>
            <a:pathLst>
              <a:path w="10666" h="11321" extrusionOk="0">
                <a:moveTo>
                  <a:pt x="6542" y="6912"/>
                </a:moveTo>
                <a:cubicBezTo>
                  <a:pt x="6762" y="6961"/>
                  <a:pt x="6986" y="6990"/>
                  <a:pt x="7212" y="6996"/>
                </a:cubicBezTo>
                <a:cubicBezTo>
                  <a:pt x="7304" y="7005"/>
                  <a:pt x="7548" y="6996"/>
                  <a:pt x="7849" y="6971"/>
                </a:cubicBezTo>
                <a:cubicBezTo>
                  <a:pt x="7341" y="7128"/>
                  <a:pt x="6859" y="7354"/>
                  <a:pt x="6383" y="7591"/>
                </a:cubicBezTo>
                <a:cubicBezTo>
                  <a:pt x="6180" y="7688"/>
                  <a:pt x="5976" y="7783"/>
                  <a:pt x="5771" y="7875"/>
                </a:cubicBezTo>
                <a:cubicBezTo>
                  <a:pt x="5941" y="7562"/>
                  <a:pt x="6105" y="7245"/>
                  <a:pt x="6263" y="6926"/>
                </a:cubicBezTo>
                <a:cubicBezTo>
                  <a:pt x="6272" y="6918"/>
                  <a:pt x="6276" y="6908"/>
                  <a:pt x="6278" y="6896"/>
                </a:cubicBezTo>
                <a:cubicBezTo>
                  <a:pt x="6281" y="6890"/>
                  <a:pt x="6284" y="6884"/>
                  <a:pt x="6287" y="6879"/>
                </a:cubicBezTo>
                <a:cubicBezTo>
                  <a:pt x="6354" y="6907"/>
                  <a:pt x="6494" y="6890"/>
                  <a:pt x="6542" y="6912"/>
                </a:cubicBezTo>
                <a:close/>
                <a:moveTo>
                  <a:pt x="5665" y="7832"/>
                </a:moveTo>
                <a:cubicBezTo>
                  <a:pt x="5633" y="7647"/>
                  <a:pt x="5606" y="7461"/>
                  <a:pt x="5556" y="7280"/>
                </a:cubicBezTo>
                <a:cubicBezTo>
                  <a:pt x="5310" y="6355"/>
                  <a:pt x="4896" y="5483"/>
                  <a:pt x="4452" y="4638"/>
                </a:cubicBezTo>
                <a:cubicBezTo>
                  <a:pt x="4478" y="4676"/>
                  <a:pt x="4505" y="4714"/>
                  <a:pt x="4532" y="4750"/>
                </a:cubicBezTo>
                <a:cubicBezTo>
                  <a:pt x="5017" y="5392"/>
                  <a:pt x="5531" y="6016"/>
                  <a:pt x="6019" y="6655"/>
                </a:cubicBezTo>
                <a:cubicBezTo>
                  <a:pt x="6063" y="6720"/>
                  <a:pt x="6118" y="6780"/>
                  <a:pt x="6155" y="6849"/>
                </a:cubicBezTo>
                <a:cubicBezTo>
                  <a:pt x="6157" y="6857"/>
                  <a:pt x="6161" y="6866"/>
                  <a:pt x="6164" y="6875"/>
                </a:cubicBezTo>
                <a:cubicBezTo>
                  <a:pt x="6003" y="7197"/>
                  <a:pt x="5837" y="7516"/>
                  <a:pt x="5665" y="7832"/>
                </a:cubicBezTo>
                <a:close/>
                <a:moveTo>
                  <a:pt x="7838" y="3251"/>
                </a:moveTo>
                <a:cubicBezTo>
                  <a:pt x="7840" y="3253"/>
                  <a:pt x="7842" y="3254"/>
                  <a:pt x="7843" y="3255"/>
                </a:cubicBezTo>
                <a:cubicBezTo>
                  <a:pt x="7840" y="3258"/>
                  <a:pt x="7837" y="3261"/>
                  <a:pt x="7834" y="3263"/>
                </a:cubicBezTo>
                <a:cubicBezTo>
                  <a:pt x="7836" y="3259"/>
                  <a:pt x="7837" y="3255"/>
                  <a:pt x="7838" y="3251"/>
                </a:cubicBezTo>
                <a:close/>
                <a:moveTo>
                  <a:pt x="9547" y="4886"/>
                </a:moveTo>
                <a:cubicBezTo>
                  <a:pt x="9067" y="4928"/>
                  <a:pt x="8588" y="5009"/>
                  <a:pt x="8125" y="5145"/>
                </a:cubicBezTo>
                <a:cubicBezTo>
                  <a:pt x="7709" y="5278"/>
                  <a:pt x="7306" y="5450"/>
                  <a:pt x="6895" y="5597"/>
                </a:cubicBezTo>
                <a:cubicBezTo>
                  <a:pt x="7021" y="5318"/>
                  <a:pt x="7142" y="5036"/>
                  <a:pt x="7259" y="4753"/>
                </a:cubicBezTo>
                <a:cubicBezTo>
                  <a:pt x="7342" y="4773"/>
                  <a:pt x="7713" y="4614"/>
                  <a:pt x="7787" y="4609"/>
                </a:cubicBezTo>
                <a:cubicBezTo>
                  <a:pt x="8422" y="4439"/>
                  <a:pt x="9003" y="4113"/>
                  <a:pt x="9458" y="3637"/>
                </a:cubicBezTo>
                <a:cubicBezTo>
                  <a:pt x="9511" y="3563"/>
                  <a:pt x="10161" y="2993"/>
                  <a:pt x="9883" y="3007"/>
                </a:cubicBezTo>
                <a:cubicBezTo>
                  <a:pt x="9609" y="3197"/>
                  <a:pt x="9336" y="3389"/>
                  <a:pt x="9036" y="3540"/>
                </a:cubicBezTo>
                <a:cubicBezTo>
                  <a:pt x="8930" y="3616"/>
                  <a:pt x="7815" y="4148"/>
                  <a:pt x="7370" y="4481"/>
                </a:cubicBezTo>
                <a:cubicBezTo>
                  <a:pt x="7493" y="4177"/>
                  <a:pt x="7611" y="3870"/>
                  <a:pt x="7725" y="3562"/>
                </a:cubicBezTo>
                <a:cubicBezTo>
                  <a:pt x="7801" y="3587"/>
                  <a:pt x="8015" y="3435"/>
                  <a:pt x="8088" y="3423"/>
                </a:cubicBezTo>
                <a:cubicBezTo>
                  <a:pt x="8407" y="3296"/>
                  <a:pt x="8730" y="3173"/>
                  <a:pt x="9014" y="2979"/>
                </a:cubicBezTo>
                <a:cubicBezTo>
                  <a:pt x="9100" y="2951"/>
                  <a:pt x="10665" y="1703"/>
                  <a:pt x="10083" y="1885"/>
                </a:cubicBezTo>
                <a:cubicBezTo>
                  <a:pt x="9386" y="2270"/>
                  <a:pt x="8633" y="2569"/>
                  <a:pt x="8026" y="3096"/>
                </a:cubicBezTo>
                <a:cubicBezTo>
                  <a:pt x="8019" y="3104"/>
                  <a:pt x="8009" y="3114"/>
                  <a:pt x="7997" y="3124"/>
                </a:cubicBezTo>
                <a:cubicBezTo>
                  <a:pt x="8355" y="2431"/>
                  <a:pt x="8485" y="1651"/>
                  <a:pt x="8704" y="908"/>
                </a:cubicBezTo>
                <a:cubicBezTo>
                  <a:pt x="8737" y="800"/>
                  <a:pt x="8772" y="693"/>
                  <a:pt x="8811" y="587"/>
                </a:cubicBezTo>
                <a:cubicBezTo>
                  <a:pt x="8840" y="514"/>
                  <a:pt x="8869" y="441"/>
                  <a:pt x="8898" y="369"/>
                </a:cubicBezTo>
                <a:cubicBezTo>
                  <a:pt x="8900" y="361"/>
                  <a:pt x="8903" y="351"/>
                  <a:pt x="8908" y="340"/>
                </a:cubicBezTo>
                <a:lnTo>
                  <a:pt x="8912" y="329"/>
                </a:lnTo>
                <a:cubicBezTo>
                  <a:pt x="8913" y="327"/>
                  <a:pt x="8914" y="325"/>
                  <a:pt x="8914" y="323"/>
                </a:cubicBezTo>
                <a:cubicBezTo>
                  <a:pt x="8914" y="323"/>
                  <a:pt x="8914" y="323"/>
                  <a:pt x="8915" y="323"/>
                </a:cubicBezTo>
                <a:cubicBezTo>
                  <a:pt x="8963" y="209"/>
                  <a:pt x="9091" y="0"/>
                  <a:pt x="8925" y="24"/>
                </a:cubicBezTo>
                <a:cubicBezTo>
                  <a:pt x="8556" y="506"/>
                  <a:pt x="8248" y="1059"/>
                  <a:pt x="8066" y="1642"/>
                </a:cubicBezTo>
                <a:cubicBezTo>
                  <a:pt x="7908" y="2189"/>
                  <a:pt x="7808" y="2753"/>
                  <a:pt x="7679" y="3308"/>
                </a:cubicBezTo>
                <a:cubicBezTo>
                  <a:pt x="7679" y="3319"/>
                  <a:pt x="7683" y="3330"/>
                  <a:pt x="7689" y="3339"/>
                </a:cubicBezTo>
                <a:cubicBezTo>
                  <a:pt x="7585" y="3622"/>
                  <a:pt x="7477" y="3904"/>
                  <a:pt x="7366" y="4184"/>
                </a:cubicBezTo>
                <a:cubicBezTo>
                  <a:pt x="7418" y="3351"/>
                  <a:pt x="7022" y="2580"/>
                  <a:pt x="6741" y="1817"/>
                </a:cubicBezTo>
                <a:cubicBezTo>
                  <a:pt x="6633" y="1508"/>
                  <a:pt x="6527" y="1189"/>
                  <a:pt x="6425" y="880"/>
                </a:cubicBezTo>
                <a:cubicBezTo>
                  <a:pt x="6383" y="792"/>
                  <a:pt x="6335" y="400"/>
                  <a:pt x="6200" y="586"/>
                </a:cubicBezTo>
                <a:cubicBezTo>
                  <a:pt x="6155" y="1165"/>
                  <a:pt x="6239" y="1762"/>
                  <a:pt x="6369" y="2326"/>
                </a:cubicBezTo>
                <a:cubicBezTo>
                  <a:pt x="6501" y="2876"/>
                  <a:pt x="6755" y="3384"/>
                  <a:pt x="6948" y="3912"/>
                </a:cubicBezTo>
                <a:cubicBezTo>
                  <a:pt x="7037" y="4157"/>
                  <a:pt x="7121" y="4405"/>
                  <a:pt x="7141" y="4666"/>
                </a:cubicBezTo>
                <a:cubicBezTo>
                  <a:pt x="7144" y="4680"/>
                  <a:pt x="7149" y="4692"/>
                  <a:pt x="7157" y="4700"/>
                </a:cubicBezTo>
                <a:cubicBezTo>
                  <a:pt x="7044" y="4973"/>
                  <a:pt x="6927" y="5246"/>
                  <a:pt x="6806" y="5517"/>
                </a:cubicBezTo>
                <a:cubicBezTo>
                  <a:pt x="6758" y="5383"/>
                  <a:pt x="6714" y="5249"/>
                  <a:pt x="6656" y="5120"/>
                </a:cubicBezTo>
                <a:cubicBezTo>
                  <a:pt x="6353" y="4391"/>
                  <a:pt x="5851" y="3770"/>
                  <a:pt x="5302" y="3211"/>
                </a:cubicBezTo>
                <a:cubicBezTo>
                  <a:pt x="5133" y="3036"/>
                  <a:pt x="4959" y="2867"/>
                  <a:pt x="4780" y="2702"/>
                </a:cubicBezTo>
                <a:cubicBezTo>
                  <a:pt x="4554" y="2519"/>
                  <a:pt x="4355" y="2262"/>
                  <a:pt x="4092" y="2147"/>
                </a:cubicBezTo>
                <a:cubicBezTo>
                  <a:pt x="3913" y="2196"/>
                  <a:pt x="4274" y="2587"/>
                  <a:pt x="4314" y="2685"/>
                </a:cubicBezTo>
                <a:cubicBezTo>
                  <a:pt x="4448" y="2884"/>
                  <a:pt x="4582" y="3083"/>
                  <a:pt x="4718" y="3281"/>
                </a:cubicBezTo>
                <a:cubicBezTo>
                  <a:pt x="5119" y="3875"/>
                  <a:pt x="5568" y="4437"/>
                  <a:pt x="6039" y="4978"/>
                </a:cubicBezTo>
                <a:cubicBezTo>
                  <a:pt x="6191" y="5153"/>
                  <a:pt x="6349" y="5323"/>
                  <a:pt x="6507" y="5494"/>
                </a:cubicBezTo>
                <a:cubicBezTo>
                  <a:pt x="6558" y="5526"/>
                  <a:pt x="6638" y="5665"/>
                  <a:pt x="6710" y="5729"/>
                </a:cubicBezTo>
                <a:cubicBezTo>
                  <a:pt x="6556" y="6068"/>
                  <a:pt x="6397" y="6403"/>
                  <a:pt x="6233" y="6736"/>
                </a:cubicBezTo>
                <a:cubicBezTo>
                  <a:pt x="6198" y="6662"/>
                  <a:pt x="6155" y="6587"/>
                  <a:pt x="6145" y="6546"/>
                </a:cubicBezTo>
                <a:cubicBezTo>
                  <a:pt x="5945" y="6109"/>
                  <a:pt x="5718" y="5685"/>
                  <a:pt x="5467" y="5274"/>
                </a:cubicBezTo>
                <a:cubicBezTo>
                  <a:pt x="5064" y="4609"/>
                  <a:pt x="4649" y="3943"/>
                  <a:pt x="4102" y="3385"/>
                </a:cubicBezTo>
                <a:cubicBezTo>
                  <a:pt x="3980" y="3289"/>
                  <a:pt x="3700" y="2921"/>
                  <a:pt x="3562" y="2946"/>
                </a:cubicBezTo>
                <a:cubicBezTo>
                  <a:pt x="3440" y="3035"/>
                  <a:pt x="3741" y="3414"/>
                  <a:pt x="3782" y="3535"/>
                </a:cubicBezTo>
                <a:cubicBezTo>
                  <a:pt x="3800" y="3565"/>
                  <a:pt x="3816" y="3596"/>
                  <a:pt x="3834" y="3627"/>
                </a:cubicBezTo>
                <a:cubicBezTo>
                  <a:pt x="3801" y="3596"/>
                  <a:pt x="3772" y="3582"/>
                  <a:pt x="3749" y="3591"/>
                </a:cubicBezTo>
                <a:cubicBezTo>
                  <a:pt x="3631" y="3680"/>
                  <a:pt x="3889" y="4359"/>
                  <a:pt x="3916" y="4526"/>
                </a:cubicBezTo>
                <a:cubicBezTo>
                  <a:pt x="4289" y="5740"/>
                  <a:pt x="4781" y="7010"/>
                  <a:pt x="5571" y="8003"/>
                </a:cubicBezTo>
                <a:cubicBezTo>
                  <a:pt x="5564" y="8018"/>
                  <a:pt x="5555" y="8033"/>
                  <a:pt x="5546" y="8048"/>
                </a:cubicBezTo>
                <a:cubicBezTo>
                  <a:pt x="5432" y="8244"/>
                  <a:pt x="5317" y="8440"/>
                  <a:pt x="5199" y="8636"/>
                </a:cubicBezTo>
                <a:cubicBezTo>
                  <a:pt x="5093" y="8454"/>
                  <a:pt x="4989" y="8271"/>
                  <a:pt x="4876" y="8094"/>
                </a:cubicBezTo>
                <a:cubicBezTo>
                  <a:pt x="4237" y="7185"/>
                  <a:pt x="3322" y="6124"/>
                  <a:pt x="2310" y="5649"/>
                </a:cubicBezTo>
                <a:cubicBezTo>
                  <a:pt x="2108" y="5712"/>
                  <a:pt x="2475" y="6137"/>
                  <a:pt x="2529" y="6247"/>
                </a:cubicBezTo>
                <a:cubicBezTo>
                  <a:pt x="3039" y="6953"/>
                  <a:pt x="3689" y="7542"/>
                  <a:pt x="4323" y="8134"/>
                </a:cubicBezTo>
                <a:cubicBezTo>
                  <a:pt x="4495" y="8286"/>
                  <a:pt x="4670" y="8437"/>
                  <a:pt x="4842" y="8590"/>
                </a:cubicBezTo>
                <a:cubicBezTo>
                  <a:pt x="4906" y="8624"/>
                  <a:pt x="5013" y="8789"/>
                  <a:pt x="5096" y="8807"/>
                </a:cubicBezTo>
                <a:cubicBezTo>
                  <a:pt x="4947" y="9050"/>
                  <a:pt x="4796" y="9291"/>
                  <a:pt x="4637" y="9527"/>
                </a:cubicBezTo>
                <a:cubicBezTo>
                  <a:pt x="4548" y="9355"/>
                  <a:pt x="4326" y="9098"/>
                  <a:pt x="4296" y="9048"/>
                </a:cubicBezTo>
                <a:cubicBezTo>
                  <a:pt x="4142" y="8859"/>
                  <a:pt x="3962" y="8694"/>
                  <a:pt x="3775" y="8541"/>
                </a:cubicBezTo>
                <a:cubicBezTo>
                  <a:pt x="3395" y="8236"/>
                  <a:pt x="2983" y="7975"/>
                  <a:pt x="2579" y="7702"/>
                </a:cubicBezTo>
                <a:cubicBezTo>
                  <a:pt x="2163" y="7446"/>
                  <a:pt x="1800" y="7095"/>
                  <a:pt x="1391" y="6840"/>
                </a:cubicBezTo>
                <a:cubicBezTo>
                  <a:pt x="1208" y="6891"/>
                  <a:pt x="1544" y="7212"/>
                  <a:pt x="1593" y="7296"/>
                </a:cubicBezTo>
                <a:cubicBezTo>
                  <a:pt x="2350" y="8295"/>
                  <a:pt x="3524" y="8827"/>
                  <a:pt x="4408" y="9689"/>
                </a:cubicBezTo>
                <a:cubicBezTo>
                  <a:pt x="4430" y="9706"/>
                  <a:pt x="4452" y="9739"/>
                  <a:pt x="4477" y="9763"/>
                </a:cubicBezTo>
                <a:cubicBezTo>
                  <a:pt x="4304" y="10009"/>
                  <a:pt x="4124" y="10249"/>
                  <a:pt x="3932" y="10480"/>
                </a:cubicBezTo>
                <a:cubicBezTo>
                  <a:pt x="3922" y="10470"/>
                  <a:pt x="3907" y="10464"/>
                  <a:pt x="3887" y="10466"/>
                </a:cubicBezTo>
                <a:cubicBezTo>
                  <a:pt x="3247" y="10041"/>
                  <a:pt x="2716" y="9456"/>
                  <a:pt x="2259" y="8843"/>
                </a:cubicBezTo>
                <a:cubicBezTo>
                  <a:pt x="2110" y="8685"/>
                  <a:pt x="1229" y="7356"/>
                  <a:pt x="1094" y="7519"/>
                </a:cubicBezTo>
                <a:cubicBezTo>
                  <a:pt x="1031" y="7815"/>
                  <a:pt x="1323" y="8298"/>
                  <a:pt x="1442" y="8580"/>
                </a:cubicBezTo>
                <a:cubicBezTo>
                  <a:pt x="1796" y="9353"/>
                  <a:pt x="2473" y="9892"/>
                  <a:pt x="3223" y="10257"/>
                </a:cubicBezTo>
                <a:cubicBezTo>
                  <a:pt x="3440" y="10348"/>
                  <a:pt x="3643" y="10481"/>
                  <a:pt x="3857" y="10569"/>
                </a:cubicBezTo>
                <a:cubicBezTo>
                  <a:pt x="3685" y="10771"/>
                  <a:pt x="3503" y="10963"/>
                  <a:pt x="3311" y="11147"/>
                </a:cubicBezTo>
                <a:cubicBezTo>
                  <a:pt x="3235" y="11107"/>
                  <a:pt x="3178" y="11030"/>
                  <a:pt x="3118" y="10976"/>
                </a:cubicBezTo>
                <a:cubicBezTo>
                  <a:pt x="2870" y="10716"/>
                  <a:pt x="2613" y="10461"/>
                  <a:pt x="2323" y="10248"/>
                </a:cubicBezTo>
                <a:cubicBezTo>
                  <a:pt x="1847" y="9885"/>
                  <a:pt x="1337" y="9569"/>
                  <a:pt x="854" y="9216"/>
                </a:cubicBezTo>
                <a:cubicBezTo>
                  <a:pt x="685" y="9105"/>
                  <a:pt x="527" y="8966"/>
                  <a:pt x="362" y="8846"/>
                </a:cubicBezTo>
                <a:cubicBezTo>
                  <a:pt x="327" y="8828"/>
                  <a:pt x="296" y="8808"/>
                  <a:pt x="266" y="8784"/>
                </a:cubicBezTo>
                <a:cubicBezTo>
                  <a:pt x="260" y="8780"/>
                  <a:pt x="252" y="8774"/>
                  <a:pt x="245" y="8767"/>
                </a:cubicBezTo>
                <a:cubicBezTo>
                  <a:pt x="227" y="8756"/>
                  <a:pt x="210" y="8745"/>
                  <a:pt x="193" y="8733"/>
                </a:cubicBezTo>
                <a:cubicBezTo>
                  <a:pt x="162" y="8718"/>
                  <a:pt x="132" y="8702"/>
                  <a:pt x="102" y="8686"/>
                </a:cubicBezTo>
                <a:cubicBezTo>
                  <a:pt x="101" y="8686"/>
                  <a:pt x="101" y="8686"/>
                  <a:pt x="100" y="8687"/>
                </a:cubicBezTo>
                <a:cubicBezTo>
                  <a:pt x="87" y="8680"/>
                  <a:pt x="74" y="8674"/>
                  <a:pt x="61" y="8669"/>
                </a:cubicBezTo>
                <a:cubicBezTo>
                  <a:pt x="34" y="8674"/>
                  <a:pt x="17" y="8686"/>
                  <a:pt x="8" y="8705"/>
                </a:cubicBezTo>
                <a:cubicBezTo>
                  <a:pt x="5" y="8719"/>
                  <a:pt x="3" y="8732"/>
                  <a:pt x="1" y="8744"/>
                </a:cubicBezTo>
                <a:cubicBezTo>
                  <a:pt x="1" y="8746"/>
                  <a:pt x="1" y="8747"/>
                  <a:pt x="1" y="8749"/>
                </a:cubicBezTo>
                <a:cubicBezTo>
                  <a:pt x="1" y="8750"/>
                  <a:pt x="1" y="8751"/>
                  <a:pt x="1" y="8752"/>
                </a:cubicBezTo>
                <a:cubicBezTo>
                  <a:pt x="4" y="8764"/>
                  <a:pt x="5" y="8777"/>
                  <a:pt x="7" y="8790"/>
                </a:cubicBezTo>
                <a:cubicBezTo>
                  <a:pt x="11" y="8805"/>
                  <a:pt x="14" y="8819"/>
                  <a:pt x="17" y="8834"/>
                </a:cubicBezTo>
                <a:cubicBezTo>
                  <a:pt x="24" y="8852"/>
                  <a:pt x="31" y="8871"/>
                  <a:pt x="41" y="8892"/>
                </a:cubicBezTo>
                <a:cubicBezTo>
                  <a:pt x="41" y="8892"/>
                  <a:pt x="41" y="8892"/>
                  <a:pt x="41" y="8892"/>
                </a:cubicBezTo>
                <a:cubicBezTo>
                  <a:pt x="50" y="8906"/>
                  <a:pt x="59" y="8921"/>
                  <a:pt x="66" y="8933"/>
                </a:cubicBezTo>
                <a:cubicBezTo>
                  <a:pt x="69" y="8940"/>
                  <a:pt x="75" y="8950"/>
                  <a:pt x="80" y="8963"/>
                </a:cubicBezTo>
                <a:cubicBezTo>
                  <a:pt x="84" y="8969"/>
                  <a:pt x="87" y="8975"/>
                  <a:pt x="91" y="8983"/>
                </a:cubicBezTo>
                <a:cubicBezTo>
                  <a:pt x="91" y="8983"/>
                  <a:pt x="92" y="8983"/>
                  <a:pt x="92" y="8982"/>
                </a:cubicBezTo>
                <a:cubicBezTo>
                  <a:pt x="261" y="9262"/>
                  <a:pt x="604" y="9633"/>
                  <a:pt x="675" y="9698"/>
                </a:cubicBezTo>
                <a:cubicBezTo>
                  <a:pt x="1313" y="10359"/>
                  <a:pt x="2117" y="10808"/>
                  <a:pt x="2961" y="11149"/>
                </a:cubicBezTo>
                <a:cubicBezTo>
                  <a:pt x="3013" y="11159"/>
                  <a:pt x="3101" y="11232"/>
                  <a:pt x="3176" y="11270"/>
                </a:cubicBezTo>
                <a:cubicBezTo>
                  <a:pt x="3157" y="11287"/>
                  <a:pt x="3138" y="11304"/>
                  <a:pt x="3119" y="11321"/>
                </a:cubicBezTo>
                <a:lnTo>
                  <a:pt x="3291" y="11321"/>
                </a:lnTo>
                <a:cubicBezTo>
                  <a:pt x="3515" y="11120"/>
                  <a:pt x="3723" y="10903"/>
                  <a:pt x="3919" y="10675"/>
                </a:cubicBezTo>
                <a:cubicBezTo>
                  <a:pt x="3958" y="10708"/>
                  <a:pt x="4035" y="10722"/>
                  <a:pt x="4071" y="10752"/>
                </a:cubicBezTo>
                <a:cubicBezTo>
                  <a:pt x="4440" y="10971"/>
                  <a:pt x="4824" y="11179"/>
                  <a:pt x="5231" y="11321"/>
                </a:cubicBezTo>
                <a:lnTo>
                  <a:pt x="6615" y="11321"/>
                </a:lnTo>
                <a:cubicBezTo>
                  <a:pt x="6678" y="11280"/>
                  <a:pt x="6696" y="11235"/>
                  <a:pt x="6611" y="11187"/>
                </a:cubicBezTo>
                <a:cubicBezTo>
                  <a:pt x="6195" y="11151"/>
                  <a:pt x="5798" y="11003"/>
                  <a:pt x="5395" y="10901"/>
                </a:cubicBezTo>
                <a:cubicBezTo>
                  <a:pt x="4947" y="10757"/>
                  <a:pt x="4505" y="10549"/>
                  <a:pt x="4026" y="10546"/>
                </a:cubicBezTo>
                <a:cubicBezTo>
                  <a:pt x="4228" y="10301"/>
                  <a:pt x="4416" y="10044"/>
                  <a:pt x="4597" y="9781"/>
                </a:cubicBezTo>
                <a:cubicBezTo>
                  <a:pt x="4622" y="9849"/>
                  <a:pt x="4855" y="9891"/>
                  <a:pt x="4898" y="9930"/>
                </a:cubicBezTo>
                <a:cubicBezTo>
                  <a:pt x="5314" y="10134"/>
                  <a:pt x="5707" y="10382"/>
                  <a:pt x="6154" y="10517"/>
                </a:cubicBezTo>
                <a:cubicBezTo>
                  <a:pt x="6376" y="10605"/>
                  <a:pt x="6603" y="10679"/>
                  <a:pt x="6838" y="10716"/>
                </a:cubicBezTo>
                <a:cubicBezTo>
                  <a:pt x="6933" y="10730"/>
                  <a:pt x="8042" y="10863"/>
                  <a:pt x="7783" y="10635"/>
                </a:cubicBezTo>
                <a:cubicBezTo>
                  <a:pt x="7147" y="10345"/>
                  <a:pt x="6591" y="9872"/>
                  <a:pt x="5902" y="9696"/>
                </a:cubicBezTo>
                <a:cubicBezTo>
                  <a:pt x="5510" y="9601"/>
                  <a:pt x="5103" y="9632"/>
                  <a:pt x="4703" y="9625"/>
                </a:cubicBezTo>
                <a:cubicBezTo>
                  <a:pt x="4747" y="9559"/>
                  <a:pt x="4790" y="9494"/>
                  <a:pt x="4834" y="9429"/>
                </a:cubicBezTo>
                <a:cubicBezTo>
                  <a:pt x="4970" y="9226"/>
                  <a:pt x="5101" y="9021"/>
                  <a:pt x="5228" y="8813"/>
                </a:cubicBezTo>
                <a:cubicBezTo>
                  <a:pt x="5318" y="8828"/>
                  <a:pt x="5405" y="8857"/>
                  <a:pt x="5489" y="8891"/>
                </a:cubicBezTo>
                <a:cubicBezTo>
                  <a:pt x="5874" y="9027"/>
                  <a:pt x="6269" y="9147"/>
                  <a:pt x="6680" y="9158"/>
                </a:cubicBezTo>
                <a:cubicBezTo>
                  <a:pt x="6828" y="9158"/>
                  <a:pt x="8582" y="9151"/>
                  <a:pt x="8399" y="8940"/>
                </a:cubicBezTo>
                <a:cubicBezTo>
                  <a:pt x="7729" y="8695"/>
                  <a:pt x="6999" y="8589"/>
                  <a:pt x="6282" y="8593"/>
                </a:cubicBezTo>
                <a:cubicBezTo>
                  <a:pt x="5959" y="8604"/>
                  <a:pt x="5623" y="8616"/>
                  <a:pt x="5306" y="8685"/>
                </a:cubicBezTo>
                <a:cubicBezTo>
                  <a:pt x="5429" y="8482"/>
                  <a:pt x="5548" y="8276"/>
                  <a:pt x="5663" y="8068"/>
                </a:cubicBezTo>
                <a:cubicBezTo>
                  <a:pt x="5683" y="8062"/>
                  <a:pt x="5699" y="8045"/>
                  <a:pt x="5699" y="8018"/>
                </a:cubicBezTo>
                <a:cubicBezTo>
                  <a:pt x="5709" y="8020"/>
                  <a:pt x="5723" y="8018"/>
                  <a:pt x="5736" y="8011"/>
                </a:cubicBezTo>
                <a:cubicBezTo>
                  <a:pt x="6099" y="7973"/>
                  <a:pt x="6473" y="7951"/>
                  <a:pt x="6837" y="7894"/>
                </a:cubicBezTo>
                <a:cubicBezTo>
                  <a:pt x="7423" y="7793"/>
                  <a:pt x="7964" y="7536"/>
                  <a:pt x="8488" y="7265"/>
                </a:cubicBezTo>
                <a:cubicBezTo>
                  <a:pt x="8560" y="7227"/>
                  <a:pt x="9161" y="6910"/>
                  <a:pt x="9246" y="6746"/>
                </a:cubicBezTo>
                <a:cubicBezTo>
                  <a:pt x="9543" y="6662"/>
                  <a:pt x="9742" y="6557"/>
                  <a:pt x="9714" y="6431"/>
                </a:cubicBezTo>
                <a:cubicBezTo>
                  <a:pt x="9071" y="6393"/>
                  <a:pt x="8398" y="6376"/>
                  <a:pt x="7745" y="6393"/>
                </a:cubicBezTo>
                <a:cubicBezTo>
                  <a:pt x="7320" y="6412"/>
                  <a:pt x="6899" y="6493"/>
                  <a:pt x="6502" y="6648"/>
                </a:cubicBezTo>
                <a:cubicBezTo>
                  <a:pt x="6467" y="6667"/>
                  <a:pt x="6420" y="6679"/>
                  <a:pt x="6377" y="6696"/>
                </a:cubicBezTo>
                <a:cubicBezTo>
                  <a:pt x="6531" y="6381"/>
                  <a:pt x="6680" y="6063"/>
                  <a:pt x="6828" y="5745"/>
                </a:cubicBezTo>
                <a:cubicBezTo>
                  <a:pt x="6830" y="5745"/>
                  <a:pt x="6831" y="5745"/>
                  <a:pt x="6832" y="5744"/>
                </a:cubicBezTo>
                <a:cubicBezTo>
                  <a:pt x="6884" y="5824"/>
                  <a:pt x="7268" y="5759"/>
                  <a:pt x="7371" y="5769"/>
                </a:cubicBezTo>
                <a:cubicBezTo>
                  <a:pt x="7897" y="5751"/>
                  <a:pt x="8408" y="5629"/>
                  <a:pt x="8906" y="5466"/>
                </a:cubicBezTo>
                <a:cubicBezTo>
                  <a:pt x="9334" y="5324"/>
                  <a:pt x="9776" y="5223"/>
                  <a:pt x="10196" y="5058"/>
                </a:cubicBezTo>
                <a:cubicBezTo>
                  <a:pt x="10568" y="4798"/>
                  <a:pt x="9660" y="4877"/>
                  <a:pt x="9547" y="4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9"/>
          <p:cNvSpPr txBox="1">
            <a:spLocks noGrp="1"/>
          </p:cNvSpPr>
          <p:nvPr>
            <p:ph type="subTitle" idx="1"/>
          </p:nvPr>
        </p:nvSpPr>
        <p:spPr>
          <a:xfrm>
            <a:off x="1505463" y="1645475"/>
            <a:ext cx="2010300" cy="3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solidFill>
                  <a:schemeClr val="dk1"/>
                </a:solidFill>
              </a:defRPr>
            </a:lvl1pPr>
            <a:lvl2pPr lvl="1" algn="r" rtl="0">
              <a:spcBef>
                <a:spcPts val="0"/>
              </a:spcBef>
              <a:spcAft>
                <a:spcPts val="0"/>
              </a:spcAft>
              <a:buSzPts val="2000"/>
              <a:buNone/>
              <a:defRPr sz="2000" b="1"/>
            </a:lvl2pPr>
            <a:lvl3pPr lvl="2" algn="r" rtl="0">
              <a:spcBef>
                <a:spcPts val="0"/>
              </a:spcBef>
              <a:spcAft>
                <a:spcPts val="0"/>
              </a:spcAft>
              <a:buSzPts val="2000"/>
              <a:buNone/>
              <a:defRPr sz="2000" b="1"/>
            </a:lvl3pPr>
            <a:lvl4pPr lvl="3" algn="r" rtl="0">
              <a:spcBef>
                <a:spcPts val="0"/>
              </a:spcBef>
              <a:spcAft>
                <a:spcPts val="0"/>
              </a:spcAft>
              <a:buSzPts val="2000"/>
              <a:buNone/>
              <a:defRPr sz="2000" b="1"/>
            </a:lvl4pPr>
            <a:lvl5pPr lvl="4" algn="r" rtl="0">
              <a:spcBef>
                <a:spcPts val="0"/>
              </a:spcBef>
              <a:spcAft>
                <a:spcPts val="0"/>
              </a:spcAft>
              <a:buSzPts val="2000"/>
              <a:buNone/>
              <a:defRPr sz="2000" b="1"/>
            </a:lvl5pPr>
            <a:lvl6pPr lvl="5" algn="r" rtl="0">
              <a:spcBef>
                <a:spcPts val="0"/>
              </a:spcBef>
              <a:spcAft>
                <a:spcPts val="0"/>
              </a:spcAft>
              <a:buSzPts val="2000"/>
              <a:buNone/>
              <a:defRPr sz="2000" b="1"/>
            </a:lvl6pPr>
            <a:lvl7pPr lvl="6" algn="r" rtl="0">
              <a:spcBef>
                <a:spcPts val="0"/>
              </a:spcBef>
              <a:spcAft>
                <a:spcPts val="0"/>
              </a:spcAft>
              <a:buSzPts val="2000"/>
              <a:buNone/>
              <a:defRPr sz="2000" b="1"/>
            </a:lvl7pPr>
            <a:lvl8pPr lvl="7" algn="r" rtl="0">
              <a:spcBef>
                <a:spcPts val="0"/>
              </a:spcBef>
              <a:spcAft>
                <a:spcPts val="0"/>
              </a:spcAft>
              <a:buSzPts val="2000"/>
              <a:buNone/>
              <a:defRPr sz="2000" b="1"/>
            </a:lvl8pPr>
            <a:lvl9pPr lvl="8" algn="r" rtl="0">
              <a:spcBef>
                <a:spcPts val="0"/>
              </a:spcBef>
              <a:spcAft>
                <a:spcPts val="0"/>
              </a:spcAft>
              <a:buSzPts val="2000"/>
              <a:buNone/>
              <a:defRPr sz="2000" b="1"/>
            </a:lvl9pPr>
          </a:lstStyle>
          <a:p>
            <a:endParaRPr/>
          </a:p>
        </p:txBody>
      </p:sp>
      <p:sp>
        <p:nvSpPr>
          <p:cNvPr id="911" name="Google Shape;911;p29"/>
          <p:cNvSpPr txBox="1">
            <a:spLocks noGrp="1"/>
          </p:cNvSpPr>
          <p:nvPr>
            <p:ph type="subTitle" idx="2"/>
          </p:nvPr>
        </p:nvSpPr>
        <p:spPr>
          <a:xfrm>
            <a:off x="1415613" y="1947275"/>
            <a:ext cx="2190000" cy="103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912" name="Google Shape;912;p29"/>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13" name="Google Shape;913;p29"/>
          <p:cNvSpPr txBox="1">
            <a:spLocks noGrp="1"/>
          </p:cNvSpPr>
          <p:nvPr>
            <p:ph type="subTitle" idx="3"/>
          </p:nvPr>
        </p:nvSpPr>
        <p:spPr>
          <a:xfrm>
            <a:off x="1505463" y="3147575"/>
            <a:ext cx="2010300" cy="3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solidFill>
                  <a:schemeClr val="dk1"/>
                </a:solidFill>
              </a:defRPr>
            </a:lvl1pPr>
            <a:lvl2pPr lvl="1" algn="r" rtl="0">
              <a:spcBef>
                <a:spcPts val="0"/>
              </a:spcBef>
              <a:spcAft>
                <a:spcPts val="0"/>
              </a:spcAft>
              <a:buSzPts val="2000"/>
              <a:buNone/>
              <a:defRPr sz="2000" b="1"/>
            </a:lvl2pPr>
            <a:lvl3pPr lvl="2" algn="r" rtl="0">
              <a:spcBef>
                <a:spcPts val="0"/>
              </a:spcBef>
              <a:spcAft>
                <a:spcPts val="0"/>
              </a:spcAft>
              <a:buSzPts val="2000"/>
              <a:buNone/>
              <a:defRPr sz="2000" b="1"/>
            </a:lvl3pPr>
            <a:lvl4pPr lvl="3" algn="r" rtl="0">
              <a:spcBef>
                <a:spcPts val="0"/>
              </a:spcBef>
              <a:spcAft>
                <a:spcPts val="0"/>
              </a:spcAft>
              <a:buSzPts val="2000"/>
              <a:buNone/>
              <a:defRPr sz="2000" b="1"/>
            </a:lvl4pPr>
            <a:lvl5pPr lvl="4" algn="r" rtl="0">
              <a:spcBef>
                <a:spcPts val="0"/>
              </a:spcBef>
              <a:spcAft>
                <a:spcPts val="0"/>
              </a:spcAft>
              <a:buSzPts val="2000"/>
              <a:buNone/>
              <a:defRPr sz="2000" b="1"/>
            </a:lvl5pPr>
            <a:lvl6pPr lvl="5" algn="r" rtl="0">
              <a:spcBef>
                <a:spcPts val="0"/>
              </a:spcBef>
              <a:spcAft>
                <a:spcPts val="0"/>
              </a:spcAft>
              <a:buSzPts val="2000"/>
              <a:buNone/>
              <a:defRPr sz="2000" b="1"/>
            </a:lvl6pPr>
            <a:lvl7pPr lvl="6" algn="r" rtl="0">
              <a:spcBef>
                <a:spcPts val="0"/>
              </a:spcBef>
              <a:spcAft>
                <a:spcPts val="0"/>
              </a:spcAft>
              <a:buSzPts val="2000"/>
              <a:buNone/>
              <a:defRPr sz="2000" b="1"/>
            </a:lvl7pPr>
            <a:lvl8pPr lvl="7" algn="r" rtl="0">
              <a:spcBef>
                <a:spcPts val="0"/>
              </a:spcBef>
              <a:spcAft>
                <a:spcPts val="0"/>
              </a:spcAft>
              <a:buSzPts val="2000"/>
              <a:buNone/>
              <a:defRPr sz="2000" b="1"/>
            </a:lvl8pPr>
            <a:lvl9pPr lvl="8" algn="r" rtl="0">
              <a:spcBef>
                <a:spcPts val="0"/>
              </a:spcBef>
              <a:spcAft>
                <a:spcPts val="0"/>
              </a:spcAft>
              <a:buSzPts val="2000"/>
              <a:buNone/>
              <a:defRPr sz="2000" b="1"/>
            </a:lvl9pPr>
          </a:lstStyle>
          <a:p>
            <a:endParaRPr/>
          </a:p>
        </p:txBody>
      </p:sp>
      <p:sp>
        <p:nvSpPr>
          <p:cNvPr id="914" name="Google Shape;914;p29"/>
          <p:cNvSpPr txBox="1">
            <a:spLocks noGrp="1"/>
          </p:cNvSpPr>
          <p:nvPr>
            <p:ph type="subTitle" idx="4"/>
          </p:nvPr>
        </p:nvSpPr>
        <p:spPr>
          <a:xfrm>
            <a:off x="1415613" y="3449375"/>
            <a:ext cx="2190000" cy="103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915" name="Google Shape;915;p29"/>
          <p:cNvSpPr txBox="1">
            <a:spLocks noGrp="1"/>
          </p:cNvSpPr>
          <p:nvPr>
            <p:ph type="subTitle" idx="5"/>
          </p:nvPr>
        </p:nvSpPr>
        <p:spPr>
          <a:xfrm>
            <a:off x="5628275" y="1645475"/>
            <a:ext cx="2010300" cy="3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solidFill>
                  <a:schemeClr val="dk1"/>
                </a:solidFill>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16" name="Google Shape;916;p29"/>
          <p:cNvSpPr txBox="1">
            <a:spLocks noGrp="1"/>
          </p:cNvSpPr>
          <p:nvPr>
            <p:ph type="subTitle" idx="6"/>
          </p:nvPr>
        </p:nvSpPr>
        <p:spPr>
          <a:xfrm>
            <a:off x="5538425" y="1947275"/>
            <a:ext cx="2190000" cy="103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7" name="Google Shape;917;p29"/>
          <p:cNvSpPr txBox="1">
            <a:spLocks noGrp="1"/>
          </p:cNvSpPr>
          <p:nvPr>
            <p:ph type="subTitle" idx="7"/>
          </p:nvPr>
        </p:nvSpPr>
        <p:spPr>
          <a:xfrm>
            <a:off x="5628275" y="3147575"/>
            <a:ext cx="2010300" cy="3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solidFill>
                  <a:schemeClr val="dk1"/>
                </a:solidFill>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18" name="Google Shape;918;p29"/>
          <p:cNvSpPr txBox="1">
            <a:spLocks noGrp="1"/>
          </p:cNvSpPr>
          <p:nvPr>
            <p:ph type="subTitle" idx="8"/>
          </p:nvPr>
        </p:nvSpPr>
        <p:spPr>
          <a:xfrm>
            <a:off x="5538425" y="3449375"/>
            <a:ext cx="2190000" cy="103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19" name="Google Shape;919;p29"/>
          <p:cNvGrpSpPr/>
          <p:nvPr/>
        </p:nvGrpSpPr>
        <p:grpSpPr>
          <a:xfrm>
            <a:off x="291169" y="2313507"/>
            <a:ext cx="550246" cy="583903"/>
            <a:chOff x="5065775" y="2755100"/>
            <a:chExt cx="128800" cy="136675"/>
          </a:xfrm>
        </p:grpSpPr>
        <p:sp>
          <p:nvSpPr>
            <p:cNvPr id="920" name="Google Shape;920;p29"/>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6_1">
    <p:spTree>
      <p:nvGrpSpPr>
        <p:cNvPr id="1" name="Shape 926"/>
        <p:cNvGrpSpPr/>
        <p:nvPr/>
      </p:nvGrpSpPr>
      <p:grpSpPr>
        <a:xfrm>
          <a:off x="0" y="0"/>
          <a:ext cx="0" cy="0"/>
          <a:chOff x="0" y="0"/>
          <a:chExt cx="0" cy="0"/>
        </a:xfrm>
      </p:grpSpPr>
      <p:sp>
        <p:nvSpPr>
          <p:cNvPr id="927" name="Google Shape;927;p30"/>
          <p:cNvSpPr/>
          <p:nvPr/>
        </p:nvSpPr>
        <p:spPr>
          <a:xfrm rot="-3925264">
            <a:off x="-2515048" y="1852406"/>
            <a:ext cx="4614648" cy="3298345"/>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0"/>
          <p:cNvSpPr/>
          <p:nvPr/>
        </p:nvSpPr>
        <p:spPr>
          <a:xfrm rot="5081170" flipH="1">
            <a:off x="7103955" y="2438861"/>
            <a:ext cx="2486472" cy="4340083"/>
          </a:xfrm>
          <a:custGeom>
            <a:avLst/>
            <a:gdLst/>
            <a:ahLst/>
            <a:cxnLst/>
            <a:rect l="l" t="t" r="r" b="b"/>
            <a:pathLst>
              <a:path w="12329" h="24130" extrusionOk="0">
                <a:moveTo>
                  <a:pt x="5521" y="0"/>
                </a:moveTo>
                <a:cubicBezTo>
                  <a:pt x="5079" y="0"/>
                  <a:pt x="4651" y="107"/>
                  <a:pt x="4254" y="350"/>
                </a:cubicBezTo>
                <a:cubicBezTo>
                  <a:pt x="2044" y="1679"/>
                  <a:pt x="1612" y="7560"/>
                  <a:pt x="1230" y="9803"/>
                </a:cubicBezTo>
                <a:cubicBezTo>
                  <a:pt x="616" y="13458"/>
                  <a:pt x="1" y="17163"/>
                  <a:pt x="383" y="20851"/>
                </a:cubicBezTo>
                <a:cubicBezTo>
                  <a:pt x="466" y="21632"/>
                  <a:pt x="599" y="22430"/>
                  <a:pt x="1014" y="23094"/>
                </a:cubicBezTo>
                <a:cubicBezTo>
                  <a:pt x="1398" y="23684"/>
                  <a:pt x="2043" y="24130"/>
                  <a:pt x="2729" y="24130"/>
                </a:cubicBezTo>
                <a:cubicBezTo>
                  <a:pt x="2816" y="24130"/>
                  <a:pt x="2903" y="24123"/>
                  <a:pt x="2991" y="24108"/>
                </a:cubicBezTo>
                <a:cubicBezTo>
                  <a:pt x="3706" y="23975"/>
                  <a:pt x="4254" y="23343"/>
                  <a:pt x="4603" y="22696"/>
                </a:cubicBezTo>
                <a:cubicBezTo>
                  <a:pt x="5367" y="21267"/>
                  <a:pt x="5517" y="19572"/>
                  <a:pt x="6214" y="18127"/>
                </a:cubicBezTo>
                <a:cubicBezTo>
                  <a:pt x="7195" y="16083"/>
                  <a:pt x="9089" y="14654"/>
                  <a:pt x="10335" y="12777"/>
                </a:cubicBezTo>
                <a:cubicBezTo>
                  <a:pt x="11963" y="10318"/>
                  <a:pt x="12328" y="7029"/>
                  <a:pt x="11082" y="4354"/>
                </a:cubicBezTo>
                <a:cubicBezTo>
                  <a:pt x="10306" y="2691"/>
                  <a:pt x="7740" y="0"/>
                  <a:pt x="5521"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0"/>
          <p:cNvSpPr/>
          <p:nvPr/>
        </p:nvSpPr>
        <p:spPr>
          <a:xfrm rot="2058115">
            <a:off x="-1554846" y="-1569499"/>
            <a:ext cx="4711446" cy="2136108"/>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0"/>
          <p:cNvSpPr/>
          <p:nvPr/>
        </p:nvSpPr>
        <p:spPr>
          <a:xfrm rot="-9043175">
            <a:off x="-934084" y="4356344"/>
            <a:ext cx="1452701" cy="1681662"/>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0"/>
          <p:cNvSpPr/>
          <p:nvPr/>
        </p:nvSpPr>
        <p:spPr>
          <a:xfrm rot="7535081">
            <a:off x="7328166" y="-2170450"/>
            <a:ext cx="3142493" cy="5026693"/>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0"/>
          <p:cNvSpPr/>
          <p:nvPr/>
        </p:nvSpPr>
        <p:spPr>
          <a:xfrm rot="782874">
            <a:off x="7927036" y="-282912"/>
            <a:ext cx="1393258" cy="1349129"/>
          </a:xfrm>
          <a:custGeom>
            <a:avLst/>
            <a:gdLst/>
            <a:ahLst/>
            <a:cxnLst/>
            <a:rect l="l" t="t" r="r" b="b"/>
            <a:pathLst>
              <a:path w="4765" h="4614" extrusionOk="0">
                <a:moveTo>
                  <a:pt x="4669" y="1"/>
                </a:moveTo>
                <a:cubicBezTo>
                  <a:pt x="4643" y="1"/>
                  <a:pt x="4616" y="12"/>
                  <a:pt x="4598" y="36"/>
                </a:cubicBezTo>
                <a:cubicBezTo>
                  <a:pt x="4411" y="279"/>
                  <a:pt x="4178" y="572"/>
                  <a:pt x="3930" y="871"/>
                </a:cubicBezTo>
                <a:cubicBezTo>
                  <a:pt x="3898" y="869"/>
                  <a:pt x="3865" y="869"/>
                  <a:pt x="3832" y="869"/>
                </a:cubicBezTo>
                <a:cubicBezTo>
                  <a:pt x="3178" y="869"/>
                  <a:pt x="2355" y="1143"/>
                  <a:pt x="1907" y="1316"/>
                </a:cubicBezTo>
                <a:cubicBezTo>
                  <a:pt x="1860" y="1330"/>
                  <a:pt x="1874" y="1393"/>
                  <a:pt x="1918" y="1393"/>
                </a:cubicBezTo>
                <a:cubicBezTo>
                  <a:pt x="1921" y="1393"/>
                  <a:pt x="1924" y="1392"/>
                  <a:pt x="1927" y="1392"/>
                </a:cubicBezTo>
                <a:cubicBezTo>
                  <a:pt x="2590" y="1280"/>
                  <a:pt x="3247" y="1124"/>
                  <a:pt x="3890" y="926"/>
                </a:cubicBezTo>
                <a:lnTo>
                  <a:pt x="3890" y="926"/>
                </a:lnTo>
                <a:cubicBezTo>
                  <a:pt x="3773" y="1068"/>
                  <a:pt x="3657" y="1205"/>
                  <a:pt x="3541" y="1341"/>
                </a:cubicBezTo>
                <a:cubicBezTo>
                  <a:pt x="3010" y="1346"/>
                  <a:pt x="2201" y="1645"/>
                  <a:pt x="1766" y="1822"/>
                </a:cubicBezTo>
                <a:cubicBezTo>
                  <a:pt x="1722" y="1841"/>
                  <a:pt x="1739" y="1903"/>
                  <a:pt x="1781" y="1903"/>
                </a:cubicBezTo>
                <a:cubicBezTo>
                  <a:pt x="1783" y="1903"/>
                  <a:pt x="1784" y="1903"/>
                  <a:pt x="1786" y="1902"/>
                </a:cubicBezTo>
                <a:cubicBezTo>
                  <a:pt x="2367" y="1786"/>
                  <a:pt x="2934" y="1624"/>
                  <a:pt x="3485" y="1407"/>
                </a:cubicBezTo>
                <a:lnTo>
                  <a:pt x="3485" y="1407"/>
                </a:lnTo>
                <a:cubicBezTo>
                  <a:pt x="3338" y="1579"/>
                  <a:pt x="3202" y="1741"/>
                  <a:pt x="3070" y="1887"/>
                </a:cubicBezTo>
                <a:cubicBezTo>
                  <a:pt x="2585" y="1928"/>
                  <a:pt x="1862" y="2201"/>
                  <a:pt x="1457" y="2373"/>
                </a:cubicBezTo>
                <a:cubicBezTo>
                  <a:pt x="1411" y="2391"/>
                  <a:pt x="1424" y="2456"/>
                  <a:pt x="1468" y="2456"/>
                </a:cubicBezTo>
                <a:cubicBezTo>
                  <a:pt x="1473" y="2456"/>
                  <a:pt x="1477" y="2455"/>
                  <a:pt x="1482" y="2454"/>
                </a:cubicBezTo>
                <a:cubicBezTo>
                  <a:pt x="2008" y="2342"/>
                  <a:pt x="2524" y="2170"/>
                  <a:pt x="3015" y="1948"/>
                </a:cubicBezTo>
                <a:lnTo>
                  <a:pt x="3015" y="1948"/>
                </a:lnTo>
                <a:cubicBezTo>
                  <a:pt x="2944" y="2029"/>
                  <a:pt x="2873" y="2105"/>
                  <a:pt x="2812" y="2170"/>
                </a:cubicBezTo>
                <a:cubicBezTo>
                  <a:pt x="2691" y="2297"/>
                  <a:pt x="2575" y="2418"/>
                  <a:pt x="2463" y="2530"/>
                </a:cubicBezTo>
                <a:cubicBezTo>
                  <a:pt x="2099" y="2540"/>
                  <a:pt x="1584" y="2722"/>
                  <a:pt x="1250" y="2853"/>
                </a:cubicBezTo>
                <a:cubicBezTo>
                  <a:pt x="1204" y="2867"/>
                  <a:pt x="1216" y="2931"/>
                  <a:pt x="1257" y="2931"/>
                </a:cubicBezTo>
                <a:cubicBezTo>
                  <a:pt x="1261" y="2931"/>
                  <a:pt x="1265" y="2930"/>
                  <a:pt x="1270" y="2929"/>
                </a:cubicBezTo>
                <a:cubicBezTo>
                  <a:pt x="1654" y="2848"/>
                  <a:pt x="2029" y="2742"/>
                  <a:pt x="2393" y="2600"/>
                </a:cubicBezTo>
                <a:lnTo>
                  <a:pt x="2393" y="2600"/>
                </a:lnTo>
                <a:cubicBezTo>
                  <a:pt x="2236" y="2762"/>
                  <a:pt x="2079" y="2909"/>
                  <a:pt x="1927" y="3055"/>
                </a:cubicBezTo>
                <a:cubicBezTo>
                  <a:pt x="1599" y="3066"/>
                  <a:pt x="1103" y="3248"/>
                  <a:pt x="790" y="3379"/>
                </a:cubicBezTo>
                <a:cubicBezTo>
                  <a:pt x="744" y="3398"/>
                  <a:pt x="760" y="3462"/>
                  <a:pt x="802" y="3462"/>
                </a:cubicBezTo>
                <a:cubicBezTo>
                  <a:pt x="806" y="3462"/>
                  <a:pt x="810" y="3461"/>
                  <a:pt x="815" y="3460"/>
                </a:cubicBezTo>
                <a:cubicBezTo>
                  <a:pt x="1169" y="3379"/>
                  <a:pt x="1513" y="3268"/>
                  <a:pt x="1847" y="3126"/>
                </a:cubicBezTo>
                <a:lnTo>
                  <a:pt x="1847" y="3126"/>
                </a:lnTo>
                <a:cubicBezTo>
                  <a:pt x="1700" y="3263"/>
                  <a:pt x="1553" y="3394"/>
                  <a:pt x="1417" y="3511"/>
                </a:cubicBezTo>
                <a:lnTo>
                  <a:pt x="1270" y="3637"/>
                </a:lnTo>
                <a:cubicBezTo>
                  <a:pt x="1263" y="3637"/>
                  <a:pt x="1256" y="3637"/>
                  <a:pt x="1249" y="3637"/>
                </a:cubicBezTo>
                <a:cubicBezTo>
                  <a:pt x="1039" y="3637"/>
                  <a:pt x="752" y="3710"/>
                  <a:pt x="532" y="3774"/>
                </a:cubicBezTo>
                <a:cubicBezTo>
                  <a:pt x="488" y="3788"/>
                  <a:pt x="500" y="3855"/>
                  <a:pt x="547" y="3855"/>
                </a:cubicBezTo>
                <a:cubicBezTo>
                  <a:pt x="548" y="3855"/>
                  <a:pt x="550" y="3855"/>
                  <a:pt x="552" y="3855"/>
                </a:cubicBezTo>
                <a:cubicBezTo>
                  <a:pt x="764" y="3824"/>
                  <a:pt x="977" y="3774"/>
                  <a:pt x="1184" y="3708"/>
                </a:cubicBezTo>
                <a:lnTo>
                  <a:pt x="1184" y="3708"/>
                </a:lnTo>
                <a:lnTo>
                  <a:pt x="1113" y="3769"/>
                </a:lnTo>
                <a:lnTo>
                  <a:pt x="840" y="3986"/>
                </a:lnTo>
                <a:cubicBezTo>
                  <a:pt x="663" y="4117"/>
                  <a:pt x="516" y="4234"/>
                  <a:pt x="395" y="4325"/>
                </a:cubicBezTo>
                <a:cubicBezTo>
                  <a:pt x="142" y="4502"/>
                  <a:pt x="1" y="4603"/>
                  <a:pt x="11" y="4613"/>
                </a:cubicBezTo>
                <a:cubicBezTo>
                  <a:pt x="11" y="4614"/>
                  <a:pt x="12" y="4614"/>
                  <a:pt x="13" y="4614"/>
                </a:cubicBezTo>
                <a:cubicBezTo>
                  <a:pt x="33" y="4614"/>
                  <a:pt x="177" y="4533"/>
                  <a:pt x="431" y="4380"/>
                </a:cubicBezTo>
                <a:cubicBezTo>
                  <a:pt x="562" y="4300"/>
                  <a:pt x="719" y="4193"/>
                  <a:pt x="901" y="4067"/>
                </a:cubicBezTo>
                <a:lnTo>
                  <a:pt x="1179" y="3855"/>
                </a:lnTo>
                <a:lnTo>
                  <a:pt x="1235" y="3814"/>
                </a:lnTo>
                <a:lnTo>
                  <a:pt x="1235" y="3814"/>
                </a:lnTo>
                <a:cubicBezTo>
                  <a:pt x="1098" y="4032"/>
                  <a:pt x="982" y="4259"/>
                  <a:pt x="886" y="4497"/>
                </a:cubicBezTo>
                <a:cubicBezTo>
                  <a:pt x="872" y="4527"/>
                  <a:pt x="895" y="4553"/>
                  <a:pt x="921" y="4553"/>
                </a:cubicBezTo>
                <a:cubicBezTo>
                  <a:pt x="933" y="4553"/>
                  <a:pt x="946" y="4547"/>
                  <a:pt x="956" y="4532"/>
                </a:cubicBezTo>
                <a:cubicBezTo>
                  <a:pt x="1103" y="4310"/>
                  <a:pt x="1285" y="3981"/>
                  <a:pt x="1305" y="3753"/>
                </a:cubicBezTo>
                <a:lnTo>
                  <a:pt x="1336" y="3733"/>
                </a:lnTo>
                <a:lnTo>
                  <a:pt x="1493" y="3607"/>
                </a:lnTo>
                <a:cubicBezTo>
                  <a:pt x="1629" y="3495"/>
                  <a:pt x="1771" y="3374"/>
                  <a:pt x="1917" y="3243"/>
                </a:cubicBezTo>
                <a:lnTo>
                  <a:pt x="1917" y="3243"/>
                </a:lnTo>
                <a:cubicBezTo>
                  <a:pt x="1781" y="3551"/>
                  <a:pt x="1670" y="3865"/>
                  <a:pt x="1573" y="4188"/>
                </a:cubicBezTo>
                <a:cubicBezTo>
                  <a:pt x="1561" y="4221"/>
                  <a:pt x="1587" y="4245"/>
                  <a:pt x="1613" y="4245"/>
                </a:cubicBezTo>
                <a:cubicBezTo>
                  <a:pt x="1627" y="4245"/>
                  <a:pt x="1642" y="4237"/>
                  <a:pt x="1649" y="4219"/>
                </a:cubicBezTo>
                <a:cubicBezTo>
                  <a:pt x="1791" y="3946"/>
                  <a:pt x="1983" y="3521"/>
                  <a:pt x="1998" y="3172"/>
                </a:cubicBezTo>
                <a:cubicBezTo>
                  <a:pt x="2155" y="3035"/>
                  <a:pt x="2312" y="2889"/>
                  <a:pt x="2469" y="2732"/>
                </a:cubicBezTo>
                <a:lnTo>
                  <a:pt x="2469" y="2732"/>
                </a:lnTo>
                <a:cubicBezTo>
                  <a:pt x="2337" y="3076"/>
                  <a:pt x="2261" y="3556"/>
                  <a:pt x="2226" y="3839"/>
                </a:cubicBezTo>
                <a:cubicBezTo>
                  <a:pt x="2220" y="3869"/>
                  <a:pt x="2240" y="3887"/>
                  <a:pt x="2262" y="3887"/>
                </a:cubicBezTo>
                <a:cubicBezTo>
                  <a:pt x="2277" y="3887"/>
                  <a:pt x="2293" y="3878"/>
                  <a:pt x="2302" y="3860"/>
                </a:cubicBezTo>
                <a:cubicBezTo>
                  <a:pt x="2469" y="3470"/>
                  <a:pt x="2560" y="3050"/>
                  <a:pt x="2580" y="2626"/>
                </a:cubicBezTo>
                <a:cubicBezTo>
                  <a:pt x="2696" y="2514"/>
                  <a:pt x="2807" y="2398"/>
                  <a:pt x="2924" y="2282"/>
                </a:cubicBezTo>
                <a:cubicBezTo>
                  <a:pt x="2994" y="2206"/>
                  <a:pt x="3075" y="2120"/>
                  <a:pt x="3156" y="2029"/>
                </a:cubicBezTo>
                <a:lnTo>
                  <a:pt x="3156" y="2029"/>
                </a:lnTo>
                <a:cubicBezTo>
                  <a:pt x="2994" y="2504"/>
                  <a:pt x="2883" y="3202"/>
                  <a:pt x="2828" y="3632"/>
                </a:cubicBezTo>
                <a:cubicBezTo>
                  <a:pt x="2822" y="3664"/>
                  <a:pt x="2847" y="3683"/>
                  <a:pt x="2871" y="3683"/>
                </a:cubicBezTo>
                <a:cubicBezTo>
                  <a:pt x="2888" y="3683"/>
                  <a:pt x="2904" y="3673"/>
                  <a:pt x="2909" y="3652"/>
                </a:cubicBezTo>
                <a:cubicBezTo>
                  <a:pt x="3086" y="3091"/>
                  <a:pt x="3202" y="2509"/>
                  <a:pt x="3252" y="1923"/>
                </a:cubicBezTo>
                <a:cubicBezTo>
                  <a:pt x="3389" y="1771"/>
                  <a:pt x="3541" y="1599"/>
                  <a:pt x="3692" y="1417"/>
                </a:cubicBezTo>
                <a:lnTo>
                  <a:pt x="3692" y="1417"/>
                </a:lnTo>
                <a:cubicBezTo>
                  <a:pt x="3515" y="1968"/>
                  <a:pt x="3434" y="2843"/>
                  <a:pt x="3399" y="3344"/>
                </a:cubicBezTo>
                <a:cubicBezTo>
                  <a:pt x="3396" y="3372"/>
                  <a:pt x="3416" y="3387"/>
                  <a:pt x="3438" y="3387"/>
                </a:cubicBezTo>
                <a:cubicBezTo>
                  <a:pt x="3455" y="3387"/>
                  <a:pt x="3473" y="3377"/>
                  <a:pt x="3480" y="3354"/>
                </a:cubicBezTo>
                <a:cubicBezTo>
                  <a:pt x="3652" y="2696"/>
                  <a:pt x="3748" y="2014"/>
                  <a:pt x="3763" y="1331"/>
                </a:cubicBezTo>
                <a:cubicBezTo>
                  <a:pt x="3839" y="1245"/>
                  <a:pt x="3915" y="1154"/>
                  <a:pt x="3991" y="1063"/>
                </a:cubicBezTo>
                <a:lnTo>
                  <a:pt x="3991" y="1063"/>
                </a:lnTo>
                <a:cubicBezTo>
                  <a:pt x="3895" y="1690"/>
                  <a:pt x="3940" y="2616"/>
                  <a:pt x="3976" y="3121"/>
                </a:cubicBezTo>
                <a:cubicBezTo>
                  <a:pt x="3976" y="3147"/>
                  <a:pt x="3996" y="3159"/>
                  <a:pt x="4016" y="3159"/>
                </a:cubicBezTo>
                <a:cubicBezTo>
                  <a:pt x="4036" y="3159"/>
                  <a:pt x="4057" y="3147"/>
                  <a:pt x="4057" y="3121"/>
                </a:cubicBezTo>
                <a:cubicBezTo>
                  <a:pt x="4137" y="2413"/>
                  <a:pt x="4132" y="1700"/>
                  <a:pt x="4041" y="997"/>
                </a:cubicBezTo>
                <a:cubicBezTo>
                  <a:pt x="4294" y="694"/>
                  <a:pt x="4542" y="390"/>
                  <a:pt x="4734" y="138"/>
                </a:cubicBezTo>
                <a:cubicBezTo>
                  <a:pt x="4765" y="97"/>
                  <a:pt x="4754" y="46"/>
                  <a:pt x="4719" y="16"/>
                </a:cubicBezTo>
                <a:cubicBezTo>
                  <a:pt x="4705" y="6"/>
                  <a:pt x="4687" y="1"/>
                  <a:pt x="4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0"/>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34" name="Google Shape;934;p30"/>
          <p:cNvSpPr txBox="1">
            <a:spLocks noGrp="1"/>
          </p:cNvSpPr>
          <p:nvPr>
            <p:ph type="subTitle" idx="1"/>
          </p:nvPr>
        </p:nvSpPr>
        <p:spPr>
          <a:xfrm>
            <a:off x="726100" y="1935200"/>
            <a:ext cx="2207400" cy="33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35" name="Google Shape;935;p30"/>
          <p:cNvSpPr txBox="1">
            <a:spLocks noGrp="1"/>
          </p:cNvSpPr>
          <p:nvPr>
            <p:ph type="subTitle" idx="2"/>
          </p:nvPr>
        </p:nvSpPr>
        <p:spPr>
          <a:xfrm>
            <a:off x="726100" y="2267000"/>
            <a:ext cx="220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6" name="Google Shape;936;p30"/>
          <p:cNvSpPr txBox="1">
            <a:spLocks noGrp="1"/>
          </p:cNvSpPr>
          <p:nvPr>
            <p:ph type="subTitle" idx="3"/>
          </p:nvPr>
        </p:nvSpPr>
        <p:spPr>
          <a:xfrm>
            <a:off x="3468250" y="1935200"/>
            <a:ext cx="2207400" cy="33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37" name="Google Shape;937;p30"/>
          <p:cNvSpPr txBox="1">
            <a:spLocks noGrp="1"/>
          </p:cNvSpPr>
          <p:nvPr>
            <p:ph type="subTitle" idx="4"/>
          </p:nvPr>
        </p:nvSpPr>
        <p:spPr>
          <a:xfrm>
            <a:off x="3468250" y="2267000"/>
            <a:ext cx="220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8" name="Google Shape;938;p30"/>
          <p:cNvSpPr txBox="1">
            <a:spLocks noGrp="1"/>
          </p:cNvSpPr>
          <p:nvPr>
            <p:ph type="subTitle" idx="5"/>
          </p:nvPr>
        </p:nvSpPr>
        <p:spPr>
          <a:xfrm>
            <a:off x="6210400" y="1935200"/>
            <a:ext cx="2207400" cy="33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39" name="Google Shape;939;p30"/>
          <p:cNvSpPr txBox="1">
            <a:spLocks noGrp="1"/>
          </p:cNvSpPr>
          <p:nvPr>
            <p:ph type="subTitle" idx="6"/>
          </p:nvPr>
        </p:nvSpPr>
        <p:spPr>
          <a:xfrm>
            <a:off x="6210400" y="2267000"/>
            <a:ext cx="220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0" name="Google Shape;940;p30"/>
          <p:cNvSpPr txBox="1">
            <a:spLocks noGrp="1"/>
          </p:cNvSpPr>
          <p:nvPr>
            <p:ph type="subTitle" idx="7"/>
          </p:nvPr>
        </p:nvSpPr>
        <p:spPr>
          <a:xfrm>
            <a:off x="726100" y="3552000"/>
            <a:ext cx="2207400" cy="33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41" name="Google Shape;941;p30"/>
          <p:cNvSpPr txBox="1">
            <a:spLocks noGrp="1"/>
          </p:cNvSpPr>
          <p:nvPr>
            <p:ph type="subTitle" idx="8"/>
          </p:nvPr>
        </p:nvSpPr>
        <p:spPr>
          <a:xfrm>
            <a:off x="726100" y="3883800"/>
            <a:ext cx="220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2" name="Google Shape;942;p30"/>
          <p:cNvSpPr txBox="1">
            <a:spLocks noGrp="1"/>
          </p:cNvSpPr>
          <p:nvPr>
            <p:ph type="subTitle" idx="9"/>
          </p:nvPr>
        </p:nvSpPr>
        <p:spPr>
          <a:xfrm>
            <a:off x="3468250" y="3552000"/>
            <a:ext cx="2207400" cy="33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43" name="Google Shape;943;p30"/>
          <p:cNvSpPr txBox="1">
            <a:spLocks noGrp="1"/>
          </p:cNvSpPr>
          <p:nvPr>
            <p:ph type="subTitle" idx="13"/>
          </p:nvPr>
        </p:nvSpPr>
        <p:spPr>
          <a:xfrm>
            <a:off x="3468250" y="3883800"/>
            <a:ext cx="220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4" name="Google Shape;944;p30"/>
          <p:cNvSpPr txBox="1">
            <a:spLocks noGrp="1"/>
          </p:cNvSpPr>
          <p:nvPr>
            <p:ph type="subTitle" idx="14"/>
          </p:nvPr>
        </p:nvSpPr>
        <p:spPr>
          <a:xfrm>
            <a:off x="6210400" y="3552000"/>
            <a:ext cx="2207400" cy="33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1"/>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45" name="Google Shape;945;p30"/>
          <p:cNvSpPr txBox="1">
            <a:spLocks noGrp="1"/>
          </p:cNvSpPr>
          <p:nvPr>
            <p:ph type="subTitle" idx="15"/>
          </p:nvPr>
        </p:nvSpPr>
        <p:spPr>
          <a:xfrm>
            <a:off x="6210400" y="3883800"/>
            <a:ext cx="220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8_1_1_1_1_1_1">
    <p:spTree>
      <p:nvGrpSpPr>
        <p:cNvPr id="1" name="Shape 1135"/>
        <p:cNvGrpSpPr/>
        <p:nvPr/>
      </p:nvGrpSpPr>
      <p:grpSpPr>
        <a:xfrm>
          <a:off x="0" y="0"/>
          <a:ext cx="0" cy="0"/>
          <a:chOff x="0" y="0"/>
          <a:chExt cx="0" cy="0"/>
        </a:xfrm>
      </p:grpSpPr>
      <p:sp>
        <p:nvSpPr>
          <p:cNvPr id="1136" name="Google Shape;1136;p35"/>
          <p:cNvSpPr txBox="1">
            <a:spLocks noGrp="1"/>
          </p:cNvSpPr>
          <p:nvPr>
            <p:ph type="body" idx="1"/>
          </p:nvPr>
        </p:nvSpPr>
        <p:spPr>
          <a:xfrm>
            <a:off x="720600" y="3243600"/>
            <a:ext cx="3846000" cy="8940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Montserrat"/>
              <a:buChar char="●"/>
              <a:defRPr/>
            </a:lvl1pPr>
            <a:lvl2pPr marL="914400" lvl="1" indent="-330200" rtl="0">
              <a:lnSpc>
                <a:spcPct val="100000"/>
              </a:lnSpc>
              <a:spcBef>
                <a:spcPts val="0"/>
              </a:spcBef>
              <a:spcAft>
                <a:spcPts val="0"/>
              </a:spcAft>
              <a:buSzPts val="1600"/>
              <a:buFont typeface="Montserrat"/>
              <a:buChar char="○"/>
              <a:defRPr sz="1200"/>
            </a:lvl2pPr>
            <a:lvl3pPr marL="1371600" lvl="2" indent="-330200" rtl="0">
              <a:spcBef>
                <a:spcPts val="0"/>
              </a:spcBef>
              <a:spcAft>
                <a:spcPts val="0"/>
              </a:spcAft>
              <a:buSzPts val="1600"/>
              <a:buFont typeface="Montserrat"/>
              <a:buChar char="■"/>
              <a:defRPr/>
            </a:lvl3pPr>
            <a:lvl4pPr marL="1828800" lvl="3" indent="-330200" rtl="0">
              <a:spcBef>
                <a:spcPts val="0"/>
              </a:spcBef>
              <a:spcAft>
                <a:spcPts val="0"/>
              </a:spcAft>
              <a:buSzPts val="1600"/>
              <a:buFont typeface="Montserrat"/>
              <a:buChar char="●"/>
              <a:defRPr/>
            </a:lvl4pPr>
            <a:lvl5pPr marL="2286000" lvl="4" indent="-330200" rtl="0">
              <a:spcBef>
                <a:spcPts val="0"/>
              </a:spcBef>
              <a:spcAft>
                <a:spcPts val="0"/>
              </a:spcAft>
              <a:buSzPts val="1600"/>
              <a:buFont typeface="Montserrat"/>
              <a:buChar char="○"/>
              <a:defRPr/>
            </a:lvl5pPr>
            <a:lvl6pPr marL="2743200" lvl="5" indent="-330200" rtl="0">
              <a:spcBef>
                <a:spcPts val="0"/>
              </a:spcBef>
              <a:spcAft>
                <a:spcPts val="0"/>
              </a:spcAft>
              <a:buSzPts val="1600"/>
              <a:buFont typeface="Montserrat"/>
              <a:buChar char="■"/>
              <a:defRPr/>
            </a:lvl6pPr>
            <a:lvl7pPr marL="3200400" lvl="6" indent="-330200" rtl="0">
              <a:spcBef>
                <a:spcPts val="0"/>
              </a:spcBef>
              <a:spcAft>
                <a:spcPts val="0"/>
              </a:spcAft>
              <a:buSzPts val="1600"/>
              <a:buFont typeface="Montserrat"/>
              <a:buChar char="●"/>
              <a:defRPr/>
            </a:lvl7pPr>
            <a:lvl8pPr marL="3657600" lvl="7" indent="-330200" rtl="0">
              <a:spcBef>
                <a:spcPts val="0"/>
              </a:spcBef>
              <a:spcAft>
                <a:spcPts val="0"/>
              </a:spcAft>
              <a:buSzPts val="1600"/>
              <a:buFont typeface="Montserrat"/>
              <a:buChar char="○"/>
              <a:defRPr/>
            </a:lvl8pPr>
            <a:lvl9pPr marL="4114800" lvl="8" indent="-330200" rtl="0">
              <a:spcBef>
                <a:spcPts val="0"/>
              </a:spcBef>
              <a:spcAft>
                <a:spcPts val="0"/>
              </a:spcAft>
              <a:buSzPts val="1600"/>
              <a:buFont typeface="Montserrat"/>
              <a:buChar char="■"/>
              <a:defRPr/>
            </a:lvl9pPr>
          </a:lstStyle>
          <a:p>
            <a:endParaRPr/>
          </a:p>
        </p:txBody>
      </p:sp>
      <p:sp>
        <p:nvSpPr>
          <p:cNvPr id="1137" name="Google Shape;1137;p35"/>
          <p:cNvSpPr txBox="1">
            <a:spLocks noGrp="1"/>
          </p:cNvSpPr>
          <p:nvPr>
            <p:ph type="title"/>
          </p:nvPr>
        </p:nvSpPr>
        <p:spPr>
          <a:xfrm>
            <a:off x="715200" y="1005900"/>
            <a:ext cx="4783800" cy="2237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38" name="Google Shape;1138;p35"/>
          <p:cNvSpPr/>
          <p:nvPr/>
        </p:nvSpPr>
        <p:spPr>
          <a:xfrm rot="-6782504">
            <a:off x="-1162280" y="4688552"/>
            <a:ext cx="6994819" cy="3903966"/>
          </a:xfrm>
          <a:custGeom>
            <a:avLst/>
            <a:gdLst/>
            <a:ahLst/>
            <a:cxnLst/>
            <a:rect l="l" t="t" r="r" b="b"/>
            <a:pathLst>
              <a:path w="20284" h="11321" extrusionOk="0">
                <a:moveTo>
                  <a:pt x="17579" y="160"/>
                </a:moveTo>
                <a:cubicBezTo>
                  <a:pt x="17377" y="160"/>
                  <a:pt x="17174" y="168"/>
                  <a:pt x="16973" y="177"/>
                </a:cubicBezTo>
                <a:cubicBezTo>
                  <a:pt x="13636" y="332"/>
                  <a:pt x="3532" y="0"/>
                  <a:pt x="1931" y="3587"/>
                </a:cubicBezTo>
                <a:cubicBezTo>
                  <a:pt x="1" y="7907"/>
                  <a:pt x="5911" y="11320"/>
                  <a:pt x="9778" y="11320"/>
                </a:cubicBezTo>
                <a:cubicBezTo>
                  <a:pt x="10165" y="11320"/>
                  <a:pt x="10533" y="11286"/>
                  <a:pt x="10869" y="11215"/>
                </a:cubicBezTo>
                <a:cubicBezTo>
                  <a:pt x="13079" y="10747"/>
                  <a:pt x="15051" y="9292"/>
                  <a:pt x="16193" y="7343"/>
                </a:cubicBezTo>
                <a:cubicBezTo>
                  <a:pt x="16923" y="6096"/>
                  <a:pt x="17372" y="4613"/>
                  <a:pt x="18507" y="3719"/>
                </a:cubicBezTo>
                <a:cubicBezTo>
                  <a:pt x="19092" y="3258"/>
                  <a:pt x="19881" y="2917"/>
                  <a:pt x="20084" y="2200"/>
                </a:cubicBezTo>
                <a:cubicBezTo>
                  <a:pt x="20283" y="1501"/>
                  <a:pt x="19773" y="755"/>
                  <a:pt x="19117" y="442"/>
                </a:cubicBezTo>
                <a:cubicBezTo>
                  <a:pt x="18641" y="215"/>
                  <a:pt x="18111" y="160"/>
                  <a:pt x="17579" y="16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35"/>
          <p:cNvGrpSpPr/>
          <p:nvPr/>
        </p:nvGrpSpPr>
        <p:grpSpPr>
          <a:xfrm>
            <a:off x="1287494" y="4079461"/>
            <a:ext cx="301024" cy="246945"/>
            <a:chOff x="8317046" y="2475774"/>
            <a:chExt cx="411628" cy="337679"/>
          </a:xfrm>
        </p:grpSpPr>
        <p:sp>
          <p:nvSpPr>
            <p:cNvPr id="1140" name="Google Shape;1140;p35"/>
            <p:cNvSpPr/>
            <p:nvPr/>
          </p:nvSpPr>
          <p:spPr>
            <a:xfrm>
              <a:off x="8317046" y="2659316"/>
              <a:ext cx="80304" cy="62279"/>
            </a:xfrm>
            <a:custGeom>
              <a:avLst/>
              <a:gdLst/>
              <a:ahLst/>
              <a:cxnLst/>
              <a:rect l="l" t="t" r="r" b="b"/>
              <a:pathLst>
                <a:path w="1390" h="1078" extrusionOk="0">
                  <a:moveTo>
                    <a:pt x="695" y="0"/>
                  </a:moveTo>
                  <a:cubicBezTo>
                    <a:pt x="2" y="0"/>
                    <a:pt x="1" y="1078"/>
                    <a:pt x="695" y="1078"/>
                  </a:cubicBezTo>
                  <a:cubicBezTo>
                    <a:pt x="1388" y="1078"/>
                    <a:pt x="1390" y="0"/>
                    <a:pt x="695"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8398562" y="2475774"/>
              <a:ext cx="95036" cy="73775"/>
            </a:xfrm>
            <a:custGeom>
              <a:avLst/>
              <a:gdLst/>
              <a:ahLst/>
              <a:cxnLst/>
              <a:rect l="l" t="t" r="r" b="b"/>
              <a:pathLst>
                <a:path w="1645" h="1277" extrusionOk="0">
                  <a:moveTo>
                    <a:pt x="822" y="1"/>
                  </a:moveTo>
                  <a:cubicBezTo>
                    <a:pt x="2" y="1"/>
                    <a:pt x="1" y="1276"/>
                    <a:pt x="822" y="1276"/>
                  </a:cubicBezTo>
                  <a:cubicBezTo>
                    <a:pt x="1644" y="1276"/>
                    <a:pt x="1645" y="1"/>
                    <a:pt x="822"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8422018" y="2585541"/>
              <a:ext cx="126406" cy="127851"/>
            </a:xfrm>
            <a:custGeom>
              <a:avLst/>
              <a:gdLst/>
              <a:ahLst/>
              <a:cxnLst/>
              <a:rect l="l" t="t" r="r" b="b"/>
              <a:pathLst>
                <a:path w="2188" h="2213" extrusionOk="0">
                  <a:moveTo>
                    <a:pt x="846" y="2096"/>
                  </a:moveTo>
                  <a:lnTo>
                    <a:pt x="846" y="2096"/>
                  </a:lnTo>
                  <a:cubicBezTo>
                    <a:pt x="847" y="2096"/>
                    <a:pt x="848" y="2097"/>
                    <a:pt x="849" y="2097"/>
                  </a:cubicBezTo>
                  <a:cubicBezTo>
                    <a:pt x="848" y="2097"/>
                    <a:pt x="847" y="2096"/>
                    <a:pt x="846" y="2096"/>
                  </a:cubicBezTo>
                  <a:close/>
                  <a:moveTo>
                    <a:pt x="1085" y="1"/>
                  </a:moveTo>
                  <a:cubicBezTo>
                    <a:pt x="984" y="1"/>
                    <a:pt x="883" y="14"/>
                    <a:pt x="787" y="40"/>
                  </a:cubicBezTo>
                  <a:cubicBezTo>
                    <a:pt x="690" y="66"/>
                    <a:pt x="601" y="114"/>
                    <a:pt x="510" y="155"/>
                  </a:cubicBezTo>
                  <a:cubicBezTo>
                    <a:pt x="355" y="246"/>
                    <a:pt x="233" y="369"/>
                    <a:pt x="141" y="524"/>
                  </a:cubicBezTo>
                  <a:cubicBezTo>
                    <a:pt x="48" y="684"/>
                    <a:pt x="2" y="857"/>
                    <a:pt x="1" y="1043"/>
                  </a:cubicBezTo>
                  <a:cubicBezTo>
                    <a:pt x="2" y="1228"/>
                    <a:pt x="48" y="1401"/>
                    <a:pt x="141" y="1562"/>
                  </a:cubicBezTo>
                  <a:cubicBezTo>
                    <a:pt x="190" y="1643"/>
                    <a:pt x="246" y="1716"/>
                    <a:pt x="312" y="1780"/>
                  </a:cubicBezTo>
                  <a:lnTo>
                    <a:pt x="312" y="1780"/>
                  </a:lnTo>
                  <a:cubicBezTo>
                    <a:pt x="321" y="1790"/>
                    <a:pt x="330" y="1800"/>
                    <a:pt x="339" y="1810"/>
                  </a:cubicBezTo>
                  <a:cubicBezTo>
                    <a:pt x="393" y="1864"/>
                    <a:pt x="451" y="1911"/>
                    <a:pt x="514" y="1951"/>
                  </a:cubicBezTo>
                  <a:lnTo>
                    <a:pt x="514" y="1951"/>
                  </a:lnTo>
                  <a:cubicBezTo>
                    <a:pt x="565" y="1999"/>
                    <a:pt x="622" y="2041"/>
                    <a:pt x="684" y="2077"/>
                  </a:cubicBezTo>
                  <a:cubicBezTo>
                    <a:pt x="838" y="2166"/>
                    <a:pt x="1005" y="2212"/>
                    <a:pt x="1183" y="2212"/>
                  </a:cubicBezTo>
                  <a:cubicBezTo>
                    <a:pt x="1524" y="2212"/>
                    <a:pt x="1867" y="2026"/>
                    <a:pt x="2035" y="1723"/>
                  </a:cubicBezTo>
                  <a:cubicBezTo>
                    <a:pt x="2132" y="1548"/>
                    <a:pt x="2188" y="1354"/>
                    <a:pt x="2184" y="1152"/>
                  </a:cubicBezTo>
                  <a:cubicBezTo>
                    <a:pt x="2180" y="947"/>
                    <a:pt x="2151" y="855"/>
                    <a:pt x="2080" y="688"/>
                  </a:cubicBezTo>
                  <a:cubicBezTo>
                    <a:pt x="2057" y="631"/>
                    <a:pt x="2041" y="582"/>
                    <a:pt x="2011" y="532"/>
                  </a:cubicBezTo>
                  <a:cubicBezTo>
                    <a:pt x="1868" y="294"/>
                    <a:pt x="1640" y="113"/>
                    <a:pt x="1370" y="38"/>
                  </a:cubicBezTo>
                  <a:cubicBezTo>
                    <a:pt x="1277" y="13"/>
                    <a:pt x="1181" y="1"/>
                    <a:pt x="1085"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8583318" y="2768910"/>
              <a:ext cx="57368" cy="44543"/>
            </a:xfrm>
            <a:custGeom>
              <a:avLst/>
              <a:gdLst/>
              <a:ahLst/>
              <a:cxnLst/>
              <a:rect l="l" t="t" r="r" b="b"/>
              <a:pathLst>
                <a:path w="993" h="771" extrusionOk="0">
                  <a:moveTo>
                    <a:pt x="497" y="1"/>
                  </a:moveTo>
                  <a:cubicBezTo>
                    <a:pt x="2" y="1"/>
                    <a:pt x="1" y="771"/>
                    <a:pt x="497" y="771"/>
                  </a:cubicBezTo>
                  <a:cubicBezTo>
                    <a:pt x="992" y="771"/>
                    <a:pt x="993" y="1"/>
                    <a:pt x="497"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8590193" y="2595247"/>
              <a:ext cx="138481" cy="107457"/>
            </a:xfrm>
            <a:custGeom>
              <a:avLst/>
              <a:gdLst/>
              <a:ahLst/>
              <a:cxnLst/>
              <a:rect l="l" t="t" r="r" b="b"/>
              <a:pathLst>
                <a:path w="2397" h="1860" extrusionOk="0">
                  <a:moveTo>
                    <a:pt x="1199" y="0"/>
                  </a:moveTo>
                  <a:cubicBezTo>
                    <a:pt x="2" y="0"/>
                    <a:pt x="1" y="1859"/>
                    <a:pt x="1199" y="1859"/>
                  </a:cubicBezTo>
                  <a:cubicBezTo>
                    <a:pt x="2395" y="1859"/>
                    <a:pt x="2397" y="0"/>
                    <a:pt x="1199"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8_1_1_1_1_1_1_1_1">
    <p:spTree>
      <p:nvGrpSpPr>
        <p:cNvPr id="1" name="Shape 1145"/>
        <p:cNvGrpSpPr/>
        <p:nvPr/>
      </p:nvGrpSpPr>
      <p:grpSpPr>
        <a:xfrm>
          <a:off x="0" y="0"/>
          <a:ext cx="0" cy="0"/>
          <a:chOff x="0" y="0"/>
          <a:chExt cx="0" cy="0"/>
        </a:xfrm>
      </p:grpSpPr>
      <p:sp>
        <p:nvSpPr>
          <p:cNvPr id="1146" name="Google Shape;1146;p36"/>
          <p:cNvSpPr/>
          <p:nvPr/>
        </p:nvSpPr>
        <p:spPr>
          <a:xfrm rot="3925573">
            <a:off x="-7563853" y="-140128"/>
            <a:ext cx="12245593" cy="6574553"/>
          </a:xfrm>
          <a:custGeom>
            <a:avLst/>
            <a:gdLst/>
            <a:ahLst/>
            <a:cxnLst/>
            <a:rect l="l" t="t" r="r" b="b"/>
            <a:pathLst>
              <a:path w="13716" h="7364" extrusionOk="0">
                <a:moveTo>
                  <a:pt x="4085" y="1"/>
                </a:moveTo>
                <a:cubicBezTo>
                  <a:pt x="1777" y="1"/>
                  <a:pt x="1" y="3259"/>
                  <a:pt x="1640" y="5110"/>
                </a:cubicBezTo>
                <a:cubicBezTo>
                  <a:pt x="2019" y="5552"/>
                  <a:pt x="2579" y="5820"/>
                  <a:pt x="3161" y="5845"/>
                </a:cubicBezTo>
                <a:cubicBezTo>
                  <a:pt x="3222" y="5849"/>
                  <a:pt x="3283" y="5850"/>
                  <a:pt x="3345" y="5850"/>
                </a:cubicBezTo>
                <a:cubicBezTo>
                  <a:pt x="4288" y="5850"/>
                  <a:pt x="5214" y="5427"/>
                  <a:pt x="6151" y="5427"/>
                </a:cubicBezTo>
                <a:cubicBezTo>
                  <a:pt x="6381" y="5427"/>
                  <a:pt x="6612" y="5453"/>
                  <a:pt x="6843" y="5516"/>
                </a:cubicBezTo>
                <a:cubicBezTo>
                  <a:pt x="7497" y="5708"/>
                  <a:pt x="7958" y="6232"/>
                  <a:pt x="8487" y="6629"/>
                </a:cubicBezTo>
                <a:cubicBezTo>
                  <a:pt x="9180" y="7138"/>
                  <a:pt x="9904" y="7364"/>
                  <a:pt x="10565" y="7364"/>
                </a:cubicBezTo>
                <a:cubicBezTo>
                  <a:pt x="12378" y="7364"/>
                  <a:pt x="13716" y="5663"/>
                  <a:pt x="12635" y="3428"/>
                </a:cubicBezTo>
                <a:cubicBezTo>
                  <a:pt x="12189" y="2639"/>
                  <a:pt x="11474" y="1724"/>
                  <a:pt x="10514" y="1613"/>
                </a:cubicBezTo>
                <a:cubicBezTo>
                  <a:pt x="10423" y="1608"/>
                  <a:pt x="10333" y="1605"/>
                  <a:pt x="10242" y="1605"/>
                </a:cubicBezTo>
                <a:cubicBezTo>
                  <a:pt x="9891" y="1605"/>
                  <a:pt x="9540" y="1641"/>
                  <a:pt x="9195" y="1712"/>
                </a:cubicBezTo>
                <a:cubicBezTo>
                  <a:pt x="8836" y="1793"/>
                  <a:pt x="8477" y="1905"/>
                  <a:pt x="8106" y="1905"/>
                </a:cubicBezTo>
                <a:cubicBezTo>
                  <a:pt x="6815" y="1871"/>
                  <a:pt x="6210" y="402"/>
                  <a:pt x="4845" y="120"/>
                </a:cubicBezTo>
                <a:cubicBezTo>
                  <a:pt x="4588" y="38"/>
                  <a:pt x="4334" y="1"/>
                  <a:pt x="4085" y="1"/>
                </a:cubicBezTo>
                <a:close/>
              </a:path>
            </a:pathLst>
          </a:custGeom>
          <a:solidFill>
            <a:schemeClr val="accent6">
              <a:alpha val="183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6"/>
          <p:cNvSpPr txBox="1">
            <a:spLocks noGrp="1"/>
          </p:cNvSpPr>
          <p:nvPr>
            <p:ph type="body" idx="1"/>
          </p:nvPr>
        </p:nvSpPr>
        <p:spPr>
          <a:xfrm>
            <a:off x="720600" y="1680613"/>
            <a:ext cx="3860400" cy="24408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Montserrat"/>
              <a:buChar char="●"/>
              <a:defRPr>
                <a:solidFill>
                  <a:schemeClr val="hlink"/>
                </a:solidFill>
              </a:defRPr>
            </a:lvl1pPr>
            <a:lvl2pPr marL="914400" lvl="1" indent="-330200" rtl="0">
              <a:lnSpc>
                <a:spcPct val="100000"/>
              </a:lnSpc>
              <a:spcBef>
                <a:spcPts val="0"/>
              </a:spcBef>
              <a:spcAft>
                <a:spcPts val="0"/>
              </a:spcAft>
              <a:buSzPts val="1600"/>
              <a:buFont typeface="Montserrat"/>
              <a:buChar char="○"/>
              <a:defRPr sz="1200"/>
            </a:lvl2pPr>
            <a:lvl3pPr marL="1371600" lvl="2" indent="-330200" rtl="0">
              <a:spcBef>
                <a:spcPts val="0"/>
              </a:spcBef>
              <a:spcAft>
                <a:spcPts val="0"/>
              </a:spcAft>
              <a:buSzPts val="1600"/>
              <a:buFont typeface="Montserrat"/>
              <a:buChar char="■"/>
              <a:defRPr/>
            </a:lvl3pPr>
            <a:lvl4pPr marL="1828800" lvl="3" indent="-330200" rtl="0">
              <a:spcBef>
                <a:spcPts val="0"/>
              </a:spcBef>
              <a:spcAft>
                <a:spcPts val="0"/>
              </a:spcAft>
              <a:buSzPts val="1600"/>
              <a:buFont typeface="Montserrat"/>
              <a:buChar char="●"/>
              <a:defRPr/>
            </a:lvl4pPr>
            <a:lvl5pPr marL="2286000" lvl="4" indent="-330200" rtl="0">
              <a:spcBef>
                <a:spcPts val="0"/>
              </a:spcBef>
              <a:spcAft>
                <a:spcPts val="0"/>
              </a:spcAft>
              <a:buSzPts val="1600"/>
              <a:buFont typeface="Montserrat"/>
              <a:buChar char="○"/>
              <a:defRPr/>
            </a:lvl5pPr>
            <a:lvl6pPr marL="2743200" lvl="5" indent="-330200" rtl="0">
              <a:spcBef>
                <a:spcPts val="0"/>
              </a:spcBef>
              <a:spcAft>
                <a:spcPts val="0"/>
              </a:spcAft>
              <a:buSzPts val="1600"/>
              <a:buFont typeface="Montserrat"/>
              <a:buChar char="■"/>
              <a:defRPr/>
            </a:lvl6pPr>
            <a:lvl7pPr marL="3200400" lvl="6" indent="-330200" rtl="0">
              <a:spcBef>
                <a:spcPts val="0"/>
              </a:spcBef>
              <a:spcAft>
                <a:spcPts val="0"/>
              </a:spcAft>
              <a:buSzPts val="1600"/>
              <a:buFont typeface="Montserrat"/>
              <a:buChar char="●"/>
              <a:defRPr/>
            </a:lvl7pPr>
            <a:lvl8pPr marL="3657600" lvl="7" indent="-330200" rtl="0">
              <a:spcBef>
                <a:spcPts val="0"/>
              </a:spcBef>
              <a:spcAft>
                <a:spcPts val="0"/>
              </a:spcAft>
              <a:buSzPts val="1600"/>
              <a:buFont typeface="Montserrat"/>
              <a:buChar char="○"/>
              <a:defRPr/>
            </a:lvl8pPr>
            <a:lvl9pPr marL="4114800" lvl="8" indent="-330200" rtl="0">
              <a:spcBef>
                <a:spcPts val="0"/>
              </a:spcBef>
              <a:spcAft>
                <a:spcPts val="0"/>
              </a:spcAft>
              <a:buSzPts val="1600"/>
              <a:buFont typeface="Montserrat"/>
              <a:buChar char="■"/>
              <a:defRPr/>
            </a:lvl9pPr>
          </a:lstStyle>
          <a:p>
            <a:endParaRPr/>
          </a:p>
        </p:txBody>
      </p:sp>
      <p:sp>
        <p:nvSpPr>
          <p:cNvPr id="1148" name="Google Shape;1148;p36"/>
          <p:cNvSpPr txBox="1">
            <a:spLocks noGrp="1"/>
          </p:cNvSpPr>
          <p:nvPr>
            <p:ph type="title"/>
          </p:nvPr>
        </p:nvSpPr>
        <p:spPr>
          <a:xfrm>
            <a:off x="726100" y="1022088"/>
            <a:ext cx="386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49" name="Google Shape;1149;p36"/>
          <p:cNvSpPr/>
          <p:nvPr/>
        </p:nvSpPr>
        <p:spPr>
          <a:xfrm rot="4677515">
            <a:off x="5974381" y="-1517249"/>
            <a:ext cx="5039634" cy="3208762"/>
          </a:xfrm>
          <a:custGeom>
            <a:avLst/>
            <a:gdLst/>
            <a:ahLst/>
            <a:cxnLst/>
            <a:rect l="l" t="t" r="r" b="b"/>
            <a:pathLst>
              <a:path w="18776" h="11955" extrusionOk="0">
                <a:moveTo>
                  <a:pt x="17409" y="1"/>
                </a:moveTo>
                <a:cubicBezTo>
                  <a:pt x="16964" y="1"/>
                  <a:pt x="16507" y="205"/>
                  <a:pt x="16091" y="399"/>
                </a:cubicBezTo>
                <a:cubicBezTo>
                  <a:pt x="13843" y="1451"/>
                  <a:pt x="11432" y="2314"/>
                  <a:pt x="8925" y="2421"/>
                </a:cubicBezTo>
                <a:cubicBezTo>
                  <a:pt x="7170" y="2495"/>
                  <a:pt x="5446" y="2326"/>
                  <a:pt x="3798" y="3085"/>
                </a:cubicBezTo>
                <a:cubicBezTo>
                  <a:pt x="1" y="4834"/>
                  <a:pt x="637" y="11557"/>
                  <a:pt x="5074" y="11941"/>
                </a:cubicBezTo>
                <a:cubicBezTo>
                  <a:pt x="5179" y="11950"/>
                  <a:pt x="5284" y="11954"/>
                  <a:pt x="5389" y="11954"/>
                </a:cubicBezTo>
                <a:cubicBezTo>
                  <a:pt x="6176" y="11954"/>
                  <a:pt x="6964" y="11704"/>
                  <a:pt x="7601" y="11246"/>
                </a:cubicBezTo>
                <a:cubicBezTo>
                  <a:pt x="8304" y="10739"/>
                  <a:pt x="8803" y="10011"/>
                  <a:pt x="9301" y="9307"/>
                </a:cubicBezTo>
                <a:cubicBezTo>
                  <a:pt x="10165" y="8086"/>
                  <a:pt x="11147" y="6833"/>
                  <a:pt x="12558" y="6293"/>
                </a:cubicBezTo>
                <a:cubicBezTo>
                  <a:pt x="13943" y="5762"/>
                  <a:pt x="15579" y="5994"/>
                  <a:pt x="16867" y="5262"/>
                </a:cubicBezTo>
                <a:cubicBezTo>
                  <a:pt x="17985" y="4628"/>
                  <a:pt x="18618" y="3359"/>
                  <a:pt x="18738" y="2099"/>
                </a:cubicBezTo>
                <a:cubicBezTo>
                  <a:pt x="18775" y="1702"/>
                  <a:pt x="18767" y="1294"/>
                  <a:pt x="18630" y="919"/>
                </a:cubicBezTo>
                <a:cubicBezTo>
                  <a:pt x="18494" y="545"/>
                  <a:pt x="18214" y="208"/>
                  <a:pt x="17834" y="72"/>
                </a:cubicBezTo>
                <a:cubicBezTo>
                  <a:pt x="17695" y="22"/>
                  <a:pt x="17552" y="1"/>
                  <a:pt x="17409" y="1"/>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6"/>
          <p:cNvGrpSpPr/>
          <p:nvPr/>
        </p:nvGrpSpPr>
        <p:grpSpPr>
          <a:xfrm rot="-478865">
            <a:off x="7974537" y="3427670"/>
            <a:ext cx="1319893" cy="2021050"/>
            <a:chOff x="715200" y="3665177"/>
            <a:chExt cx="647340" cy="991318"/>
          </a:xfrm>
        </p:grpSpPr>
        <p:sp>
          <p:nvSpPr>
            <p:cNvPr id="1151" name="Google Shape;1151;p36"/>
            <p:cNvSpPr/>
            <p:nvPr/>
          </p:nvSpPr>
          <p:spPr>
            <a:xfrm>
              <a:off x="896258" y="3807239"/>
              <a:ext cx="279099" cy="849256"/>
            </a:xfrm>
            <a:custGeom>
              <a:avLst/>
              <a:gdLst/>
              <a:ahLst/>
              <a:cxnLst/>
              <a:rect l="l" t="t" r="r" b="b"/>
              <a:pathLst>
                <a:path w="4831" h="14700" extrusionOk="0">
                  <a:moveTo>
                    <a:pt x="4830" y="0"/>
                  </a:moveTo>
                  <a:cubicBezTo>
                    <a:pt x="3803" y="1659"/>
                    <a:pt x="2919" y="3407"/>
                    <a:pt x="2188" y="5216"/>
                  </a:cubicBezTo>
                  <a:cubicBezTo>
                    <a:pt x="1855" y="6046"/>
                    <a:pt x="1561" y="6895"/>
                    <a:pt x="1324" y="7756"/>
                  </a:cubicBezTo>
                  <a:cubicBezTo>
                    <a:pt x="1175" y="8299"/>
                    <a:pt x="1049" y="8868"/>
                    <a:pt x="933" y="9419"/>
                  </a:cubicBezTo>
                  <a:cubicBezTo>
                    <a:pt x="767" y="10214"/>
                    <a:pt x="628" y="11018"/>
                    <a:pt x="526" y="11824"/>
                  </a:cubicBezTo>
                  <a:cubicBezTo>
                    <a:pt x="463" y="12308"/>
                    <a:pt x="418" y="12794"/>
                    <a:pt x="365" y="13279"/>
                  </a:cubicBezTo>
                  <a:cubicBezTo>
                    <a:pt x="328" y="13601"/>
                    <a:pt x="285" y="13923"/>
                    <a:pt x="187" y="14232"/>
                  </a:cubicBezTo>
                  <a:cubicBezTo>
                    <a:pt x="138" y="14386"/>
                    <a:pt x="76" y="14535"/>
                    <a:pt x="1" y="14679"/>
                  </a:cubicBezTo>
                  <a:lnTo>
                    <a:pt x="41" y="14699"/>
                  </a:lnTo>
                  <a:cubicBezTo>
                    <a:pt x="274" y="14264"/>
                    <a:pt x="354" y="13770"/>
                    <a:pt x="406" y="13284"/>
                  </a:cubicBezTo>
                  <a:cubicBezTo>
                    <a:pt x="457" y="12799"/>
                    <a:pt x="500" y="12312"/>
                    <a:pt x="561" y="11829"/>
                  </a:cubicBezTo>
                  <a:cubicBezTo>
                    <a:pt x="662" y="11024"/>
                    <a:pt x="799" y="10220"/>
                    <a:pt x="963" y="9425"/>
                  </a:cubicBezTo>
                  <a:cubicBezTo>
                    <a:pt x="1077" y="8875"/>
                    <a:pt x="1200" y="8306"/>
                    <a:pt x="1348" y="7762"/>
                  </a:cubicBezTo>
                  <a:cubicBezTo>
                    <a:pt x="1582" y="6901"/>
                    <a:pt x="1874" y="6053"/>
                    <a:pt x="2204" y="5222"/>
                  </a:cubicBezTo>
                  <a:cubicBezTo>
                    <a:pt x="2929" y="3412"/>
                    <a:pt x="3809" y="1662"/>
                    <a:pt x="4830"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6"/>
            <p:cNvSpPr/>
            <p:nvPr/>
          </p:nvSpPr>
          <p:spPr>
            <a:xfrm>
              <a:off x="1096093" y="3679216"/>
              <a:ext cx="64416" cy="152346"/>
            </a:xfrm>
            <a:custGeom>
              <a:avLst/>
              <a:gdLst/>
              <a:ahLst/>
              <a:cxnLst/>
              <a:rect l="l" t="t" r="r" b="b"/>
              <a:pathLst>
                <a:path w="1115" h="2637" extrusionOk="0">
                  <a:moveTo>
                    <a:pt x="205" y="0"/>
                  </a:moveTo>
                  <a:cubicBezTo>
                    <a:pt x="205" y="0"/>
                    <a:pt x="0" y="1389"/>
                    <a:pt x="1114" y="2636"/>
                  </a:cubicBezTo>
                  <a:cubicBezTo>
                    <a:pt x="1114" y="2636"/>
                    <a:pt x="973" y="2059"/>
                    <a:pt x="678" y="1587"/>
                  </a:cubicBezTo>
                  <a:cubicBezTo>
                    <a:pt x="383" y="1114"/>
                    <a:pt x="205" y="0"/>
                    <a:pt x="205"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6"/>
            <p:cNvSpPr/>
            <p:nvPr/>
          </p:nvSpPr>
          <p:spPr>
            <a:xfrm>
              <a:off x="1082285" y="3678985"/>
              <a:ext cx="69269" cy="165172"/>
            </a:xfrm>
            <a:custGeom>
              <a:avLst/>
              <a:gdLst/>
              <a:ahLst/>
              <a:cxnLst/>
              <a:rect l="l" t="t" r="r" b="b"/>
              <a:pathLst>
                <a:path w="1199" h="2859" extrusionOk="0">
                  <a:moveTo>
                    <a:pt x="88" y="1"/>
                  </a:moveTo>
                  <a:lnTo>
                    <a:pt x="88" y="1"/>
                  </a:lnTo>
                  <a:cubicBezTo>
                    <a:pt x="88" y="1"/>
                    <a:pt x="1" y="863"/>
                    <a:pt x="494" y="1627"/>
                  </a:cubicBezTo>
                  <a:cubicBezTo>
                    <a:pt x="911" y="2274"/>
                    <a:pt x="1127" y="2707"/>
                    <a:pt x="1183" y="2825"/>
                  </a:cubicBezTo>
                  <a:lnTo>
                    <a:pt x="1183" y="2825"/>
                  </a:lnTo>
                  <a:cubicBezTo>
                    <a:pt x="1070" y="2582"/>
                    <a:pt x="362" y="1051"/>
                    <a:pt x="88" y="1"/>
                  </a:cubicBezTo>
                  <a:close/>
                  <a:moveTo>
                    <a:pt x="1183" y="2825"/>
                  </a:moveTo>
                  <a:cubicBezTo>
                    <a:pt x="1193" y="2847"/>
                    <a:pt x="1199" y="2859"/>
                    <a:pt x="1199" y="2859"/>
                  </a:cubicBezTo>
                  <a:cubicBezTo>
                    <a:pt x="1199" y="2859"/>
                    <a:pt x="1194" y="2847"/>
                    <a:pt x="1183" y="2825"/>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6"/>
            <p:cNvSpPr/>
            <p:nvPr/>
          </p:nvSpPr>
          <p:spPr>
            <a:xfrm>
              <a:off x="1053630" y="3718154"/>
              <a:ext cx="84983" cy="148302"/>
            </a:xfrm>
            <a:custGeom>
              <a:avLst/>
              <a:gdLst/>
              <a:ahLst/>
              <a:cxnLst/>
              <a:rect l="l" t="t" r="r" b="b"/>
              <a:pathLst>
                <a:path w="1471" h="2567" extrusionOk="0">
                  <a:moveTo>
                    <a:pt x="44" y="0"/>
                  </a:moveTo>
                  <a:lnTo>
                    <a:pt x="44" y="0"/>
                  </a:lnTo>
                  <a:cubicBezTo>
                    <a:pt x="0" y="631"/>
                    <a:pt x="473" y="1191"/>
                    <a:pt x="679" y="1456"/>
                  </a:cubicBezTo>
                  <a:cubicBezTo>
                    <a:pt x="883" y="1721"/>
                    <a:pt x="1470" y="2566"/>
                    <a:pt x="1470" y="2566"/>
                  </a:cubicBezTo>
                  <a:cubicBezTo>
                    <a:pt x="1376" y="2257"/>
                    <a:pt x="1128" y="1597"/>
                    <a:pt x="658" y="1137"/>
                  </a:cubicBezTo>
                  <a:cubicBezTo>
                    <a:pt x="189" y="678"/>
                    <a:pt x="44" y="0"/>
                    <a:pt x="44"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6"/>
            <p:cNvSpPr/>
            <p:nvPr/>
          </p:nvSpPr>
          <p:spPr>
            <a:xfrm>
              <a:off x="1006315" y="3731904"/>
              <a:ext cx="119069" cy="165345"/>
            </a:xfrm>
            <a:custGeom>
              <a:avLst/>
              <a:gdLst/>
              <a:ahLst/>
              <a:cxnLst/>
              <a:rect l="l" t="t" r="r" b="b"/>
              <a:pathLst>
                <a:path w="2061" h="2862" extrusionOk="0">
                  <a:moveTo>
                    <a:pt x="48" y="1"/>
                  </a:moveTo>
                  <a:lnTo>
                    <a:pt x="48" y="1"/>
                  </a:lnTo>
                  <a:cubicBezTo>
                    <a:pt x="1" y="303"/>
                    <a:pt x="1088" y="859"/>
                    <a:pt x="1370" y="1614"/>
                  </a:cubicBezTo>
                  <a:cubicBezTo>
                    <a:pt x="1652" y="2369"/>
                    <a:pt x="1971" y="2862"/>
                    <a:pt x="1971" y="2862"/>
                  </a:cubicBezTo>
                  <a:cubicBezTo>
                    <a:pt x="2061" y="2556"/>
                    <a:pt x="1678" y="1577"/>
                    <a:pt x="1400" y="1265"/>
                  </a:cubicBezTo>
                  <a:cubicBezTo>
                    <a:pt x="1121" y="953"/>
                    <a:pt x="48" y="1"/>
                    <a:pt x="48"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6"/>
            <p:cNvSpPr/>
            <p:nvPr/>
          </p:nvSpPr>
          <p:spPr>
            <a:xfrm>
              <a:off x="962177" y="3767954"/>
              <a:ext cx="132241" cy="186259"/>
            </a:xfrm>
            <a:custGeom>
              <a:avLst/>
              <a:gdLst/>
              <a:ahLst/>
              <a:cxnLst/>
              <a:rect l="l" t="t" r="r" b="b"/>
              <a:pathLst>
                <a:path w="2289" h="3224" extrusionOk="0">
                  <a:moveTo>
                    <a:pt x="0" y="1"/>
                  </a:moveTo>
                  <a:cubicBezTo>
                    <a:pt x="27" y="65"/>
                    <a:pt x="27" y="578"/>
                    <a:pt x="628" y="1141"/>
                  </a:cubicBezTo>
                  <a:cubicBezTo>
                    <a:pt x="1229" y="1704"/>
                    <a:pt x="2232" y="3224"/>
                    <a:pt x="2232" y="3224"/>
                  </a:cubicBezTo>
                  <a:cubicBezTo>
                    <a:pt x="2289" y="2711"/>
                    <a:pt x="1635" y="1735"/>
                    <a:pt x="953" y="1151"/>
                  </a:cubicBezTo>
                  <a:cubicBezTo>
                    <a:pt x="272" y="568"/>
                    <a:pt x="0" y="1"/>
                    <a:pt x="0"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6"/>
            <p:cNvSpPr/>
            <p:nvPr/>
          </p:nvSpPr>
          <p:spPr>
            <a:xfrm>
              <a:off x="947098" y="3818562"/>
              <a:ext cx="127215" cy="170140"/>
            </a:xfrm>
            <a:custGeom>
              <a:avLst/>
              <a:gdLst/>
              <a:ahLst/>
              <a:cxnLst/>
              <a:rect l="l" t="t" r="r" b="b"/>
              <a:pathLst>
                <a:path w="2202" h="2945" extrusionOk="0">
                  <a:moveTo>
                    <a:pt x="0" y="1"/>
                  </a:moveTo>
                  <a:cubicBezTo>
                    <a:pt x="131" y="218"/>
                    <a:pt x="426" y="806"/>
                    <a:pt x="869" y="1145"/>
                  </a:cubicBezTo>
                  <a:cubicBezTo>
                    <a:pt x="1311" y="1482"/>
                    <a:pt x="2201" y="2945"/>
                    <a:pt x="2201" y="2945"/>
                  </a:cubicBezTo>
                  <a:cubicBezTo>
                    <a:pt x="2154" y="2562"/>
                    <a:pt x="1832" y="1627"/>
                    <a:pt x="1160" y="1117"/>
                  </a:cubicBezTo>
                  <a:cubicBezTo>
                    <a:pt x="490" y="608"/>
                    <a:pt x="0" y="1"/>
                    <a:pt x="0"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6"/>
            <p:cNvSpPr/>
            <p:nvPr/>
          </p:nvSpPr>
          <p:spPr>
            <a:xfrm>
              <a:off x="939703" y="3838147"/>
              <a:ext cx="125655" cy="180019"/>
            </a:xfrm>
            <a:custGeom>
              <a:avLst/>
              <a:gdLst/>
              <a:ahLst/>
              <a:cxnLst/>
              <a:rect l="l" t="t" r="r" b="b"/>
              <a:pathLst>
                <a:path w="2175" h="3116" extrusionOk="0">
                  <a:moveTo>
                    <a:pt x="1" y="0"/>
                  </a:moveTo>
                  <a:cubicBezTo>
                    <a:pt x="1" y="1"/>
                    <a:pt x="256" y="748"/>
                    <a:pt x="1057" y="1533"/>
                  </a:cubicBezTo>
                  <a:cubicBezTo>
                    <a:pt x="1859" y="2318"/>
                    <a:pt x="2087" y="3116"/>
                    <a:pt x="2087" y="3116"/>
                  </a:cubicBezTo>
                  <a:cubicBezTo>
                    <a:pt x="2175" y="2425"/>
                    <a:pt x="1645" y="1580"/>
                    <a:pt x="1111" y="1147"/>
                  </a:cubicBezTo>
                  <a:cubicBezTo>
                    <a:pt x="578" y="715"/>
                    <a:pt x="1" y="1"/>
                    <a:pt x="1"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6"/>
            <p:cNvSpPr/>
            <p:nvPr/>
          </p:nvSpPr>
          <p:spPr>
            <a:xfrm>
              <a:off x="907929" y="3853457"/>
              <a:ext cx="139405" cy="193653"/>
            </a:xfrm>
            <a:custGeom>
              <a:avLst/>
              <a:gdLst/>
              <a:ahLst/>
              <a:cxnLst/>
              <a:rect l="l" t="t" r="r" b="b"/>
              <a:pathLst>
                <a:path w="2413" h="3352" extrusionOk="0">
                  <a:moveTo>
                    <a:pt x="14" y="0"/>
                  </a:moveTo>
                  <a:lnTo>
                    <a:pt x="14" y="0"/>
                  </a:lnTo>
                  <a:cubicBezTo>
                    <a:pt x="0" y="225"/>
                    <a:pt x="521" y="1167"/>
                    <a:pt x="1148" y="1624"/>
                  </a:cubicBezTo>
                  <a:cubicBezTo>
                    <a:pt x="1776" y="2080"/>
                    <a:pt x="2413" y="3351"/>
                    <a:pt x="2413" y="3351"/>
                  </a:cubicBezTo>
                  <a:cubicBezTo>
                    <a:pt x="2319" y="2244"/>
                    <a:pt x="1849" y="1670"/>
                    <a:pt x="1037" y="1097"/>
                  </a:cubicBezTo>
                  <a:cubicBezTo>
                    <a:pt x="225" y="524"/>
                    <a:pt x="14" y="0"/>
                    <a:pt x="14"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6"/>
            <p:cNvSpPr/>
            <p:nvPr/>
          </p:nvSpPr>
          <p:spPr>
            <a:xfrm>
              <a:off x="831785" y="3930583"/>
              <a:ext cx="195791" cy="190360"/>
            </a:xfrm>
            <a:custGeom>
              <a:avLst/>
              <a:gdLst/>
              <a:ahLst/>
              <a:cxnLst/>
              <a:rect l="l" t="t" r="r" b="b"/>
              <a:pathLst>
                <a:path w="3389" h="3295" extrusionOk="0">
                  <a:moveTo>
                    <a:pt x="0" y="1"/>
                  </a:moveTo>
                  <a:lnTo>
                    <a:pt x="0" y="1"/>
                  </a:lnTo>
                  <a:cubicBezTo>
                    <a:pt x="245" y="561"/>
                    <a:pt x="712" y="464"/>
                    <a:pt x="1835" y="1329"/>
                  </a:cubicBezTo>
                  <a:cubicBezTo>
                    <a:pt x="2959" y="2194"/>
                    <a:pt x="3197" y="3294"/>
                    <a:pt x="3197" y="3294"/>
                  </a:cubicBezTo>
                  <a:cubicBezTo>
                    <a:pt x="3389" y="2530"/>
                    <a:pt x="2633" y="1215"/>
                    <a:pt x="1517" y="779"/>
                  </a:cubicBezTo>
                  <a:cubicBezTo>
                    <a:pt x="399" y="343"/>
                    <a:pt x="0" y="1"/>
                    <a:pt x="0"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6"/>
            <p:cNvSpPr/>
            <p:nvPr/>
          </p:nvSpPr>
          <p:spPr>
            <a:xfrm>
              <a:off x="827741" y="3953461"/>
              <a:ext cx="173086" cy="213758"/>
            </a:xfrm>
            <a:custGeom>
              <a:avLst/>
              <a:gdLst/>
              <a:ahLst/>
              <a:cxnLst/>
              <a:rect l="l" t="t" r="r" b="b"/>
              <a:pathLst>
                <a:path w="2996" h="3700" extrusionOk="0">
                  <a:moveTo>
                    <a:pt x="0" y="0"/>
                  </a:moveTo>
                  <a:cubicBezTo>
                    <a:pt x="88" y="507"/>
                    <a:pt x="681" y="242"/>
                    <a:pt x="1661" y="1285"/>
                  </a:cubicBezTo>
                  <a:cubicBezTo>
                    <a:pt x="2641" y="2328"/>
                    <a:pt x="2996" y="3700"/>
                    <a:pt x="2996" y="3700"/>
                  </a:cubicBezTo>
                  <a:cubicBezTo>
                    <a:pt x="2992" y="2687"/>
                    <a:pt x="2479" y="1888"/>
                    <a:pt x="2090" y="1392"/>
                  </a:cubicBezTo>
                  <a:cubicBezTo>
                    <a:pt x="1701" y="895"/>
                    <a:pt x="0" y="1"/>
                    <a:pt x="0"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6"/>
            <p:cNvSpPr/>
            <p:nvPr/>
          </p:nvSpPr>
          <p:spPr>
            <a:xfrm>
              <a:off x="782389" y="4059068"/>
              <a:ext cx="184756" cy="154137"/>
            </a:xfrm>
            <a:custGeom>
              <a:avLst/>
              <a:gdLst/>
              <a:ahLst/>
              <a:cxnLst/>
              <a:rect l="l" t="t" r="r" b="b"/>
              <a:pathLst>
                <a:path w="3198" h="2668" extrusionOk="0">
                  <a:moveTo>
                    <a:pt x="0" y="1"/>
                  </a:moveTo>
                  <a:lnTo>
                    <a:pt x="0" y="1"/>
                  </a:lnTo>
                  <a:cubicBezTo>
                    <a:pt x="0" y="1"/>
                    <a:pt x="1148" y="829"/>
                    <a:pt x="1692" y="1165"/>
                  </a:cubicBezTo>
                  <a:cubicBezTo>
                    <a:pt x="2235" y="1500"/>
                    <a:pt x="3198" y="2667"/>
                    <a:pt x="3198" y="2667"/>
                  </a:cubicBezTo>
                  <a:cubicBezTo>
                    <a:pt x="2566" y="628"/>
                    <a:pt x="0" y="1"/>
                    <a:pt x="0"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6"/>
            <p:cNvSpPr/>
            <p:nvPr/>
          </p:nvSpPr>
          <p:spPr>
            <a:xfrm>
              <a:off x="764942" y="4074436"/>
              <a:ext cx="199315" cy="216242"/>
            </a:xfrm>
            <a:custGeom>
              <a:avLst/>
              <a:gdLst/>
              <a:ahLst/>
              <a:cxnLst/>
              <a:rect l="l" t="t" r="r" b="b"/>
              <a:pathLst>
                <a:path w="3450" h="3743" extrusionOk="0">
                  <a:moveTo>
                    <a:pt x="51" y="0"/>
                  </a:moveTo>
                  <a:cubicBezTo>
                    <a:pt x="0" y="259"/>
                    <a:pt x="1151" y="1016"/>
                    <a:pt x="1873" y="1609"/>
                  </a:cubicBezTo>
                  <a:cubicBezTo>
                    <a:pt x="2594" y="2203"/>
                    <a:pt x="3450" y="3743"/>
                    <a:pt x="3450" y="3743"/>
                  </a:cubicBezTo>
                  <a:cubicBezTo>
                    <a:pt x="3281" y="2760"/>
                    <a:pt x="1896" y="1059"/>
                    <a:pt x="1195" y="728"/>
                  </a:cubicBezTo>
                  <a:cubicBezTo>
                    <a:pt x="494" y="396"/>
                    <a:pt x="51" y="0"/>
                    <a:pt x="51"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6"/>
            <p:cNvSpPr/>
            <p:nvPr/>
          </p:nvSpPr>
          <p:spPr>
            <a:xfrm>
              <a:off x="744259" y="4119382"/>
              <a:ext cx="209194" cy="218033"/>
            </a:xfrm>
            <a:custGeom>
              <a:avLst/>
              <a:gdLst/>
              <a:ahLst/>
              <a:cxnLst/>
              <a:rect l="l" t="t" r="r" b="b"/>
              <a:pathLst>
                <a:path w="3621" h="3774" extrusionOk="0">
                  <a:moveTo>
                    <a:pt x="43" y="0"/>
                  </a:moveTo>
                  <a:cubicBezTo>
                    <a:pt x="0" y="346"/>
                    <a:pt x="2130" y="1006"/>
                    <a:pt x="2647" y="2304"/>
                  </a:cubicBezTo>
                  <a:cubicBezTo>
                    <a:pt x="3164" y="3602"/>
                    <a:pt x="3620" y="3773"/>
                    <a:pt x="3620" y="3773"/>
                  </a:cubicBezTo>
                  <a:cubicBezTo>
                    <a:pt x="3620" y="3773"/>
                    <a:pt x="3473" y="3622"/>
                    <a:pt x="3036" y="2572"/>
                  </a:cubicBezTo>
                  <a:cubicBezTo>
                    <a:pt x="2599" y="1523"/>
                    <a:pt x="1150" y="363"/>
                    <a:pt x="751" y="305"/>
                  </a:cubicBezTo>
                  <a:cubicBezTo>
                    <a:pt x="352" y="248"/>
                    <a:pt x="43" y="0"/>
                    <a:pt x="43"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6"/>
            <p:cNvSpPr/>
            <p:nvPr/>
          </p:nvSpPr>
          <p:spPr>
            <a:xfrm>
              <a:off x="759511" y="4147286"/>
              <a:ext cx="199720" cy="160319"/>
            </a:xfrm>
            <a:custGeom>
              <a:avLst/>
              <a:gdLst/>
              <a:ahLst/>
              <a:cxnLst/>
              <a:rect l="l" t="t" r="r" b="b"/>
              <a:pathLst>
                <a:path w="3457" h="2775" extrusionOk="0">
                  <a:moveTo>
                    <a:pt x="1" y="0"/>
                  </a:moveTo>
                  <a:lnTo>
                    <a:pt x="1" y="0"/>
                  </a:lnTo>
                  <a:cubicBezTo>
                    <a:pt x="581" y="701"/>
                    <a:pt x="729" y="510"/>
                    <a:pt x="1729" y="1131"/>
                  </a:cubicBezTo>
                  <a:cubicBezTo>
                    <a:pt x="2728" y="1751"/>
                    <a:pt x="3457" y="2774"/>
                    <a:pt x="3457" y="2774"/>
                  </a:cubicBezTo>
                  <a:cubicBezTo>
                    <a:pt x="2889" y="1392"/>
                    <a:pt x="1474" y="725"/>
                    <a:pt x="980" y="530"/>
                  </a:cubicBezTo>
                  <a:cubicBezTo>
                    <a:pt x="487" y="335"/>
                    <a:pt x="1" y="0"/>
                    <a:pt x="1"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6"/>
            <p:cNvSpPr/>
            <p:nvPr/>
          </p:nvSpPr>
          <p:spPr>
            <a:xfrm>
              <a:off x="759916" y="4172071"/>
              <a:ext cx="175686" cy="206999"/>
            </a:xfrm>
            <a:custGeom>
              <a:avLst/>
              <a:gdLst/>
              <a:ahLst/>
              <a:cxnLst/>
              <a:rect l="l" t="t" r="r" b="b"/>
              <a:pathLst>
                <a:path w="3041" h="3583" extrusionOk="0">
                  <a:moveTo>
                    <a:pt x="1" y="1"/>
                  </a:moveTo>
                  <a:lnTo>
                    <a:pt x="1" y="1"/>
                  </a:lnTo>
                  <a:cubicBezTo>
                    <a:pt x="1225" y="977"/>
                    <a:pt x="1581" y="1721"/>
                    <a:pt x="1863" y="1906"/>
                  </a:cubicBezTo>
                  <a:cubicBezTo>
                    <a:pt x="2144" y="2090"/>
                    <a:pt x="3040" y="3582"/>
                    <a:pt x="3040" y="3582"/>
                  </a:cubicBezTo>
                  <a:cubicBezTo>
                    <a:pt x="2996" y="2844"/>
                    <a:pt x="2590" y="2700"/>
                    <a:pt x="2108" y="1782"/>
                  </a:cubicBezTo>
                  <a:cubicBezTo>
                    <a:pt x="1625" y="862"/>
                    <a:pt x="1" y="1"/>
                    <a:pt x="1"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6"/>
            <p:cNvSpPr/>
            <p:nvPr/>
          </p:nvSpPr>
          <p:spPr>
            <a:xfrm>
              <a:off x="747899" y="4223430"/>
              <a:ext cx="192382" cy="179904"/>
            </a:xfrm>
            <a:custGeom>
              <a:avLst/>
              <a:gdLst/>
              <a:ahLst/>
              <a:cxnLst/>
              <a:rect l="l" t="t" r="r" b="b"/>
              <a:pathLst>
                <a:path w="3330" h="3114" extrusionOk="0">
                  <a:moveTo>
                    <a:pt x="1" y="0"/>
                  </a:moveTo>
                  <a:lnTo>
                    <a:pt x="1" y="0"/>
                  </a:lnTo>
                  <a:cubicBezTo>
                    <a:pt x="467" y="758"/>
                    <a:pt x="1383" y="1088"/>
                    <a:pt x="2000" y="1527"/>
                  </a:cubicBezTo>
                  <a:cubicBezTo>
                    <a:pt x="2618" y="1966"/>
                    <a:pt x="3329" y="3113"/>
                    <a:pt x="3329" y="3113"/>
                  </a:cubicBezTo>
                  <a:cubicBezTo>
                    <a:pt x="3060" y="2247"/>
                    <a:pt x="2117" y="1114"/>
                    <a:pt x="1551" y="986"/>
                  </a:cubicBezTo>
                  <a:cubicBezTo>
                    <a:pt x="984" y="859"/>
                    <a:pt x="1" y="1"/>
                    <a:pt x="1"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6"/>
            <p:cNvSpPr/>
            <p:nvPr/>
          </p:nvSpPr>
          <p:spPr>
            <a:xfrm>
              <a:off x="715200" y="4232385"/>
              <a:ext cx="205323" cy="170949"/>
            </a:xfrm>
            <a:custGeom>
              <a:avLst/>
              <a:gdLst/>
              <a:ahLst/>
              <a:cxnLst/>
              <a:rect l="l" t="t" r="r" b="b"/>
              <a:pathLst>
                <a:path w="3554" h="2959" extrusionOk="0">
                  <a:moveTo>
                    <a:pt x="44" y="0"/>
                  </a:moveTo>
                  <a:lnTo>
                    <a:pt x="44" y="0"/>
                  </a:lnTo>
                  <a:cubicBezTo>
                    <a:pt x="0" y="574"/>
                    <a:pt x="1120" y="825"/>
                    <a:pt x="1936" y="1613"/>
                  </a:cubicBezTo>
                  <a:cubicBezTo>
                    <a:pt x="2751" y="2401"/>
                    <a:pt x="3553" y="2958"/>
                    <a:pt x="3553" y="2958"/>
                  </a:cubicBezTo>
                  <a:cubicBezTo>
                    <a:pt x="3469" y="2609"/>
                    <a:pt x="2537" y="1607"/>
                    <a:pt x="2241" y="1476"/>
                  </a:cubicBezTo>
                  <a:cubicBezTo>
                    <a:pt x="1946" y="1345"/>
                    <a:pt x="1104" y="664"/>
                    <a:pt x="611" y="470"/>
                  </a:cubicBezTo>
                  <a:cubicBezTo>
                    <a:pt x="117" y="275"/>
                    <a:pt x="44" y="0"/>
                    <a:pt x="44"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6"/>
            <p:cNvSpPr/>
            <p:nvPr/>
          </p:nvSpPr>
          <p:spPr>
            <a:xfrm>
              <a:off x="739060" y="4288020"/>
              <a:ext cx="191920" cy="149169"/>
            </a:xfrm>
            <a:custGeom>
              <a:avLst/>
              <a:gdLst/>
              <a:ahLst/>
              <a:cxnLst/>
              <a:rect l="l" t="t" r="r" b="b"/>
              <a:pathLst>
                <a:path w="3322" h="2582" extrusionOk="0">
                  <a:moveTo>
                    <a:pt x="3" y="0"/>
                  </a:moveTo>
                  <a:cubicBezTo>
                    <a:pt x="0" y="241"/>
                    <a:pt x="580" y="600"/>
                    <a:pt x="1516" y="1532"/>
                  </a:cubicBezTo>
                  <a:cubicBezTo>
                    <a:pt x="2452" y="2465"/>
                    <a:pt x="3322" y="2582"/>
                    <a:pt x="3322" y="2582"/>
                  </a:cubicBezTo>
                  <a:cubicBezTo>
                    <a:pt x="3086" y="2096"/>
                    <a:pt x="1825" y="1609"/>
                    <a:pt x="1113" y="919"/>
                  </a:cubicBezTo>
                  <a:cubicBezTo>
                    <a:pt x="403" y="228"/>
                    <a:pt x="3" y="0"/>
                    <a:pt x="3"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6"/>
            <p:cNvSpPr/>
            <p:nvPr/>
          </p:nvSpPr>
          <p:spPr>
            <a:xfrm>
              <a:off x="1178072" y="3665177"/>
              <a:ext cx="98040" cy="138654"/>
            </a:xfrm>
            <a:custGeom>
              <a:avLst/>
              <a:gdLst/>
              <a:ahLst/>
              <a:cxnLst/>
              <a:rect l="l" t="t" r="r" b="b"/>
              <a:pathLst>
                <a:path w="1697" h="2400" extrusionOk="0">
                  <a:moveTo>
                    <a:pt x="1697" y="1"/>
                  </a:moveTo>
                  <a:cubicBezTo>
                    <a:pt x="1697" y="1"/>
                    <a:pt x="1097" y="464"/>
                    <a:pt x="654" y="1095"/>
                  </a:cubicBezTo>
                  <a:cubicBezTo>
                    <a:pt x="211" y="1725"/>
                    <a:pt x="0" y="2400"/>
                    <a:pt x="0" y="2400"/>
                  </a:cubicBezTo>
                  <a:cubicBezTo>
                    <a:pt x="0" y="2400"/>
                    <a:pt x="1523" y="528"/>
                    <a:pt x="1697"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6"/>
            <p:cNvSpPr/>
            <p:nvPr/>
          </p:nvSpPr>
          <p:spPr>
            <a:xfrm>
              <a:off x="1178072" y="3694872"/>
              <a:ext cx="99831" cy="112021"/>
            </a:xfrm>
            <a:custGeom>
              <a:avLst/>
              <a:gdLst/>
              <a:ahLst/>
              <a:cxnLst/>
              <a:rect l="l" t="t" r="r" b="b"/>
              <a:pathLst>
                <a:path w="1728" h="1939" extrusionOk="0">
                  <a:moveTo>
                    <a:pt x="1644" y="1"/>
                  </a:moveTo>
                  <a:lnTo>
                    <a:pt x="1644" y="1"/>
                  </a:lnTo>
                  <a:cubicBezTo>
                    <a:pt x="1644" y="1"/>
                    <a:pt x="1468" y="556"/>
                    <a:pt x="1104" y="873"/>
                  </a:cubicBezTo>
                  <a:cubicBezTo>
                    <a:pt x="739" y="1191"/>
                    <a:pt x="1" y="1938"/>
                    <a:pt x="1" y="1938"/>
                  </a:cubicBezTo>
                  <a:cubicBezTo>
                    <a:pt x="1" y="1938"/>
                    <a:pt x="1039" y="1285"/>
                    <a:pt x="1168" y="1261"/>
                  </a:cubicBezTo>
                  <a:cubicBezTo>
                    <a:pt x="1298" y="1235"/>
                    <a:pt x="1727" y="393"/>
                    <a:pt x="1644"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6"/>
            <p:cNvSpPr/>
            <p:nvPr/>
          </p:nvSpPr>
          <p:spPr>
            <a:xfrm>
              <a:off x="1157447" y="3760906"/>
              <a:ext cx="201857" cy="81459"/>
            </a:xfrm>
            <a:custGeom>
              <a:avLst/>
              <a:gdLst/>
              <a:ahLst/>
              <a:cxnLst/>
              <a:rect l="l" t="t" r="r" b="b"/>
              <a:pathLst>
                <a:path w="3494" h="1410" extrusionOk="0">
                  <a:moveTo>
                    <a:pt x="3493" y="1"/>
                  </a:moveTo>
                  <a:cubicBezTo>
                    <a:pt x="3493" y="1"/>
                    <a:pt x="3008" y="155"/>
                    <a:pt x="2393" y="258"/>
                  </a:cubicBezTo>
                  <a:cubicBezTo>
                    <a:pt x="1779" y="361"/>
                    <a:pt x="893" y="1090"/>
                    <a:pt x="1" y="1352"/>
                  </a:cubicBezTo>
                  <a:cubicBezTo>
                    <a:pt x="1" y="1352"/>
                    <a:pt x="82" y="1410"/>
                    <a:pt x="260" y="1410"/>
                  </a:cubicBezTo>
                  <a:cubicBezTo>
                    <a:pt x="475" y="1410"/>
                    <a:pt x="830" y="1326"/>
                    <a:pt x="1353" y="959"/>
                  </a:cubicBezTo>
                  <a:cubicBezTo>
                    <a:pt x="2310" y="284"/>
                    <a:pt x="3075" y="456"/>
                    <a:pt x="3493"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6"/>
            <p:cNvSpPr/>
            <p:nvPr/>
          </p:nvSpPr>
          <p:spPr>
            <a:xfrm>
              <a:off x="1126943" y="3791698"/>
              <a:ext cx="212603" cy="101217"/>
            </a:xfrm>
            <a:custGeom>
              <a:avLst/>
              <a:gdLst/>
              <a:ahLst/>
              <a:cxnLst/>
              <a:rect l="l" t="t" r="r" b="b"/>
              <a:pathLst>
                <a:path w="3680" h="1752" extrusionOk="0">
                  <a:moveTo>
                    <a:pt x="3679" y="0"/>
                  </a:moveTo>
                  <a:cubicBezTo>
                    <a:pt x="3679" y="0"/>
                    <a:pt x="3435" y="177"/>
                    <a:pt x="2615" y="343"/>
                  </a:cubicBezTo>
                  <a:cubicBezTo>
                    <a:pt x="1794" y="508"/>
                    <a:pt x="1844" y="768"/>
                    <a:pt x="1063" y="963"/>
                  </a:cubicBezTo>
                  <a:cubicBezTo>
                    <a:pt x="283" y="1157"/>
                    <a:pt x="1" y="1752"/>
                    <a:pt x="1" y="1752"/>
                  </a:cubicBezTo>
                  <a:cubicBezTo>
                    <a:pt x="1" y="1752"/>
                    <a:pt x="1135" y="1094"/>
                    <a:pt x="1530" y="956"/>
                  </a:cubicBezTo>
                  <a:cubicBezTo>
                    <a:pt x="1926" y="817"/>
                    <a:pt x="2219" y="709"/>
                    <a:pt x="2583" y="658"/>
                  </a:cubicBezTo>
                  <a:cubicBezTo>
                    <a:pt x="2948" y="606"/>
                    <a:pt x="3679" y="1"/>
                    <a:pt x="3679"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6"/>
            <p:cNvSpPr/>
            <p:nvPr/>
          </p:nvSpPr>
          <p:spPr>
            <a:xfrm>
              <a:off x="1123362" y="3832890"/>
              <a:ext cx="239178" cy="71060"/>
            </a:xfrm>
            <a:custGeom>
              <a:avLst/>
              <a:gdLst/>
              <a:ahLst/>
              <a:cxnLst/>
              <a:rect l="l" t="t" r="r" b="b"/>
              <a:pathLst>
                <a:path w="4140" h="1230" extrusionOk="0">
                  <a:moveTo>
                    <a:pt x="3882" y="0"/>
                  </a:moveTo>
                  <a:cubicBezTo>
                    <a:pt x="3585" y="0"/>
                    <a:pt x="3070" y="46"/>
                    <a:pt x="2536" y="307"/>
                  </a:cubicBezTo>
                  <a:cubicBezTo>
                    <a:pt x="1760" y="687"/>
                    <a:pt x="474" y="1143"/>
                    <a:pt x="65" y="1143"/>
                  </a:cubicBezTo>
                  <a:cubicBezTo>
                    <a:pt x="40" y="1143"/>
                    <a:pt x="19" y="1141"/>
                    <a:pt x="1" y="1138"/>
                  </a:cubicBezTo>
                  <a:lnTo>
                    <a:pt x="1" y="1138"/>
                  </a:lnTo>
                  <a:cubicBezTo>
                    <a:pt x="1" y="1138"/>
                    <a:pt x="67" y="1229"/>
                    <a:pt x="322" y="1229"/>
                  </a:cubicBezTo>
                  <a:cubicBezTo>
                    <a:pt x="522" y="1229"/>
                    <a:pt x="836" y="1173"/>
                    <a:pt x="1324" y="973"/>
                  </a:cubicBezTo>
                  <a:cubicBezTo>
                    <a:pt x="2436" y="519"/>
                    <a:pt x="3685" y="195"/>
                    <a:pt x="4139" y="14"/>
                  </a:cubicBezTo>
                  <a:cubicBezTo>
                    <a:pt x="4139" y="14"/>
                    <a:pt x="4043" y="0"/>
                    <a:pt x="3882"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6"/>
            <p:cNvSpPr/>
            <p:nvPr/>
          </p:nvSpPr>
          <p:spPr>
            <a:xfrm>
              <a:off x="1097306" y="3869344"/>
              <a:ext cx="229935" cy="84348"/>
            </a:xfrm>
            <a:custGeom>
              <a:avLst/>
              <a:gdLst/>
              <a:ahLst/>
              <a:cxnLst/>
              <a:rect l="l" t="t" r="r" b="b"/>
              <a:pathLst>
                <a:path w="3980" h="1460" extrusionOk="0">
                  <a:moveTo>
                    <a:pt x="3980" y="0"/>
                  </a:moveTo>
                  <a:cubicBezTo>
                    <a:pt x="3980" y="0"/>
                    <a:pt x="3902" y="85"/>
                    <a:pt x="2954" y="228"/>
                  </a:cubicBezTo>
                  <a:cubicBezTo>
                    <a:pt x="2006" y="372"/>
                    <a:pt x="953" y="1316"/>
                    <a:pt x="0" y="1363"/>
                  </a:cubicBezTo>
                  <a:cubicBezTo>
                    <a:pt x="0" y="1363"/>
                    <a:pt x="100" y="1460"/>
                    <a:pt x="358" y="1460"/>
                  </a:cubicBezTo>
                  <a:cubicBezTo>
                    <a:pt x="580" y="1460"/>
                    <a:pt x="917" y="1389"/>
                    <a:pt x="1409" y="1126"/>
                  </a:cubicBezTo>
                  <a:cubicBezTo>
                    <a:pt x="2473" y="555"/>
                    <a:pt x="3748" y="436"/>
                    <a:pt x="3980"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6"/>
            <p:cNvSpPr/>
            <p:nvPr/>
          </p:nvSpPr>
          <p:spPr>
            <a:xfrm>
              <a:off x="1104759" y="3916313"/>
              <a:ext cx="208328" cy="39863"/>
            </a:xfrm>
            <a:custGeom>
              <a:avLst/>
              <a:gdLst/>
              <a:ahLst/>
              <a:cxnLst/>
              <a:rect l="l" t="t" r="r" b="b"/>
              <a:pathLst>
                <a:path w="3606" h="690" extrusionOk="0">
                  <a:moveTo>
                    <a:pt x="1099" y="0"/>
                  </a:moveTo>
                  <a:cubicBezTo>
                    <a:pt x="776" y="0"/>
                    <a:pt x="419" y="79"/>
                    <a:pt x="0" y="297"/>
                  </a:cubicBezTo>
                  <a:cubicBezTo>
                    <a:pt x="0" y="297"/>
                    <a:pt x="388" y="166"/>
                    <a:pt x="881" y="166"/>
                  </a:cubicBezTo>
                  <a:cubicBezTo>
                    <a:pt x="1186" y="166"/>
                    <a:pt x="1533" y="216"/>
                    <a:pt x="1852" y="380"/>
                  </a:cubicBezTo>
                  <a:cubicBezTo>
                    <a:pt x="2289" y="603"/>
                    <a:pt x="2739" y="689"/>
                    <a:pt x="3074" y="689"/>
                  </a:cubicBezTo>
                  <a:cubicBezTo>
                    <a:pt x="3379" y="689"/>
                    <a:pt x="3589" y="618"/>
                    <a:pt x="3606" y="513"/>
                  </a:cubicBezTo>
                  <a:lnTo>
                    <a:pt x="3606" y="513"/>
                  </a:lnTo>
                  <a:cubicBezTo>
                    <a:pt x="3606" y="513"/>
                    <a:pt x="3553" y="553"/>
                    <a:pt x="3386" y="553"/>
                  </a:cubicBezTo>
                  <a:cubicBezTo>
                    <a:pt x="3238" y="553"/>
                    <a:pt x="2999" y="522"/>
                    <a:pt x="2626" y="402"/>
                  </a:cubicBezTo>
                  <a:cubicBezTo>
                    <a:pt x="2123" y="240"/>
                    <a:pt x="1662" y="0"/>
                    <a:pt x="1099"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6"/>
            <p:cNvSpPr/>
            <p:nvPr/>
          </p:nvSpPr>
          <p:spPr>
            <a:xfrm>
              <a:off x="1083845" y="3912616"/>
              <a:ext cx="242240" cy="65110"/>
            </a:xfrm>
            <a:custGeom>
              <a:avLst/>
              <a:gdLst/>
              <a:ahLst/>
              <a:cxnLst/>
              <a:rect l="l" t="t" r="r" b="b"/>
              <a:pathLst>
                <a:path w="4193" h="1127" extrusionOk="0">
                  <a:moveTo>
                    <a:pt x="3938" y="1"/>
                  </a:moveTo>
                  <a:cubicBezTo>
                    <a:pt x="3584" y="1"/>
                    <a:pt x="2895" y="72"/>
                    <a:pt x="2062" y="520"/>
                  </a:cubicBezTo>
                  <a:cubicBezTo>
                    <a:pt x="1180" y="994"/>
                    <a:pt x="494" y="1059"/>
                    <a:pt x="183" y="1059"/>
                  </a:cubicBezTo>
                  <a:cubicBezTo>
                    <a:pt x="64" y="1059"/>
                    <a:pt x="0" y="1050"/>
                    <a:pt x="0" y="1050"/>
                  </a:cubicBezTo>
                  <a:lnTo>
                    <a:pt x="0" y="1050"/>
                  </a:lnTo>
                  <a:cubicBezTo>
                    <a:pt x="0" y="1050"/>
                    <a:pt x="362" y="1126"/>
                    <a:pt x="794" y="1126"/>
                  </a:cubicBezTo>
                  <a:cubicBezTo>
                    <a:pt x="1081" y="1126"/>
                    <a:pt x="1398" y="1092"/>
                    <a:pt x="1662" y="980"/>
                  </a:cubicBezTo>
                  <a:cubicBezTo>
                    <a:pt x="2322" y="698"/>
                    <a:pt x="3362" y="150"/>
                    <a:pt x="4193" y="16"/>
                  </a:cubicBezTo>
                  <a:cubicBezTo>
                    <a:pt x="4193" y="16"/>
                    <a:pt x="4101" y="1"/>
                    <a:pt x="3938"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6"/>
            <p:cNvSpPr/>
            <p:nvPr/>
          </p:nvSpPr>
          <p:spPr>
            <a:xfrm>
              <a:off x="1038263" y="4011522"/>
              <a:ext cx="235019" cy="61528"/>
            </a:xfrm>
            <a:custGeom>
              <a:avLst/>
              <a:gdLst/>
              <a:ahLst/>
              <a:cxnLst/>
              <a:rect l="l" t="t" r="r" b="b"/>
              <a:pathLst>
                <a:path w="4068" h="1065" extrusionOk="0">
                  <a:moveTo>
                    <a:pt x="3198" y="0"/>
                  </a:moveTo>
                  <a:cubicBezTo>
                    <a:pt x="3131" y="0"/>
                    <a:pt x="3064" y="4"/>
                    <a:pt x="2996" y="13"/>
                  </a:cubicBezTo>
                  <a:cubicBezTo>
                    <a:pt x="2466" y="80"/>
                    <a:pt x="2724" y="154"/>
                    <a:pt x="2038" y="200"/>
                  </a:cubicBezTo>
                  <a:cubicBezTo>
                    <a:pt x="1351" y="248"/>
                    <a:pt x="495" y="937"/>
                    <a:pt x="1" y="1051"/>
                  </a:cubicBezTo>
                  <a:cubicBezTo>
                    <a:pt x="1" y="1051"/>
                    <a:pt x="72" y="1065"/>
                    <a:pt x="204" y="1065"/>
                  </a:cubicBezTo>
                  <a:cubicBezTo>
                    <a:pt x="498" y="1065"/>
                    <a:pt x="1094" y="995"/>
                    <a:pt x="1876" y="541"/>
                  </a:cubicBezTo>
                  <a:cubicBezTo>
                    <a:pt x="2393" y="241"/>
                    <a:pt x="2761" y="175"/>
                    <a:pt x="3069" y="175"/>
                  </a:cubicBezTo>
                  <a:cubicBezTo>
                    <a:pt x="3315" y="175"/>
                    <a:pt x="3523" y="217"/>
                    <a:pt x="3738" y="217"/>
                  </a:cubicBezTo>
                  <a:cubicBezTo>
                    <a:pt x="3844" y="217"/>
                    <a:pt x="3952" y="207"/>
                    <a:pt x="4068" y="176"/>
                  </a:cubicBezTo>
                  <a:cubicBezTo>
                    <a:pt x="4068" y="176"/>
                    <a:pt x="3655" y="0"/>
                    <a:pt x="3198"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6"/>
            <p:cNvSpPr/>
            <p:nvPr/>
          </p:nvSpPr>
          <p:spPr>
            <a:xfrm>
              <a:off x="1015443" y="4044683"/>
              <a:ext cx="294698" cy="86139"/>
            </a:xfrm>
            <a:custGeom>
              <a:avLst/>
              <a:gdLst/>
              <a:ahLst/>
              <a:cxnLst/>
              <a:rect l="l" t="t" r="r" b="b"/>
              <a:pathLst>
                <a:path w="5101" h="1491" extrusionOk="0">
                  <a:moveTo>
                    <a:pt x="3717" y="1"/>
                  </a:moveTo>
                  <a:cubicBezTo>
                    <a:pt x="3604" y="1"/>
                    <a:pt x="3485" y="7"/>
                    <a:pt x="3361" y="20"/>
                  </a:cubicBezTo>
                  <a:cubicBezTo>
                    <a:pt x="2276" y="139"/>
                    <a:pt x="1585" y="851"/>
                    <a:pt x="899" y="1087"/>
                  </a:cubicBezTo>
                  <a:cubicBezTo>
                    <a:pt x="212" y="1325"/>
                    <a:pt x="0" y="1491"/>
                    <a:pt x="0" y="1491"/>
                  </a:cubicBezTo>
                  <a:cubicBezTo>
                    <a:pt x="0" y="1491"/>
                    <a:pt x="1252" y="1233"/>
                    <a:pt x="1610" y="1018"/>
                  </a:cubicBezTo>
                  <a:cubicBezTo>
                    <a:pt x="1895" y="847"/>
                    <a:pt x="2977" y="222"/>
                    <a:pt x="4176" y="222"/>
                  </a:cubicBezTo>
                  <a:cubicBezTo>
                    <a:pt x="4480" y="222"/>
                    <a:pt x="4792" y="262"/>
                    <a:pt x="5100" y="360"/>
                  </a:cubicBezTo>
                  <a:cubicBezTo>
                    <a:pt x="5100" y="360"/>
                    <a:pt x="4587" y="1"/>
                    <a:pt x="3717"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6"/>
            <p:cNvSpPr/>
            <p:nvPr/>
          </p:nvSpPr>
          <p:spPr>
            <a:xfrm>
              <a:off x="1029828" y="4066810"/>
              <a:ext cx="290769" cy="42463"/>
            </a:xfrm>
            <a:custGeom>
              <a:avLst/>
              <a:gdLst/>
              <a:ahLst/>
              <a:cxnLst/>
              <a:rect l="l" t="t" r="r" b="b"/>
              <a:pathLst>
                <a:path w="5033" h="735" extrusionOk="0">
                  <a:moveTo>
                    <a:pt x="2780" y="0"/>
                  </a:moveTo>
                  <a:cubicBezTo>
                    <a:pt x="2693" y="0"/>
                    <a:pt x="2604" y="4"/>
                    <a:pt x="2515" y="11"/>
                  </a:cubicBezTo>
                  <a:cubicBezTo>
                    <a:pt x="1108" y="125"/>
                    <a:pt x="1075" y="412"/>
                    <a:pt x="1" y="447"/>
                  </a:cubicBezTo>
                  <a:cubicBezTo>
                    <a:pt x="1" y="447"/>
                    <a:pt x="574" y="586"/>
                    <a:pt x="1241" y="586"/>
                  </a:cubicBezTo>
                  <a:cubicBezTo>
                    <a:pt x="1568" y="586"/>
                    <a:pt x="1917" y="553"/>
                    <a:pt x="2233" y="454"/>
                  </a:cubicBezTo>
                  <a:cubicBezTo>
                    <a:pt x="2430" y="391"/>
                    <a:pt x="2665" y="367"/>
                    <a:pt x="2913" y="367"/>
                  </a:cubicBezTo>
                  <a:cubicBezTo>
                    <a:pt x="3872" y="367"/>
                    <a:pt x="5033" y="735"/>
                    <a:pt x="5033" y="735"/>
                  </a:cubicBezTo>
                  <a:cubicBezTo>
                    <a:pt x="5033" y="735"/>
                    <a:pt x="4059" y="0"/>
                    <a:pt x="2780"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6"/>
            <p:cNvSpPr/>
            <p:nvPr/>
          </p:nvSpPr>
          <p:spPr>
            <a:xfrm>
              <a:off x="994876" y="4102282"/>
              <a:ext cx="295102" cy="84694"/>
            </a:xfrm>
            <a:custGeom>
              <a:avLst/>
              <a:gdLst/>
              <a:ahLst/>
              <a:cxnLst/>
              <a:rect l="l" t="t" r="r" b="b"/>
              <a:pathLst>
                <a:path w="5108" h="1466" extrusionOk="0">
                  <a:moveTo>
                    <a:pt x="3282" y="0"/>
                  </a:moveTo>
                  <a:cubicBezTo>
                    <a:pt x="1890" y="0"/>
                    <a:pt x="538" y="1281"/>
                    <a:pt x="1" y="1422"/>
                  </a:cubicBezTo>
                  <a:cubicBezTo>
                    <a:pt x="1" y="1422"/>
                    <a:pt x="50" y="1465"/>
                    <a:pt x="180" y="1465"/>
                  </a:cubicBezTo>
                  <a:cubicBezTo>
                    <a:pt x="330" y="1465"/>
                    <a:pt x="585" y="1408"/>
                    <a:pt x="995" y="1166"/>
                  </a:cubicBezTo>
                  <a:cubicBezTo>
                    <a:pt x="1497" y="870"/>
                    <a:pt x="2374" y="319"/>
                    <a:pt x="3393" y="319"/>
                  </a:cubicBezTo>
                  <a:cubicBezTo>
                    <a:pt x="3936" y="319"/>
                    <a:pt x="4519" y="476"/>
                    <a:pt x="5108" y="910"/>
                  </a:cubicBezTo>
                  <a:cubicBezTo>
                    <a:pt x="5108" y="910"/>
                    <a:pt x="4688" y="7"/>
                    <a:pt x="3292" y="0"/>
                  </a:cubicBezTo>
                  <a:cubicBezTo>
                    <a:pt x="3288" y="0"/>
                    <a:pt x="3285" y="0"/>
                    <a:pt x="3282"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6"/>
            <p:cNvSpPr/>
            <p:nvPr/>
          </p:nvSpPr>
          <p:spPr>
            <a:xfrm>
              <a:off x="980144" y="4158321"/>
              <a:ext cx="294524" cy="76202"/>
            </a:xfrm>
            <a:custGeom>
              <a:avLst/>
              <a:gdLst/>
              <a:ahLst/>
              <a:cxnLst/>
              <a:rect l="l" t="t" r="r" b="b"/>
              <a:pathLst>
                <a:path w="5098" h="1319" extrusionOk="0">
                  <a:moveTo>
                    <a:pt x="3328" y="0"/>
                  </a:moveTo>
                  <a:cubicBezTo>
                    <a:pt x="2201" y="0"/>
                    <a:pt x="331" y="1031"/>
                    <a:pt x="1" y="1319"/>
                  </a:cubicBezTo>
                  <a:cubicBezTo>
                    <a:pt x="1" y="1319"/>
                    <a:pt x="2324" y="266"/>
                    <a:pt x="3575" y="266"/>
                  </a:cubicBezTo>
                  <a:cubicBezTo>
                    <a:pt x="3646" y="266"/>
                    <a:pt x="3714" y="269"/>
                    <a:pt x="3777" y="276"/>
                  </a:cubicBezTo>
                  <a:cubicBezTo>
                    <a:pt x="4294" y="335"/>
                    <a:pt x="4602" y="361"/>
                    <a:pt x="4788" y="361"/>
                  </a:cubicBezTo>
                  <a:cubicBezTo>
                    <a:pt x="5029" y="361"/>
                    <a:pt x="5068" y="317"/>
                    <a:pt x="5097" y="245"/>
                  </a:cubicBezTo>
                  <a:lnTo>
                    <a:pt x="5097" y="245"/>
                  </a:lnTo>
                  <a:cubicBezTo>
                    <a:pt x="5097" y="245"/>
                    <a:pt x="5072" y="247"/>
                    <a:pt x="5017" y="247"/>
                  </a:cubicBezTo>
                  <a:cubicBezTo>
                    <a:pt x="4854" y="247"/>
                    <a:pt x="4432" y="224"/>
                    <a:pt x="3648" y="34"/>
                  </a:cubicBezTo>
                  <a:cubicBezTo>
                    <a:pt x="3551" y="11"/>
                    <a:pt x="3443" y="0"/>
                    <a:pt x="3328"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6"/>
            <p:cNvSpPr/>
            <p:nvPr/>
          </p:nvSpPr>
          <p:spPr>
            <a:xfrm>
              <a:off x="971478" y="4207312"/>
              <a:ext cx="288054" cy="57484"/>
            </a:xfrm>
            <a:custGeom>
              <a:avLst/>
              <a:gdLst/>
              <a:ahLst/>
              <a:cxnLst/>
              <a:rect l="l" t="t" r="r" b="b"/>
              <a:pathLst>
                <a:path w="4986" h="995" extrusionOk="0">
                  <a:moveTo>
                    <a:pt x="3022" y="1"/>
                  </a:moveTo>
                  <a:cubicBezTo>
                    <a:pt x="2150" y="1"/>
                    <a:pt x="951" y="278"/>
                    <a:pt x="1" y="995"/>
                  </a:cubicBezTo>
                  <a:cubicBezTo>
                    <a:pt x="1" y="995"/>
                    <a:pt x="1191" y="684"/>
                    <a:pt x="1606" y="540"/>
                  </a:cubicBezTo>
                  <a:cubicBezTo>
                    <a:pt x="1857" y="454"/>
                    <a:pt x="2361" y="229"/>
                    <a:pt x="3123" y="229"/>
                  </a:cubicBezTo>
                  <a:cubicBezTo>
                    <a:pt x="3630" y="229"/>
                    <a:pt x="4250" y="328"/>
                    <a:pt x="4985" y="633"/>
                  </a:cubicBezTo>
                  <a:cubicBezTo>
                    <a:pt x="4985" y="633"/>
                    <a:pt x="4617" y="474"/>
                    <a:pt x="3954" y="157"/>
                  </a:cubicBezTo>
                  <a:cubicBezTo>
                    <a:pt x="3747" y="58"/>
                    <a:pt x="3419" y="1"/>
                    <a:pt x="3022"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6"/>
            <p:cNvSpPr/>
            <p:nvPr/>
          </p:nvSpPr>
          <p:spPr>
            <a:xfrm>
              <a:off x="962350" y="4228861"/>
              <a:ext cx="266562" cy="70425"/>
            </a:xfrm>
            <a:custGeom>
              <a:avLst/>
              <a:gdLst/>
              <a:ahLst/>
              <a:cxnLst/>
              <a:rect l="l" t="t" r="r" b="b"/>
              <a:pathLst>
                <a:path w="4614" h="1219" extrusionOk="0">
                  <a:moveTo>
                    <a:pt x="3212" y="0"/>
                  </a:moveTo>
                  <a:cubicBezTo>
                    <a:pt x="2869" y="0"/>
                    <a:pt x="2479" y="61"/>
                    <a:pt x="2062" y="232"/>
                  </a:cubicBezTo>
                  <a:cubicBezTo>
                    <a:pt x="622" y="822"/>
                    <a:pt x="233" y="934"/>
                    <a:pt x="1" y="1219"/>
                  </a:cubicBezTo>
                  <a:cubicBezTo>
                    <a:pt x="1" y="1219"/>
                    <a:pt x="1192" y="1013"/>
                    <a:pt x="1780" y="636"/>
                  </a:cubicBezTo>
                  <a:cubicBezTo>
                    <a:pt x="2169" y="388"/>
                    <a:pt x="2866" y="188"/>
                    <a:pt x="3569" y="188"/>
                  </a:cubicBezTo>
                  <a:cubicBezTo>
                    <a:pt x="3929" y="188"/>
                    <a:pt x="4291" y="240"/>
                    <a:pt x="4613" y="366"/>
                  </a:cubicBezTo>
                  <a:cubicBezTo>
                    <a:pt x="4613" y="366"/>
                    <a:pt x="4053" y="0"/>
                    <a:pt x="3212"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6"/>
            <p:cNvSpPr/>
            <p:nvPr/>
          </p:nvSpPr>
          <p:spPr>
            <a:xfrm>
              <a:off x="957151" y="4251565"/>
              <a:ext cx="287129" cy="77531"/>
            </a:xfrm>
            <a:custGeom>
              <a:avLst/>
              <a:gdLst/>
              <a:ahLst/>
              <a:cxnLst/>
              <a:rect l="l" t="t" r="r" b="b"/>
              <a:pathLst>
                <a:path w="4970" h="1342" extrusionOk="0">
                  <a:moveTo>
                    <a:pt x="3281" y="0"/>
                  </a:moveTo>
                  <a:cubicBezTo>
                    <a:pt x="2978" y="0"/>
                    <a:pt x="2673" y="35"/>
                    <a:pt x="2403" y="130"/>
                  </a:cubicBezTo>
                  <a:cubicBezTo>
                    <a:pt x="1371" y="490"/>
                    <a:pt x="182" y="1333"/>
                    <a:pt x="1" y="1336"/>
                  </a:cubicBezTo>
                  <a:cubicBezTo>
                    <a:pt x="1" y="1336"/>
                    <a:pt x="31" y="1342"/>
                    <a:pt x="93" y="1342"/>
                  </a:cubicBezTo>
                  <a:cubicBezTo>
                    <a:pt x="261" y="1342"/>
                    <a:pt x="657" y="1296"/>
                    <a:pt x="1284" y="952"/>
                  </a:cubicBezTo>
                  <a:cubicBezTo>
                    <a:pt x="1980" y="572"/>
                    <a:pt x="2782" y="212"/>
                    <a:pt x="4019" y="212"/>
                  </a:cubicBezTo>
                  <a:cubicBezTo>
                    <a:pt x="4311" y="212"/>
                    <a:pt x="4626" y="232"/>
                    <a:pt x="4970" y="277"/>
                  </a:cubicBezTo>
                  <a:cubicBezTo>
                    <a:pt x="4970" y="277"/>
                    <a:pt x="4133" y="0"/>
                    <a:pt x="3281"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6"/>
            <p:cNvSpPr/>
            <p:nvPr/>
          </p:nvSpPr>
          <p:spPr>
            <a:xfrm>
              <a:off x="947907" y="4262658"/>
              <a:ext cx="289267" cy="105493"/>
            </a:xfrm>
            <a:custGeom>
              <a:avLst/>
              <a:gdLst/>
              <a:ahLst/>
              <a:cxnLst/>
              <a:rect l="l" t="t" r="r" b="b"/>
              <a:pathLst>
                <a:path w="5007" h="1826" extrusionOk="0">
                  <a:moveTo>
                    <a:pt x="3787" y="1"/>
                  </a:moveTo>
                  <a:cubicBezTo>
                    <a:pt x="2704" y="1"/>
                    <a:pt x="1644" y="648"/>
                    <a:pt x="1357" y="919"/>
                  </a:cubicBezTo>
                  <a:cubicBezTo>
                    <a:pt x="960" y="1296"/>
                    <a:pt x="0" y="1826"/>
                    <a:pt x="0" y="1826"/>
                  </a:cubicBezTo>
                  <a:cubicBezTo>
                    <a:pt x="1503" y="1479"/>
                    <a:pt x="1053" y="1186"/>
                    <a:pt x="2448" y="546"/>
                  </a:cubicBezTo>
                  <a:cubicBezTo>
                    <a:pt x="3034" y="277"/>
                    <a:pt x="3578" y="199"/>
                    <a:pt x="4013" y="199"/>
                  </a:cubicBezTo>
                  <a:cubicBezTo>
                    <a:pt x="4615" y="199"/>
                    <a:pt x="5007" y="348"/>
                    <a:pt x="5007" y="348"/>
                  </a:cubicBezTo>
                  <a:cubicBezTo>
                    <a:pt x="4625" y="97"/>
                    <a:pt x="4204" y="1"/>
                    <a:pt x="3787"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6"/>
            <p:cNvSpPr/>
            <p:nvPr/>
          </p:nvSpPr>
          <p:spPr>
            <a:xfrm>
              <a:off x="942476" y="4281260"/>
              <a:ext cx="284761" cy="111790"/>
            </a:xfrm>
            <a:custGeom>
              <a:avLst/>
              <a:gdLst/>
              <a:ahLst/>
              <a:cxnLst/>
              <a:rect l="l" t="t" r="r" b="b"/>
              <a:pathLst>
                <a:path w="4929" h="1935" extrusionOk="0">
                  <a:moveTo>
                    <a:pt x="3978" y="0"/>
                  </a:moveTo>
                  <a:cubicBezTo>
                    <a:pt x="2398" y="0"/>
                    <a:pt x="1170" y="1158"/>
                    <a:pt x="928" y="1360"/>
                  </a:cubicBezTo>
                  <a:cubicBezTo>
                    <a:pt x="640" y="1601"/>
                    <a:pt x="1" y="1918"/>
                    <a:pt x="1" y="1918"/>
                  </a:cubicBezTo>
                  <a:cubicBezTo>
                    <a:pt x="22" y="1929"/>
                    <a:pt x="51" y="1934"/>
                    <a:pt x="86" y="1934"/>
                  </a:cubicBezTo>
                  <a:cubicBezTo>
                    <a:pt x="569" y="1934"/>
                    <a:pt x="2272" y="959"/>
                    <a:pt x="2887" y="519"/>
                  </a:cubicBezTo>
                  <a:cubicBezTo>
                    <a:pt x="3353" y="185"/>
                    <a:pt x="4180" y="137"/>
                    <a:pt x="4625" y="137"/>
                  </a:cubicBezTo>
                  <a:cubicBezTo>
                    <a:pt x="4810" y="137"/>
                    <a:pt x="4929" y="145"/>
                    <a:pt x="4929" y="145"/>
                  </a:cubicBezTo>
                  <a:cubicBezTo>
                    <a:pt x="4602" y="43"/>
                    <a:pt x="4283" y="0"/>
                    <a:pt x="3978"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6"/>
            <p:cNvSpPr/>
            <p:nvPr/>
          </p:nvSpPr>
          <p:spPr>
            <a:xfrm>
              <a:off x="937450" y="4303098"/>
              <a:ext cx="281525" cy="124500"/>
            </a:xfrm>
            <a:custGeom>
              <a:avLst/>
              <a:gdLst/>
              <a:ahLst/>
              <a:cxnLst/>
              <a:rect l="l" t="t" r="r" b="b"/>
              <a:pathLst>
                <a:path w="4873" h="2155" extrusionOk="0">
                  <a:moveTo>
                    <a:pt x="4446" y="0"/>
                  </a:moveTo>
                  <a:cubicBezTo>
                    <a:pt x="3008" y="0"/>
                    <a:pt x="1483" y="1110"/>
                    <a:pt x="946" y="1564"/>
                  </a:cubicBezTo>
                  <a:cubicBezTo>
                    <a:pt x="356" y="2063"/>
                    <a:pt x="0" y="2117"/>
                    <a:pt x="0" y="2117"/>
                  </a:cubicBezTo>
                  <a:cubicBezTo>
                    <a:pt x="87" y="2143"/>
                    <a:pt x="175" y="2155"/>
                    <a:pt x="265" y="2155"/>
                  </a:cubicBezTo>
                  <a:cubicBezTo>
                    <a:pt x="1086" y="2155"/>
                    <a:pt x="2039" y="1148"/>
                    <a:pt x="2772" y="680"/>
                  </a:cubicBezTo>
                  <a:cubicBezTo>
                    <a:pt x="3587" y="161"/>
                    <a:pt x="4872" y="35"/>
                    <a:pt x="4872" y="35"/>
                  </a:cubicBezTo>
                  <a:cubicBezTo>
                    <a:pt x="4732" y="11"/>
                    <a:pt x="4589" y="0"/>
                    <a:pt x="4446" y="0"/>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6"/>
            <p:cNvSpPr/>
            <p:nvPr/>
          </p:nvSpPr>
          <p:spPr>
            <a:xfrm>
              <a:off x="962061" y="4201939"/>
              <a:ext cx="12537" cy="49569"/>
            </a:xfrm>
            <a:custGeom>
              <a:avLst/>
              <a:gdLst/>
              <a:ahLst/>
              <a:cxnLst/>
              <a:rect l="l" t="t" r="r" b="b"/>
              <a:pathLst>
                <a:path w="217" h="858" extrusionOk="0">
                  <a:moveTo>
                    <a:pt x="0" y="1"/>
                  </a:moveTo>
                  <a:lnTo>
                    <a:pt x="0" y="1"/>
                  </a:lnTo>
                  <a:cubicBezTo>
                    <a:pt x="122" y="268"/>
                    <a:pt x="206" y="561"/>
                    <a:pt x="180" y="857"/>
                  </a:cubicBezTo>
                  <a:lnTo>
                    <a:pt x="195" y="858"/>
                  </a:lnTo>
                  <a:cubicBezTo>
                    <a:pt x="216" y="560"/>
                    <a:pt x="126" y="267"/>
                    <a:pt x="0"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BIG_NUMBER_1">
    <p:spTree>
      <p:nvGrpSpPr>
        <p:cNvPr id="1" name="Shape 1195"/>
        <p:cNvGrpSpPr/>
        <p:nvPr/>
      </p:nvGrpSpPr>
      <p:grpSpPr>
        <a:xfrm>
          <a:off x="0" y="0"/>
          <a:ext cx="0" cy="0"/>
          <a:chOff x="0" y="0"/>
          <a:chExt cx="0" cy="0"/>
        </a:xfrm>
      </p:grpSpPr>
      <p:sp>
        <p:nvSpPr>
          <p:cNvPr id="1196" name="Google Shape;1196;p38"/>
          <p:cNvSpPr/>
          <p:nvPr/>
        </p:nvSpPr>
        <p:spPr>
          <a:xfrm rot="5044509">
            <a:off x="5099100" y="-2714794"/>
            <a:ext cx="2054253" cy="5244360"/>
          </a:xfrm>
          <a:custGeom>
            <a:avLst/>
            <a:gdLst/>
            <a:ahLst/>
            <a:cxnLst/>
            <a:rect l="l" t="t" r="r" b="b"/>
            <a:pathLst>
              <a:path w="5547" h="14161" extrusionOk="0">
                <a:moveTo>
                  <a:pt x="2095" y="1"/>
                </a:moveTo>
                <a:cubicBezTo>
                  <a:pt x="1659" y="1"/>
                  <a:pt x="1262" y="129"/>
                  <a:pt x="984" y="452"/>
                </a:cubicBezTo>
                <a:cubicBezTo>
                  <a:pt x="648" y="845"/>
                  <a:pt x="550" y="1382"/>
                  <a:pt x="475" y="1892"/>
                </a:cubicBezTo>
                <a:cubicBezTo>
                  <a:pt x="77" y="4632"/>
                  <a:pt x="0" y="7419"/>
                  <a:pt x="248" y="10177"/>
                </a:cubicBezTo>
                <a:cubicBezTo>
                  <a:pt x="337" y="11178"/>
                  <a:pt x="474" y="12194"/>
                  <a:pt x="893" y="13109"/>
                </a:cubicBezTo>
                <a:cubicBezTo>
                  <a:pt x="1119" y="13603"/>
                  <a:pt x="1500" y="14107"/>
                  <a:pt x="2042" y="14157"/>
                </a:cubicBezTo>
                <a:cubicBezTo>
                  <a:pt x="2069" y="14160"/>
                  <a:pt x="2097" y="14161"/>
                  <a:pt x="2124" y="14161"/>
                </a:cubicBezTo>
                <a:cubicBezTo>
                  <a:pt x="2465" y="14161"/>
                  <a:pt x="2791" y="13975"/>
                  <a:pt x="3037" y="13735"/>
                </a:cubicBezTo>
                <a:cubicBezTo>
                  <a:pt x="3722" y="13066"/>
                  <a:pt x="3895" y="12032"/>
                  <a:pt x="3882" y="11075"/>
                </a:cubicBezTo>
                <a:cubicBezTo>
                  <a:pt x="3869" y="10119"/>
                  <a:pt x="3710" y="9153"/>
                  <a:pt x="3881" y="8212"/>
                </a:cubicBezTo>
                <a:cubicBezTo>
                  <a:pt x="4184" y="6549"/>
                  <a:pt x="5487" y="5138"/>
                  <a:pt x="5527" y="3447"/>
                </a:cubicBezTo>
                <a:cubicBezTo>
                  <a:pt x="5547" y="2579"/>
                  <a:pt x="5205" y="1706"/>
                  <a:pt x="4600" y="1082"/>
                </a:cubicBezTo>
                <a:cubicBezTo>
                  <a:pt x="4106" y="573"/>
                  <a:pt x="3015" y="1"/>
                  <a:pt x="2095" y="1"/>
                </a:cubicBezTo>
                <a:close/>
              </a:path>
            </a:pathLst>
          </a:custGeom>
          <a:solidFill>
            <a:schemeClr val="accent6">
              <a:alpha val="183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7" name="Google Shape;1197;p38"/>
          <p:cNvGrpSpPr/>
          <p:nvPr/>
        </p:nvGrpSpPr>
        <p:grpSpPr>
          <a:xfrm rot="-7945966">
            <a:off x="4124430" y="-191143"/>
            <a:ext cx="676621" cy="1270534"/>
            <a:chOff x="891521" y="2037792"/>
            <a:chExt cx="379969" cy="713490"/>
          </a:xfrm>
        </p:grpSpPr>
        <p:sp>
          <p:nvSpPr>
            <p:cNvPr id="1198" name="Google Shape;1198;p38"/>
            <p:cNvSpPr/>
            <p:nvPr/>
          </p:nvSpPr>
          <p:spPr>
            <a:xfrm>
              <a:off x="891521" y="2189039"/>
              <a:ext cx="297124" cy="562242"/>
            </a:xfrm>
            <a:custGeom>
              <a:avLst/>
              <a:gdLst/>
              <a:ahLst/>
              <a:cxnLst/>
              <a:rect l="l" t="t" r="r" b="b"/>
              <a:pathLst>
                <a:path w="5143" h="9732" extrusionOk="0">
                  <a:moveTo>
                    <a:pt x="5126" y="0"/>
                  </a:moveTo>
                  <a:cubicBezTo>
                    <a:pt x="4854" y="1890"/>
                    <a:pt x="3781" y="3553"/>
                    <a:pt x="2795" y="4964"/>
                  </a:cubicBezTo>
                  <a:cubicBezTo>
                    <a:pt x="2670" y="5144"/>
                    <a:pt x="2541" y="5326"/>
                    <a:pt x="2416" y="5503"/>
                  </a:cubicBezTo>
                  <a:cubicBezTo>
                    <a:pt x="1486" y="6820"/>
                    <a:pt x="523" y="8183"/>
                    <a:pt x="1" y="9726"/>
                  </a:cubicBezTo>
                  <a:lnTo>
                    <a:pt x="16" y="9731"/>
                  </a:lnTo>
                  <a:cubicBezTo>
                    <a:pt x="538" y="8191"/>
                    <a:pt x="1500" y="6829"/>
                    <a:pt x="2430" y="5512"/>
                  </a:cubicBezTo>
                  <a:cubicBezTo>
                    <a:pt x="2554" y="5335"/>
                    <a:pt x="2683" y="5152"/>
                    <a:pt x="2809" y="4973"/>
                  </a:cubicBezTo>
                  <a:cubicBezTo>
                    <a:pt x="3794" y="3561"/>
                    <a:pt x="4869" y="1896"/>
                    <a:pt x="5143" y="3"/>
                  </a:cubicBezTo>
                  <a:lnTo>
                    <a:pt x="5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1144333" y="2037792"/>
              <a:ext cx="68692" cy="251773"/>
            </a:xfrm>
            <a:custGeom>
              <a:avLst/>
              <a:gdLst/>
              <a:ahLst/>
              <a:cxnLst/>
              <a:rect l="l" t="t" r="r" b="b"/>
              <a:pathLst>
                <a:path w="1189" h="4358" extrusionOk="0">
                  <a:moveTo>
                    <a:pt x="1188" y="0"/>
                  </a:moveTo>
                  <a:cubicBezTo>
                    <a:pt x="298" y="1240"/>
                    <a:pt x="1" y="2862"/>
                    <a:pt x="307" y="4357"/>
                  </a:cubicBezTo>
                  <a:cubicBezTo>
                    <a:pt x="584" y="4218"/>
                    <a:pt x="772" y="3940"/>
                    <a:pt x="871" y="3646"/>
                  </a:cubicBezTo>
                  <a:cubicBezTo>
                    <a:pt x="970" y="3351"/>
                    <a:pt x="991" y="3038"/>
                    <a:pt x="1011" y="2728"/>
                  </a:cubicBezTo>
                  <a:lnTo>
                    <a:pt x="11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075873" y="2092040"/>
              <a:ext cx="56790" cy="278001"/>
            </a:xfrm>
            <a:custGeom>
              <a:avLst/>
              <a:gdLst/>
              <a:ahLst/>
              <a:cxnLst/>
              <a:rect l="l" t="t" r="r" b="b"/>
              <a:pathLst>
                <a:path w="983" h="4812" extrusionOk="0">
                  <a:moveTo>
                    <a:pt x="871" y="0"/>
                  </a:moveTo>
                  <a:cubicBezTo>
                    <a:pt x="362" y="701"/>
                    <a:pt x="0" y="1357"/>
                    <a:pt x="19" y="2224"/>
                  </a:cubicBezTo>
                  <a:cubicBezTo>
                    <a:pt x="38" y="3091"/>
                    <a:pt x="250" y="4133"/>
                    <a:pt x="789" y="4812"/>
                  </a:cubicBezTo>
                  <a:cubicBezTo>
                    <a:pt x="858" y="4427"/>
                    <a:pt x="982" y="3898"/>
                    <a:pt x="938" y="3520"/>
                  </a:cubicBezTo>
                  <a:cubicBezTo>
                    <a:pt x="892" y="3142"/>
                    <a:pt x="818" y="2776"/>
                    <a:pt x="729" y="2406"/>
                  </a:cubicBezTo>
                  <a:cubicBezTo>
                    <a:pt x="540" y="1618"/>
                    <a:pt x="733" y="80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104586" y="2188404"/>
              <a:ext cx="166905" cy="213989"/>
            </a:xfrm>
            <a:custGeom>
              <a:avLst/>
              <a:gdLst/>
              <a:ahLst/>
              <a:cxnLst/>
              <a:rect l="l" t="t" r="r" b="b"/>
              <a:pathLst>
                <a:path w="2889" h="3704" extrusionOk="0">
                  <a:moveTo>
                    <a:pt x="2888" y="1"/>
                  </a:moveTo>
                  <a:cubicBezTo>
                    <a:pt x="2051" y="1302"/>
                    <a:pt x="1145" y="2663"/>
                    <a:pt x="1" y="3704"/>
                  </a:cubicBezTo>
                  <a:cubicBezTo>
                    <a:pt x="948" y="3665"/>
                    <a:pt x="1859" y="3112"/>
                    <a:pt x="2330" y="2290"/>
                  </a:cubicBezTo>
                  <a:cubicBezTo>
                    <a:pt x="2724" y="1603"/>
                    <a:pt x="2811" y="788"/>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019602" y="2197994"/>
              <a:ext cx="70771" cy="249982"/>
            </a:xfrm>
            <a:custGeom>
              <a:avLst/>
              <a:gdLst/>
              <a:ahLst/>
              <a:cxnLst/>
              <a:rect l="l" t="t" r="r" b="b"/>
              <a:pathLst>
                <a:path w="1225" h="4327" extrusionOk="0">
                  <a:moveTo>
                    <a:pt x="504" y="0"/>
                  </a:moveTo>
                  <a:lnTo>
                    <a:pt x="504" y="0"/>
                  </a:lnTo>
                  <a:cubicBezTo>
                    <a:pt x="246" y="228"/>
                    <a:pt x="77" y="523"/>
                    <a:pt x="39" y="864"/>
                  </a:cubicBezTo>
                  <a:cubicBezTo>
                    <a:pt x="1" y="1206"/>
                    <a:pt x="53" y="1552"/>
                    <a:pt x="124" y="1889"/>
                  </a:cubicBezTo>
                  <a:cubicBezTo>
                    <a:pt x="290" y="2679"/>
                    <a:pt x="556" y="3605"/>
                    <a:pt x="919" y="4327"/>
                  </a:cubicBezTo>
                  <a:cubicBezTo>
                    <a:pt x="1145" y="4029"/>
                    <a:pt x="1225" y="3448"/>
                    <a:pt x="1130" y="3087"/>
                  </a:cubicBezTo>
                  <a:cubicBezTo>
                    <a:pt x="1034" y="2726"/>
                    <a:pt x="848" y="2395"/>
                    <a:pt x="714" y="2047"/>
                  </a:cubicBezTo>
                  <a:cubicBezTo>
                    <a:pt x="463" y="1400"/>
                    <a:pt x="390" y="685"/>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019082" y="2388989"/>
              <a:ext cx="241778" cy="135823"/>
            </a:xfrm>
            <a:custGeom>
              <a:avLst/>
              <a:gdLst/>
              <a:ahLst/>
              <a:cxnLst/>
              <a:rect l="l" t="t" r="r" b="b"/>
              <a:pathLst>
                <a:path w="4185" h="2351" extrusionOk="0">
                  <a:moveTo>
                    <a:pt x="4184" y="0"/>
                  </a:moveTo>
                  <a:lnTo>
                    <a:pt x="4184" y="0"/>
                  </a:lnTo>
                  <a:cubicBezTo>
                    <a:pt x="3991" y="487"/>
                    <a:pt x="3455" y="654"/>
                    <a:pt x="2952" y="802"/>
                  </a:cubicBezTo>
                  <a:cubicBezTo>
                    <a:pt x="2449" y="948"/>
                    <a:pt x="1917" y="987"/>
                    <a:pt x="1423" y="1160"/>
                  </a:cubicBezTo>
                  <a:cubicBezTo>
                    <a:pt x="847" y="1361"/>
                    <a:pt x="352" y="1851"/>
                    <a:pt x="0" y="2351"/>
                  </a:cubicBezTo>
                  <a:cubicBezTo>
                    <a:pt x="809" y="2050"/>
                    <a:pt x="1583" y="1985"/>
                    <a:pt x="2400" y="1706"/>
                  </a:cubicBezTo>
                  <a:cubicBezTo>
                    <a:pt x="3217" y="1429"/>
                    <a:pt x="4022" y="848"/>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967318" y="2291989"/>
              <a:ext cx="54537" cy="276037"/>
            </a:xfrm>
            <a:custGeom>
              <a:avLst/>
              <a:gdLst/>
              <a:ahLst/>
              <a:cxnLst/>
              <a:rect l="l" t="t" r="r" b="b"/>
              <a:pathLst>
                <a:path w="944" h="4778" extrusionOk="0">
                  <a:moveTo>
                    <a:pt x="402" y="1"/>
                  </a:moveTo>
                  <a:lnTo>
                    <a:pt x="402" y="1"/>
                  </a:lnTo>
                  <a:cubicBezTo>
                    <a:pt x="289" y="1030"/>
                    <a:pt x="174" y="1966"/>
                    <a:pt x="61" y="2994"/>
                  </a:cubicBezTo>
                  <a:cubicBezTo>
                    <a:pt x="31" y="3274"/>
                    <a:pt x="0" y="3556"/>
                    <a:pt x="36" y="3835"/>
                  </a:cubicBezTo>
                  <a:cubicBezTo>
                    <a:pt x="73" y="4114"/>
                    <a:pt x="167" y="4592"/>
                    <a:pt x="377" y="4778"/>
                  </a:cubicBezTo>
                  <a:cubicBezTo>
                    <a:pt x="882" y="3283"/>
                    <a:pt x="943" y="1484"/>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955013" y="2521287"/>
              <a:ext cx="253275" cy="99600"/>
            </a:xfrm>
            <a:custGeom>
              <a:avLst/>
              <a:gdLst/>
              <a:ahLst/>
              <a:cxnLst/>
              <a:rect l="l" t="t" r="r" b="b"/>
              <a:pathLst>
                <a:path w="4384" h="1724" extrusionOk="0">
                  <a:moveTo>
                    <a:pt x="4383" y="0"/>
                  </a:moveTo>
                  <a:lnTo>
                    <a:pt x="4383" y="0"/>
                  </a:lnTo>
                  <a:cubicBezTo>
                    <a:pt x="2707" y="192"/>
                    <a:pt x="1301" y="648"/>
                    <a:pt x="0" y="1722"/>
                  </a:cubicBezTo>
                  <a:cubicBezTo>
                    <a:pt x="52" y="1723"/>
                    <a:pt x="105" y="1723"/>
                    <a:pt x="157" y="1723"/>
                  </a:cubicBezTo>
                  <a:cubicBezTo>
                    <a:pt x="864" y="1723"/>
                    <a:pt x="1568" y="1667"/>
                    <a:pt x="2217" y="1385"/>
                  </a:cubicBezTo>
                  <a:cubicBezTo>
                    <a:pt x="3005" y="1042"/>
                    <a:pt x="3699" y="519"/>
                    <a:pt x="4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895796" y="2388642"/>
              <a:ext cx="62856" cy="268238"/>
            </a:xfrm>
            <a:custGeom>
              <a:avLst/>
              <a:gdLst/>
              <a:ahLst/>
              <a:cxnLst/>
              <a:rect l="l" t="t" r="r" b="b"/>
              <a:pathLst>
                <a:path w="1088" h="4643" extrusionOk="0">
                  <a:moveTo>
                    <a:pt x="449" y="1"/>
                  </a:moveTo>
                  <a:lnTo>
                    <a:pt x="449" y="1"/>
                  </a:lnTo>
                  <a:cubicBezTo>
                    <a:pt x="44" y="1448"/>
                    <a:pt x="1" y="3294"/>
                    <a:pt x="663" y="4643"/>
                  </a:cubicBezTo>
                  <a:cubicBezTo>
                    <a:pt x="1031" y="3153"/>
                    <a:pt x="1088" y="1396"/>
                    <a:pt x="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910875" y="2603093"/>
              <a:ext cx="253795" cy="109999"/>
            </a:xfrm>
            <a:custGeom>
              <a:avLst/>
              <a:gdLst/>
              <a:ahLst/>
              <a:cxnLst/>
              <a:rect l="l" t="t" r="r" b="b"/>
              <a:pathLst>
                <a:path w="4393" h="1904" extrusionOk="0">
                  <a:moveTo>
                    <a:pt x="4393" y="1"/>
                  </a:moveTo>
                  <a:lnTo>
                    <a:pt x="4393" y="1"/>
                  </a:lnTo>
                  <a:cubicBezTo>
                    <a:pt x="3567" y="287"/>
                    <a:pt x="2780" y="558"/>
                    <a:pt x="1954" y="844"/>
                  </a:cubicBezTo>
                  <a:cubicBezTo>
                    <a:pt x="1361" y="1049"/>
                    <a:pt x="592" y="1530"/>
                    <a:pt x="0" y="1736"/>
                  </a:cubicBezTo>
                  <a:cubicBezTo>
                    <a:pt x="268" y="1853"/>
                    <a:pt x="559" y="1903"/>
                    <a:pt x="856" y="1903"/>
                  </a:cubicBezTo>
                  <a:cubicBezTo>
                    <a:pt x="1396" y="1903"/>
                    <a:pt x="1955" y="1736"/>
                    <a:pt x="2433" y="1500"/>
                  </a:cubicBezTo>
                  <a:cubicBezTo>
                    <a:pt x="3173" y="1134"/>
                    <a:pt x="3789" y="564"/>
                    <a:pt x="4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38"/>
          <p:cNvGrpSpPr/>
          <p:nvPr/>
        </p:nvGrpSpPr>
        <p:grpSpPr>
          <a:xfrm rot="7047145">
            <a:off x="7480780" y="-3057"/>
            <a:ext cx="896495" cy="1217000"/>
            <a:chOff x="4923972" y="1867248"/>
            <a:chExt cx="622151" cy="844575"/>
          </a:xfrm>
        </p:grpSpPr>
        <p:sp>
          <p:nvSpPr>
            <p:cNvPr id="1209" name="Google Shape;1209;p38"/>
            <p:cNvSpPr/>
            <p:nvPr/>
          </p:nvSpPr>
          <p:spPr>
            <a:xfrm>
              <a:off x="5121727" y="2084587"/>
              <a:ext cx="249346" cy="627236"/>
            </a:xfrm>
            <a:custGeom>
              <a:avLst/>
              <a:gdLst/>
              <a:ahLst/>
              <a:cxnLst/>
              <a:rect l="l" t="t" r="r" b="b"/>
              <a:pathLst>
                <a:path w="4316" h="10857" extrusionOk="0">
                  <a:moveTo>
                    <a:pt x="0" y="1"/>
                  </a:moveTo>
                  <a:lnTo>
                    <a:pt x="0" y="1"/>
                  </a:lnTo>
                  <a:cubicBezTo>
                    <a:pt x="384" y="325"/>
                    <a:pt x="733" y="688"/>
                    <a:pt x="1063" y="1066"/>
                  </a:cubicBezTo>
                  <a:cubicBezTo>
                    <a:pt x="1391" y="1445"/>
                    <a:pt x="1699" y="1842"/>
                    <a:pt x="1980" y="2256"/>
                  </a:cubicBezTo>
                  <a:cubicBezTo>
                    <a:pt x="2543" y="3085"/>
                    <a:pt x="3001" y="3981"/>
                    <a:pt x="3338" y="4918"/>
                  </a:cubicBezTo>
                  <a:cubicBezTo>
                    <a:pt x="3504" y="5389"/>
                    <a:pt x="3636" y="5869"/>
                    <a:pt x="3739" y="6354"/>
                  </a:cubicBezTo>
                  <a:cubicBezTo>
                    <a:pt x="3838" y="6842"/>
                    <a:pt x="3901" y="7335"/>
                    <a:pt x="3934" y="7829"/>
                  </a:cubicBezTo>
                  <a:cubicBezTo>
                    <a:pt x="3990" y="8819"/>
                    <a:pt x="3904" y="9813"/>
                    <a:pt x="3699" y="10780"/>
                  </a:cubicBezTo>
                  <a:lnTo>
                    <a:pt x="4081" y="10856"/>
                  </a:lnTo>
                  <a:cubicBezTo>
                    <a:pt x="4260" y="9851"/>
                    <a:pt x="4316" y="8823"/>
                    <a:pt x="4226" y="7807"/>
                  </a:cubicBezTo>
                  <a:cubicBezTo>
                    <a:pt x="4175" y="7300"/>
                    <a:pt x="4094" y="6797"/>
                    <a:pt x="3978" y="6302"/>
                  </a:cubicBezTo>
                  <a:cubicBezTo>
                    <a:pt x="3855" y="5809"/>
                    <a:pt x="3704" y="5322"/>
                    <a:pt x="3521" y="4850"/>
                  </a:cubicBezTo>
                  <a:cubicBezTo>
                    <a:pt x="3146" y="3908"/>
                    <a:pt x="2653" y="3016"/>
                    <a:pt x="2059" y="2200"/>
                  </a:cubicBezTo>
                  <a:cubicBezTo>
                    <a:pt x="1763" y="1792"/>
                    <a:pt x="1441" y="1403"/>
                    <a:pt x="1099" y="1034"/>
                  </a:cubicBezTo>
                  <a:cubicBezTo>
                    <a:pt x="756" y="665"/>
                    <a:pt x="394" y="3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5360442" y="2394651"/>
              <a:ext cx="185681" cy="172624"/>
            </a:xfrm>
            <a:custGeom>
              <a:avLst/>
              <a:gdLst/>
              <a:ahLst/>
              <a:cxnLst/>
              <a:rect l="l" t="t" r="r" b="b"/>
              <a:pathLst>
                <a:path w="3214" h="2988" extrusionOk="0">
                  <a:moveTo>
                    <a:pt x="3213" y="1"/>
                  </a:moveTo>
                  <a:lnTo>
                    <a:pt x="3213" y="1"/>
                  </a:lnTo>
                  <a:cubicBezTo>
                    <a:pt x="3213" y="1"/>
                    <a:pt x="2468" y="614"/>
                    <a:pt x="1466" y="971"/>
                  </a:cubicBezTo>
                  <a:cubicBezTo>
                    <a:pt x="464" y="1327"/>
                    <a:pt x="0" y="2988"/>
                    <a:pt x="0" y="2988"/>
                  </a:cubicBezTo>
                  <a:cubicBezTo>
                    <a:pt x="0" y="2988"/>
                    <a:pt x="409" y="2897"/>
                    <a:pt x="1463" y="2437"/>
                  </a:cubicBezTo>
                  <a:cubicBezTo>
                    <a:pt x="2516" y="1978"/>
                    <a:pt x="3213" y="1"/>
                    <a:pt x="3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5352296" y="2220178"/>
              <a:ext cx="159510" cy="253910"/>
            </a:xfrm>
            <a:custGeom>
              <a:avLst/>
              <a:gdLst/>
              <a:ahLst/>
              <a:cxnLst/>
              <a:rect l="l" t="t" r="r" b="b"/>
              <a:pathLst>
                <a:path w="2761" h="4395" extrusionOk="0">
                  <a:moveTo>
                    <a:pt x="2700" y="1"/>
                  </a:moveTo>
                  <a:lnTo>
                    <a:pt x="2700" y="1"/>
                  </a:lnTo>
                  <a:cubicBezTo>
                    <a:pt x="1941" y="417"/>
                    <a:pt x="703" y="2080"/>
                    <a:pt x="677" y="2498"/>
                  </a:cubicBezTo>
                  <a:cubicBezTo>
                    <a:pt x="651" y="2916"/>
                    <a:pt x="1" y="4394"/>
                    <a:pt x="1" y="4394"/>
                  </a:cubicBezTo>
                  <a:cubicBezTo>
                    <a:pt x="1" y="4394"/>
                    <a:pt x="329" y="4111"/>
                    <a:pt x="1545" y="2945"/>
                  </a:cubicBezTo>
                  <a:cubicBezTo>
                    <a:pt x="2760" y="1779"/>
                    <a:pt x="2700" y="1"/>
                    <a:pt x="2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5331787" y="2142995"/>
              <a:ext cx="100351" cy="259283"/>
            </a:xfrm>
            <a:custGeom>
              <a:avLst/>
              <a:gdLst/>
              <a:ahLst/>
              <a:cxnLst/>
              <a:rect l="l" t="t" r="r" b="b"/>
              <a:pathLst>
                <a:path w="1737" h="4488" extrusionOk="0">
                  <a:moveTo>
                    <a:pt x="1147" y="1"/>
                  </a:moveTo>
                  <a:cubicBezTo>
                    <a:pt x="1114" y="340"/>
                    <a:pt x="701" y="1898"/>
                    <a:pt x="351" y="2480"/>
                  </a:cubicBezTo>
                  <a:cubicBezTo>
                    <a:pt x="0" y="3063"/>
                    <a:pt x="33" y="4488"/>
                    <a:pt x="33" y="4488"/>
                  </a:cubicBezTo>
                  <a:cubicBezTo>
                    <a:pt x="33" y="4488"/>
                    <a:pt x="1255" y="3143"/>
                    <a:pt x="1496" y="2173"/>
                  </a:cubicBezTo>
                  <a:cubicBezTo>
                    <a:pt x="1737" y="1202"/>
                    <a:pt x="1147"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5256972" y="2082450"/>
              <a:ext cx="95960" cy="229068"/>
            </a:xfrm>
            <a:custGeom>
              <a:avLst/>
              <a:gdLst/>
              <a:ahLst/>
              <a:cxnLst/>
              <a:rect l="l" t="t" r="r" b="b"/>
              <a:pathLst>
                <a:path w="1661" h="3965" extrusionOk="0">
                  <a:moveTo>
                    <a:pt x="913" y="0"/>
                  </a:moveTo>
                  <a:cubicBezTo>
                    <a:pt x="540" y="49"/>
                    <a:pt x="235" y="707"/>
                    <a:pt x="118" y="1231"/>
                  </a:cubicBezTo>
                  <a:cubicBezTo>
                    <a:pt x="0" y="1756"/>
                    <a:pt x="650" y="3964"/>
                    <a:pt x="650" y="3964"/>
                  </a:cubicBezTo>
                  <a:cubicBezTo>
                    <a:pt x="1660" y="2953"/>
                    <a:pt x="1334" y="1572"/>
                    <a:pt x="1139" y="1112"/>
                  </a:cubicBezTo>
                  <a:cubicBezTo>
                    <a:pt x="944" y="651"/>
                    <a:pt x="913" y="0"/>
                    <a:pt x="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5105724" y="1867248"/>
              <a:ext cx="121438" cy="290711"/>
            </a:xfrm>
            <a:custGeom>
              <a:avLst/>
              <a:gdLst/>
              <a:ahLst/>
              <a:cxnLst/>
              <a:rect l="l" t="t" r="r" b="b"/>
              <a:pathLst>
                <a:path w="2102" h="5032" extrusionOk="0">
                  <a:moveTo>
                    <a:pt x="245" y="0"/>
                  </a:moveTo>
                  <a:cubicBezTo>
                    <a:pt x="1" y="416"/>
                    <a:pt x="44" y="1224"/>
                    <a:pt x="170" y="2067"/>
                  </a:cubicBezTo>
                  <a:cubicBezTo>
                    <a:pt x="296" y="2910"/>
                    <a:pt x="1533" y="5031"/>
                    <a:pt x="1533" y="5031"/>
                  </a:cubicBezTo>
                  <a:cubicBezTo>
                    <a:pt x="2101" y="4194"/>
                    <a:pt x="1531" y="2237"/>
                    <a:pt x="963" y="1311"/>
                  </a:cubicBezTo>
                  <a:cubicBezTo>
                    <a:pt x="394" y="384"/>
                    <a:pt x="245"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5105377" y="2596391"/>
              <a:ext cx="200933" cy="62337"/>
            </a:xfrm>
            <a:custGeom>
              <a:avLst/>
              <a:gdLst/>
              <a:ahLst/>
              <a:cxnLst/>
              <a:rect l="l" t="t" r="r" b="b"/>
              <a:pathLst>
                <a:path w="3478" h="1079" extrusionOk="0">
                  <a:moveTo>
                    <a:pt x="1921" y="1"/>
                  </a:moveTo>
                  <a:cubicBezTo>
                    <a:pt x="1846" y="1"/>
                    <a:pt x="1770" y="5"/>
                    <a:pt x="1694" y="14"/>
                  </a:cubicBezTo>
                  <a:cubicBezTo>
                    <a:pt x="792" y="124"/>
                    <a:pt x="1" y="306"/>
                    <a:pt x="1" y="306"/>
                  </a:cubicBezTo>
                  <a:cubicBezTo>
                    <a:pt x="1" y="306"/>
                    <a:pt x="680" y="1078"/>
                    <a:pt x="1299" y="1078"/>
                  </a:cubicBezTo>
                  <a:cubicBezTo>
                    <a:pt x="1344" y="1078"/>
                    <a:pt x="1390" y="1074"/>
                    <a:pt x="1434" y="1065"/>
                  </a:cubicBezTo>
                  <a:cubicBezTo>
                    <a:pt x="2084" y="935"/>
                    <a:pt x="3477" y="508"/>
                    <a:pt x="3477" y="508"/>
                  </a:cubicBezTo>
                  <a:cubicBezTo>
                    <a:pt x="3477" y="508"/>
                    <a:pt x="2739"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5121900" y="2523425"/>
              <a:ext cx="194520" cy="66265"/>
            </a:xfrm>
            <a:custGeom>
              <a:avLst/>
              <a:gdLst/>
              <a:ahLst/>
              <a:cxnLst/>
              <a:rect l="l" t="t" r="r" b="b"/>
              <a:pathLst>
                <a:path w="3367" h="1147" extrusionOk="0">
                  <a:moveTo>
                    <a:pt x="0" y="1"/>
                  </a:moveTo>
                  <a:lnTo>
                    <a:pt x="0" y="1"/>
                  </a:lnTo>
                  <a:cubicBezTo>
                    <a:pt x="694" y="1030"/>
                    <a:pt x="2328" y="1146"/>
                    <a:pt x="3033" y="1146"/>
                  </a:cubicBezTo>
                  <a:cubicBezTo>
                    <a:pt x="3239" y="1146"/>
                    <a:pt x="3366" y="1136"/>
                    <a:pt x="3366" y="1136"/>
                  </a:cubicBezTo>
                  <a:cubicBezTo>
                    <a:pt x="2952" y="504"/>
                    <a:pt x="1813" y="25"/>
                    <a:pt x="1239" y="25"/>
                  </a:cubicBezTo>
                  <a:cubicBezTo>
                    <a:pt x="1208" y="25"/>
                    <a:pt x="1179" y="26"/>
                    <a:pt x="1152" y="29"/>
                  </a:cubicBezTo>
                  <a:cubicBezTo>
                    <a:pt x="1018" y="43"/>
                    <a:pt x="878" y="48"/>
                    <a:pt x="745" y="48"/>
                  </a:cubicBezTo>
                  <a:cubicBezTo>
                    <a:pt x="346" y="48"/>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5060142" y="2445143"/>
              <a:ext cx="236232" cy="63261"/>
            </a:xfrm>
            <a:custGeom>
              <a:avLst/>
              <a:gdLst/>
              <a:ahLst/>
              <a:cxnLst/>
              <a:rect l="l" t="t" r="r" b="b"/>
              <a:pathLst>
                <a:path w="4089" h="1095" extrusionOk="0">
                  <a:moveTo>
                    <a:pt x="658" y="0"/>
                  </a:moveTo>
                  <a:cubicBezTo>
                    <a:pt x="255" y="0"/>
                    <a:pt x="0" y="26"/>
                    <a:pt x="0" y="26"/>
                  </a:cubicBezTo>
                  <a:lnTo>
                    <a:pt x="1208" y="764"/>
                  </a:lnTo>
                  <a:cubicBezTo>
                    <a:pt x="1614" y="1012"/>
                    <a:pt x="2073" y="1094"/>
                    <a:pt x="2504" y="1094"/>
                  </a:cubicBezTo>
                  <a:cubicBezTo>
                    <a:pt x="3352" y="1094"/>
                    <a:pt x="4088" y="774"/>
                    <a:pt x="4088" y="774"/>
                  </a:cubicBezTo>
                  <a:cubicBezTo>
                    <a:pt x="2943" y="109"/>
                    <a:pt x="1487"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4997054" y="2363049"/>
              <a:ext cx="277308" cy="77184"/>
            </a:xfrm>
            <a:custGeom>
              <a:avLst/>
              <a:gdLst/>
              <a:ahLst/>
              <a:cxnLst/>
              <a:rect l="l" t="t" r="r" b="b"/>
              <a:pathLst>
                <a:path w="4800" h="1336" extrusionOk="0">
                  <a:moveTo>
                    <a:pt x="1" y="0"/>
                  </a:moveTo>
                  <a:lnTo>
                    <a:pt x="1" y="0"/>
                  </a:lnTo>
                  <a:cubicBezTo>
                    <a:pt x="1" y="0"/>
                    <a:pt x="1451" y="1336"/>
                    <a:pt x="2478" y="1336"/>
                  </a:cubicBezTo>
                  <a:cubicBezTo>
                    <a:pt x="2489" y="1336"/>
                    <a:pt x="2500" y="1336"/>
                    <a:pt x="2510" y="1335"/>
                  </a:cubicBezTo>
                  <a:cubicBezTo>
                    <a:pt x="3539" y="1307"/>
                    <a:pt x="4800" y="376"/>
                    <a:pt x="4800" y="376"/>
                  </a:cubicBezTo>
                  <a:cubicBezTo>
                    <a:pt x="4675" y="169"/>
                    <a:pt x="4113" y="59"/>
                    <a:pt x="3572" y="59"/>
                  </a:cubicBezTo>
                  <a:cubicBezTo>
                    <a:pt x="3321" y="59"/>
                    <a:pt x="3075" y="82"/>
                    <a:pt x="2878" y="131"/>
                  </a:cubicBezTo>
                  <a:cubicBezTo>
                    <a:pt x="2746" y="164"/>
                    <a:pt x="2539" y="177"/>
                    <a:pt x="2296" y="177"/>
                  </a:cubicBezTo>
                  <a:cubicBezTo>
                    <a:pt x="1398" y="17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4962738" y="2262410"/>
              <a:ext cx="311856" cy="63954"/>
            </a:xfrm>
            <a:custGeom>
              <a:avLst/>
              <a:gdLst/>
              <a:ahLst/>
              <a:cxnLst/>
              <a:rect l="l" t="t" r="r" b="b"/>
              <a:pathLst>
                <a:path w="5398" h="1107" extrusionOk="0">
                  <a:moveTo>
                    <a:pt x="3699" y="1"/>
                  </a:moveTo>
                  <a:cubicBezTo>
                    <a:pt x="3343" y="1"/>
                    <a:pt x="3000" y="37"/>
                    <a:pt x="2712" y="37"/>
                  </a:cubicBezTo>
                  <a:cubicBezTo>
                    <a:pt x="2688" y="37"/>
                    <a:pt x="2664" y="37"/>
                    <a:pt x="2641" y="36"/>
                  </a:cubicBezTo>
                  <a:cubicBezTo>
                    <a:pt x="2622" y="36"/>
                    <a:pt x="2603" y="36"/>
                    <a:pt x="2583" y="36"/>
                  </a:cubicBezTo>
                  <a:cubicBezTo>
                    <a:pt x="1782" y="36"/>
                    <a:pt x="0" y="402"/>
                    <a:pt x="0" y="402"/>
                  </a:cubicBezTo>
                  <a:cubicBezTo>
                    <a:pt x="0" y="402"/>
                    <a:pt x="318" y="576"/>
                    <a:pt x="1254" y="885"/>
                  </a:cubicBezTo>
                  <a:cubicBezTo>
                    <a:pt x="1744" y="1047"/>
                    <a:pt x="2207" y="1106"/>
                    <a:pt x="2690" y="1106"/>
                  </a:cubicBezTo>
                  <a:cubicBezTo>
                    <a:pt x="3132" y="1106"/>
                    <a:pt x="3591" y="1057"/>
                    <a:pt x="4102" y="991"/>
                  </a:cubicBezTo>
                  <a:cubicBezTo>
                    <a:pt x="5175" y="854"/>
                    <a:pt x="5397" y="652"/>
                    <a:pt x="5397" y="652"/>
                  </a:cubicBezTo>
                  <a:cubicBezTo>
                    <a:pt x="4929" y="103"/>
                    <a:pt x="4296" y="1"/>
                    <a:pt x="3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4959444" y="2195048"/>
              <a:ext cx="263905" cy="65514"/>
            </a:xfrm>
            <a:custGeom>
              <a:avLst/>
              <a:gdLst/>
              <a:ahLst/>
              <a:cxnLst/>
              <a:rect l="l" t="t" r="r" b="b"/>
              <a:pathLst>
                <a:path w="4568" h="1134" extrusionOk="0">
                  <a:moveTo>
                    <a:pt x="1" y="1"/>
                  </a:moveTo>
                  <a:cubicBezTo>
                    <a:pt x="1" y="1"/>
                    <a:pt x="724" y="1134"/>
                    <a:pt x="2614" y="1134"/>
                  </a:cubicBezTo>
                  <a:cubicBezTo>
                    <a:pt x="3163" y="1134"/>
                    <a:pt x="3810" y="1038"/>
                    <a:pt x="4567" y="791"/>
                  </a:cubicBezTo>
                  <a:cubicBezTo>
                    <a:pt x="4567" y="791"/>
                    <a:pt x="3919" y="179"/>
                    <a:pt x="2801" y="179"/>
                  </a:cubicBezTo>
                  <a:cubicBezTo>
                    <a:pt x="2656" y="179"/>
                    <a:pt x="2503" y="190"/>
                    <a:pt x="2342" y="213"/>
                  </a:cubicBezTo>
                  <a:cubicBezTo>
                    <a:pt x="2068" y="253"/>
                    <a:pt x="1811" y="269"/>
                    <a:pt x="1575" y="269"/>
                  </a:cubicBezTo>
                  <a:cubicBezTo>
                    <a:pt x="610" y="269"/>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4940206" y="2152932"/>
              <a:ext cx="212834" cy="48298"/>
            </a:xfrm>
            <a:custGeom>
              <a:avLst/>
              <a:gdLst/>
              <a:ahLst/>
              <a:cxnLst/>
              <a:rect l="l" t="t" r="r" b="b"/>
              <a:pathLst>
                <a:path w="3684" h="836" extrusionOk="0">
                  <a:moveTo>
                    <a:pt x="1894" y="0"/>
                  </a:moveTo>
                  <a:cubicBezTo>
                    <a:pt x="1806" y="0"/>
                    <a:pt x="1720" y="2"/>
                    <a:pt x="1637" y="6"/>
                  </a:cubicBezTo>
                  <a:cubicBezTo>
                    <a:pt x="768" y="48"/>
                    <a:pt x="1" y="201"/>
                    <a:pt x="1" y="201"/>
                  </a:cubicBezTo>
                  <a:cubicBezTo>
                    <a:pt x="1" y="201"/>
                    <a:pt x="732" y="836"/>
                    <a:pt x="1808" y="836"/>
                  </a:cubicBezTo>
                  <a:cubicBezTo>
                    <a:pt x="2360" y="836"/>
                    <a:pt x="3002" y="668"/>
                    <a:pt x="3684" y="162"/>
                  </a:cubicBezTo>
                  <a:cubicBezTo>
                    <a:pt x="3684" y="162"/>
                    <a:pt x="2720" y="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5019990" y="1914101"/>
              <a:ext cx="136112" cy="181175"/>
            </a:xfrm>
            <a:custGeom>
              <a:avLst/>
              <a:gdLst/>
              <a:ahLst/>
              <a:cxnLst/>
              <a:rect l="l" t="t" r="r" b="b"/>
              <a:pathLst>
                <a:path w="2356" h="3136" extrusionOk="0">
                  <a:moveTo>
                    <a:pt x="314" y="0"/>
                  </a:moveTo>
                  <a:lnTo>
                    <a:pt x="314" y="0"/>
                  </a:lnTo>
                  <a:cubicBezTo>
                    <a:pt x="0" y="2060"/>
                    <a:pt x="1947" y="3135"/>
                    <a:pt x="1947" y="3135"/>
                  </a:cubicBezTo>
                  <a:cubicBezTo>
                    <a:pt x="2355" y="1769"/>
                    <a:pt x="314" y="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4923972" y="2067371"/>
              <a:ext cx="203186" cy="64243"/>
            </a:xfrm>
            <a:custGeom>
              <a:avLst/>
              <a:gdLst/>
              <a:ahLst/>
              <a:cxnLst/>
              <a:rect l="l" t="t" r="r" b="b"/>
              <a:pathLst>
                <a:path w="3517" h="1112" extrusionOk="0">
                  <a:moveTo>
                    <a:pt x="1725" y="1"/>
                  </a:moveTo>
                  <a:cubicBezTo>
                    <a:pt x="758" y="1"/>
                    <a:pt x="1" y="462"/>
                    <a:pt x="1" y="462"/>
                  </a:cubicBezTo>
                  <a:cubicBezTo>
                    <a:pt x="213" y="472"/>
                    <a:pt x="1317" y="900"/>
                    <a:pt x="2071" y="1079"/>
                  </a:cubicBezTo>
                  <a:cubicBezTo>
                    <a:pt x="2167" y="1102"/>
                    <a:pt x="2262" y="1112"/>
                    <a:pt x="2355" y="1112"/>
                  </a:cubicBezTo>
                  <a:cubicBezTo>
                    <a:pt x="2990" y="1112"/>
                    <a:pt x="3517" y="648"/>
                    <a:pt x="3517" y="648"/>
                  </a:cubicBezTo>
                  <a:cubicBezTo>
                    <a:pt x="2920" y="156"/>
                    <a:pt x="2287"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5316362" y="2589054"/>
              <a:ext cx="42463" cy="24958"/>
            </a:xfrm>
            <a:custGeom>
              <a:avLst/>
              <a:gdLst/>
              <a:ahLst/>
              <a:cxnLst/>
              <a:rect l="l" t="t" r="r" b="b"/>
              <a:pathLst>
                <a:path w="735" h="432" extrusionOk="0">
                  <a:moveTo>
                    <a:pt x="0" y="0"/>
                  </a:moveTo>
                  <a:lnTo>
                    <a:pt x="734" y="431"/>
                  </a:lnTo>
                  <a:cubicBezTo>
                    <a:pt x="532" y="2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5306252" y="2620136"/>
              <a:ext cx="51475" cy="6413"/>
            </a:xfrm>
            <a:custGeom>
              <a:avLst/>
              <a:gdLst/>
              <a:ahLst/>
              <a:cxnLst/>
              <a:rect l="l" t="t" r="r" b="b"/>
              <a:pathLst>
                <a:path w="891" h="111" extrusionOk="0">
                  <a:moveTo>
                    <a:pt x="891" y="1"/>
                  </a:moveTo>
                  <a:lnTo>
                    <a:pt x="0" y="97"/>
                  </a:lnTo>
                  <a:cubicBezTo>
                    <a:pt x="0" y="97"/>
                    <a:pt x="135" y="111"/>
                    <a:pt x="303" y="111"/>
                  </a:cubicBezTo>
                  <a:cubicBezTo>
                    <a:pt x="507" y="111"/>
                    <a:pt x="761" y="90"/>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5296315" y="2489859"/>
              <a:ext cx="58292" cy="12999"/>
            </a:xfrm>
            <a:custGeom>
              <a:avLst/>
              <a:gdLst/>
              <a:ahLst/>
              <a:cxnLst/>
              <a:rect l="l" t="t" r="r" b="b"/>
              <a:pathLst>
                <a:path w="1009" h="225" extrusionOk="0">
                  <a:moveTo>
                    <a:pt x="0" y="0"/>
                  </a:moveTo>
                  <a:lnTo>
                    <a:pt x="1009" y="225"/>
                  </a:lnTo>
                  <a:cubicBezTo>
                    <a:pt x="795" y="1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5274304" y="2379110"/>
              <a:ext cx="51649" cy="5662"/>
            </a:xfrm>
            <a:custGeom>
              <a:avLst/>
              <a:gdLst/>
              <a:ahLst/>
              <a:cxnLst/>
              <a:rect l="l" t="t" r="r" b="b"/>
              <a:pathLst>
                <a:path w="894" h="98" extrusionOk="0">
                  <a:moveTo>
                    <a:pt x="504" y="0"/>
                  </a:moveTo>
                  <a:cubicBezTo>
                    <a:pt x="324" y="0"/>
                    <a:pt x="123" y="21"/>
                    <a:pt x="1" y="98"/>
                  </a:cubicBezTo>
                  <a:lnTo>
                    <a:pt x="893" y="28"/>
                  </a:lnTo>
                  <a:cubicBezTo>
                    <a:pt x="893" y="28"/>
                    <a:pt x="712" y="0"/>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5274535" y="2300020"/>
              <a:ext cx="27038" cy="23109"/>
            </a:xfrm>
            <a:custGeom>
              <a:avLst/>
              <a:gdLst/>
              <a:ahLst/>
              <a:cxnLst/>
              <a:rect l="l" t="t" r="r" b="b"/>
              <a:pathLst>
                <a:path w="468" h="400" extrusionOk="0">
                  <a:moveTo>
                    <a:pt x="0" y="1"/>
                  </a:moveTo>
                  <a:lnTo>
                    <a:pt x="467" y="400"/>
                  </a:lnTo>
                  <a:cubicBezTo>
                    <a:pt x="202" y="5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5223291" y="2240745"/>
              <a:ext cx="46969" cy="24553"/>
            </a:xfrm>
            <a:custGeom>
              <a:avLst/>
              <a:gdLst/>
              <a:ahLst/>
              <a:cxnLst/>
              <a:rect l="l" t="t" r="r" b="b"/>
              <a:pathLst>
                <a:path w="813" h="425" extrusionOk="0">
                  <a:moveTo>
                    <a:pt x="0" y="0"/>
                  </a:moveTo>
                  <a:lnTo>
                    <a:pt x="813" y="424"/>
                  </a:lnTo>
                  <a:cubicBezTo>
                    <a:pt x="590" y="112"/>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5152982" y="2161020"/>
              <a:ext cx="59275" cy="16523"/>
            </a:xfrm>
            <a:custGeom>
              <a:avLst/>
              <a:gdLst/>
              <a:ahLst/>
              <a:cxnLst/>
              <a:rect l="l" t="t" r="r" b="b"/>
              <a:pathLst>
                <a:path w="1026" h="286" extrusionOk="0">
                  <a:moveTo>
                    <a:pt x="172" y="1"/>
                  </a:moveTo>
                  <a:cubicBezTo>
                    <a:pt x="59" y="1"/>
                    <a:pt x="1" y="22"/>
                    <a:pt x="1" y="22"/>
                  </a:cubicBezTo>
                  <a:lnTo>
                    <a:pt x="1026" y="285"/>
                  </a:lnTo>
                  <a:cubicBezTo>
                    <a:pt x="628" y="48"/>
                    <a:pt x="340"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5127100" y="2104750"/>
              <a:ext cx="29926" cy="11497"/>
            </a:xfrm>
            <a:custGeom>
              <a:avLst/>
              <a:gdLst/>
              <a:ahLst/>
              <a:cxnLst/>
              <a:rect l="l" t="t" r="r" b="b"/>
              <a:pathLst>
                <a:path w="518" h="199" extrusionOk="0">
                  <a:moveTo>
                    <a:pt x="1" y="1"/>
                  </a:moveTo>
                  <a:lnTo>
                    <a:pt x="518" y="198"/>
                  </a:lnTo>
                  <a:cubicBezTo>
                    <a:pt x="215" y="3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2" name="Google Shape;1232;p38"/>
          <p:cNvSpPr/>
          <p:nvPr/>
        </p:nvSpPr>
        <p:spPr>
          <a:xfrm rot="-2001509">
            <a:off x="-296645" y="3635087"/>
            <a:ext cx="976947" cy="2194637"/>
          </a:xfrm>
          <a:custGeom>
            <a:avLst/>
            <a:gdLst/>
            <a:ahLst/>
            <a:cxnLst/>
            <a:rect l="l" t="t" r="r" b="b"/>
            <a:pathLst>
              <a:path w="5547" h="14161" extrusionOk="0">
                <a:moveTo>
                  <a:pt x="2095" y="1"/>
                </a:moveTo>
                <a:cubicBezTo>
                  <a:pt x="1659" y="1"/>
                  <a:pt x="1262" y="129"/>
                  <a:pt x="984" y="452"/>
                </a:cubicBezTo>
                <a:cubicBezTo>
                  <a:pt x="648" y="845"/>
                  <a:pt x="550" y="1382"/>
                  <a:pt x="475" y="1892"/>
                </a:cubicBezTo>
                <a:cubicBezTo>
                  <a:pt x="77" y="4632"/>
                  <a:pt x="0" y="7419"/>
                  <a:pt x="248" y="10177"/>
                </a:cubicBezTo>
                <a:cubicBezTo>
                  <a:pt x="337" y="11178"/>
                  <a:pt x="474" y="12194"/>
                  <a:pt x="893" y="13109"/>
                </a:cubicBezTo>
                <a:cubicBezTo>
                  <a:pt x="1119" y="13603"/>
                  <a:pt x="1500" y="14107"/>
                  <a:pt x="2042" y="14157"/>
                </a:cubicBezTo>
                <a:cubicBezTo>
                  <a:pt x="2069" y="14160"/>
                  <a:pt x="2097" y="14161"/>
                  <a:pt x="2124" y="14161"/>
                </a:cubicBezTo>
                <a:cubicBezTo>
                  <a:pt x="2465" y="14161"/>
                  <a:pt x="2791" y="13975"/>
                  <a:pt x="3037" y="13735"/>
                </a:cubicBezTo>
                <a:cubicBezTo>
                  <a:pt x="3722" y="13066"/>
                  <a:pt x="3895" y="12032"/>
                  <a:pt x="3882" y="11075"/>
                </a:cubicBezTo>
                <a:cubicBezTo>
                  <a:pt x="3869" y="10119"/>
                  <a:pt x="3710" y="9153"/>
                  <a:pt x="3881" y="8212"/>
                </a:cubicBezTo>
                <a:cubicBezTo>
                  <a:pt x="4184" y="6549"/>
                  <a:pt x="5487" y="5138"/>
                  <a:pt x="5527" y="3447"/>
                </a:cubicBezTo>
                <a:cubicBezTo>
                  <a:pt x="5547" y="2579"/>
                  <a:pt x="5205" y="1706"/>
                  <a:pt x="4600" y="1082"/>
                </a:cubicBezTo>
                <a:cubicBezTo>
                  <a:pt x="4106" y="573"/>
                  <a:pt x="3015" y="1"/>
                  <a:pt x="209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rot="-3453444">
            <a:off x="7958186" y="4092674"/>
            <a:ext cx="2408991" cy="1364381"/>
          </a:xfrm>
          <a:custGeom>
            <a:avLst/>
            <a:gdLst/>
            <a:ahLst/>
            <a:cxnLst/>
            <a:rect l="l" t="t" r="r" b="b"/>
            <a:pathLst>
              <a:path w="15954" h="9036" extrusionOk="0">
                <a:moveTo>
                  <a:pt x="5152" y="1"/>
                </a:moveTo>
                <a:cubicBezTo>
                  <a:pt x="3898" y="1"/>
                  <a:pt x="2654" y="431"/>
                  <a:pt x="1641" y="1170"/>
                </a:cubicBezTo>
                <a:cubicBezTo>
                  <a:pt x="751" y="1819"/>
                  <a:pt x="0" y="2795"/>
                  <a:pt x="1" y="3896"/>
                </a:cubicBezTo>
                <a:cubicBezTo>
                  <a:pt x="3" y="4893"/>
                  <a:pt x="849" y="5889"/>
                  <a:pt x="1807" y="5889"/>
                </a:cubicBezTo>
                <a:cubicBezTo>
                  <a:pt x="1906" y="5889"/>
                  <a:pt x="2007" y="5878"/>
                  <a:pt x="2109" y="5855"/>
                </a:cubicBezTo>
                <a:cubicBezTo>
                  <a:pt x="2614" y="5741"/>
                  <a:pt x="3025" y="5375"/>
                  <a:pt x="3513" y="5198"/>
                </a:cubicBezTo>
                <a:cubicBezTo>
                  <a:pt x="3718" y="5123"/>
                  <a:pt x="3935" y="5087"/>
                  <a:pt x="4152" y="5087"/>
                </a:cubicBezTo>
                <a:cubicBezTo>
                  <a:pt x="4808" y="5087"/>
                  <a:pt x="5468" y="5411"/>
                  <a:pt x="5833" y="5960"/>
                </a:cubicBezTo>
                <a:cubicBezTo>
                  <a:pt x="6348" y="6733"/>
                  <a:pt x="6314" y="7846"/>
                  <a:pt x="7028" y="8438"/>
                </a:cubicBezTo>
                <a:cubicBezTo>
                  <a:pt x="7299" y="8662"/>
                  <a:pt x="7642" y="8775"/>
                  <a:pt x="7983" y="8858"/>
                </a:cubicBezTo>
                <a:cubicBezTo>
                  <a:pt x="8485" y="8979"/>
                  <a:pt x="8987" y="9036"/>
                  <a:pt x="9484" y="9036"/>
                </a:cubicBezTo>
                <a:cubicBezTo>
                  <a:pt x="10937" y="9036"/>
                  <a:pt x="12353" y="8553"/>
                  <a:pt x="13621" y="7788"/>
                </a:cubicBezTo>
                <a:cubicBezTo>
                  <a:pt x="15043" y="6929"/>
                  <a:pt x="15240" y="4844"/>
                  <a:pt x="15640" y="3359"/>
                </a:cubicBezTo>
                <a:cubicBezTo>
                  <a:pt x="15811" y="2722"/>
                  <a:pt x="15954" y="1980"/>
                  <a:pt x="15557" y="1455"/>
                </a:cubicBezTo>
                <a:cubicBezTo>
                  <a:pt x="15270" y="1076"/>
                  <a:pt x="14774" y="926"/>
                  <a:pt x="14293" y="926"/>
                </a:cubicBezTo>
                <a:cubicBezTo>
                  <a:pt x="14229" y="926"/>
                  <a:pt x="14165" y="929"/>
                  <a:pt x="14102" y="934"/>
                </a:cubicBezTo>
                <a:cubicBezTo>
                  <a:pt x="13566" y="978"/>
                  <a:pt x="13053" y="1167"/>
                  <a:pt x="12524" y="1260"/>
                </a:cubicBezTo>
                <a:cubicBezTo>
                  <a:pt x="12243" y="1309"/>
                  <a:pt x="11964" y="1331"/>
                  <a:pt x="11685" y="1331"/>
                </a:cubicBezTo>
                <a:cubicBezTo>
                  <a:pt x="9516" y="1331"/>
                  <a:pt x="7399" y="14"/>
                  <a:pt x="5182" y="1"/>
                </a:cubicBezTo>
                <a:cubicBezTo>
                  <a:pt x="5172" y="1"/>
                  <a:pt x="5162" y="1"/>
                  <a:pt x="5152" y="1"/>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4" name="Google Shape;1234;p38"/>
          <p:cNvGrpSpPr/>
          <p:nvPr/>
        </p:nvGrpSpPr>
        <p:grpSpPr>
          <a:xfrm rot="3259513">
            <a:off x="413943" y="328169"/>
            <a:ext cx="389790" cy="413630"/>
            <a:chOff x="5065775" y="2755100"/>
            <a:chExt cx="128800" cy="136675"/>
          </a:xfrm>
        </p:grpSpPr>
        <p:sp>
          <p:nvSpPr>
            <p:cNvPr id="1235" name="Google Shape;1235;p38"/>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8"/>
          <p:cNvGrpSpPr/>
          <p:nvPr/>
        </p:nvGrpSpPr>
        <p:grpSpPr>
          <a:xfrm>
            <a:off x="8428796" y="2402911"/>
            <a:ext cx="411628" cy="337679"/>
            <a:chOff x="8317046" y="2475774"/>
            <a:chExt cx="411628" cy="337679"/>
          </a:xfrm>
        </p:grpSpPr>
        <p:sp>
          <p:nvSpPr>
            <p:cNvPr id="1242" name="Google Shape;1242;p38"/>
            <p:cNvSpPr/>
            <p:nvPr/>
          </p:nvSpPr>
          <p:spPr>
            <a:xfrm>
              <a:off x="8317046" y="2659316"/>
              <a:ext cx="80304" cy="62279"/>
            </a:xfrm>
            <a:custGeom>
              <a:avLst/>
              <a:gdLst/>
              <a:ahLst/>
              <a:cxnLst/>
              <a:rect l="l" t="t" r="r" b="b"/>
              <a:pathLst>
                <a:path w="1390" h="1078" extrusionOk="0">
                  <a:moveTo>
                    <a:pt x="695" y="0"/>
                  </a:moveTo>
                  <a:cubicBezTo>
                    <a:pt x="2" y="0"/>
                    <a:pt x="1" y="1078"/>
                    <a:pt x="695" y="1078"/>
                  </a:cubicBezTo>
                  <a:cubicBezTo>
                    <a:pt x="1388" y="1078"/>
                    <a:pt x="1390" y="0"/>
                    <a:pt x="695"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8398562" y="2475774"/>
              <a:ext cx="95036" cy="73775"/>
            </a:xfrm>
            <a:custGeom>
              <a:avLst/>
              <a:gdLst/>
              <a:ahLst/>
              <a:cxnLst/>
              <a:rect l="l" t="t" r="r" b="b"/>
              <a:pathLst>
                <a:path w="1645" h="1277" extrusionOk="0">
                  <a:moveTo>
                    <a:pt x="822" y="1"/>
                  </a:moveTo>
                  <a:cubicBezTo>
                    <a:pt x="2" y="1"/>
                    <a:pt x="1" y="1276"/>
                    <a:pt x="822" y="1276"/>
                  </a:cubicBezTo>
                  <a:cubicBezTo>
                    <a:pt x="1644" y="1276"/>
                    <a:pt x="1645" y="1"/>
                    <a:pt x="822"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8422018" y="2585541"/>
              <a:ext cx="126406" cy="127851"/>
            </a:xfrm>
            <a:custGeom>
              <a:avLst/>
              <a:gdLst/>
              <a:ahLst/>
              <a:cxnLst/>
              <a:rect l="l" t="t" r="r" b="b"/>
              <a:pathLst>
                <a:path w="2188" h="2213" extrusionOk="0">
                  <a:moveTo>
                    <a:pt x="846" y="2096"/>
                  </a:moveTo>
                  <a:lnTo>
                    <a:pt x="846" y="2096"/>
                  </a:lnTo>
                  <a:cubicBezTo>
                    <a:pt x="847" y="2096"/>
                    <a:pt x="848" y="2097"/>
                    <a:pt x="849" y="2097"/>
                  </a:cubicBezTo>
                  <a:cubicBezTo>
                    <a:pt x="848" y="2097"/>
                    <a:pt x="847" y="2096"/>
                    <a:pt x="846" y="2096"/>
                  </a:cubicBezTo>
                  <a:close/>
                  <a:moveTo>
                    <a:pt x="1085" y="1"/>
                  </a:moveTo>
                  <a:cubicBezTo>
                    <a:pt x="984" y="1"/>
                    <a:pt x="883" y="14"/>
                    <a:pt x="787" y="40"/>
                  </a:cubicBezTo>
                  <a:cubicBezTo>
                    <a:pt x="690" y="66"/>
                    <a:pt x="601" y="114"/>
                    <a:pt x="510" y="155"/>
                  </a:cubicBezTo>
                  <a:cubicBezTo>
                    <a:pt x="355" y="246"/>
                    <a:pt x="233" y="369"/>
                    <a:pt x="141" y="524"/>
                  </a:cubicBezTo>
                  <a:cubicBezTo>
                    <a:pt x="48" y="684"/>
                    <a:pt x="2" y="857"/>
                    <a:pt x="1" y="1043"/>
                  </a:cubicBezTo>
                  <a:cubicBezTo>
                    <a:pt x="2" y="1228"/>
                    <a:pt x="48" y="1401"/>
                    <a:pt x="141" y="1562"/>
                  </a:cubicBezTo>
                  <a:cubicBezTo>
                    <a:pt x="190" y="1643"/>
                    <a:pt x="246" y="1716"/>
                    <a:pt x="312" y="1780"/>
                  </a:cubicBezTo>
                  <a:lnTo>
                    <a:pt x="312" y="1780"/>
                  </a:lnTo>
                  <a:cubicBezTo>
                    <a:pt x="321" y="1790"/>
                    <a:pt x="330" y="1800"/>
                    <a:pt x="339" y="1810"/>
                  </a:cubicBezTo>
                  <a:cubicBezTo>
                    <a:pt x="393" y="1864"/>
                    <a:pt x="451" y="1911"/>
                    <a:pt x="514" y="1951"/>
                  </a:cubicBezTo>
                  <a:lnTo>
                    <a:pt x="514" y="1951"/>
                  </a:lnTo>
                  <a:cubicBezTo>
                    <a:pt x="565" y="1999"/>
                    <a:pt x="622" y="2041"/>
                    <a:pt x="684" y="2077"/>
                  </a:cubicBezTo>
                  <a:cubicBezTo>
                    <a:pt x="838" y="2166"/>
                    <a:pt x="1005" y="2212"/>
                    <a:pt x="1183" y="2212"/>
                  </a:cubicBezTo>
                  <a:cubicBezTo>
                    <a:pt x="1524" y="2212"/>
                    <a:pt x="1867" y="2026"/>
                    <a:pt x="2035" y="1723"/>
                  </a:cubicBezTo>
                  <a:cubicBezTo>
                    <a:pt x="2132" y="1548"/>
                    <a:pt x="2188" y="1354"/>
                    <a:pt x="2184" y="1152"/>
                  </a:cubicBezTo>
                  <a:cubicBezTo>
                    <a:pt x="2180" y="947"/>
                    <a:pt x="2151" y="855"/>
                    <a:pt x="2080" y="688"/>
                  </a:cubicBezTo>
                  <a:cubicBezTo>
                    <a:pt x="2057" y="631"/>
                    <a:pt x="2041" y="582"/>
                    <a:pt x="2011" y="532"/>
                  </a:cubicBezTo>
                  <a:cubicBezTo>
                    <a:pt x="1868" y="294"/>
                    <a:pt x="1640" y="113"/>
                    <a:pt x="1370" y="38"/>
                  </a:cubicBezTo>
                  <a:cubicBezTo>
                    <a:pt x="1277" y="13"/>
                    <a:pt x="1181" y="1"/>
                    <a:pt x="1085"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8583318" y="2768910"/>
              <a:ext cx="57368" cy="44543"/>
            </a:xfrm>
            <a:custGeom>
              <a:avLst/>
              <a:gdLst/>
              <a:ahLst/>
              <a:cxnLst/>
              <a:rect l="l" t="t" r="r" b="b"/>
              <a:pathLst>
                <a:path w="993" h="771" extrusionOk="0">
                  <a:moveTo>
                    <a:pt x="497" y="1"/>
                  </a:moveTo>
                  <a:cubicBezTo>
                    <a:pt x="2" y="1"/>
                    <a:pt x="1" y="771"/>
                    <a:pt x="497" y="771"/>
                  </a:cubicBezTo>
                  <a:cubicBezTo>
                    <a:pt x="992" y="771"/>
                    <a:pt x="993" y="1"/>
                    <a:pt x="497"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8590193" y="2595247"/>
              <a:ext cx="138481" cy="107457"/>
            </a:xfrm>
            <a:custGeom>
              <a:avLst/>
              <a:gdLst/>
              <a:ahLst/>
              <a:cxnLst/>
              <a:rect l="l" t="t" r="r" b="b"/>
              <a:pathLst>
                <a:path w="2397" h="1860" extrusionOk="0">
                  <a:moveTo>
                    <a:pt x="1199" y="0"/>
                  </a:moveTo>
                  <a:cubicBezTo>
                    <a:pt x="2" y="0"/>
                    <a:pt x="1" y="1859"/>
                    <a:pt x="1199" y="1859"/>
                  </a:cubicBezTo>
                  <a:cubicBezTo>
                    <a:pt x="2395" y="1859"/>
                    <a:pt x="2397" y="0"/>
                    <a:pt x="1199"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8"/>
          <p:cNvGrpSpPr/>
          <p:nvPr/>
        </p:nvGrpSpPr>
        <p:grpSpPr>
          <a:xfrm rot="-10179084">
            <a:off x="5749010" y="577891"/>
            <a:ext cx="501872" cy="264659"/>
            <a:chOff x="4559475" y="3797625"/>
            <a:chExt cx="114250" cy="60250"/>
          </a:xfrm>
        </p:grpSpPr>
        <p:sp>
          <p:nvSpPr>
            <p:cNvPr id="1248" name="Google Shape;1248;p38"/>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38"/>
          <p:cNvSpPr txBox="1">
            <a:spLocks noGrp="1"/>
          </p:cNvSpPr>
          <p:nvPr>
            <p:ph type="title" hasCustomPrompt="1"/>
          </p:nvPr>
        </p:nvSpPr>
        <p:spPr>
          <a:xfrm>
            <a:off x="715204" y="1576735"/>
            <a:ext cx="7713600" cy="13566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9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2" name="Google Shape;1252;p38"/>
          <p:cNvSpPr txBox="1">
            <a:spLocks noGrp="1"/>
          </p:cNvSpPr>
          <p:nvPr>
            <p:ph type="body" idx="1"/>
          </p:nvPr>
        </p:nvSpPr>
        <p:spPr>
          <a:xfrm>
            <a:off x="715200" y="2949065"/>
            <a:ext cx="5263200" cy="6177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800">
                <a:solidFill>
                  <a:schemeClr val="dk1"/>
                </a:solidFill>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7">
  <p:cSld name="CUSTOM_9_1_1_2_1">
    <p:spTree>
      <p:nvGrpSpPr>
        <p:cNvPr id="1" name="Shape 1450"/>
        <p:cNvGrpSpPr/>
        <p:nvPr/>
      </p:nvGrpSpPr>
      <p:grpSpPr>
        <a:xfrm>
          <a:off x="0" y="0"/>
          <a:ext cx="0" cy="0"/>
          <a:chOff x="0" y="0"/>
          <a:chExt cx="0" cy="0"/>
        </a:xfrm>
      </p:grpSpPr>
      <p:sp>
        <p:nvSpPr>
          <p:cNvPr id="1451" name="Google Shape;1451;p49"/>
          <p:cNvSpPr/>
          <p:nvPr/>
        </p:nvSpPr>
        <p:spPr>
          <a:xfrm rot="-5400000">
            <a:off x="6631961" y="-1652796"/>
            <a:ext cx="2071283" cy="4248106"/>
          </a:xfrm>
          <a:custGeom>
            <a:avLst/>
            <a:gdLst/>
            <a:ahLst/>
            <a:cxnLst/>
            <a:rect l="l" t="t" r="r" b="b"/>
            <a:pathLst>
              <a:path w="17213" h="16902" extrusionOk="0">
                <a:moveTo>
                  <a:pt x="17213" y="0"/>
                </a:moveTo>
                <a:cubicBezTo>
                  <a:pt x="14950" y="157"/>
                  <a:pt x="12676" y="387"/>
                  <a:pt x="10536" y="1079"/>
                </a:cubicBezTo>
                <a:cubicBezTo>
                  <a:pt x="10168" y="1197"/>
                  <a:pt x="9803" y="1330"/>
                  <a:pt x="9443" y="1479"/>
                </a:cubicBezTo>
                <a:cubicBezTo>
                  <a:pt x="8751" y="1763"/>
                  <a:pt x="7970" y="2305"/>
                  <a:pt x="8081" y="3044"/>
                </a:cubicBezTo>
                <a:cubicBezTo>
                  <a:pt x="8142" y="3450"/>
                  <a:pt x="8468" y="3762"/>
                  <a:pt x="8805" y="3996"/>
                </a:cubicBezTo>
                <a:cubicBezTo>
                  <a:pt x="9299" y="4338"/>
                  <a:pt x="11714" y="4604"/>
                  <a:pt x="10695" y="5576"/>
                </a:cubicBezTo>
                <a:cubicBezTo>
                  <a:pt x="10451" y="5809"/>
                  <a:pt x="10105" y="5892"/>
                  <a:pt x="9775" y="5966"/>
                </a:cubicBezTo>
                <a:cubicBezTo>
                  <a:pt x="7321" y="6513"/>
                  <a:pt x="4883" y="6966"/>
                  <a:pt x="2473" y="7749"/>
                </a:cubicBezTo>
                <a:cubicBezTo>
                  <a:pt x="2031" y="7893"/>
                  <a:pt x="1572" y="8053"/>
                  <a:pt x="1248" y="8387"/>
                </a:cubicBezTo>
                <a:cubicBezTo>
                  <a:pt x="1" y="9662"/>
                  <a:pt x="1838" y="10195"/>
                  <a:pt x="2793" y="10232"/>
                </a:cubicBezTo>
                <a:cubicBezTo>
                  <a:pt x="4462" y="10296"/>
                  <a:pt x="6131" y="10360"/>
                  <a:pt x="7800" y="10424"/>
                </a:cubicBezTo>
                <a:cubicBezTo>
                  <a:pt x="8515" y="10452"/>
                  <a:pt x="9489" y="10786"/>
                  <a:pt x="9339" y="11485"/>
                </a:cubicBezTo>
                <a:cubicBezTo>
                  <a:pt x="9286" y="11734"/>
                  <a:pt x="9084" y="11926"/>
                  <a:pt x="8870" y="12064"/>
                </a:cubicBezTo>
                <a:cubicBezTo>
                  <a:pt x="8186" y="12507"/>
                  <a:pt x="7325" y="12568"/>
                  <a:pt x="6584" y="12906"/>
                </a:cubicBezTo>
                <a:cubicBezTo>
                  <a:pt x="5844" y="13244"/>
                  <a:pt x="5192" y="14115"/>
                  <a:pt x="5575" y="14835"/>
                </a:cubicBezTo>
                <a:cubicBezTo>
                  <a:pt x="5714" y="15094"/>
                  <a:pt x="5960" y="15276"/>
                  <a:pt x="6206" y="15437"/>
                </a:cubicBezTo>
                <a:cubicBezTo>
                  <a:pt x="7215" y="16097"/>
                  <a:pt x="8340" y="16550"/>
                  <a:pt x="9496" y="16902"/>
                </a:cubicBezTo>
                <a:lnTo>
                  <a:pt x="17213" y="16902"/>
                </a:lnTo>
                <a:lnTo>
                  <a:pt x="17213" y="0"/>
                </a:ln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2" name="Google Shape;1452;p49"/>
          <p:cNvGrpSpPr/>
          <p:nvPr/>
        </p:nvGrpSpPr>
        <p:grpSpPr>
          <a:xfrm>
            <a:off x="8437846" y="868349"/>
            <a:ext cx="411628" cy="337679"/>
            <a:chOff x="8317046" y="2475774"/>
            <a:chExt cx="411628" cy="337679"/>
          </a:xfrm>
        </p:grpSpPr>
        <p:sp>
          <p:nvSpPr>
            <p:cNvPr id="1453" name="Google Shape;1453;p49"/>
            <p:cNvSpPr/>
            <p:nvPr/>
          </p:nvSpPr>
          <p:spPr>
            <a:xfrm>
              <a:off x="8317046" y="2659316"/>
              <a:ext cx="80304" cy="62279"/>
            </a:xfrm>
            <a:custGeom>
              <a:avLst/>
              <a:gdLst/>
              <a:ahLst/>
              <a:cxnLst/>
              <a:rect l="l" t="t" r="r" b="b"/>
              <a:pathLst>
                <a:path w="1390" h="1078" extrusionOk="0">
                  <a:moveTo>
                    <a:pt x="695" y="0"/>
                  </a:moveTo>
                  <a:cubicBezTo>
                    <a:pt x="2" y="0"/>
                    <a:pt x="1" y="1078"/>
                    <a:pt x="695" y="1078"/>
                  </a:cubicBezTo>
                  <a:cubicBezTo>
                    <a:pt x="1388" y="1078"/>
                    <a:pt x="1390" y="0"/>
                    <a:pt x="695"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9"/>
            <p:cNvSpPr/>
            <p:nvPr/>
          </p:nvSpPr>
          <p:spPr>
            <a:xfrm>
              <a:off x="8398562" y="2475774"/>
              <a:ext cx="95036" cy="73775"/>
            </a:xfrm>
            <a:custGeom>
              <a:avLst/>
              <a:gdLst/>
              <a:ahLst/>
              <a:cxnLst/>
              <a:rect l="l" t="t" r="r" b="b"/>
              <a:pathLst>
                <a:path w="1645" h="1277" extrusionOk="0">
                  <a:moveTo>
                    <a:pt x="822" y="1"/>
                  </a:moveTo>
                  <a:cubicBezTo>
                    <a:pt x="2" y="1"/>
                    <a:pt x="1" y="1276"/>
                    <a:pt x="822" y="1276"/>
                  </a:cubicBezTo>
                  <a:cubicBezTo>
                    <a:pt x="1644" y="1276"/>
                    <a:pt x="1645" y="1"/>
                    <a:pt x="822"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9"/>
            <p:cNvSpPr/>
            <p:nvPr/>
          </p:nvSpPr>
          <p:spPr>
            <a:xfrm>
              <a:off x="8422018" y="2585541"/>
              <a:ext cx="126406" cy="127851"/>
            </a:xfrm>
            <a:custGeom>
              <a:avLst/>
              <a:gdLst/>
              <a:ahLst/>
              <a:cxnLst/>
              <a:rect l="l" t="t" r="r" b="b"/>
              <a:pathLst>
                <a:path w="2188" h="2213" extrusionOk="0">
                  <a:moveTo>
                    <a:pt x="846" y="2096"/>
                  </a:moveTo>
                  <a:lnTo>
                    <a:pt x="846" y="2096"/>
                  </a:lnTo>
                  <a:cubicBezTo>
                    <a:pt x="847" y="2096"/>
                    <a:pt x="848" y="2097"/>
                    <a:pt x="849" y="2097"/>
                  </a:cubicBezTo>
                  <a:cubicBezTo>
                    <a:pt x="848" y="2097"/>
                    <a:pt x="847" y="2096"/>
                    <a:pt x="846" y="2096"/>
                  </a:cubicBezTo>
                  <a:close/>
                  <a:moveTo>
                    <a:pt x="1085" y="1"/>
                  </a:moveTo>
                  <a:cubicBezTo>
                    <a:pt x="984" y="1"/>
                    <a:pt x="883" y="14"/>
                    <a:pt x="787" y="40"/>
                  </a:cubicBezTo>
                  <a:cubicBezTo>
                    <a:pt x="690" y="66"/>
                    <a:pt x="601" y="114"/>
                    <a:pt x="510" y="155"/>
                  </a:cubicBezTo>
                  <a:cubicBezTo>
                    <a:pt x="355" y="246"/>
                    <a:pt x="233" y="369"/>
                    <a:pt x="141" y="524"/>
                  </a:cubicBezTo>
                  <a:cubicBezTo>
                    <a:pt x="48" y="684"/>
                    <a:pt x="2" y="857"/>
                    <a:pt x="1" y="1043"/>
                  </a:cubicBezTo>
                  <a:cubicBezTo>
                    <a:pt x="2" y="1228"/>
                    <a:pt x="48" y="1401"/>
                    <a:pt x="141" y="1562"/>
                  </a:cubicBezTo>
                  <a:cubicBezTo>
                    <a:pt x="190" y="1643"/>
                    <a:pt x="246" y="1716"/>
                    <a:pt x="312" y="1780"/>
                  </a:cubicBezTo>
                  <a:lnTo>
                    <a:pt x="312" y="1780"/>
                  </a:lnTo>
                  <a:cubicBezTo>
                    <a:pt x="321" y="1790"/>
                    <a:pt x="330" y="1800"/>
                    <a:pt x="339" y="1810"/>
                  </a:cubicBezTo>
                  <a:cubicBezTo>
                    <a:pt x="393" y="1864"/>
                    <a:pt x="451" y="1911"/>
                    <a:pt x="514" y="1951"/>
                  </a:cubicBezTo>
                  <a:lnTo>
                    <a:pt x="514" y="1951"/>
                  </a:lnTo>
                  <a:cubicBezTo>
                    <a:pt x="565" y="1999"/>
                    <a:pt x="622" y="2041"/>
                    <a:pt x="684" y="2077"/>
                  </a:cubicBezTo>
                  <a:cubicBezTo>
                    <a:pt x="838" y="2166"/>
                    <a:pt x="1005" y="2212"/>
                    <a:pt x="1183" y="2212"/>
                  </a:cubicBezTo>
                  <a:cubicBezTo>
                    <a:pt x="1524" y="2212"/>
                    <a:pt x="1867" y="2026"/>
                    <a:pt x="2035" y="1723"/>
                  </a:cubicBezTo>
                  <a:cubicBezTo>
                    <a:pt x="2132" y="1548"/>
                    <a:pt x="2188" y="1354"/>
                    <a:pt x="2184" y="1152"/>
                  </a:cubicBezTo>
                  <a:cubicBezTo>
                    <a:pt x="2180" y="947"/>
                    <a:pt x="2151" y="855"/>
                    <a:pt x="2080" y="688"/>
                  </a:cubicBezTo>
                  <a:cubicBezTo>
                    <a:pt x="2057" y="631"/>
                    <a:pt x="2041" y="582"/>
                    <a:pt x="2011" y="532"/>
                  </a:cubicBezTo>
                  <a:cubicBezTo>
                    <a:pt x="1868" y="294"/>
                    <a:pt x="1640" y="113"/>
                    <a:pt x="1370" y="38"/>
                  </a:cubicBezTo>
                  <a:cubicBezTo>
                    <a:pt x="1277" y="13"/>
                    <a:pt x="1181" y="1"/>
                    <a:pt x="1085"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9"/>
            <p:cNvSpPr/>
            <p:nvPr/>
          </p:nvSpPr>
          <p:spPr>
            <a:xfrm>
              <a:off x="8583318" y="2768910"/>
              <a:ext cx="57368" cy="44543"/>
            </a:xfrm>
            <a:custGeom>
              <a:avLst/>
              <a:gdLst/>
              <a:ahLst/>
              <a:cxnLst/>
              <a:rect l="l" t="t" r="r" b="b"/>
              <a:pathLst>
                <a:path w="993" h="771" extrusionOk="0">
                  <a:moveTo>
                    <a:pt x="497" y="1"/>
                  </a:moveTo>
                  <a:cubicBezTo>
                    <a:pt x="2" y="1"/>
                    <a:pt x="1" y="771"/>
                    <a:pt x="497" y="771"/>
                  </a:cubicBezTo>
                  <a:cubicBezTo>
                    <a:pt x="992" y="771"/>
                    <a:pt x="993" y="1"/>
                    <a:pt x="497"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9"/>
            <p:cNvSpPr/>
            <p:nvPr/>
          </p:nvSpPr>
          <p:spPr>
            <a:xfrm>
              <a:off x="8590193" y="2595247"/>
              <a:ext cx="138481" cy="107457"/>
            </a:xfrm>
            <a:custGeom>
              <a:avLst/>
              <a:gdLst/>
              <a:ahLst/>
              <a:cxnLst/>
              <a:rect l="l" t="t" r="r" b="b"/>
              <a:pathLst>
                <a:path w="2397" h="1860" extrusionOk="0">
                  <a:moveTo>
                    <a:pt x="1199" y="0"/>
                  </a:moveTo>
                  <a:cubicBezTo>
                    <a:pt x="2" y="0"/>
                    <a:pt x="1" y="1859"/>
                    <a:pt x="1199" y="1859"/>
                  </a:cubicBezTo>
                  <a:cubicBezTo>
                    <a:pt x="2395" y="1859"/>
                    <a:pt x="2397" y="0"/>
                    <a:pt x="1199"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49"/>
          <p:cNvSpPr/>
          <p:nvPr/>
        </p:nvSpPr>
        <p:spPr>
          <a:xfrm rot="8872482" flipH="1">
            <a:off x="-1531591" y="-1117481"/>
            <a:ext cx="4226936" cy="2691363"/>
          </a:xfrm>
          <a:custGeom>
            <a:avLst/>
            <a:gdLst/>
            <a:ahLst/>
            <a:cxnLst/>
            <a:rect l="l" t="t" r="r" b="b"/>
            <a:pathLst>
              <a:path w="18776" h="11955" extrusionOk="0">
                <a:moveTo>
                  <a:pt x="17409" y="1"/>
                </a:moveTo>
                <a:cubicBezTo>
                  <a:pt x="16964" y="1"/>
                  <a:pt x="16507" y="205"/>
                  <a:pt x="16091" y="399"/>
                </a:cubicBezTo>
                <a:cubicBezTo>
                  <a:pt x="13843" y="1451"/>
                  <a:pt x="11432" y="2314"/>
                  <a:pt x="8925" y="2421"/>
                </a:cubicBezTo>
                <a:cubicBezTo>
                  <a:pt x="7170" y="2495"/>
                  <a:pt x="5446" y="2326"/>
                  <a:pt x="3798" y="3085"/>
                </a:cubicBezTo>
                <a:cubicBezTo>
                  <a:pt x="1" y="4834"/>
                  <a:pt x="637" y="11557"/>
                  <a:pt x="5074" y="11941"/>
                </a:cubicBezTo>
                <a:cubicBezTo>
                  <a:pt x="5179" y="11950"/>
                  <a:pt x="5284" y="11954"/>
                  <a:pt x="5389" y="11954"/>
                </a:cubicBezTo>
                <a:cubicBezTo>
                  <a:pt x="6176" y="11954"/>
                  <a:pt x="6964" y="11704"/>
                  <a:pt x="7601" y="11246"/>
                </a:cubicBezTo>
                <a:cubicBezTo>
                  <a:pt x="8304" y="10739"/>
                  <a:pt x="8803" y="10011"/>
                  <a:pt x="9301" y="9307"/>
                </a:cubicBezTo>
                <a:cubicBezTo>
                  <a:pt x="10165" y="8086"/>
                  <a:pt x="11147" y="6833"/>
                  <a:pt x="12558" y="6293"/>
                </a:cubicBezTo>
                <a:cubicBezTo>
                  <a:pt x="13943" y="5762"/>
                  <a:pt x="15579" y="5994"/>
                  <a:pt x="16867" y="5262"/>
                </a:cubicBezTo>
                <a:cubicBezTo>
                  <a:pt x="17985" y="4628"/>
                  <a:pt x="18618" y="3359"/>
                  <a:pt x="18738" y="2099"/>
                </a:cubicBezTo>
                <a:cubicBezTo>
                  <a:pt x="18775" y="1702"/>
                  <a:pt x="18767" y="1294"/>
                  <a:pt x="18630" y="919"/>
                </a:cubicBezTo>
                <a:cubicBezTo>
                  <a:pt x="18494" y="545"/>
                  <a:pt x="18214" y="208"/>
                  <a:pt x="17834" y="72"/>
                </a:cubicBezTo>
                <a:cubicBezTo>
                  <a:pt x="17695" y="22"/>
                  <a:pt x="17552" y="1"/>
                  <a:pt x="1740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9"/>
          <p:cNvSpPr/>
          <p:nvPr/>
        </p:nvSpPr>
        <p:spPr>
          <a:xfrm rot="5069761" flipH="1">
            <a:off x="994813" y="3794656"/>
            <a:ext cx="1161149" cy="2705588"/>
          </a:xfrm>
          <a:custGeom>
            <a:avLst/>
            <a:gdLst/>
            <a:ahLst/>
            <a:cxnLst/>
            <a:rect l="l" t="t" r="r" b="b"/>
            <a:pathLst>
              <a:path w="6658" h="15514" extrusionOk="0">
                <a:moveTo>
                  <a:pt x="2093" y="0"/>
                </a:moveTo>
                <a:cubicBezTo>
                  <a:pt x="2072" y="0"/>
                  <a:pt x="2051" y="1"/>
                  <a:pt x="2031" y="2"/>
                </a:cubicBezTo>
                <a:cubicBezTo>
                  <a:pt x="1129" y="55"/>
                  <a:pt x="528" y="1492"/>
                  <a:pt x="319" y="2211"/>
                </a:cubicBezTo>
                <a:cubicBezTo>
                  <a:pt x="82" y="3028"/>
                  <a:pt x="35" y="3886"/>
                  <a:pt x="27" y="4736"/>
                </a:cubicBezTo>
                <a:cubicBezTo>
                  <a:pt x="0" y="7313"/>
                  <a:pt x="310" y="9892"/>
                  <a:pt x="944" y="12389"/>
                </a:cubicBezTo>
                <a:cubicBezTo>
                  <a:pt x="1169" y="13270"/>
                  <a:pt x="1459" y="14184"/>
                  <a:pt x="2120" y="14807"/>
                </a:cubicBezTo>
                <a:cubicBezTo>
                  <a:pt x="2605" y="15265"/>
                  <a:pt x="3274" y="15514"/>
                  <a:pt x="3940" y="15514"/>
                </a:cubicBezTo>
                <a:cubicBezTo>
                  <a:pt x="4219" y="15514"/>
                  <a:pt x="4499" y="15470"/>
                  <a:pt x="4764" y="15379"/>
                </a:cubicBezTo>
                <a:cubicBezTo>
                  <a:pt x="5660" y="15072"/>
                  <a:pt x="6356" y="14242"/>
                  <a:pt x="6502" y="13305"/>
                </a:cubicBezTo>
                <a:cubicBezTo>
                  <a:pt x="6657" y="12310"/>
                  <a:pt x="6231" y="11316"/>
                  <a:pt x="5720" y="10447"/>
                </a:cubicBezTo>
                <a:cubicBezTo>
                  <a:pt x="5209" y="9579"/>
                  <a:pt x="4596" y="8749"/>
                  <a:pt x="4316" y="7781"/>
                </a:cubicBezTo>
                <a:cubicBezTo>
                  <a:pt x="4040" y="6826"/>
                  <a:pt x="4110" y="5810"/>
                  <a:pt x="4172" y="4818"/>
                </a:cubicBezTo>
                <a:cubicBezTo>
                  <a:pt x="4234" y="3826"/>
                  <a:pt x="4282" y="2806"/>
                  <a:pt x="3965" y="1864"/>
                </a:cubicBezTo>
                <a:cubicBezTo>
                  <a:pt x="3722" y="1140"/>
                  <a:pt x="2980" y="0"/>
                  <a:pt x="2093"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9"/>
          <p:cNvSpPr/>
          <p:nvPr/>
        </p:nvSpPr>
        <p:spPr>
          <a:xfrm rot="-4519196">
            <a:off x="769365" y="4458301"/>
            <a:ext cx="845386" cy="1016448"/>
          </a:xfrm>
          <a:custGeom>
            <a:avLst/>
            <a:gdLst/>
            <a:ahLst/>
            <a:cxnLst/>
            <a:rect l="l" t="t" r="r" b="b"/>
            <a:pathLst>
              <a:path w="8263" h="9935" extrusionOk="0">
                <a:moveTo>
                  <a:pt x="3730" y="9934"/>
                </a:moveTo>
                <a:lnTo>
                  <a:pt x="4404" y="9934"/>
                </a:lnTo>
                <a:lnTo>
                  <a:pt x="4404" y="9934"/>
                </a:lnTo>
                <a:cubicBezTo>
                  <a:pt x="4760" y="9783"/>
                  <a:pt x="5103" y="9602"/>
                  <a:pt x="5450" y="9432"/>
                </a:cubicBezTo>
                <a:cubicBezTo>
                  <a:pt x="5760" y="9284"/>
                  <a:pt x="6059" y="9108"/>
                  <a:pt x="6352" y="8928"/>
                </a:cubicBezTo>
                <a:cubicBezTo>
                  <a:pt x="6408" y="8872"/>
                  <a:pt x="6870" y="8677"/>
                  <a:pt x="6741" y="8597"/>
                </a:cubicBezTo>
                <a:cubicBezTo>
                  <a:pt x="5761" y="8674"/>
                  <a:pt x="4816" y="9214"/>
                  <a:pt x="3998" y="9734"/>
                </a:cubicBezTo>
                <a:cubicBezTo>
                  <a:pt x="3963" y="9765"/>
                  <a:pt x="3841" y="9849"/>
                  <a:pt x="3730" y="9934"/>
                </a:cubicBezTo>
                <a:close/>
                <a:moveTo>
                  <a:pt x="3573" y="9934"/>
                </a:moveTo>
                <a:lnTo>
                  <a:pt x="3573" y="9934"/>
                </a:lnTo>
                <a:cubicBezTo>
                  <a:pt x="3569" y="9751"/>
                  <a:pt x="3568" y="9567"/>
                  <a:pt x="3566" y="9383"/>
                </a:cubicBezTo>
                <a:cubicBezTo>
                  <a:pt x="3566" y="9260"/>
                  <a:pt x="3568" y="9139"/>
                  <a:pt x="3571" y="9018"/>
                </a:cubicBezTo>
                <a:cubicBezTo>
                  <a:pt x="3158" y="8967"/>
                  <a:pt x="2778" y="8792"/>
                  <a:pt x="2422" y="8582"/>
                </a:cubicBezTo>
                <a:cubicBezTo>
                  <a:pt x="1912" y="8309"/>
                  <a:pt x="1467" y="7933"/>
                  <a:pt x="1098" y="7488"/>
                </a:cubicBezTo>
                <a:cubicBezTo>
                  <a:pt x="1033" y="7401"/>
                  <a:pt x="509" y="6823"/>
                  <a:pt x="825" y="6862"/>
                </a:cubicBezTo>
                <a:cubicBezTo>
                  <a:pt x="1266" y="7061"/>
                  <a:pt x="1656" y="7354"/>
                  <a:pt x="2055" y="7624"/>
                </a:cubicBezTo>
                <a:cubicBezTo>
                  <a:pt x="2304" y="7808"/>
                  <a:pt x="2580" y="7949"/>
                  <a:pt x="2825" y="8137"/>
                </a:cubicBezTo>
                <a:cubicBezTo>
                  <a:pt x="2889" y="8165"/>
                  <a:pt x="3404" y="8626"/>
                  <a:pt x="3577" y="8873"/>
                </a:cubicBezTo>
                <a:cubicBezTo>
                  <a:pt x="3594" y="8471"/>
                  <a:pt x="3633" y="8070"/>
                  <a:pt x="3695" y="7672"/>
                </a:cubicBezTo>
                <a:cubicBezTo>
                  <a:pt x="2876" y="7426"/>
                  <a:pt x="2203" y="6833"/>
                  <a:pt x="1655" y="6193"/>
                </a:cubicBezTo>
                <a:cubicBezTo>
                  <a:pt x="1602" y="6128"/>
                  <a:pt x="1100" y="5511"/>
                  <a:pt x="1369" y="5581"/>
                </a:cubicBezTo>
                <a:cubicBezTo>
                  <a:pt x="1812" y="5848"/>
                  <a:pt x="2260" y="6111"/>
                  <a:pt x="2679" y="6414"/>
                </a:cubicBezTo>
                <a:cubicBezTo>
                  <a:pt x="3091" y="6694"/>
                  <a:pt x="3523" y="7041"/>
                  <a:pt x="3723" y="7504"/>
                </a:cubicBezTo>
                <a:cubicBezTo>
                  <a:pt x="3730" y="7459"/>
                  <a:pt x="3739" y="7413"/>
                  <a:pt x="3748" y="7367"/>
                </a:cubicBezTo>
                <a:cubicBezTo>
                  <a:pt x="3792" y="7148"/>
                  <a:pt x="3845" y="6931"/>
                  <a:pt x="3905" y="6716"/>
                </a:cubicBezTo>
                <a:cubicBezTo>
                  <a:pt x="3902" y="6714"/>
                  <a:pt x="3899" y="6712"/>
                  <a:pt x="3895" y="6707"/>
                </a:cubicBezTo>
                <a:cubicBezTo>
                  <a:pt x="3443" y="6065"/>
                  <a:pt x="3083" y="5345"/>
                  <a:pt x="2939" y="4567"/>
                </a:cubicBezTo>
                <a:cubicBezTo>
                  <a:pt x="2916" y="4398"/>
                  <a:pt x="2791" y="3894"/>
                  <a:pt x="2867" y="3698"/>
                </a:cubicBezTo>
                <a:cubicBezTo>
                  <a:pt x="2718" y="3462"/>
                  <a:pt x="2580" y="3219"/>
                  <a:pt x="2461" y="2968"/>
                </a:cubicBezTo>
                <a:cubicBezTo>
                  <a:pt x="2333" y="2595"/>
                  <a:pt x="2892" y="3130"/>
                  <a:pt x="2970" y="3181"/>
                </a:cubicBezTo>
                <a:cubicBezTo>
                  <a:pt x="3516" y="3629"/>
                  <a:pt x="4005" y="4187"/>
                  <a:pt x="4199" y="4879"/>
                </a:cubicBezTo>
                <a:cubicBezTo>
                  <a:pt x="4224" y="4976"/>
                  <a:pt x="4326" y="5304"/>
                  <a:pt x="4340" y="5506"/>
                </a:cubicBezTo>
                <a:cubicBezTo>
                  <a:pt x="4431" y="5295"/>
                  <a:pt x="4528" y="5088"/>
                  <a:pt x="4630" y="4882"/>
                </a:cubicBezTo>
                <a:cubicBezTo>
                  <a:pt x="4624" y="4878"/>
                  <a:pt x="4619" y="4873"/>
                  <a:pt x="4617" y="4866"/>
                </a:cubicBezTo>
                <a:cubicBezTo>
                  <a:pt x="4295" y="4333"/>
                  <a:pt x="4112" y="3739"/>
                  <a:pt x="4005" y="3129"/>
                </a:cubicBezTo>
                <a:cubicBezTo>
                  <a:pt x="3957" y="2831"/>
                  <a:pt x="3892" y="2507"/>
                  <a:pt x="3970" y="2212"/>
                </a:cubicBezTo>
                <a:cubicBezTo>
                  <a:pt x="4099" y="2067"/>
                  <a:pt x="4158" y="2483"/>
                  <a:pt x="4203" y="2556"/>
                </a:cubicBezTo>
                <a:cubicBezTo>
                  <a:pt x="4423" y="3243"/>
                  <a:pt x="4768" y="3921"/>
                  <a:pt x="4746" y="4655"/>
                </a:cubicBezTo>
                <a:cubicBezTo>
                  <a:pt x="4887" y="4383"/>
                  <a:pt x="5037" y="4116"/>
                  <a:pt x="5195" y="3853"/>
                </a:cubicBezTo>
                <a:cubicBezTo>
                  <a:pt x="5194" y="3845"/>
                  <a:pt x="5196" y="3836"/>
                  <a:pt x="5198" y="3829"/>
                </a:cubicBezTo>
                <a:cubicBezTo>
                  <a:pt x="5190" y="3731"/>
                  <a:pt x="5181" y="3635"/>
                  <a:pt x="5169" y="3538"/>
                </a:cubicBezTo>
                <a:cubicBezTo>
                  <a:pt x="5116" y="3029"/>
                  <a:pt x="4999" y="2526"/>
                  <a:pt x="4967" y="2016"/>
                </a:cubicBezTo>
                <a:cubicBezTo>
                  <a:pt x="4948" y="1918"/>
                  <a:pt x="4932" y="744"/>
                  <a:pt x="5146" y="1076"/>
                </a:cubicBezTo>
                <a:cubicBezTo>
                  <a:pt x="5199" y="1371"/>
                  <a:pt x="5267" y="1662"/>
                  <a:pt x="5321" y="1957"/>
                </a:cubicBezTo>
                <a:cubicBezTo>
                  <a:pt x="5427" y="2496"/>
                  <a:pt x="5480" y="3056"/>
                  <a:pt x="5350" y="3595"/>
                </a:cubicBezTo>
                <a:cubicBezTo>
                  <a:pt x="5524" y="3314"/>
                  <a:pt x="5703" y="3037"/>
                  <a:pt x="5885" y="2765"/>
                </a:cubicBezTo>
                <a:cubicBezTo>
                  <a:pt x="5921" y="2454"/>
                  <a:pt x="6003" y="2136"/>
                  <a:pt x="6082" y="1831"/>
                </a:cubicBezTo>
                <a:cubicBezTo>
                  <a:pt x="6189" y="1482"/>
                  <a:pt x="6365" y="1160"/>
                  <a:pt x="6540" y="842"/>
                </a:cubicBezTo>
                <a:cubicBezTo>
                  <a:pt x="6627" y="726"/>
                  <a:pt x="6969" y="1"/>
                  <a:pt x="7075" y="71"/>
                </a:cubicBezTo>
                <a:cubicBezTo>
                  <a:pt x="7148" y="154"/>
                  <a:pt x="7002" y="525"/>
                  <a:pt x="6994" y="654"/>
                </a:cubicBezTo>
                <a:cubicBezTo>
                  <a:pt x="6880" y="1238"/>
                  <a:pt x="6656" y="1805"/>
                  <a:pt x="6320" y="2297"/>
                </a:cubicBezTo>
                <a:cubicBezTo>
                  <a:pt x="5970" y="2790"/>
                  <a:pt x="5626" y="3299"/>
                  <a:pt x="5309" y="3822"/>
                </a:cubicBezTo>
                <a:cubicBezTo>
                  <a:pt x="5314" y="3822"/>
                  <a:pt x="5319" y="3822"/>
                  <a:pt x="5323" y="3821"/>
                </a:cubicBezTo>
                <a:cubicBezTo>
                  <a:pt x="5690" y="3456"/>
                  <a:pt x="6170" y="3249"/>
                  <a:pt x="6643" y="3061"/>
                </a:cubicBezTo>
                <a:cubicBezTo>
                  <a:pt x="6995" y="2927"/>
                  <a:pt x="7343" y="2786"/>
                  <a:pt x="7687" y="2635"/>
                </a:cubicBezTo>
                <a:lnTo>
                  <a:pt x="7687" y="3017"/>
                </a:lnTo>
                <a:cubicBezTo>
                  <a:pt x="7598" y="3089"/>
                  <a:pt x="7504" y="3154"/>
                  <a:pt x="7408" y="3217"/>
                </a:cubicBezTo>
                <a:cubicBezTo>
                  <a:pt x="6766" y="3626"/>
                  <a:pt x="5997" y="3815"/>
                  <a:pt x="5252" y="3918"/>
                </a:cubicBezTo>
                <a:cubicBezTo>
                  <a:pt x="5104" y="4166"/>
                  <a:pt x="4962" y="4418"/>
                  <a:pt x="4828" y="4675"/>
                </a:cubicBezTo>
                <a:cubicBezTo>
                  <a:pt x="4904" y="4627"/>
                  <a:pt x="4982" y="4585"/>
                  <a:pt x="4999" y="4570"/>
                </a:cubicBezTo>
                <a:cubicBezTo>
                  <a:pt x="5502" y="4276"/>
                  <a:pt x="6083" y="4176"/>
                  <a:pt x="6646" y="4062"/>
                </a:cubicBezTo>
                <a:cubicBezTo>
                  <a:pt x="6778" y="4031"/>
                  <a:pt x="6908" y="3993"/>
                  <a:pt x="7037" y="3953"/>
                </a:cubicBezTo>
                <a:cubicBezTo>
                  <a:pt x="7092" y="3942"/>
                  <a:pt x="7154" y="3899"/>
                  <a:pt x="7210" y="3922"/>
                </a:cubicBezTo>
                <a:cubicBezTo>
                  <a:pt x="7345" y="4025"/>
                  <a:pt x="6610" y="4379"/>
                  <a:pt x="6522" y="4443"/>
                </a:cubicBezTo>
                <a:cubicBezTo>
                  <a:pt x="6044" y="4687"/>
                  <a:pt x="5523" y="4951"/>
                  <a:pt x="4972" y="4891"/>
                </a:cubicBezTo>
                <a:cubicBezTo>
                  <a:pt x="4896" y="4885"/>
                  <a:pt x="4821" y="4874"/>
                  <a:pt x="4745" y="4868"/>
                </a:cubicBezTo>
                <a:cubicBezTo>
                  <a:pt x="4741" y="4868"/>
                  <a:pt x="4739" y="4868"/>
                  <a:pt x="4735" y="4867"/>
                </a:cubicBezTo>
                <a:cubicBezTo>
                  <a:pt x="4733" y="4875"/>
                  <a:pt x="4728" y="4882"/>
                  <a:pt x="4720" y="4885"/>
                </a:cubicBezTo>
                <a:cubicBezTo>
                  <a:pt x="4595" y="5133"/>
                  <a:pt x="4479" y="5385"/>
                  <a:pt x="4372" y="5640"/>
                </a:cubicBezTo>
                <a:cubicBezTo>
                  <a:pt x="4903" y="5301"/>
                  <a:pt x="5602" y="5270"/>
                  <a:pt x="6220" y="5290"/>
                </a:cubicBezTo>
                <a:cubicBezTo>
                  <a:pt x="6579" y="5311"/>
                  <a:pt x="6935" y="5377"/>
                  <a:pt x="7280" y="5474"/>
                </a:cubicBezTo>
                <a:cubicBezTo>
                  <a:pt x="8263" y="5728"/>
                  <a:pt x="6228" y="5779"/>
                  <a:pt x="6056" y="5757"/>
                </a:cubicBezTo>
                <a:cubicBezTo>
                  <a:pt x="5646" y="5760"/>
                  <a:pt x="5237" y="5739"/>
                  <a:pt x="4826" y="5725"/>
                </a:cubicBezTo>
                <a:cubicBezTo>
                  <a:pt x="4755" y="5708"/>
                  <a:pt x="4454" y="5751"/>
                  <a:pt x="4338" y="5725"/>
                </a:cubicBezTo>
                <a:cubicBezTo>
                  <a:pt x="4223" y="6007"/>
                  <a:pt x="4121" y="6293"/>
                  <a:pt x="4032" y="6584"/>
                </a:cubicBezTo>
                <a:cubicBezTo>
                  <a:pt x="4853" y="6252"/>
                  <a:pt x="5692" y="5820"/>
                  <a:pt x="6604" y="5946"/>
                </a:cubicBezTo>
                <a:cubicBezTo>
                  <a:pt x="6682" y="5971"/>
                  <a:pt x="7065" y="5933"/>
                  <a:pt x="7024" y="6049"/>
                </a:cubicBezTo>
                <a:cubicBezTo>
                  <a:pt x="6931" y="6150"/>
                  <a:pt x="6770" y="6169"/>
                  <a:pt x="6647" y="6224"/>
                </a:cubicBezTo>
                <a:cubicBezTo>
                  <a:pt x="6354" y="6322"/>
                  <a:pt x="6056" y="6402"/>
                  <a:pt x="5761" y="6487"/>
                </a:cubicBezTo>
                <a:cubicBezTo>
                  <a:pt x="5281" y="6616"/>
                  <a:pt x="4789" y="6679"/>
                  <a:pt x="4292" y="6673"/>
                </a:cubicBezTo>
                <a:cubicBezTo>
                  <a:pt x="4240" y="6662"/>
                  <a:pt x="4085" y="6694"/>
                  <a:pt x="4005" y="6680"/>
                </a:cubicBezTo>
                <a:cubicBezTo>
                  <a:pt x="3918" y="6976"/>
                  <a:pt x="3847" y="7277"/>
                  <a:pt x="3795" y="7584"/>
                </a:cubicBezTo>
                <a:cubicBezTo>
                  <a:pt x="3950" y="7555"/>
                  <a:pt x="4100" y="7477"/>
                  <a:pt x="4255" y="7438"/>
                </a:cubicBezTo>
                <a:cubicBezTo>
                  <a:pt x="5021" y="7203"/>
                  <a:pt x="5807" y="6953"/>
                  <a:pt x="6618" y="7028"/>
                </a:cubicBezTo>
                <a:cubicBezTo>
                  <a:pt x="6723" y="7052"/>
                  <a:pt x="7061" y="7013"/>
                  <a:pt x="7085" y="7128"/>
                </a:cubicBezTo>
                <a:cubicBezTo>
                  <a:pt x="7021" y="7311"/>
                  <a:pt x="6367" y="7409"/>
                  <a:pt x="6177" y="7470"/>
                </a:cubicBezTo>
                <a:cubicBezTo>
                  <a:pt x="5540" y="7631"/>
                  <a:pt x="4885" y="7752"/>
                  <a:pt x="4225" y="7714"/>
                </a:cubicBezTo>
                <a:cubicBezTo>
                  <a:pt x="4078" y="7694"/>
                  <a:pt x="3922" y="7684"/>
                  <a:pt x="3779" y="7676"/>
                </a:cubicBezTo>
                <a:cubicBezTo>
                  <a:pt x="3775" y="7705"/>
                  <a:pt x="3770" y="7735"/>
                  <a:pt x="3765" y="7764"/>
                </a:cubicBezTo>
                <a:cubicBezTo>
                  <a:pt x="3708" y="8143"/>
                  <a:pt x="3675" y="8523"/>
                  <a:pt x="3661" y="8906"/>
                </a:cubicBezTo>
                <a:cubicBezTo>
                  <a:pt x="3950" y="8667"/>
                  <a:pt x="4269" y="8458"/>
                  <a:pt x="4576" y="8244"/>
                </a:cubicBezTo>
                <a:cubicBezTo>
                  <a:pt x="5025" y="7949"/>
                  <a:pt x="5530" y="7758"/>
                  <a:pt x="6043" y="7610"/>
                </a:cubicBezTo>
                <a:cubicBezTo>
                  <a:pt x="6134" y="7599"/>
                  <a:pt x="6707" y="7385"/>
                  <a:pt x="6569" y="7612"/>
                </a:cubicBezTo>
                <a:cubicBezTo>
                  <a:pt x="5898" y="8229"/>
                  <a:pt x="5047" y="8662"/>
                  <a:pt x="4175" y="8916"/>
                </a:cubicBezTo>
                <a:cubicBezTo>
                  <a:pt x="4104" y="8925"/>
                  <a:pt x="3798" y="9020"/>
                  <a:pt x="3657" y="9020"/>
                </a:cubicBezTo>
                <a:cubicBezTo>
                  <a:pt x="3647" y="9325"/>
                  <a:pt x="3648" y="9631"/>
                  <a:pt x="3656" y="9934"/>
                </a:cubicBezTo>
                <a:close/>
                <a:moveTo>
                  <a:pt x="2480" y="9934"/>
                </a:moveTo>
                <a:lnTo>
                  <a:pt x="3472" y="9934"/>
                </a:lnTo>
                <a:lnTo>
                  <a:pt x="3472" y="9934"/>
                </a:lnTo>
                <a:cubicBezTo>
                  <a:pt x="3369" y="9837"/>
                  <a:pt x="3256" y="9748"/>
                  <a:pt x="3128" y="9683"/>
                </a:cubicBezTo>
                <a:cubicBezTo>
                  <a:pt x="2490" y="9378"/>
                  <a:pt x="1854" y="9027"/>
                  <a:pt x="1149" y="8914"/>
                </a:cubicBezTo>
                <a:cubicBezTo>
                  <a:pt x="1036" y="8906"/>
                  <a:pt x="0" y="8640"/>
                  <a:pt x="175" y="8915"/>
                </a:cubicBezTo>
                <a:cubicBezTo>
                  <a:pt x="366" y="9107"/>
                  <a:pt x="610" y="9229"/>
                  <a:pt x="842" y="9371"/>
                </a:cubicBezTo>
                <a:cubicBezTo>
                  <a:pt x="1190" y="9568"/>
                  <a:pt x="1551" y="9758"/>
                  <a:pt x="1946" y="9839"/>
                </a:cubicBezTo>
                <a:cubicBezTo>
                  <a:pt x="2123" y="9875"/>
                  <a:pt x="2301" y="9907"/>
                  <a:pt x="2480" y="9934"/>
                </a:cubicBezTo>
                <a:close/>
                <a:moveTo>
                  <a:pt x="4247" y="5726"/>
                </a:moveTo>
                <a:cubicBezTo>
                  <a:pt x="4244" y="5722"/>
                  <a:pt x="4239" y="5715"/>
                  <a:pt x="4237" y="5708"/>
                </a:cubicBezTo>
                <a:cubicBezTo>
                  <a:pt x="4089" y="5260"/>
                  <a:pt x="3719" y="4934"/>
                  <a:pt x="3448" y="4559"/>
                </a:cubicBezTo>
                <a:cubicBezTo>
                  <a:pt x="3439" y="4546"/>
                  <a:pt x="3430" y="4533"/>
                  <a:pt x="3420" y="4520"/>
                </a:cubicBezTo>
                <a:cubicBezTo>
                  <a:pt x="3614" y="4941"/>
                  <a:pt x="3744" y="5389"/>
                  <a:pt x="3836" y="5844"/>
                </a:cubicBezTo>
                <a:cubicBezTo>
                  <a:pt x="3884" y="6062"/>
                  <a:pt x="3924" y="6282"/>
                  <a:pt x="3970" y="6501"/>
                </a:cubicBezTo>
                <a:cubicBezTo>
                  <a:pt x="4051" y="6239"/>
                  <a:pt x="4144" y="5981"/>
                  <a:pt x="4247" y="57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9"/>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8">
  <p:cSld name="CUSTOM_9_1_1_2_1_1">
    <p:spTree>
      <p:nvGrpSpPr>
        <p:cNvPr id="1" name="Shape 1462"/>
        <p:cNvGrpSpPr/>
        <p:nvPr/>
      </p:nvGrpSpPr>
      <p:grpSpPr>
        <a:xfrm>
          <a:off x="0" y="0"/>
          <a:ext cx="0" cy="0"/>
          <a:chOff x="0" y="0"/>
          <a:chExt cx="0" cy="0"/>
        </a:xfrm>
      </p:grpSpPr>
      <p:sp>
        <p:nvSpPr>
          <p:cNvPr id="1463" name="Google Shape;1463;p50"/>
          <p:cNvSpPr/>
          <p:nvPr/>
        </p:nvSpPr>
        <p:spPr>
          <a:xfrm rot="-1288584">
            <a:off x="-857302" y="-1569766"/>
            <a:ext cx="3565182" cy="2587697"/>
          </a:xfrm>
          <a:custGeom>
            <a:avLst/>
            <a:gdLst/>
            <a:ahLst/>
            <a:cxnLst/>
            <a:rect l="l" t="t" r="r" b="b"/>
            <a:pathLst>
              <a:path w="13371" h="9705" extrusionOk="0">
                <a:moveTo>
                  <a:pt x="6408" y="1"/>
                </a:moveTo>
                <a:cubicBezTo>
                  <a:pt x="4648" y="1"/>
                  <a:pt x="2878" y="662"/>
                  <a:pt x="1584" y="2132"/>
                </a:cubicBezTo>
                <a:cubicBezTo>
                  <a:pt x="564" y="3302"/>
                  <a:pt x="0" y="4878"/>
                  <a:pt x="116" y="6432"/>
                </a:cubicBezTo>
                <a:cubicBezTo>
                  <a:pt x="101" y="7088"/>
                  <a:pt x="247" y="7832"/>
                  <a:pt x="831" y="8217"/>
                </a:cubicBezTo>
                <a:cubicBezTo>
                  <a:pt x="1093" y="8355"/>
                  <a:pt x="1360" y="8407"/>
                  <a:pt x="1628" y="8407"/>
                </a:cubicBezTo>
                <a:cubicBezTo>
                  <a:pt x="2383" y="8407"/>
                  <a:pt x="3156" y="7996"/>
                  <a:pt x="3900" y="7905"/>
                </a:cubicBezTo>
                <a:cubicBezTo>
                  <a:pt x="4225" y="7861"/>
                  <a:pt x="4523" y="7841"/>
                  <a:pt x="4799" y="7841"/>
                </a:cubicBezTo>
                <a:cubicBezTo>
                  <a:pt x="7131" y="7841"/>
                  <a:pt x="7912" y="9263"/>
                  <a:pt x="9979" y="9682"/>
                </a:cubicBezTo>
                <a:cubicBezTo>
                  <a:pt x="10088" y="9698"/>
                  <a:pt x="10194" y="9705"/>
                  <a:pt x="10298" y="9705"/>
                </a:cubicBezTo>
                <a:cubicBezTo>
                  <a:pt x="11830" y="9705"/>
                  <a:pt x="12861" y="8114"/>
                  <a:pt x="12969" y="6679"/>
                </a:cubicBezTo>
                <a:cubicBezTo>
                  <a:pt x="13371" y="2617"/>
                  <a:pt x="9909" y="1"/>
                  <a:pt x="6408" y="1"/>
                </a:cubicBezTo>
                <a:close/>
              </a:path>
            </a:pathLst>
          </a:custGeom>
          <a:solidFill>
            <a:schemeClr val="accent1">
              <a:alpha val="232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rot="1275312" flipH="1">
            <a:off x="-531513" y="4157393"/>
            <a:ext cx="4399595" cy="3484744"/>
          </a:xfrm>
          <a:custGeom>
            <a:avLst/>
            <a:gdLst/>
            <a:ahLst/>
            <a:cxnLst/>
            <a:rect l="l" t="t" r="r" b="b"/>
            <a:pathLst>
              <a:path w="12494" h="9896" extrusionOk="0">
                <a:moveTo>
                  <a:pt x="2538" y="1"/>
                </a:moveTo>
                <a:cubicBezTo>
                  <a:pt x="1762" y="1"/>
                  <a:pt x="996" y="311"/>
                  <a:pt x="510" y="963"/>
                </a:cubicBezTo>
                <a:cubicBezTo>
                  <a:pt x="46" y="1566"/>
                  <a:pt x="0" y="2362"/>
                  <a:pt x="22" y="3101"/>
                </a:cubicBezTo>
                <a:cubicBezTo>
                  <a:pt x="108" y="6068"/>
                  <a:pt x="3418" y="6387"/>
                  <a:pt x="4058" y="6439"/>
                </a:cubicBezTo>
                <a:cubicBezTo>
                  <a:pt x="5786" y="6573"/>
                  <a:pt x="6276" y="7847"/>
                  <a:pt x="7232" y="9017"/>
                </a:cubicBezTo>
                <a:cubicBezTo>
                  <a:pt x="7785" y="9634"/>
                  <a:pt x="8407" y="9895"/>
                  <a:pt x="9015" y="9895"/>
                </a:cubicBezTo>
                <a:cubicBezTo>
                  <a:pt x="10247" y="9895"/>
                  <a:pt x="11426" y="8825"/>
                  <a:pt x="11880" y="7470"/>
                </a:cubicBezTo>
                <a:cubicBezTo>
                  <a:pt x="12494" y="5818"/>
                  <a:pt x="12374" y="3677"/>
                  <a:pt x="11072" y="2386"/>
                </a:cubicBezTo>
                <a:cubicBezTo>
                  <a:pt x="10674" y="2047"/>
                  <a:pt x="10176" y="1987"/>
                  <a:pt x="9671" y="1987"/>
                </a:cubicBezTo>
                <a:cubicBezTo>
                  <a:pt x="9392" y="1987"/>
                  <a:pt x="9112" y="2005"/>
                  <a:pt x="8845" y="2005"/>
                </a:cubicBezTo>
                <a:cubicBezTo>
                  <a:pt x="8843" y="2005"/>
                  <a:pt x="8840" y="2005"/>
                  <a:pt x="8838" y="2005"/>
                </a:cubicBezTo>
                <a:cubicBezTo>
                  <a:pt x="8744" y="2006"/>
                  <a:pt x="8651" y="2007"/>
                  <a:pt x="8557" y="2007"/>
                </a:cubicBezTo>
                <a:cubicBezTo>
                  <a:pt x="8219" y="2007"/>
                  <a:pt x="7882" y="1999"/>
                  <a:pt x="7545" y="1975"/>
                </a:cubicBezTo>
                <a:cubicBezTo>
                  <a:pt x="6729" y="1905"/>
                  <a:pt x="5872" y="1783"/>
                  <a:pt x="5184" y="1308"/>
                </a:cubicBezTo>
                <a:cubicBezTo>
                  <a:pt x="4863" y="1082"/>
                  <a:pt x="4587" y="799"/>
                  <a:pt x="4268" y="570"/>
                </a:cubicBezTo>
                <a:cubicBezTo>
                  <a:pt x="3774" y="196"/>
                  <a:pt x="3152" y="1"/>
                  <a:pt x="2538"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rot="5931861">
            <a:off x="6728563" y="-2000493"/>
            <a:ext cx="1992053" cy="3578981"/>
          </a:xfrm>
          <a:custGeom>
            <a:avLst/>
            <a:gdLst/>
            <a:ahLst/>
            <a:cxnLst/>
            <a:rect l="l" t="t" r="r" b="b"/>
            <a:pathLst>
              <a:path w="4478" h="8045" extrusionOk="0">
                <a:moveTo>
                  <a:pt x="1875" y="0"/>
                </a:moveTo>
                <a:cubicBezTo>
                  <a:pt x="1482" y="0"/>
                  <a:pt x="1113" y="198"/>
                  <a:pt x="840" y="700"/>
                </a:cubicBezTo>
                <a:cubicBezTo>
                  <a:pt x="1" y="2237"/>
                  <a:pt x="735" y="4786"/>
                  <a:pt x="1209" y="6322"/>
                </a:cubicBezTo>
                <a:cubicBezTo>
                  <a:pt x="1364" y="6824"/>
                  <a:pt x="1549" y="7326"/>
                  <a:pt x="1866" y="7745"/>
                </a:cubicBezTo>
                <a:cubicBezTo>
                  <a:pt x="1975" y="7889"/>
                  <a:pt x="2117" y="8032"/>
                  <a:pt x="2297" y="8044"/>
                </a:cubicBezTo>
                <a:cubicBezTo>
                  <a:pt x="2305" y="8044"/>
                  <a:pt x="2313" y="8045"/>
                  <a:pt x="2321" y="8045"/>
                </a:cubicBezTo>
                <a:cubicBezTo>
                  <a:pt x="2568" y="8045"/>
                  <a:pt x="2748" y="7801"/>
                  <a:pt x="2876" y="7584"/>
                </a:cubicBezTo>
                <a:cubicBezTo>
                  <a:pt x="3398" y="6702"/>
                  <a:pt x="3896" y="5793"/>
                  <a:pt x="4170" y="4805"/>
                </a:cubicBezTo>
                <a:cubicBezTo>
                  <a:pt x="4443" y="3818"/>
                  <a:pt x="4478" y="2735"/>
                  <a:pt x="4085" y="1789"/>
                </a:cubicBezTo>
                <a:cubicBezTo>
                  <a:pt x="3751" y="984"/>
                  <a:pt x="2752" y="0"/>
                  <a:pt x="1875" y="0"/>
                </a:cubicBezTo>
                <a:close/>
              </a:path>
            </a:pathLst>
          </a:custGeom>
          <a:solidFill>
            <a:schemeClr val="accent6">
              <a:alpha val="183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6598125" y="3695327"/>
            <a:ext cx="4803111" cy="2395835"/>
          </a:xfrm>
          <a:custGeom>
            <a:avLst/>
            <a:gdLst/>
            <a:ahLst/>
            <a:cxnLst/>
            <a:rect l="l" t="t" r="r" b="b"/>
            <a:pathLst>
              <a:path w="19733" h="9843" extrusionOk="0">
                <a:moveTo>
                  <a:pt x="7995" y="1"/>
                </a:moveTo>
                <a:cubicBezTo>
                  <a:pt x="7564" y="1"/>
                  <a:pt x="7122" y="99"/>
                  <a:pt x="6840" y="414"/>
                </a:cubicBezTo>
                <a:cubicBezTo>
                  <a:pt x="6052" y="1297"/>
                  <a:pt x="7154" y="2993"/>
                  <a:pt x="6273" y="3783"/>
                </a:cubicBezTo>
                <a:cubicBezTo>
                  <a:pt x="6062" y="3973"/>
                  <a:pt x="5776" y="4057"/>
                  <a:pt x="5495" y="4089"/>
                </a:cubicBezTo>
                <a:cubicBezTo>
                  <a:pt x="5381" y="4102"/>
                  <a:pt x="5266" y="4108"/>
                  <a:pt x="5151" y="4108"/>
                </a:cubicBezTo>
                <a:cubicBezTo>
                  <a:pt x="4310" y="4108"/>
                  <a:pt x="3452" y="3795"/>
                  <a:pt x="2631" y="3795"/>
                </a:cubicBezTo>
                <a:cubicBezTo>
                  <a:pt x="2348" y="3795"/>
                  <a:pt x="2069" y="3832"/>
                  <a:pt x="1796" y="3933"/>
                </a:cubicBezTo>
                <a:cubicBezTo>
                  <a:pt x="1051" y="4207"/>
                  <a:pt x="531" y="4916"/>
                  <a:pt x="287" y="5672"/>
                </a:cubicBezTo>
                <a:cubicBezTo>
                  <a:pt x="41" y="6428"/>
                  <a:pt x="30" y="7237"/>
                  <a:pt x="21" y="8032"/>
                </a:cubicBezTo>
                <a:cubicBezTo>
                  <a:pt x="14" y="8635"/>
                  <a:pt x="7" y="9239"/>
                  <a:pt x="0" y="9842"/>
                </a:cubicBezTo>
                <a:lnTo>
                  <a:pt x="19732" y="9842"/>
                </a:lnTo>
                <a:cubicBezTo>
                  <a:pt x="18724" y="8477"/>
                  <a:pt x="17712" y="7114"/>
                  <a:pt x="16525" y="5864"/>
                </a:cubicBezTo>
                <a:cubicBezTo>
                  <a:pt x="15316" y="4592"/>
                  <a:pt x="14032" y="3390"/>
                  <a:pt x="12683" y="2267"/>
                </a:cubicBezTo>
                <a:cubicBezTo>
                  <a:pt x="11377" y="1181"/>
                  <a:pt x="9906" y="128"/>
                  <a:pt x="8212" y="9"/>
                </a:cubicBezTo>
                <a:cubicBezTo>
                  <a:pt x="8140" y="4"/>
                  <a:pt x="8068" y="1"/>
                  <a:pt x="7995" y="1"/>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7" name="Google Shape;1467;p50"/>
          <p:cNvGrpSpPr/>
          <p:nvPr/>
        </p:nvGrpSpPr>
        <p:grpSpPr>
          <a:xfrm>
            <a:off x="172097" y="4256001"/>
            <a:ext cx="832132" cy="1562542"/>
            <a:chOff x="891521" y="2037792"/>
            <a:chExt cx="379969" cy="713490"/>
          </a:xfrm>
        </p:grpSpPr>
        <p:sp>
          <p:nvSpPr>
            <p:cNvPr id="1468" name="Google Shape;1468;p50"/>
            <p:cNvSpPr/>
            <p:nvPr/>
          </p:nvSpPr>
          <p:spPr>
            <a:xfrm>
              <a:off x="891521" y="2189039"/>
              <a:ext cx="297124" cy="562242"/>
            </a:xfrm>
            <a:custGeom>
              <a:avLst/>
              <a:gdLst/>
              <a:ahLst/>
              <a:cxnLst/>
              <a:rect l="l" t="t" r="r" b="b"/>
              <a:pathLst>
                <a:path w="5143" h="9732" extrusionOk="0">
                  <a:moveTo>
                    <a:pt x="5126" y="0"/>
                  </a:moveTo>
                  <a:cubicBezTo>
                    <a:pt x="4854" y="1890"/>
                    <a:pt x="3781" y="3553"/>
                    <a:pt x="2795" y="4964"/>
                  </a:cubicBezTo>
                  <a:cubicBezTo>
                    <a:pt x="2670" y="5144"/>
                    <a:pt x="2541" y="5326"/>
                    <a:pt x="2416" y="5503"/>
                  </a:cubicBezTo>
                  <a:cubicBezTo>
                    <a:pt x="1486" y="6820"/>
                    <a:pt x="523" y="8183"/>
                    <a:pt x="1" y="9726"/>
                  </a:cubicBezTo>
                  <a:lnTo>
                    <a:pt x="16" y="9731"/>
                  </a:lnTo>
                  <a:cubicBezTo>
                    <a:pt x="538" y="8191"/>
                    <a:pt x="1500" y="6829"/>
                    <a:pt x="2430" y="5512"/>
                  </a:cubicBezTo>
                  <a:cubicBezTo>
                    <a:pt x="2554" y="5335"/>
                    <a:pt x="2683" y="5152"/>
                    <a:pt x="2809" y="4973"/>
                  </a:cubicBezTo>
                  <a:cubicBezTo>
                    <a:pt x="3794" y="3561"/>
                    <a:pt x="4869" y="1896"/>
                    <a:pt x="5143" y="3"/>
                  </a:cubicBezTo>
                  <a:lnTo>
                    <a:pt x="5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1144333" y="2037792"/>
              <a:ext cx="68692" cy="251773"/>
            </a:xfrm>
            <a:custGeom>
              <a:avLst/>
              <a:gdLst/>
              <a:ahLst/>
              <a:cxnLst/>
              <a:rect l="l" t="t" r="r" b="b"/>
              <a:pathLst>
                <a:path w="1189" h="4358" extrusionOk="0">
                  <a:moveTo>
                    <a:pt x="1188" y="0"/>
                  </a:moveTo>
                  <a:cubicBezTo>
                    <a:pt x="298" y="1240"/>
                    <a:pt x="1" y="2862"/>
                    <a:pt x="307" y="4357"/>
                  </a:cubicBezTo>
                  <a:cubicBezTo>
                    <a:pt x="584" y="4218"/>
                    <a:pt x="772" y="3940"/>
                    <a:pt x="871" y="3646"/>
                  </a:cubicBezTo>
                  <a:cubicBezTo>
                    <a:pt x="970" y="3351"/>
                    <a:pt x="991" y="3038"/>
                    <a:pt x="1011" y="2728"/>
                  </a:cubicBezTo>
                  <a:lnTo>
                    <a:pt x="11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1075873" y="2092040"/>
              <a:ext cx="56790" cy="278001"/>
            </a:xfrm>
            <a:custGeom>
              <a:avLst/>
              <a:gdLst/>
              <a:ahLst/>
              <a:cxnLst/>
              <a:rect l="l" t="t" r="r" b="b"/>
              <a:pathLst>
                <a:path w="983" h="4812" extrusionOk="0">
                  <a:moveTo>
                    <a:pt x="871" y="0"/>
                  </a:moveTo>
                  <a:cubicBezTo>
                    <a:pt x="362" y="701"/>
                    <a:pt x="0" y="1357"/>
                    <a:pt x="19" y="2224"/>
                  </a:cubicBezTo>
                  <a:cubicBezTo>
                    <a:pt x="38" y="3091"/>
                    <a:pt x="250" y="4133"/>
                    <a:pt x="789" y="4812"/>
                  </a:cubicBezTo>
                  <a:cubicBezTo>
                    <a:pt x="858" y="4427"/>
                    <a:pt x="982" y="3898"/>
                    <a:pt x="938" y="3520"/>
                  </a:cubicBezTo>
                  <a:cubicBezTo>
                    <a:pt x="892" y="3142"/>
                    <a:pt x="818" y="2776"/>
                    <a:pt x="729" y="2406"/>
                  </a:cubicBezTo>
                  <a:cubicBezTo>
                    <a:pt x="540" y="1618"/>
                    <a:pt x="733" y="80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1104586" y="2188404"/>
              <a:ext cx="166905" cy="213989"/>
            </a:xfrm>
            <a:custGeom>
              <a:avLst/>
              <a:gdLst/>
              <a:ahLst/>
              <a:cxnLst/>
              <a:rect l="l" t="t" r="r" b="b"/>
              <a:pathLst>
                <a:path w="2889" h="3704" extrusionOk="0">
                  <a:moveTo>
                    <a:pt x="2888" y="1"/>
                  </a:moveTo>
                  <a:cubicBezTo>
                    <a:pt x="2051" y="1302"/>
                    <a:pt x="1145" y="2663"/>
                    <a:pt x="1" y="3704"/>
                  </a:cubicBezTo>
                  <a:cubicBezTo>
                    <a:pt x="948" y="3665"/>
                    <a:pt x="1859" y="3112"/>
                    <a:pt x="2330" y="2290"/>
                  </a:cubicBezTo>
                  <a:cubicBezTo>
                    <a:pt x="2724" y="1603"/>
                    <a:pt x="2811" y="788"/>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1019602" y="2197994"/>
              <a:ext cx="70771" cy="249982"/>
            </a:xfrm>
            <a:custGeom>
              <a:avLst/>
              <a:gdLst/>
              <a:ahLst/>
              <a:cxnLst/>
              <a:rect l="l" t="t" r="r" b="b"/>
              <a:pathLst>
                <a:path w="1225" h="4327" extrusionOk="0">
                  <a:moveTo>
                    <a:pt x="504" y="0"/>
                  </a:moveTo>
                  <a:lnTo>
                    <a:pt x="504" y="0"/>
                  </a:lnTo>
                  <a:cubicBezTo>
                    <a:pt x="246" y="228"/>
                    <a:pt x="77" y="523"/>
                    <a:pt x="39" y="864"/>
                  </a:cubicBezTo>
                  <a:cubicBezTo>
                    <a:pt x="1" y="1206"/>
                    <a:pt x="53" y="1552"/>
                    <a:pt x="124" y="1889"/>
                  </a:cubicBezTo>
                  <a:cubicBezTo>
                    <a:pt x="290" y="2679"/>
                    <a:pt x="556" y="3605"/>
                    <a:pt x="919" y="4327"/>
                  </a:cubicBezTo>
                  <a:cubicBezTo>
                    <a:pt x="1145" y="4029"/>
                    <a:pt x="1225" y="3448"/>
                    <a:pt x="1130" y="3087"/>
                  </a:cubicBezTo>
                  <a:cubicBezTo>
                    <a:pt x="1034" y="2726"/>
                    <a:pt x="848" y="2395"/>
                    <a:pt x="714" y="2047"/>
                  </a:cubicBezTo>
                  <a:cubicBezTo>
                    <a:pt x="463" y="1400"/>
                    <a:pt x="390" y="685"/>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1019082" y="2388989"/>
              <a:ext cx="241778" cy="135823"/>
            </a:xfrm>
            <a:custGeom>
              <a:avLst/>
              <a:gdLst/>
              <a:ahLst/>
              <a:cxnLst/>
              <a:rect l="l" t="t" r="r" b="b"/>
              <a:pathLst>
                <a:path w="4185" h="2351" extrusionOk="0">
                  <a:moveTo>
                    <a:pt x="4184" y="0"/>
                  </a:moveTo>
                  <a:lnTo>
                    <a:pt x="4184" y="0"/>
                  </a:lnTo>
                  <a:cubicBezTo>
                    <a:pt x="3991" y="487"/>
                    <a:pt x="3455" y="654"/>
                    <a:pt x="2952" y="802"/>
                  </a:cubicBezTo>
                  <a:cubicBezTo>
                    <a:pt x="2449" y="948"/>
                    <a:pt x="1917" y="987"/>
                    <a:pt x="1423" y="1160"/>
                  </a:cubicBezTo>
                  <a:cubicBezTo>
                    <a:pt x="847" y="1361"/>
                    <a:pt x="352" y="1851"/>
                    <a:pt x="0" y="2351"/>
                  </a:cubicBezTo>
                  <a:cubicBezTo>
                    <a:pt x="809" y="2050"/>
                    <a:pt x="1583" y="1985"/>
                    <a:pt x="2400" y="1706"/>
                  </a:cubicBezTo>
                  <a:cubicBezTo>
                    <a:pt x="3217" y="1429"/>
                    <a:pt x="4022" y="848"/>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967318" y="2291989"/>
              <a:ext cx="54537" cy="276037"/>
            </a:xfrm>
            <a:custGeom>
              <a:avLst/>
              <a:gdLst/>
              <a:ahLst/>
              <a:cxnLst/>
              <a:rect l="l" t="t" r="r" b="b"/>
              <a:pathLst>
                <a:path w="944" h="4778" extrusionOk="0">
                  <a:moveTo>
                    <a:pt x="402" y="1"/>
                  </a:moveTo>
                  <a:lnTo>
                    <a:pt x="402" y="1"/>
                  </a:lnTo>
                  <a:cubicBezTo>
                    <a:pt x="289" y="1030"/>
                    <a:pt x="174" y="1966"/>
                    <a:pt x="61" y="2994"/>
                  </a:cubicBezTo>
                  <a:cubicBezTo>
                    <a:pt x="31" y="3274"/>
                    <a:pt x="0" y="3556"/>
                    <a:pt x="36" y="3835"/>
                  </a:cubicBezTo>
                  <a:cubicBezTo>
                    <a:pt x="73" y="4114"/>
                    <a:pt x="167" y="4592"/>
                    <a:pt x="377" y="4778"/>
                  </a:cubicBezTo>
                  <a:cubicBezTo>
                    <a:pt x="882" y="3283"/>
                    <a:pt x="943" y="1484"/>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955013" y="2521287"/>
              <a:ext cx="253275" cy="99600"/>
            </a:xfrm>
            <a:custGeom>
              <a:avLst/>
              <a:gdLst/>
              <a:ahLst/>
              <a:cxnLst/>
              <a:rect l="l" t="t" r="r" b="b"/>
              <a:pathLst>
                <a:path w="4384" h="1724" extrusionOk="0">
                  <a:moveTo>
                    <a:pt x="4383" y="0"/>
                  </a:moveTo>
                  <a:lnTo>
                    <a:pt x="4383" y="0"/>
                  </a:lnTo>
                  <a:cubicBezTo>
                    <a:pt x="2707" y="192"/>
                    <a:pt x="1301" y="648"/>
                    <a:pt x="0" y="1722"/>
                  </a:cubicBezTo>
                  <a:cubicBezTo>
                    <a:pt x="52" y="1723"/>
                    <a:pt x="105" y="1723"/>
                    <a:pt x="157" y="1723"/>
                  </a:cubicBezTo>
                  <a:cubicBezTo>
                    <a:pt x="864" y="1723"/>
                    <a:pt x="1568" y="1667"/>
                    <a:pt x="2217" y="1385"/>
                  </a:cubicBezTo>
                  <a:cubicBezTo>
                    <a:pt x="3005" y="1042"/>
                    <a:pt x="3699" y="519"/>
                    <a:pt x="4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a:off x="895796" y="2388642"/>
              <a:ext cx="62856" cy="268238"/>
            </a:xfrm>
            <a:custGeom>
              <a:avLst/>
              <a:gdLst/>
              <a:ahLst/>
              <a:cxnLst/>
              <a:rect l="l" t="t" r="r" b="b"/>
              <a:pathLst>
                <a:path w="1088" h="4643" extrusionOk="0">
                  <a:moveTo>
                    <a:pt x="449" y="1"/>
                  </a:moveTo>
                  <a:lnTo>
                    <a:pt x="449" y="1"/>
                  </a:lnTo>
                  <a:cubicBezTo>
                    <a:pt x="44" y="1448"/>
                    <a:pt x="1" y="3294"/>
                    <a:pt x="663" y="4643"/>
                  </a:cubicBezTo>
                  <a:cubicBezTo>
                    <a:pt x="1031" y="3153"/>
                    <a:pt x="1088" y="1396"/>
                    <a:pt x="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a:off x="910875" y="2603093"/>
              <a:ext cx="253795" cy="109999"/>
            </a:xfrm>
            <a:custGeom>
              <a:avLst/>
              <a:gdLst/>
              <a:ahLst/>
              <a:cxnLst/>
              <a:rect l="l" t="t" r="r" b="b"/>
              <a:pathLst>
                <a:path w="4393" h="1904" extrusionOk="0">
                  <a:moveTo>
                    <a:pt x="4393" y="1"/>
                  </a:moveTo>
                  <a:lnTo>
                    <a:pt x="4393" y="1"/>
                  </a:lnTo>
                  <a:cubicBezTo>
                    <a:pt x="3567" y="287"/>
                    <a:pt x="2780" y="558"/>
                    <a:pt x="1954" y="844"/>
                  </a:cubicBezTo>
                  <a:cubicBezTo>
                    <a:pt x="1361" y="1049"/>
                    <a:pt x="592" y="1530"/>
                    <a:pt x="0" y="1736"/>
                  </a:cubicBezTo>
                  <a:cubicBezTo>
                    <a:pt x="268" y="1853"/>
                    <a:pt x="559" y="1903"/>
                    <a:pt x="856" y="1903"/>
                  </a:cubicBezTo>
                  <a:cubicBezTo>
                    <a:pt x="1396" y="1903"/>
                    <a:pt x="1955" y="1736"/>
                    <a:pt x="2433" y="1500"/>
                  </a:cubicBezTo>
                  <a:cubicBezTo>
                    <a:pt x="3173" y="1134"/>
                    <a:pt x="3789" y="564"/>
                    <a:pt x="4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50"/>
          <p:cNvGrpSpPr/>
          <p:nvPr/>
        </p:nvGrpSpPr>
        <p:grpSpPr>
          <a:xfrm rot="924227">
            <a:off x="8034157" y="-8074"/>
            <a:ext cx="784685" cy="1093916"/>
            <a:chOff x="1961003" y="2105963"/>
            <a:chExt cx="544909" cy="759648"/>
          </a:xfrm>
        </p:grpSpPr>
        <p:sp>
          <p:nvSpPr>
            <p:cNvPr id="1479" name="Google Shape;1479;p50"/>
            <p:cNvSpPr/>
            <p:nvPr/>
          </p:nvSpPr>
          <p:spPr>
            <a:xfrm>
              <a:off x="1961003" y="2105963"/>
              <a:ext cx="394817" cy="586738"/>
            </a:xfrm>
            <a:custGeom>
              <a:avLst/>
              <a:gdLst/>
              <a:ahLst/>
              <a:cxnLst/>
              <a:rect l="l" t="t" r="r" b="b"/>
              <a:pathLst>
                <a:path w="6834" h="10156" extrusionOk="0">
                  <a:moveTo>
                    <a:pt x="4" y="1"/>
                  </a:moveTo>
                  <a:lnTo>
                    <a:pt x="1" y="17"/>
                  </a:lnTo>
                  <a:cubicBezTo>
                    <a:pt x="1418" y="244"/>
                    <a:pt x="2759" y="926"/>
                    <a:pt x="3777" y="1938"/>
                  </a:cubicBezTo>
                  <a:cubicBezTo>
                    <a:pt x="4794" y="2950"/>
                    <a:pt x="5484" y="4288"/>
                    <a:pt x="5717" y="5704"/>
                  </a:cubicBezTo>
                  <a:cubicBezTo>
                    <a:pt x="5785" y="6117"/>
                    <a:pt x="5817" y="6542"/>
                    <a:pt x="5847" y="6952"/>
                  </a:cubicBezTo>
                  <a:cubicBezTo>
                    <a:pt x="5872" y="7305"/>
                    <a:pt x="5899" y="7670"/>
                    <a:pt x="5949" y="8025"/>
                  </a:cubicBezTo>
                  <a:cubicBezTo>
                    <a:pt x="6081" y="8963"/>
                    <a:pt x="6366" y="9660"/>
                    <a:pt x="6822" y="10155"/>
                  </a:cubicBezTo>
                  <a:lnTo>
                    <a:pt x="6833" y="10144"/>
                  </a:lnTo>
                  <a:cubicBezTo>
                    <a:pt x="6380" y="9651"/>
                    <a:pt x="6096" y="8957"/>
                    <a:pt x="5964" y="8023"/>
                  </a:cubicBezTo>
                  <a:cubicBezTo>
                    <a:pt x="5915" y="7668"/>
                    <a:pt x="5888" y="7303"/>
                    <a:pt x="5862" y="6951"/>
                  </a:cubicBezTo>
                  <a:cubicBezTo>
                    <a:pt x="5833" y="6540"/>
                    <a:pt x="5802" y="6115"/>
                    <a:pt x="5734" y="5702"/>
                  </a:cubicBezTo>
                  <a:cubicBezTo>
                    <a:pt x="5499" y="4282"/>
                    <a:pt x="4808" y="2942"/>
                    <a:pt x="3789" y="1926"/>
                  </a:cubicBezTo>
                  <a:cubicBezTo>
                    <a:pt x="2769" y="912"/>
                    <a:pt x="1424" y="228"/>
                    <a:pt x="4"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2322773" y="2650582"/>
              <a:ext cx="183139" cy="200297"/>
            </a:xfrm>
            <a:custGeom>
              <a:avLst/>
              <a:gdLst/>
              <a:ahLst/>
              <a:cxnLst/>
              <a:rect l="l" t="t" r="r" b="b"/>
              <a:pathLst>
                <a:path w="3170" h="3467" extrusionOk="0">
                  <a:moveTo>
                    <a:pt x="82" y="0"/>
                  </a:moveTo>
                  <a:lnTo>
                    <a:pt x="82" y="0"/>
                  </a:lnTo>
                  <a:cubicBezTo>
                    <a:pt x="0" y="444"/>
                    <a:pt x="289" y="923"/>
                    <a:pt x="583" y="1265"/>
                  </a:cubicBezTo>
                  <a:cubicBezTo>
                    <a:pt x="877" y="1606"/>
                    <a:pt x="1234" y="1899"/>
                    <a:pt x="1458" y="2290"/>
                  </a:cubicBezTo>
                  <a:cubicBezTo>
                    <a:pt x="1589" y="2519"/>
                    <a:pt x="1671" y="2775"/>
                    <a:pt x="1813" y="2998"/>
                  </a:cubicBezTo>
                  <a:cubicBezTo>
                    <a:pt x="1955" y="3220"/>
                    <a:pt x="2181" y="3416"/>
                    <a:pt x="2446" y="3419"/>
                  </a:cubicBezTo>
                  <a:cubicBezTo>
                    <a:pt x="2657" y="3421"/>
                    <a:pt x="2958" y="3450"/>
                    <a:pt x="3170" y="3467"/>
                  </a:cubicBezTo>
                  <a:cubicBezTo>
                    <a:pt x="2612" y="3163"/>
                    <a:pt x="2161" y="2668"/>
                    <a:pt x="1909" y="2084"/>
                  </a:cubicBezTo>
                  <a:cubicBezTo>
                    <a:pt x="1787" y="1803"/>
                    <a:pt x="1706" y="1496"/>
                    <a:pt x="1512" y="1258"/>
                  </a:cubicBezTo>
                  <a:cubicBezTo>
                    <a:pt x="1326" y="1030"/>
                    <a:pt x="1057" y="890"/>
                    <a:pt x="810" y="731"/>
                  </a:cubicBezTo>
                  <a:cubicBezTo>
                    <a:pt x="562" y="572"/>
                    <a:pt x="163" y="284"/>
                    <a:pt x="82"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2269507" y="2543530"/>
              <a:ext cx="82152" cy="322082"/>
            </a:xfrm>
            <a:custGeom>
              <a:avLst/>
              <a:gdLst/>
              <a:ahLst/>
              <a:cxnLst/>
              <a:rect l="l" t="t" r="r" b="b"/>
              <a:pathLst>
                <a:path w="1422" h="5575" extrusionOk="0">
                  <a:moveTo>
                    <a:pt x="565" y="0"/>
                  </a:moveTo>
                  <a:lnTo>
                    <a:pt x="565" y="0"/>
                  </a:lnTo>
                  <a:cubicBezTo>
                    <a:pt x="627" y="324"/>
                    <a:pt x="486" y="767"/>
                    <a:pt x="345" y="1065"/>
                  </a:cubicBezTo>
                  <a:cubicBezTo>
                    <a:pt x="204" y="1363"/>
                    <a:pt x="43" y="1664"/>
                    <a:pt x="22" y="1992"/>
                  </a:cubicBezTo>
                  <a:cubicBezTo>
                    <a:pt x="0" y="2338"/>
                    <a:pt x="137" y="2672"/>
                    <a:pt x="299" y="2979"/>
                  </a:cubicBezTo>
                  <a:cubicBezTo>
                    <a:pt x="460" y="3284"/>
                    <a:pt x="650" y="3580"/>
                    <a:pt x="747" y="3912"/>
                  </a:cubicBezTo>
                  <a:cubicBezTo>
                    <a:pt x="834" y="4210"/>
                    <a:pt x="843" y="4526"/>
                    <a:pt x="914" y="4828"/>
                  </a:cubicBezTo>
                  <a:cubicBezTo>
                    <a:pt x="987" y="5131"/>
                    <a:pt x="1142" y="5438"/>
                    <a:pt x="1422" y="5575"/>
                  </a:cubicBezTo>
                  <a:cubicBezTo>
                    <a:pt x="1271" y="5417"/>
                    <a:pt x="1265" y="5239"/>
                    <a:pt x="1290" y="5023"/>
                  </a:cubicBezTo>
                  <a:cubicBezTo>
                    <a:pt x="1313" y="4805"/>
                    <a:pt x="1381" y="4594"/>
                    <a:pt x="1392" y="4377"/>
                  </a:cubicBezTo>
                  <a:cubicBezTo>
                    <a:pt x="1417" y="3850"/>
                    <a:pt x="1112" y="3373"/>
                    <a:pt x="839" y="2924"/>
                  </a:cubicBezTo>
                  <a:cubicBezTo>
                    <a:pt x="567" y="2473"/>
                    <a:pt x="306" y="1954"/>
                    <a:pt x="428" y="1442"/>
                  </a:cubicBezTo>
                  <a:cubicBezTo>
                    <a:pt x="474" y="1246"/>
                    <a:pt x="582" y="1071"/>
                    <a:pt x="634" y="878"/>
                  </a:cubicBezTo>
                  <a:cubicBezTo>
                    <a:pt x="678" y="719"/>
                    <a:pt x="624" y="262"/>
                    <a:pt x="565"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2299144" y="2506613"/>
              <a:ext cx="158470" cy="217860"/>
            </a:xfrm>
            <a:custGeom>
              <a:avLst/>
              <a:gdLst/>
              <a:ahLst/>
              <a:cxnLst/>
              <a:rect l="l" t="t" r="r" b="b"/>
              <a:pathLst>
                <a:path w="2743" h="3771" extrusionOk="0">
                  <a:moveTo>
                    <a:pt x="0" y="0"/>
                  </a:moveTo>
                  <a:lnTo>
                    <a:pt x="0" y="0"/>
                  </a:lnTo>
                  <a:cubicBezTo>
                    <a:pt x="6" y="291"/>
                    <a:pt x="215" y="662"/>
                    <a:pt x="436" y="852"/>
                  </a:cubicBezTo>
                  <a:cubicBezTo>
                    <a:pt x="656" y="1042"/>
                    <a:pt x="912" y="1190"/>
                    <a:pt x="1117" y="1396"/>
                  </a:cubicBezTo>
                  <a:cubicBezTo>
                    <a:pt x="1461" y="1742"/>
                    <a:pt x="1631" y="2219"/>
                    <a:pt x="1831" y="2664"/>
                  </a:cubicBezTo>
                  <a:cubicBezTo>
                    <a:pt x="2032" y="3110"/>
                    <a:pt x="2299" y="3565"/>
                    <a:pt x="2743" y="3771"/>
                  </a:cubicBezTo>
                  <a:cubicBezTo>
                    <a:pt x="2166" y="3125"/>
                    <a:pt x="2363" y="2071"/>
                    <a:pt x="1817" y="1401"/>
                  </a:cubicBezTo>
                  <a:cubicBezTo>
                    <a:pt x="1351" y="832"/>
                    <a:pt x="440" y="591"/>
                    <a:pt x="0"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0"/>
            <p:cNvSpPr/>
            <p:nvPr/>
          </p:nvSpPr>
          <p:spPr>
            <a:xfrm>
              <a:off x="2214623" y="2380439"/>
              <a:ext cx="72851" cy="265580"/>
            </a:xfrm>
            <a:custGeom>
              <a:avLst/>
              <a:gdLst/>
              <a:ahLst/>
              <a:cxnLst/>
              <a:rect l="l" t="t" r="r" b="b"/>
              <a:pathLst>
                <a:path w="1261" h="4597" extrusionOk="0">
                  <a:moveTo>
                    <a:pt x="1107" y="1"/>
                  </a:moveTo>
                  <a:cubicBezTo>
                    <a:pt x="858" y="509"/>
                    <a:pt x="422" y="1103"/>
                    <a:pt x="221" y="1632"/>
                  </a:cubicBezTo>
                  <a:cubicBezTo>
                    <a:pt x="40" y="2107"/>
                    <a:pt x="154" y="2635"/>
                    <a:pt x="230" y="3137"/>
                  </a:cubicBezTo>
                  <a:cubicBezTo>
                    <a:pt x="305" y="3639"/>
                    <a:pt x="322" y="4204"/>
                    <a:pt x="0" y="4597"/>
                  </a:cubicBezTo>
                  <a:cubicBezTo>
                    <a:pt x="368" y="4450"/>
                    <a:pt x="523" y="4088"/>
                    <a:pt x="614" y="3703"/>
                  </a:cubicBezTo>
                  <a:cubicBezTo>
                    <a:pt x="705" y="3318"/>
                    <a:pt x="702" y="2915"/>
                    <a:pt x="792" y="2530"/>
                  </a:cubicBezTo>
                  <a:cubicBezTo>
                    <a:pt x="876" y="2171"/>
                    <a:pt x="1037" y="1835"/>
                    <a:pt x="1141" y="1481"/>
                  </a:cubicBezTo>
                  <a:cubicBezTo>
                    <a:pt x="1245" y="1128"/>
                    <a:pt x="1260" y="336"/>
                    <a:pt x="1107"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0"/>
            <p:cNvSpPr/>
            <p:nvPr/>
          </p:nvSpPr>
          <p:spPr>
            <a:xfrm>
              <a:off x="2265289" y="2344678"/>
              <a:ext cx="132588" cy="202608"/>
            </a:xfrm>
            <a:custGeom>
              <a:avLst/>
              <a:gdLst/>
              <a:ahLst/>
              <a:cxnLst/>
              <a:rect l="l" t="t" r="r" b="b"/>
              <a:pathLst>
                <a:path w="2295" h="3507" extrusionOk="0">
                  <a:moveTo>
                    <a:pt x="1" y="1"/>
                  </a:moveTo>
                  <a:lnTo>
                    <a:pt x="1" y="1"/>
                  </a:lnTo>
                  <a:cubicBezTo>
                    <a:pt x="442" y="293"/>
                    <a:pt x="909" y="819"/>
                    <a:pt x="1127" y="1302"/>
                  </a:cubicBezTo>
                  <a:cubicBezTo>
                    <a:pt x="1271" y="1619"/>
                    <a:pt x="1293" y="1977"/>
                    <a:pt x="1394" y="2311"/>
                  </a:cubicBezTo>
                  <a:cubicBezTo>
                    <a:pt x="1543" y="2798"/>
                    <a:pt x="1867" y="3229"/>
                    <a:pt x="2294" y="3506"/>
                  </a:cubicBezTo>
                  <a:cubicBezTo>
                    <a:pt x="1722" y="2795"/>
                    <a:pt x="1928" y="1726"/>
                    <a:pt x="1453" y="946"/>
                  </a:cubicBezTo>
                  <a:cubicBezTo>
                    <a:pt x="1156" y="459"/>
                    <a:pt x="572" y="7"/>
                    <a:pt x="1"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2172969" y="2240225"/>
              <a:ext cx="45294" cy="283663"/>
            </a:xfrm>
            <a:custGeom>
              <a:avLst/>
              <a:gdLst/>
              <a:ahLst/>
              <a:cxnLst/>
              <a:rect l="l" t="t" r="r" b="b"/>
              <a:pathLst>
                <a:path w="784" h="4910" extrusionOk="0">
                  <a:moveTo>
                    <a:pt x="478" y="0"/>
                  </a:moveTo>
                  <a:lnTo>
                    <a:pt x="478" y="0"/>
                  </a:lnTo>
                  <a:cubicBezTo>
                    <a:pt x="549" y="420"/>
                    <a:pt x="540" y="653"/>
                    <a:pt x="398" y="982"/>
                  </a:cubicBezTo>
                  <a:cubicBezTo>
                    <a:pt x="257" y="1311"/>
                    <a:pt x="44" y="1623"/>
                    <a:pt x="23" y="1981"/>
                  </a:cubicBezTo>
                  <a:cubicBezTo>
                    <a:pt x="1" y="2353"/>
                    <a:pt x="189" y="2700"/>
                    <a:pt x="302" y="3055"/>
                  </a:cubicBezTo>
                  <a:cubicBezTo>
                    <a:pt x="492" y="3658"/>
                    <a:pt x="461" y="4328"/>
                    <a:pt x="216" y="4909"/>
                  </a:cubicBezTo>
                  <a:cubicBezTo>
                    <a:pt x="628" y="4608"/>
                    <a:pt x="763" y="3988"/>
                    <a:pt x="753" y="3478"/>
                  </a:cubicBezTo>
                  <a:cubicBezTo>
                    <a:pt x="742" y="2968"/>
                    <a:pt x="619" y="2462"/>
                    <a:pt x="650" y="1953"/>
                  </a:cubicBezTo>
                  <a:cubicBezTo>
                    <a:pt x="670" y="1627"/>
                    <a:pt x="752" y="1307"/>
                    <a:pt x="767" y="981"/>
                  </a:cubicBezTo>
                  <a:cubicBezTo>
                    <a:pt x="783" y="655"/>
                    <a:pt x="703" y="237"/>
                    <a:pt x="478"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2175222" y="2205100"/>
              <a:ext cx="183197" cy="170082"/>
            </a:xfrm>
            <a:custGeom>
              <a:avLst/>
              <a:gdLst/>
              <a:ahLst/>
              <a:cxnLst/>
              <a:rect l="l" t="t" r="r" b="b"/>
              <a:pathLst>
                <a:path w="3171" h="2944" extrusionOk="0">
                  <a:moveTo>
                    <a:pt x="560" y="1"/>
                  </a:moveTo>
                  <a:cubicBezTo>
                    <a:pt x="350" y="1"/>
                    <a:pt x="138" y="34"/>
                    <a:pt x="0" y="143"/>
                  </a:cubicBezTo>
                  <a:cubicBezTo>
                    <a:pt x="60" y="249"/>
                    <a:pt x="248" y="364"/>
                    <a:pt x="370" y="372"/>
                  </a:cubicBezTo>
                  <a:cubicBezTo>
                    <a:pt x="393" y="373"/>
                    <a:pt x="416" y="374"/>
                    <a:pt x="438" y="374"/>
                  </a:cubicBezTo>
                  <a:cubicBezTo>
                    <a:pt x="504" y="374"/>
                    <a:pt x="569" y="369"/>
                    <a:pt x="635" y="369"/>
                  </a:cubicBezTo>
                  <a:cubicBezTo>
                    <a:pt x="669" y="369"/>
                    <a:pt x="703" y="370"/>
                    <a:pt x="736" y="374"/>
                  </a:cubicBezTo>
                  <a:cubicBezTo>
                    <a:pt x="1055" y="412"/>
                    <a:pt x="1298" y="680"/>
                    <a:pt x="1456" y="958"/>
                  </a:cubicBezTo>
                  <a:cubicBezTo>
                    <a:pt x="1614" y="1238"/>
                    <a:pt x="1723" y="1550"/>
                    <a:pt x="1933" y="1791"/>
                  </a:cubicBezTo>
                  <a:cubicBezTo>
                    <a:pt x="2117" y="2003"/>
                    <a:pt x="2364" y="2145"/>
                    <a:pt x="2590" y="2309"/>
                  </a:cubicBezTo>
                  <a:cubicBezTo>
                    <a:pt x="2817" y="2472"/>
                    <a:pt x="3035" y="2675"/>
                    <a:pt x="3116" y="2943"/>
                  </a:cubicBezTo>
                  <a:cubicBezTo>
                    <a:pt x="3171" y="2614"/>
                    <a:pt x="2978" y="2300"/>
                    <a:pt x="2752" y="2053"/>
                  </a:cubicBezTo>
                  <a:cubicBezTo>
                    <a:pt x="2526" y="1807"/>
                    <a:pt x="2255" y="1598"/>
                    <a:pt x="2083" y="1310"/>
                  </a:cubicBezTo>
                  <a:cubicBezTo>
                    <a:pt x="1925" y="1046"/>
                    <a:pt x="1861" y="730"/>
                    <a:pt x="1683" y="478"/>
                  </a:cubicBezTo>
                  <a:cubicBezTo>
                    <a:pt x="1513" y="239"/>
                    <a:pt x="1244" y="74"/>
                    <a:pt x="954" y="32"/>
                  </a:cubicBezTo>
                  <a:cubicBezTo>
                    <a:pt x="838" y="15"/>
                    <a:pt x="699" y="1"/>
                    <a:pt x="560"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2113290" y="2169281"/>
              <a:ext cx="49395" cy="274015"/>
            </a:xfrm>
            <a:custGeom>
              <a:avLst/>
              <a:gdLst/>
              <a:ahLst/>
              <a:cxnLst/>
              <a:rect l="l" t="t" r="r" b="b"/>
              <a:pathLst>
                <a:path w="855" h="4743" extrusionOk="0">
                  <a:moveTo>
                    <a:pt x="125" y="1"/>
                  </a:moveTo>
                  <a:lnTo>
                    <a:pt x="125" y="1"/>
                  </a:lnTo>
                  <a:cubicBezTo>
                    <a:pt x="312" y="239"/>
                    <a:pt x="302" y="644"/>
                    <a:pt x="239" y="940"/>
                  </a:cubicBezTo>
                  <a:cubicBezTo>
                    <a:pt x="177" y="1237"/>
                    <a:pt x="72" y="1534"/>
                    <a:pt x="108" y="1834"/>
                  </a:cubicBezTo>
                  <a:cubicBezTo>
                    <a:pt x="138" y="2095"/>
                    <a:pt x="272" y="2335"/>
                    <a:pt x="303" y="2596"/>
                  </a:cubicBezTo>
                  <a:cubicBezTo>
                    <a:pt x="334" y="2844"/>
                    <a:pt x="270" y="3092"/>
                    <a:pt x="196" y="3331"/>
                  </a:cubicBezTo>
                  <a:cubicBezTo>
                    <a:pt x="121" y="3569"/>
                    <a:pt x="35" y="3808"/>
                    <a:pt x="18" y="4056"/>
                  </a:cubicBezTo>
                  <a:cubicBezTo>
                    <a:pt x="1" y="4305"/>
                    <a:pt x="65" y="4573"/>
                    <a:pt x="248" y="4743"/>
                  </a:cubicBezTo>
                  <a:cubicBezTo>
                    <a:pt x="184" y="3957"/>
                    <a:pt x="855" y="3320"/>
                    <a:pt x="748" y="2539"/>
                  </a:cubicBezTo>
                  <a:cubicBezTo>
                    <a:pt x="706" y="2239"/>
                    <a:pt x="541" y="1959"/>
                    <a:pt x="544" y="1656"/>
                  </a:cubicBezTo>
                  <a:cubicBezTo>
                    <a:pt x="547" y="1430"/>
                    <a:pt x="643" y="1213"/>
                    <a:pt x="659" y="988"/>
                  </a:cubicBezTo>
                  <a:cubicBezTo>
                    <a:pt x="685" y="644"/>
                    <a:pt x="415" y="188"/>
                    <a:pt x="125"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2080534" y="2108909"/>
              <a:ext cx="214798" cy="103413"/>
            </a:xfrm>
            <a:custGeom>
              <a:avLst/>
              <a:gdLst/>
              <a:ahLst/>
              <a:cxnLst/>
              <a:rect l="l" t="t" r="r" b="b"/>
              <a:pathLst>
                <a:path w="3718" h="1790" extrusionOk="0">
                  <a:moveTo>
                    <a:pt x="1569" y="0"/>
                  </a:moveTo>
                  <a:cubicBezTo>
                    <a:pt x="1289" y="0"/>
                    <a:pt x="1010" y="80"/>
                    <a:pt x="778" y="237"/>
                  </a:cubicBezTo>
                  <a:cubicBezTo>
                    <a:pt x="566" y="380"/>
                    <a:pt x="250" y="584"/>
                    <a:pt x="0" y="638"/>
                  </a:cubicBezTo>
                  <a:cubicBezTo>
                    <a:pt x="56" y="647"/>
                    <a:pt x="111" y="652"/>
                    <a:pt x="168" y="652"/>
                  </a:cubicBezTo>
                  <a:cubicBezTo>
                    <a:pt x="566" y="652"/>
                    <a:pt x="993" y="445"/>
                    <a:pt x="1390" y="445"/>
                  </a:cubicBezTo>
                  <a:cubicBezTo>
                    <a:pt x="1417" y="445"/>
                    <a:pt x="1443" y="446"/>
                    <a:pt x="1470" y="448"/>
                  </a:cubicBezTo>
                  <a:cubicBezTo>
                    <a:pt x="1702" y="464"/>
                    <a:pt x="1919" y="565"/>
                    <a:pt x="2119" y="685"/>
                  </a:cubicBezTo>
                  <a:cubicBezTo>
                    <a:pt x="2318" y="805"/>
                    <a:pt x="2506" y="944"/>
                    <a:pt x="2713" y="1052"/>
                  </a:cubicBezTo>
                  <a:cubicBezTo>
                    <a:pt x="2903" y="1150"/>
                    <a:pt x="3108" y="1220"/>
                    <a:pt x="3293" y="1327"/>
                  </a:cubicBezTo>
                  <a:cubicBezTo>
                    <a:pt x="3479" y="1433"/>
                    <a:pt x="3650" y="1586"/>
                    <a:pt x="3717" y="1790"/>
                  </a:cubicBezTo>
                  <a:cubicBezTo>
                    <a:pt x="3695" y="1527"/>
                    <a:pt x="3590" y="1288"/>
                    <a:pt x="3405" y="1100"/>
                  </a:cubicBezTo>
                  <a:cubicBezTo>
                    <a:pt x="3286" y="979"/>
                    <a:pt x="3142" y="888"/>
                    <a:pt x="3008" y="783"/>
                  </a:cubicBezTo>
                  <a:cubicBezTo>
                    <a:pt x="2750" y="579"/>
                    <a:pt x="2527" y="326"/>
                    <a:pt x="2238" y="168"/>
                  </a:cubicBezTo>
                  <a:cubicBezTo>
                    <a:pt x="2034" y="56"/>
                    <a:pt x="1801" y="0"/>
                    <a:pt x="1569"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50"/>
          <p:cNvGrpSpPr/>
          <p:nvPr/>
        </p:nvGrpSpPr>
        <p:grpSpPr>
          <a:xfrm rot="3259461">
            <a:off x="432629" y="876849"/>
            <a:ext cx="550253" cy="583896"/>
            <a:chOff x="5065775" y="2755100"/>
            <a:chExt cx="128800" cy="136675"/>
          </a:xfrm>
        </p:grpSpPr>
        <p:sp>
          <p:nvSpPr>
            <p:cNvPr id="1490" name="Google Shape;1490;p50"/>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0"/>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0"/>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0"/>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6" name="Google Shape;1496;p50"/>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0">
  <p:cSld name="CUSTOM_9_1_1_2_1_1_1_1">
    <p:spTree>
      <p:nvGrpSpPr>
        <p:cNvPr id="1" name="Shape 1509"/>
        <p:cNvGrpSpPr/>
        <p:nvPr/>
      </p:nvGrpSpPr>
      <p:grpSpPr>
        <a:xfrm>
          <a:off x="0" y="0"/>
          <a:ext cx="0" cy="0"/>
          <a:chOff x="0" y="0"/>
          <a:chExt cx="0" cy="0"/>
        </a:xfrm>
      </p:grpSpPr>
      <p:sp>
        <p:nvSpPr>
          <p:cNvPr id="1510" name="Google Shape;1510;p52"/>
          <p:cNvSpPr/>
          <p:nvPr/>
        </p:nvSpPr>
        <p:spPr>
          <a:xfrm>
            <a:off x="-336669" y="3505625"/>
            <a:ext cx="827765" cy="2113211"/>
          </a:xfrm>
          <a:custGeom>
            <a:avLst/>
            <a:gdLst/>
            <a:ahLst/>
            <a:cxnLst/>
            <a:rect l="l" t="t" r="r" b="b"/>
            <a:pathLst>
              <a:path w="5547" h="14161" extrusionOk="0">
                <a:moveTo>
                  <a:pt x="2095" y="1"/>
                </a:moveTo>
                <a:cubicBezTo>
                  <a:pt x="1659" y="1"/>
                  <a:pt x="1262" y="129"/>
                  <a:pt x="984" y="452"/>
                </a:cubicBezTo>
                <a:cubicBezTo>
                  <a:pt x="648" y="845"/>
                  <a:pt x="550" y="1382"/>
                  <a:pt x="475" y="1892"/>
                </a:cubicBezTo>
                <a:cubicBezTo>
                  <a:pt x="77" y="4632"/>
                  <a:pt x="0" y="7419"/>
                  <a:pt x="248" y="10177"/>
                </a:cubicBezTo>
                <a:cubicBezTo>
                  <a:pt x="337" y="11178"/>
                  <a:pt x="474" y="12194"/>
                  <a:pt x="893" y="13109"/>
                </a:cubicBezTo>
                <a:cubicBezTo>
                  <a:pt x="1119" y="13603"/>
                  <a:pt x="1500" y="14107"/>
                  <a:pt x="2042" y="14157"/>
                </a:cubicBezTo>
                <a:cubicBezTo>
                  <a:pt x="2069" y="14160"/>
                  <a:pt x="2097" y="14161"/>
                  <a:pt x="2124" y="14161"/>
                </a:cubicBezTo>
                <a:cubicBezTo>
                  <a:pt x="2465" y="14161"/>
                  <a:pt x="2791" y="13975"/>
                  <a:pt x="3037" y="13735"/>
                </a:cubicBezTo>
                <a:cubicBezTo>
                  <a:pt x="3722" y="13066"/>
                  <a:pt x="3895" y="12032"/>
                  <a:pt x="3882" y="11075"/>
                </a:cubicBezTo>
                <a:cubicBezTo>
                  <a:pt x="3869" y="10119"/>
                  <a:pt x="3710" y="9153"/>
                  <a:pt x="3881" y="8212"/>
                </a:cubicBezTo>
                <a:cubicBezTo>
                  <a:pt x="4184" y="6549"/>
                  <a:pt x="5487" y="5138"/>
                  <a:pt x="5527" y="3447"/>
                </a:cubicBezTo>
                <a:cubicBezTo>
                  <a:pt x="5547" y="2579"/>
                  <a:pt x="5205" y="1706"/>
                  <a:pt x="4600" y="1082"/>
                </a:cubicBezTo>
                <a:cubicBezTo>
                  <a:pt x="4106" y="573"/>
                  <a:pt x="3015" y="1"/>
                  <a:pt x="2095" y="1"/>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2"/>
          <p:cNvSpPr/>
          <p:nvPr/>
        </p:nvSpPr>
        <p:spPr>
          <a:xfrm rot="3460539">
            <a:off x="-314696" y="-2171241"/>
            <a:ext cx="2819226" cy="4384407"/>
          </a:xfrm>
          <a:custGeom>
            <a:avLst/>
            <a:gdLst/>
            <a:ahLst/>
            <a:cxnLst/>
            <a:rect l="l" t="t" r="r" b="b"/>
            <a:pathLst>
              <a:path w="8842" h="13751" extrusionOk="0">
                <a:moveTo>
                  <a:pt x="5293" y="0"/>
                </a:moveTo>
                <a:cubicBezTo>
                  <a:pt x="5224" y="0"/>
                  <a:pt x="5155" y="2"/>
                  <a:pt x="5086" y="7"/>
                </a:cubicBezTo>
                <a:cubicBezTo>
                  <a:pt x="3159" y="140"/>
                  <a:pt x="1456" y="1574"/>
                  <a:pt x="728" y="3364"/>
                </a:cubicBezTo>
                <a:cubicBezTo>
                  <a:pt x="0" y="5154"/>
                  <a:pt x="160" y="7224"/>
                  <a:pt x="879" y="9018"/>
                </a:cubicBezTo>
                <a:cubicBezTo>
                  <a:pt x="1679" y="11018"/>
                  <a:pt x="3413" y="13751"/>
                  <a:pt x="5385" y="13751"/>
                </a:cubicBezTo>
                <a:cubicBezTo>
                  <a:pt x="6165" y="13751"/>
                  <a:pt x="6982" y="13323"/>
                  <a:pt x="7793" y="12254"/>
                </a:cubicBezTo>
                <a:cubicBezTo>
                  <a:pt x="8706" y="11051"/>
                  <a:pt x="8842" y="9308"/>
                  <a:pt x="8126" y="7978"/>
                </a:cubicBezTo>
                <a:cubicBezTo>
                  <a:pt x="7630" y="7057"/>
                  <a:pt x="6747" y="6256"/>
                  <a:pt x="6746" y="5210"/>
                </a:cubicBezTo>
                <a:cubicBezTo>
                  <a:pt x="6745" y="3995"/>
                  <a:pt x="7969" y="2993"/>
                  <a:pt x="7843" y="1785"/>
                </a:cubicBezTo>
                <a:cubicBezTo>
                  <a:pt x="7725" y="649"/>
                  <a:pt x="6451" y="0"/>
                  <a:pt x="5293" y="0"/>
                </a:cubicBezTo>
                <a:close/>
              </a:path>
            </a:pathLst>
          </a:custGeom>
          <a:solidFill>
            <a:schemeClr val="accent6">
              <a:alpha val="183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2"/>
          <p:cNvSpPr/>
          <p:nvPr/>
        </p:nvSpPr>
        <p:spPr>
          <a:xfrm flipH="1">
            <a:off x="7716198" y="-412024"/>
            <a:ext cx="4833272" cy="2697596"/>
          </a:xfrm>
          <a:custGeom>
            <a:avLst/>
            <a:gdLst/>
            <a:ahLst/>
            <a:cxnLst/>
            <a:rect l="l" t="t" r="r" b="b"/>
            <a:pathLst>
              <a:path w="20284" h="11321" extrusionOk="0">
                <a:moveTo>
                  <a:pt x="17579" y="160"/>
                </a:moveTo>
                <a:cubicBezTo>
                  <a:pt x="17377" y="160"/>
                  <a:pt x="17174" y="168"/>
                  <a:pt x="16973" y="177"/>
                </a:cubicBezTo>
                <a:cubicBezTo>
                  <a:pt x="13636" y="332"/>
                  <a:pt x="3532" y="0"/>
                  <a:pt x="1931" y="3587"/>
                </a:cubicBezTo>
                <a:cubicBezTo>
                  <a:pt x="1" y="7907"/>
                  <a:pt x="5911" y="11320"/>
                  <a:pt x="9778" y="11320"/>
                </a:cubicBezTo>
                <a:cubicBezTo>
                  <a:pt x="10165" y="11320"/>
                  <a:pt x="10533" y="11286"/>
                  <a:pt x="10869" y="11215"/>
                </a:cubicBezTo>
                <a:cubicBezTo>
                  <a:pt x="13079" y="10747"/>
                  <a:pt x="15051" y="9292"/>
                  <a:pt x="16193" y="7343"/>
                </a:cubicBezTo>
                <a:cubicBezTo>
                  <a:pt x="16923" y="6096"/>
                  <a:pt x="17372" y="4613"/>
                  <a:pt x="18507" y="3719"/>
                </a:cubicBezTo>
                <a:cubicBezTo>
                  <a:pt x="19092" y="3258"/>
                  <a:pt x="19881" y="2917"/>
                  <a:pt x="20084" y="2200"/>
                </a:cubicBezTo>
                <a:cubicBezTo>
                  <a:pt x="20283" y="1501"/>
                  <a:pt x="19773" y="755"/>
                  <a:pt x="19117" y="442"/>
                </a:cubicBezTo>
                <a:cubicBezTo>
                  <a:pt x="18641" y="215"/>
                  <a:pt x="18111" y="160"/>
                  <a:pt x="17579" y="16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2"/>
          <p:cNvSpPr/>
          <p:nvPr/>
        </p:nvSpPr>
        <p:spPr>
          <a:xfrm>
            <a:off x="5449962" y="4168015"/>
            <a:ext cx="4833271" cy="3077546"/>
          </a:xfrm>
          <a:custGeom>
            <a:avLst/>
            <a:gdLst/>
            <a:ahLst/>
            <a:cxnLst/>
            <a:rect l="l" t="t" r="r" b="b"/>
            <a:pathLst>
              <a:path w="18776" h="11955" extrusionOk="0">
                <a:moveTo>
                  <a:pt x="17409" y="1"/>
                </a:moveTo>
                <a:cubicBezTo>
                  <a:pt x="16964" y="1"/>
                  <a:pt x="16507" y="205"/>
                  <a:pt x="16091" y="399"/>
                </a:cubicBezTo>
                <a:cubicBezTo>
                  <a:pt x="13843" y="1451"/>
                  <a:pt x="11432" y="2314"/>
                  <a:pt x="8925" y="2421"/>
                </a:cubicBezTo>
                <a:cubicBezTo>
                  <a:pt x="7170" y="2495"/>
                  <a:pt x="5446" y="2326"/>
                  <a:pt x="3798" y="3085"/>
                </a:cubicBezTo>
                <a:cubicBezTo>
                  <a:pt x="1" y="4834"/>
                  <a:pt x="637" y="11557"/>
                  <a:pt x="5074" y="11941"/>
                </a:cubicBezTo>
                <a:cubicBezTo>
                  <a:pt x="5179" y="11950"/>
                  <a:pt x="5284" y="11954"/>
                  <a:pt x="5389" y="11954"/>
                </a:cubicBezTo>
                <a:cubicBezTo>
                  <a:pt x="6176" y="11954"/>
                  <a:pt x="6964" y="11704"/>
                  <a:pt x="7601" y="11246"/>
                </a:cubicBezTo>
                <a:cubicBezTo>
                  <a:pt x="8304" y="10739"/>
                  <a:pt x="8803" y="10011"/>
                  <a:pt x="9301" y="9307"/>
                </a:cubicBezTo>
                <a:cubicBezTo>
                  <a:pt x="10165" y="8086"/>
                  <a:pt x="11147" y="6833"/>
                  <a:pt x="12558" y="6293"/>
                </a:cubicBezTo>
                <a:cubicBezTo>
                  <a:pt x="13943" y="5762"/>
                  <a:pt x="15579" y="5994"/>
                  <a:pt x="16867" y="5262"/>
                </a:cubicBezTo>
                <a:cubicBezTo>
                  <a:pt x="17985" y="4628"/>
                  <a:pt x="18618" y="3359"/>
                  <a:pt x="18738" y="2099"/>
                </a:cubicBezTo>
                <a:cubicBezTo>
                  <a:pt x="18775" y="1702"/>
                  <a:pt x="18767" y="1294"/>
                  <a:pt x="18630" y="919"/>
                </a:cubicBezTo>
                <a:cubicBezTo>
                  <a:pt x="18494" y="545"/>
                  <a:pt x="18214" y="208"/>
                  <a:pt x="17834" y="72"/>
                </a:cubicBezTo>
                <a:cubicBezTo>
                  <a:pt x="17695" y="22"/>
                  <a:pt x="17552" y="1"/>
                  <a:pt x="1740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2"/>
          <p:cNvSpPr/>
          <p:nvPr/>
        </p:nvSpPr>
        <p:spPr>
          <a:xfrm rot="-3647698">
            <a:off x="7456465" y="4433798"/>
            <a:ext cx="534352" cy="887878"/>
          </a:xfrm>
          <a:custGeom>
            <a:avLst/>
            <a:gdLst/>
            <a:ahLst/>
            <a:cxnLst/>
            <a:rect l="l" t="t" r="r" b="b"/>
            <a:pathLst>
              <a:path w="9142" h="15190" extrusionOk="0">
                <a:moveTo>
                  <a:pt x="3067" y="0"/>
                </a:moveTo>
                <a:cubicBezTo>
                  <a:pt x="3048" y="0"/>
                  <a:pt x="3030" y="12"/>
                  <a:pt x="3020" y="33"/>
                </a:cubicBezTo>
                <a:cubicBezTo>
                  <a:pt x="2999" y="81"/>
                  <a:pt x="2986" y="133"/>
                  <a:pt x="2979" y="185"/>
                </a:cubicBezTo>
                <a:cubicBezTo>
                  <a:pt x="2951" y="413"/>
                  <a:pt x="3038" y="636"/>
                  <a:pt x="3061" y="859"/>
                </a:cubicBezTo>
                <a:cubicBezTo>
                  <a:pt x="3075" y="989"/>
                  <a:pt x="3079" y="1122"/>
                  <a:pt x="3080" y="1253"/>
                </a:cubicBezTo>
                <a:cubicBezTo>
                  <a:pt x="3082" y="1394"/>
                  <a:pt x="3076" y="1535"/>
                  <a:pt x="3055" y="1675"/>
                </a:cubicBezTo>
                <a:cubicBezTo>
                  <a:pt x="3037" y="1799"/>
                  <a:pt x="3005" y="1919"/>
                  <a:pt x="2958" y="2035"/>
                </a:cubicBezTo>
                <a:cubicBezTo>
                  <a:pt x="2912" y="2149"/>
                  <a:pt x="2857" y="2258"/>
                  <a:pt x="2803" y="2368"/>
                </a:cubicBezTo>
                <a:cubicBezTo>
                  <a:pt x="2700" y="2582"/>
                  <a:pt x="2601" y="2807"/>
                  <a:pt x="2607" y="3049"/>
                </a:cubicBezTo>
                <a:cubicBezTo>
                  <a:pt x="2610" y="3177"/>
                  <a:pt x="2635" y="3307"/>
                  <a:pt x="2660" y="3432"/>
                </a:cubicBezTo>
                <a:cubicBezTo>
                  <a:pt x="2686" y="3562"/>
                  <a:pt x="2719" y="3691"/>
                  <a:pt x="2757" y="3818"/>
                </a:cubicBezTo>
                <a:cubicBezTo>
                  <a:pt x="2833" y="4078"/>
                  <a:pt x="2925" y="4331"/>
                  <a:pt x="3019" y="4584"/>
                </a:cubicBezTo>
                <a:cubicBezTo>
                  <a:pt x="3116" y="4845"/>
                  <a:pt x="3210" y="5108"/>
                  <a:pt x="3315" y="5366"/>
                </a:cubicBezTo>
                <a:cubicBezTo>
                  <a:pt x="3426" y="5638"/>
                  <a:pt x="3541" y="5907"/>
                  <a:pt x="3645" y="6181"/>
                </a:cubicBezTo>
                <a:cubicBezTo>
                  <a:pt x="3695" y="6315"/>
                  <a:pt x="3740" y="6452"/>
                  <a:pt x="3789" y="6587"/>
                </a:cubicBezTo>
                <a:cubicBezTo>
                  <a:pt x="3839" y="6721"/>
                  <a:pt x="3894" y="6852"/>
                  <a:pt x="3943" y="6985"/>
                </a:cubicBezTo>
                <a:cubicBezTo>
                  <a:pt x="3989" y="7109"/>
                  <a:pt x="4030" y="7237"/>
                  <a:pt x="4039" y="7368"/>
                </a:cubicBezTo>
                <a:cubicBezTo>
                  <a:pt x="4048" y="7497"/>
                  <a:pt x="4030" y="7624"/>
                  <a:pt x="4030" y="7752"/>
                </a:cubicBezTo>
                <a:cubicBezTo>
                  <a:pt x="4030" y="7765"/>
                  <a:pt x="4035" y="7776"/>
                  <a:pt x="4044" y="7785"/>
                </a:cubicBezTo>
                <a:cubicBezTo>
                  <a:pt x="4010" y="7868"/>
                  <a:pt x="3973" y="7950"/>
                  <a:pt x="3933" y="8030"/>
                </a:cubicBezTo>
                <a:cubicBezTo>
                  <a:pt x="3745" y="8367"/>
                  <a:pt x="3563" y="8707"/>
                  <a:pt x="3384" y="9048"/>
                </a:cubicBezTo>
                <a:cubicBezTo>
                  <a:pt x="3142" y="9508"/>
                  <a:pt x="2893" y="9970"/>
                  <a:pt x="2673" y="10444"/>
                </a:cubicBezTo>
                <a:cubicBezTo>
                  <a:pt x="2676" y="10414"/>
                  <a:pt x="2679" y="10383"/>
                  <a:pt x="2681" y="10354"/>
                </a:cubicBezTo>
                <a:cubicBezTo>
                  <a:pt x="2689" y="10247"/>
                  <a:pt x="2688" y="10140"/>
                  <a:pt x="2687" y="10033"/>
                </a:cubicBezTo>
                <a:cubicBezTo>
                  <a:pt x="2686" y="9813"/>
                  <a:pt x="2683" y="9592"/>
                  <a:pt x="2672" y="9372"/>
                </a:cubicBezTo>
                <a:cubicBezTo>
                  <a:pt x="2662" y="9151"/>
                  <a:pt x="2648" y="8931"/>
                  <a:pt x="2642" y="8710"/>
                </a:cubicBezTo>
                <a:cubicBezTo>
                  <a:pt x="2635" y="8501"/>
                  <a:pt x="2641" y="8291"/>
                  <a:pt x="2656" y="8082"/>
                </a:cubicBezTo>
                <a:cubicBezTo>
                  <a:pt x="2672" y="7880"/>
                  <a:pt x="2692" y="7678"/>
                  <a:pt x="2692" y="7477"/>
                </a:cubicBezTo>
                <a:cubicBezTo>
                  <a:pt x="2692" y="7264"/>
                  <a:pt x="2660" y="7053"/>
                  <a:pt x="2628" y="6843"/>
                </a:cubicBezTo>
                <a:cubicBezTo>
                  <a:pt x="2567" y="6434"/>
                  <a:pt x="2477" y="6032"/>
                  <a:pt x="2390" y="5627"/>
                </a:cubicBezTo>
                <a:cubicBezTo>
                  <a:pt x="2350" y="5443"/>
                  <a:pt x="2307" y="5258"/>
                  <a:pt x="2248" y="5078"/>
                </a:cubicBezTo>
                <a:cubicBezTo>
                  <a:pt x="2193" y="4912"/>
                  <a:pt x="2125" y="4748"/>
                  <a:pt x="2020" y="4607"/>
                </a:cubicBezTo>
                <a:cubicBezTo>
                  <a:pt x="2012" y="4595"/>
                  <a:pt x="2000" y="4591"/>
                  <a:pt x="1988" y="4591"/>
                </a:cubicBezTo>
                <a:cubicBezTo>
                  <a:pt x="1968" y="4591"/>
                  <a:pt x="1948" y="4603"/>
                  <a:pt x="1941" y="4622"/>
                </a:cubicBezTo>
                <a:cubicBezTo>
                  <a:pt x="1920" y="4677"/>
                  <a:pt x="1901" y="4733"/>
                  <a:pt x="1884" y="4790"/>
                </a:cubicBezTo>
                <a:cubicBezTo>
                  <a:pt x="1810" y="5026"/>
                  <a:pt x="1759" y="5268"/>
                  <a:pt x="1699" y="5507"/>
                </a:cubicBezTo>
                <a:cubicBezTo>
                  <a:pt x="1669" y="5626"/>
                  <a:pt x="1637" y="5745"/>
                  <a:pt x="1600" y="5862"/>
                </a:cubicBezTo>
                <a:cubicBezTo>
                  <a:pt x="1564" y="5974"/>
                  <a:pt x="1527" y="6084"/>
                  <a:pt x="1499" y="6198"/>
                </a:cubicBezTo>
                <a:cubicBezTo>
                  <a:pt x="1393" y="6639"/>
                  <a:pt x="1384" y="7106"/>
                  <a:pt x="1444" y="7554"/>
                </a:cubicBezTo>
                <a:cubicBezTo>
                  <a:pt x="1498" y="7969"/>
                  <a:pt x="1643" y="8359"/>
                  <a:pt x="1826" y="8733"/>
                </a:cubicBezTo>
                <a:cubicBezTo>
                  <a:pt x="1933" y="8952"/>
                  <a:pt x="2020" y="9179"/>
                  <a:pt x="2108" y="9406"/>
                </a:cubicBezTo>
                <a:cubicBezTo>
                  <a:pt x="2151" y="9518"/>
                  <a:pt x="2195" y="9629"/>
                  <a:pt x="2244" y="9739"/>
                </a:cubicBezTo>
                <a:cubicBezTo>
                  <a:pt x="2279" y="9817"/>
                  <a:pt x="2317" y="9894"/>
                  <a:pt x="2353" y="9971"/>
                </a:cubicBezTo>
                <a:cubicBezTo>
                  <a:pt x="2424" y="10130"/>
                  <a:pt x="2487" y="10292"/>
                  <a:pt x="2520" y="10463"/>
                </a:cubicBezTo>
                <a:cubicBezTo>
                  <a:pt x="2546" y="10597"/>
                  <a:pt x="2545" y="10740"/>
                  <a:pt x="2483" y="10861"/>
                </a:cubicBezTo>
                <a:cubicBezTo>
                  <a:pt x="2452" y="10865"/>
                  <a:pt x="2429" y="10900"/>
                  <a:pt x="2442" y="10926"/>
                </a:cubicBezTo>
                <a:cubicBezTo>
                  <a:pt x="2435" y="10938"/>
                  <a:pt x="2440" y="10950"/>
                  <a:pt x="2449" y="10956"/>
                </a:cubicBezTo>
                <a:cubicBezTo>
                  <a:pt x="2186" y="11610"/>
                  <a:pt x="2020" y="12297"/>
                  <a:pt x="1904" y="12994"/>
                </a:cubicBezTo>
                <a:cubicBezTo>
                  <a:pt x="1903" y="12988"/>
                  <a:pt x="1902" y="12981"/>
                  <a:pt x="1901" y="12975"/>
                </a:cubicBezTo>
                <a:cubicBezTo>
                  <a:pt x="1875" y="12808"/>
                  <a:pt x="1829" y="12647"/>
                  <a:pt x="1781" y="12485"/>
                </a:cubicBezTo>
                <a:cubicBezTo>
                  <a:pt x="1712" y="12255"/>
                  <a:pt x="1635" y="12028"/>
                  <a:pt x="1550" y="11805"/>
                </a:cubicBezTo>
                <a:cubicBezTo>
                  <a:pt x="1532" y="11731"/>
                  <a:pt x="1511" y="11656"/>
                  <a:pt x="1487" y="11584"/>
                </a:cubicBezTo>
                <a:cubicBezTo>
                  <a:pt x="1376" y="11241"/>
                  <a:pt x="1216" y="10918"/>
                  <a:pt x="1074" y="10587"/>
                </a:cubicBezTo>
                <a:cubicBezTo>
                  <a:pt x="1000" y="10412"/>
                  <a:pt x="922" y="10239"/>
                  <a:pt x="842" y="10067"/>
                </a:cubicBezTo>
                <a:cubicBezTo>
                  <a:pt x="802" y="9982"/>
                  <a:pt x="762" y="9896"/>
                  <a:pt x="721" y="9811"/>
                </a:cubicBezTo>
                <a:cubicBezTo>
                  <a:pt x="680" y="9725"/>
                  <a:pt x="641" y="9639"/>
                  <a:pt x="598" y="9556"/>
                </a:cubicBezTo>
                <a:cubicBezTo>
                  <a:pt x="516" y="9405"/>
                  <a:pt x="393" y="9283"/>
                  <a:pt x="315" y="9131"/>
                </a:cubicBezTo>
                <a:cubicBezTo>
                  <a:pt x="281" y="9065"/>
                  <a:pt x="252" y="8998"/>
                  <a:pt x="213" y="8934"/>
                </a:cubicBezTo>
                <a:cubicBezTo>
                  <a:pt x="178" y="8875"/>
                  <a:pt x="136" y="8816"/>
                  <a:pt x="74" y="8782"/>
                </a:cubicBezTo>
                <a:cubicBezTo>
                  <a:pt x="67" y="8778"/>
                  <a:pt x="59" y="8776"/>
                  <a:pt x="51" y="8776"/>
                </a:cubicBezTo>
                <a:cubicBezTo>
                  <a:pt x="26" y="8776"/>
                  <a:pt x="1" y="8796"/>
                  <a:pt x="8" y="8827"/>
                </a:cubicBezTo>
                <a:cubicBezTo>
                  <a:pt x="18" y="8865"/>
                  <a:pt x="24" y="8903"/>
                  <a:pt x="27" y="8943"/>
                </a:cubicBezTo>
                <a:cubicBezTo>
                  <a:pt x="40" y="9102"/>
                  <a:pt x="13" y="9261"/>
                  <a:pt x="17" y="9419"/>
                </a:cubicBezTo>
                <a:cubicBezTo>
                  <a:pt x="19" y="9511"/>
                  <a:pt x="34" y="9602"/>
                  <a:pt x="48" y="9692"/>
                </a:cubicBezTo>
                <a:cubicBezTo>
                  <a:pt x="64" y="9789"/>
                  <a:pt x="81" y="9885"/>
                  <a:pt x="100" y="9981"/>
                </a:cubicBezTo>
                <a:cubicBezTo>
                  <a:pt x="118" y="10078"/>
                  <a:pt x="137" y="10176"/>
                  <a:pt x="157" y="10272"/>
                </a:cubicBezTo>
                <a:cubicBezTo>
                  <a:pt x="149" y="10360"/>
                  <a:pt x="139" y="10447"/>
                  <a:pt x="132" y="10534"/>
                </a:cubicBezTo>
                <a:cubicBezTo>
                  <a:pt x="119" y="10700"/>
                  <a:pt x="114" y="10866"/>
                  <a:pt x="147" y="11031"/>
                </a:cubicBezTo>
                <a:cubicBezTo>
                  <a:pt x="177" y="11181"/>
                  <a:pt x="233" y="11325"/>
                  <a:pt x="308" y="11456"/>
                </a:cubicBezTo>
                <a:cubicBezTo>
                  <a:pt x="396" y="11611"/>
                  <a:pt x="509" y="11750"/>
                  <a:pt x="618" y="11889"/>
                </a:cubicBezTo>
                <a:cubicBezTo>
                  <a:pt x="741" y="12043"/>
                  <a:pt x="865" y="12196"/>
                  <a:pt x="986" y="12351"/>
                </a:cubicBezTo>
                <a:cubicBezTo>
                  <a:pt x="1099" y="12496"/>
                  <a:pt x="1206" y="12645"/>
                  <a:pt x="1315" y="12793"/>
                </a:cubicBezTo>
                <a:cubicBezTo>
                  <a:pt x="1488" y="13025"/>
                  <a:pt x="1669" y="13260"/>
                  <a:pt x="1791" y="13525"/>
                </a:cubicBezTo>
                <a:cubicBezTo>
                  <a:pt x="1793" y="13534"/>
                  <a:pt x="1795" y="13542"/>
                  <a:pt x="1797" y="13551"/>
                </a:cubicBezTo>
                <a:cubicBezTo>
                  <a:pt x="1792" y="13575"/>
                  <a:pt x="1788" y="13598"/>
                  <a:pt x="1787" y="13622"/>
                </a:cubicBezTo>
                <a:cubicBezTo>
                  <a:pt x="1786" y="13638"/>
                  <a:pt x="1795" y="13650"/>
                  <a:pt x="1809" y="13655"/>
                </a:cubicBezTo>
                <a:cubicBezTo>
                  <a:pt x="1768" y="13980"/>
                  <a:pt x="1734" y="14305"/>
                  <a:pt x="1705" y="14629"/>
                </a:cubicBezTo>
                <a:cubicBezTo>
                  <a:pt x="1687" y="14815"/>
                  <a:pt x="1673" y="15001"/>
                  <a:pt x="1661" y="15189"/>
                </a:cubicBezTo>
                <a:lnTo>
                  <a:pt x="1710" y="15165"/>
                </a:lnTo>
                <a:cubicBezTo>
                  <a:pt x="1734" y="14840"/>
                  <a:pt x="1766" y="14515"/>
                  <a:pt x="1805" y="14192"/>
                </a:cubicBezTo>
                <a:cubicBezTo>
                  <a:pt x="1824" y="14027"/>
                  <a:pt x="1846" y="13862"/>
                  <a:pt x="1868" y="13697"/>
                </a:cubicBezTo>
                <a:cubicBezTo>
                  <a:pt x="1870" y="13694"/>
                  <a:pt x="1870" y="13692"/>
                  <a:pt x="1870" y="13688"/>
                </a:cubicBezTo>
                <a:cubicBezTo>
                  <a:pt x="1870" y="13687"/>
                  <a:pt x="1870" y="13687"/>
                  <a:pt x="1870" y="13686"/>
                </a:cubicBezTo>
                <a:cubicBezTo>
                  <a:pt x="1871" y="13683"/>
                  <a:pt x="1871" y="13679"/>
                  <a:pt x="1871" y="13674"/>
                </a:cubicBezTo>
                <a:cubicBezTo>
                  <a:pt x="1873" y="13674"/>
                  <a:pt x="1874" y="13674"/>
                  <a:pt x="1876" y="13674"/>
                </a:cubicBezTo>
                <a:cubicBezTo>
                  <a:pt x="1896" y="13674"/>
                  <a:pt x="1917" y="13659"/>
                  <a:pt x="1920" y="13638"/>
                </a:cubicBezTo>
                <a:cubicBezTo>
                  <a:pt x="1920" y="13636"/>
                  <a:pt x="1920" y="13635"/>
                  <a:pt x="1920" y="13634"/>
                </a:cubicBezTo>
                <a:cubicBezTo>
                  <a:pt x="2057" y="13585"/>
                  <a:pt x="2180" y="13492"/>
                  <a:pt x="2294" y="13404"/>
                </a:cubicBezTo>
                <a:cubicBezTo>
                  <a:pt x="2414" y="13313"/>
                  <a:pt x="2527" y="13213"/>
                  <a:pt x="2651" y="13129"/>
                </a:cubicBezTo>
                <a:cubicBezTo>
                  <a:pt x="2728" y="13078"/>
                  <a:pt x="2806" y="13030"/>
                  <a:pt x="2881" y="12977"/>
                </a:cubicBezTo>
                <a:cubicBezTo>
                  <a:pt x="2965" y="12916"/>
                  <a:pt x="3048" y="12854"/>
                  <a:pt x="3133" y="12795"/>
                </a:cubicBezTo>
                <a:cubicBezTo>
                  <a:pt x="3217" y="12736"/>
                  <a:pt x="3302" y="12679"/>
                  <a:pt x="3392" y="12629"/>
                </a:cubicBezTo>
                <a:cubicBezTo>
                  <a:pt x="3475" y="12583"/>
                  <a:pt x="3563" y="12541"/>
                  <a:pt x="3655" y="12519"/>
                </a:cubicBezTo>
                <a:cubicBezTo>
                  <a:pt x="3706" y="12507"/>
                  <a:pt x="3756" y="12502"/>
                  <a:pt x="3806" y="12502"/>
                </a:cubicBezTo>
                <a:cubicBezTo>
                  <a:pt x="3914" y="12502"/>
                  <a:pt x="4021" y="12526"/>
                  <a:pt x="4124" y="12562"/>
                </a:cubicBezTo>
                <a:cubicBezTo>
                  <a:pt x="4294" y="12620"/>
                  <a:pt x="4460" y="12696"/>
                  <a:pt x="4622" y="12776"/>
                </a:cubicBezTo>
                <a:cubicBezTo>
                  <a:pt x="4800" y="12863"/>
                  <a:pt x="4981" y="12952"/>
                  <a:pt x="5178" y="12989"/>
                </a:cubicBezTo>
                <a:cubicBezTo>
                  <a:pt x="5229" y="12998"/>
                  <a:pt x="5281" y="13002"/>
                  <a:pt x="5334" y="13002"/>
                </a:cubicBezTo>
                <a:cubicBezTo>
                  <a:pt x="5426" y="13002"/>
                  <a:pt x="5518" y="12990"/>
                  <a:pt x="5609" y="12973"/>
                </a:cubicBezTo>
                <a:cubicBezTo>
                  <a:pt x="5773" y="12944"/>
                  <a:pt x="5934" y="12901"/>
                  <a:pt x="6090" y="12844"/>
                </a:cubicBezTo>
                <a:cubicBezTo>
                  <a:pt x="6215" y="12798"/>
                  <a:pt x="6349" y="12743"/>
                  <a:pt x="6449" y="12654"/>
                </a:cubicBezTo>
                <a:cubicBezTo>
                  <a:pt x="6478" y="12629"/>
                  <a:pt x="6464" y="12573"/>
                  <a:pt x="6423" y="12573"/>
                </a:cubicBezTo>
                <a:cubicBezTo>
                  <a:pt x="6423" y="12573"/>
                  <a:pt x="6422" y="12573"/>
                  <a:pt x="6422" y="12573"/>
                </a:cubicBezTo>
                <a:cubicBezTo>
                  <a:pt x="6405" y="12574"/>
                  <a:pt x="6388" y="12574"/>
                  <a:pt x="6371" y="12574"/>
                </a:cubicBezTo>
                <a:cubicBezTo>
                  <a:pt x="6347" y="12574"/>
                  <a:pt x="6323" y="12573"/>
                  <a:pt x="6299" y="12572"/>
                </a:cubicBezTo>
                <a:cubicBezTo>
                  <a:pt x="5947" y="12557"/>
                  <a:pt x="5604" y="12454"/>
                  <a:pt x="5269" y="12351"/>
                </a:cubicBezTo>
                <a:cubicBezTo>
                  <a:pt x="4878" y="12232"/>
                  <a:pt x="4486" y="12108"/>
                  <a:pt x="4105" y="11961"/>
                </a:cubicBezTo>
                <a:cubicBezTo>
                  <a:pt x="3949" y="11901"/>
                  <a:pt x="3792" y="11847"/>
                  <a:pt x="3625" y="11829"/>
                </a:cubicBezTo>
                <a:cubicBezTo>
                  <a:pt x="3585" y="11825"/>
                  <a:pt x="3546" y="11823"/>
                  <a:pt x="3506" y="11823"/>
                </a:cubicBezTo>
                <a:cubicBezTo>
                  <a:pt x="3387" y="11823"/>
                  <a:pt x="3268" y="11842"/>
                  <a:pt x="3155" y="11880"/>
                </a:cubicBezTo>
                <a:cubicBezTo>
                  <a:pt x="2840" y="11985"/>
                  <a:pt x="2597" y="12216"/>
                  <a:pt x="2394" y="12472"/>
                </a:cubicBezTo>
                <a:cubicBezTo>
                  <a:pt x="2232" y="12676"/>
                  <a:pt x="2095" y="12898"/>
                  <a:pt x="1954" y="13118"/>
                </a:cubicBezTo>
                <a:cubicBezTo>
                  <a:pt x="2033" y="12642"/>
                  <a:pt x="2132" y="12172"/>
                  <a:pt x="2267" y="11711"/>
                </a:cubicBezTo>
                <a:lnTo>
                  <a:pt x="2270" y="11711"/>
                </a:lnTo>
                <a:cubicBezTo>
                  <a:pt x="2271" y="11711"/>
                  <a:pt x="2272" y="11711"/>
                  <a:pt x="2273" y="11711"/>
                </a:cubicBezTo>
                <a:cubicBezTo>
                  <a:pt x="2296" y="11711"/>
                  <a:pt x="2313" y="11691"/>
                  <a:pt x="2317" y="11669"/>
                </a:cubicBezTo>
                <a:cubicBezTo>
                  <a:pt x="2325" y="11613"/>
                  <a:pt x="2340" y="11557"/>
                  <a:pt x="2357" y="11502"/>
                </a:cubicBezTo>
                <a:cubicBezTo>
                  <a:pt x="2358" y="11498"/>
                  <a:pt x="2359" y="11495"/>
                  <a:pt x="2360" y="11490"/>
                </a:cubicBezTo>
                <a:cubicBezTo>
                  <a:pt x="2365" y="11490"/>
                  <a:pt x="2368" y="11488"/>
                  <a:pt x="2372" y="11484"/>
                </a:cubicBezTo>
                <a:cubicBezTo>
                  <a:pt x="2376" y="11478"/>
                  <a:pt x="2380" y="11472"/>
                  <a:pt x="2385" y="11466"/>
                </a:cubicBezTo>
                <a:cubicBezTo>
                  <a:pt x="2406" y="11460"/>
                  <a:pt x="2420" y="11442"/>
                  <a:pt x="2423" y="11419"/>
                </a:cubicBezTo>
                <a:cubicBezTo>
                  <a:pt x="2424" y="11416"/>
                  <a:pt x="2425" y="11414"/>
                  <a:pt x="2425" y="11411"/>
                </a:cubicBezTo>
                <a:cubicBezTo>
                  <a:pt x="2438" y="11392"/>
                  <a:pt x="2450" y="11373"/>
                  <a:pt x="2462" y="11354"/>
                </a:cubicBezTo>
                <a:cubicBezTo>
                  <a:pt x="2579" y="11166"/>
                  <a:pt x="2642" y="10949"/>
                  <a:pt x="2760" y="10760"/>
                </a:cubicBezTo>
                <a:cubicBezTo>
                  <a:pt x="2765" y="10752"/>
                  <a:pt x="2770" y="10745"/>
                  <a:pt x="2774" y="10737"/>
                </a:cubicBezTo>
                <a:cubicBezTo>
                  <a:pt x="2931" y="10576"/>
                  <a:pt x="3122" y="10447"/>
                  <a:pt x="3318" y="10345"/>
                </a:cubicBezTo>
                <a:cubicBezTo>
                  <a:pt x="3360" y="10339"/>
                  <a:pt x="3403" y="10334"/>
                  <a:pt x="3445" y="10330"/>
                </a:cubicBezTo>
                <a:cubicBezTo>
                  <a:pt x="3535" y="10320"/>
                  <a:pt x="3626" y="10311"/>
                  <a:pt x="3715" y="10300"/>
                </a:cubicBezTo>
                <a:cubicBezTo>
                  <a:pt x="3908" y="10279"/>
                  <a:pt x="4100" y="10258"/>
                  <a:pt x="4293" y="10252"/>
                </a:cubicBezTo>
                <a:cubicBezTo>
                  <a:pt x="4313" y="10252"/>
                  <a:pt x="4333" y="10252"/>
                  <a:pt x="4353" y="10252"/>
                </a:cubicBezTo>
                <a:cubicBezTo>
                  <a:pt x="4517" y="10252"/>
                  <a:pt x="4681" y="10268"/>
                  <a:pt x="4843" y="10300"/>
                </a:cubicBezTo>
                <a:cubicBezTo>
                  <a:pt x="5216" y="10376"/>
                  <a:pt x="5563" y="10527"/>
                  <a:pt x="5921" y="10650"/>
                </a:cubicBezTo>
                <a:cubicBezTo>
                  <a:pt x="6241" y="10759"/>
                  <a:pt x="6571" y="10840"/>
                  <a:pt x="6909" y="10864"/>
                </a:cubicBezTo>
                <a:cubicBezTo>
                  <a:pt x="6969" y="10868"/>
                  <a:pt x="7032" y="10871"/>
                  <a:pt x="7095" y="10871"/>
                </a:cubicBezTo>
                <a:cubicBezTo>
                  <a:pt x="7288" y="10871"/>
                  <a:pt x="7487" y="10845"/>
                  <a:pt x="7659" y="10761"/>
                </a:cubicBezTo>
                <a:cubicBezTo>
                  <a:pt x="7681" y="10760"/>
                  <a:pt x="7704" y="10755"/>
                  <a:pt x="7724" y="10747"/>
                </a:cubicBezTo>
                <a:cubicBezTo>
                  <a:pt x="7749" y="10735"/>
                  <a:pt x="7762" y="10718"/>
                  <a:pt x="7768" y="10699"/>
                </a:cubicBezTo>
                <a:cubicBezTo>
                  <a:pt x="7769" y="10698"/>
                  <a:pt x="7769" y="10698"/>
                  <a:pt x="7770" y="10697"/>
                </a:cubicBezTo>
                <a:cubicBezTo>
                  <a:pt x="7788" y="10685"/>
                  <a:pt x="7784" y="10661"/>
                  <a:pt x="7774" y="10646"/>
                </a:cubicBezTo>
                <a:cubicBezTo>
                  <a:pt x="7769" y="10638"/>
                  <a:pt x="7762" y="10631"/>
                  <a:pt x="7756" y="10624"/>
                </a:cubicBezTo>
                <a:cubicBezTo>
                  <a:pt x="7752" y="10613"/>
                  <a:pt x="7746" y="10603"/>
                  <a:pt x="7739" y="10593"/>
                </a:cubicBezTo>
                <a:cubicBezTo>
                  <a:pt x="7684" y="10512"/>
                  <a:pt x="7606" y="10465"/>
                  <a:pt x="7514" y="10437"/>
                </a:cubicBezTo>
                <a:cubicBezTo>
                  <a:pt x="7425" y="10410"/>
                  <a:pt x="7331" y="10402"/>
                  <a:pt x="7241" y="10378"/>
                </a:cubicBezTo>
                <a:cubicBezTo>
                  <a:pt x="7137" y="10350"/>
                  <a:pt x="7036" y="10310"/>
                  <a:pt x="6938" y="10265"/>
                </a:cubicBezTo>
                <a:cubicBezTo>
                  <a:pt x="6728" y="10169"/>
                  <a:pt x="6528" y="10050"/>
                  <a:pt x="6324" y="9942"/>
                </a:cubicBezTo>
                <a:cubicBezTo>
                  <a:pt x="6117" y="9832"/>
                  <a:pt x="5907" y="9728"/>
                  <a:pt x="5685" y="9651"/>
                </a:cubicBezTo>
                <a:cubicBezTo>
                  <a:pt x="5502" y="9587"/>
                  <a:pt x="5311" y="9559"/>
                  <a:pt x="5117" y="9559"/>
                </a:cubicBezTo>
                <a:cubicBezTo>
                  <a:pt x="5105" y="9559"/>
                  <a:pt x="5094" y="9559"/>
                  <a:pt x="5082" y="9559"/>
                </a:cubicBezTo>
                <a:cubicBezTo>
                  <a:pt x="4878" y="9563"/>
                  <a:pt x="4677" y="9591"/>
                  <a:pt x="4475" y="9618"/>
                </a:cubicBezTo>
                <a:cubicBezTo>
                  <a:pt x="4291" y="9645"/>
                  <a:pt x="4105" y="9663"/>
                  <a:pt x="3921" y="9694"/>
                </a:cubicBezTo>
                <a:cubicBezTo>
                  <a:pt x="3734" y="9725"/>
                  <a:pt x="3544" y="9767"/>
                  <a:pt x="3374" y="9851"/>
                </a:cubicBezTo>
                <a:cubicBezTo>
                  <a:pt x="3270" y="9902"/>
                  <a:pt x="3178" y="9971"/>
                  <a:pt x="3096" y="10051"/>
                </a:cubicBezTo>
                <a:cubicBezTo>
                  <a:pt x="3108" y="10026"/>
                  <a:pt x="3120" y="10003"/>
                  <a:pt x="3133" y="9979"/>
                </a:cubicBezTo>
                <a:cubicBezTo>
                  <a:pt x="3204" y="9848"/>
                  <a:pt x="3281" y="9722"/>
                  <a:pt x="3364" y="9599"/>
                </a:cubicBezTo>
                <a:cubicBezTo>
                  <a:pt x="3444" y="9484"/>
                  <a:pt x="3529" y="9374"/>
                  <a:pt x="3634" y="9281"/>
                </a:cubicBezTo>
                <a:cubicBezTo>
                  <a:pt x="3736" y="9191"/>
                  <a:pt x="3848" y="9121"/>
                  <a:pt x="3973" y="9068"/>
                </a:cubicBezTo>
                <a:cubicBezTo>
                  <a:pt x="4093" y="9020"/>
                  <a:pt x="4217" y="8985"/>
                  <a:pt x="4341" y="8951"/>
                </a:cubicBezTo>
                <a:cubicBezTo>
                  <a:pt x="4613" y="8877"/>
                  <a:pt x="4875" y="8776"/>
                  <a:pt x="5139" y="8676"/>
                </a:cubicBezTo>
                <a:cubicBezTo>
                  <a:pt x="5299" y="8614"/>
                  <a:pt x="5459" y="8552"/>
                  <a:pt x="5618" y="8486"/>
                </a:cubicBezTo>
                <a:cubicBezTo>
                  <a:pt x="6024" y="8373"/>
                  <a:pt x="6434" y="8269"/>
                  <a:pt x="6836" y="8142"/>
                </a:cubicBezTo>
                <a:cubicBezTo>
                  <a:pt x="6931" y="8112"/>
                  <a:pt x="7027" y="8082"/>
                  <a:pt x="7123" y="8053"/>
                </a:cubicBezTo>
                <a:cubicBezTo>
                  <a:pt x="7220" y="8025"/>
                  <a:pt x="7317" y="7995"/>
                  <a:pt x="7410" y="7954"/>
                </a:cubicBezTo>
                <a:cubicBezTo>
                  <a:pt x="7504" y="7912"/>
                  <a:pt x="7591" y="7857"/>
                  <a:pt x="7665" y="7783"/>
                </a:cubicBezTo>
                <a:cubicBezTo>
                  <a:pt x="7744" y="7703"/>
                  <a:pt x="7808" y="7609"/>
                  <a:pt x="7871" y="7516"/>
                </a:cubicBezTo>
                <a:cubicBezTo>
                  <a:pt x="7935" y="7422"/>
                  <a:pt x="8003" y="7332"/>
                  <a:pt x="8081" y="7247"/>
                </a:cubicBezTo>
                <a:cubicBezTo>
                  <a:pt x="8160" y="7162"/>
                  <a:pt x="8243" y="7083"/>
                  <a:pt x="8326" y="7004"/>
                </a:cubicBezTo>
                <a:cubicBezTo>
                  <a:pt x="8491" y="6852"/>
                  <a:pt x="8658" y="6702"/>
                  <a:pt x="8800" y="6528"/>
                </a:cubicBezTo>
                <a:cubicBezTo>
                  <a:pt x="8855" y="6462"/>
                  <a:pt x="8911" y="6391"/>
                  <a:pt x="8945" y="6312"/>
                </a:cubicBezTo>
                <a:cubicBezTo>
                  <a:pt x="8962" y="6273"/>
                  <a:pt x="8973" y="6228"/>
                  <a:pt x="8960" y="6186"/>
                </a:cubicBezTo>
                <a:cubicBezTo>
                  <a:pt x="8936" y="6099"/>
                  <a:pt x="8833" y="6081"/>
                  <a:pt x="8754" y="6081"/>
                </a:cubicBezTo>
                <a:cubicBezTo>
                  <a:pt x="8752" y="6081"/>
                  <a:pt x="8750" y="6081"/>
                  <a:pt x="8748" y="6081"/>
                </a:cubicBezTo>
                <a:cubicBezTo>
                  <a:pt x="8635" y="6081"/>
                  <a:pt x="8521" y="6105"/>
                  <a:pt x="8412" y="6133"/>
                </a:cubicBezTo>
                <a:cubicBezTo>
                  <a:pt x="8307" y="6160"/>
                  <a:pt x="8203" y="6192"/>
                  <a:pt x="8102" y="6231"/>
                </a:cubicBezTo>
                <a:cubicBezTo>
                  <a:pt x="7758" y="6362"/>
                  <a:pt x="7459" y="6602"/>
                  <a:pt x="7232" y="6889"/>
                </a:cubicBezTo>
                <a:cubicBezTo>
                  <a:pt x="7092" y="7068"/>
                  <a:pt x="6964" y="7265"/>
                  <a:pt x="6855" y="7464"/>
                </a:cubicBezTo>
                <a:cubicBezTo>
                  <a:pt x="6806" y="7554"/>
                  <a:pt x="6766" y="7647"/>
                  <a:pt x="6725" y="7740"/>
                </a:cubicBezTo>
                <a:cubicBezTo>
                  <a:pt x="6696" y="7807"/>
                  <a:pt x="6668" y="7875"/>
                  <a:pt x="6627" y="7937"/>
                </a:cubicBezTo>
                <a:cubicBezTo>
                  <a:pt x="6577" y="7972"/>
                  <a:pt x="6523" y="8004"/>
                  <a:pt x="6468" y="8034"/>
                </a:cubicBezTo>
                <a:cubicBezTo>
                  <a:pt x="6348" y="8097"/>
                  <a:pt x="6226" y="8157"/>
                  <a:pt x="6102" y="8213"/>
                </a:cubicBezTo>
                <a:cubicBezTo>
                  <a:pt x="5945" y="8253"/>
                  <a:pt x="5785" y="8293"/>
                  <a:pt x="5648" y="8385"/>
                </a:cubicBezTo>
                <a:cubicBezTo>
                  <a:pt x="5644" y="8387"/>
                  <a:pt x="5642" y="8389"/>
                  <a:pt x="5640" y="8392"/>
                </a:cubicBezTo>
                <a:cubicBezTo>
                  <a:pt x="5448" y="8446"/>
                  <a:pt x="5256" y="8501"/>
                  <a:pt x="5065" y="8563"/>
                </a:cubicBezTo>
                <a:cubicBezTo>
                  <a:pt x="4858" y="8631"/>
                  <a:pt x="4653" y="8710"/>
                  <a:pt x="4448" y="8786"/>
                </a:cubicBezTo>
                <a:cubicBezTo>
                  <a:pt x="4250" y="8860"/>
                  <a:pt x="4052" y="8930"/>
                  <a:pt x="3865" y="9028"/>
                </a:cubicBezTo>
                <a:cubicBezTo>
                  <a:pt x="3682" y="9124"/>
                  <a:pt x="3523" y="9244"/>
                  <a:pt x="3382" y="9394"/>
                </a:cubicBezTo>
                <a:cubicBezTo>
                  <a:pt x="3288" y="9494"/>
                  <a:pt x="3202" y="9600"/>
                  <a:pt x="3123" y="9711"/>
                </a:cubicBezTo>
                <a:cubicBezTo>
                  <a:pt x="3300" y="9362"/>
                  <a:pt x="3482" y="9015"/>
                  <a:pt x="3671" y="8672"/>
                </a:cubicBezTo>
                <a:cubicBezTo>
                  <a:pt x="3837" y="8368"/>
                  <a:pt x="4006" y="8067"/>
                  <a:pt x="4182" y="7768"/>
                </a:cubicBezTo>
                <a:cubicBezTo>
                  <a:pt x="4355" y="7472"/>
                  <a:pt x="4539" y="7182"/>
                  <a:pt x="4700" y="6880"/>
                </a:cubicBezTo>
                <a:cubicBezTo>
                  <a:pt x="4838" y="6622"/>
                  <a:pt x="4963" y="6357"/>
                  <a:pt x="5089" y="6093"/>
                </a:cubicBezTo>
                <a:cubicBezTo>
                  <a:pt x="5089" y="6094"/>
                  <a:pt x="5089" y="6095"/>
                  <a:pt x="5090" y="6095"/>
                </a:cubicBezTo>
                <a:cubicBezTo>
                  <a:pt x="5092" y="6121"/>
                  <a:pt x="5117" y="6136"/>
                  <a:pt x="5141" y="6136"/>
                </a:cubicBezTo>
                <a:cubicBezTo>
                  <a:pt x="5153" y="6136"/>
                  <a:pt x="5164" y="6133"/>
                  <a:pt x="5173" y="6124"/>
                </a:cubicBezTo>
                <a:cubicBezTo>
                  <a:pt x="5498" y="5804"/>
                  <a:pt x="5841" y="5509"/>
                  <a:pt x="6141" y="5166"/>
                </a:cubicBezTo>
                <a:cubicBezTo>
                  <a:pt x="6679" y="4552"/>
                  <a:pt x="7152" y="3884"/>
                  <a:pt x="7665" y="3249"/>
                </a:cubicBezTo>
                <a:cubicBezTo>
                  <a:pt x="8196" y="2594"/>
                  <a:pt x="8674" y="1899"/>
                  <a:pt x="9125" y="1187"/>
                </a:cubicBezTo>
                <a:cubicBezTo>
                  <a:pt x="9141" y="1163"/>
                  <a:pt x="9132" y="1126"/>
                  <a:pt x="9110" y="1110"/>
                </a:cubicBezTo>
                <a:cubicBezTo>
                  <a:pt x="9112" y="1104"/>
                  <a:pt x="9116" y="1098"/>
                  <a:pt x="9118" y="1091"/>
                </a:cubicBezTo>
                <a:cubicBezTo>
                  <a:pt x="9133" y="1055"/>
                  <a:pt x="9103" y="1030"/>
                  <a:pt x="9072" y="1030"/>
                </a:cubicBezTo>
                <a:cubicBezTo>
                  <a:pt x="9054" y="1030"/>
                  <a:pt x="9036" y="1039"/>
                  <a:pt x="9027" y="1060"/>
                </a:cubicBezTo>
                <a:cubicBezTo>
                  <a:pt x="9012" y="1097"/>
                  <a:pt x="8978" y="1126"/>
                  <a:pt x="8940" y="1151"/>
                </a:cubicBezTo>
                <a:cubicBezTo>
                  <a:pt x="8877" y="1176"/>
                  <a:pt x="8817" y="1207"/>
                  <a:pt x="8758" y="1241"/>
                </a:cubicBezTo>
                <a:cubicBezTo>
                  <a:pt x="8732" y="1255"/>
                  <a:pt x="8707" y="1270"/>
                  <a:pt x="8683" y="1285"/>
                </a:cubicBezTo>
                <a:cubicBezTo>
                  <a:pt x="8648" y="1302"/>
                  <a:pt x="8613" y="1318"/>
                  <a:pt x="8578" y="1334"/>
                </a:cubicBezTo>
                <a:cubicBezTo>
                  <a:pt x="8360" y="1436"/>
                  <a:pt x="8151" y="1564"/>
                  <a:pt x="7941" y="1683"/>
                </a:cubicBezTo>
                <a:cubicBezTo>
                  <a:pt x="7538" y="1910"/>
                  <a:pt x="7114" y="2147"/>
                  <a:pt x="6803" y="2498"/>
                </a:cubicBezTo>
                <a:cubicBezTo>
                  <a:pt x="6637" y="2685"/>
                  <a:pt x="6511" y="2902"/>
                  <a:pt x="6397" y="3123"/>
                </a:cubicBezTo>
                <a:cubicBezTo>
                  <a:pt x="6275" y="3356"/>
                  <a:pt x="6156" y="3591"/>
                  <a:pt x="6036" y="3825"/>
                </a:cubicBezTo>
                <a:cubicBezTo>
                  <a:pt x="5924" y="4045"/>
                  <a:pt x="5817" y="4267"/>
                  <a:pt x="5714" y="4491"/>
                </a:cubicBezTo>
                <a:cubicBezTo>
                  <a:pt x="5617" y="4703"/>
                  <a:pt x="5532" y="4922"/>
                  <a:pt x="5423" y="5128"/>
                </a:cubicBezTo>
                <a:cubicBezTo>
                  <a:pt x="5312" y="5339"/>
                  <a:pt x="5171" y="5570"/>
                  <a:pt x="5112" y="5811"/>
                </a:cubicBezTo>
                <a:cubicBezTo>
                  <a:pt x="4886" y="6278"/>
                  <a:pt x="4679" y="6754"/>
                  <a:pt x="4410" y="7201"/>
                </a:cubicBezTo>
                <a:cubicBezTo>
                  <a:pt x="4352" y="7299"/>
                  <a:pt x="4293" y="7398"/>
                  <a:pt x="4237" y="7497"/>
                </a:cubicBezTo>
                <a:cubicBezTo>
                  <a:pt x="4275" y="7398"/>
                  <a:pt x="4313" y="7299"/>
                  <a:pt x="4350" y="7201"/>
                </a:cubicBezTo>
                <a:cubicBezTo>
                  <a:pt x="4402" y="7070"/>
                  <a:pt x="4458" y="6941"/>
                  <a:pt x="4508" y="6809"/>
                </a:cubicBezTo>
                <a:cubicBezTo>
                  <a:pt x="4557" y="6681"/>
                  <a:pt x="4595" y="6550"/>
                  <a:pt x="4624" y="6417"/>
                </a:cubicBezTo>
                <a:cubicBezTo>
                  <a:pt x="4680" y="6157"/>
                  <a:pt x="4702" y="5892"/>
                  <a:pt x="4720" y="5627"/>
                </a:cubicBezTo>
                <a:cubicBezTo>
                  <a:pt x="4727" y="5494"/>
                  <a:pt x="4735" y="5359"/>
                  <a:pt x="4746" y="5225"/>
                </a:cubicBezTo>
                <a:cubicBezTo>
                  <a:pt x="4755" y="5090"/>
                  <a:pt x="4763" y="4956"/>
                  <a:pt x="4759" y="4821"/>
                </a:cubicBezTo>
                <a:cubicBezTo>
                  <a:pt x="4743" y="4281"/>
                  <a:pt x="4600" y="3760"/>
                  <a:pt x="4445" y="3246"/>
                </a:cubicBezTo>
                <a:cubicBezTo>
                  <a:pt x="4269" y="2666"/>
                  <a:pt x="4063" y="2094"/>
                  <a:pt x="3842" y="1529"/>
                </a:cubicBezTo>
                <a:cubicBezTo>
                  <a:pt x="3734" y="1252"/>
                  <a:pt x="3624" y="976"/>
                  <a:pt x="3488" y="712"/>
                </a:cubicBezTo>
                <a:cubicBezTo>
                  <a:pt x="3427" y="591"/>
                  <a:pt x="3376" y="468"/>
                  <a:pt x="3318" y="347"/>
                </a:cubicBezTo>
                <a:cubicBezTo>
                  <a:pt x="3263" y="227"/>
                  <a:pt x="3199" y="109"/>
                  <a:pt x="3103" y="17"/>
                </a:cubicBezTo>
                <a:cubicBezTo>
                  <a:pt x="3092" y="6"/>
                  <a:pt x="3079" y="0"/>
                  <a:pt x="3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5" name="Google Shape;1515;p52"/>
          <p:cNvGrpSpPr/>
          <p:nvPr/>
        </p:nvGrpSpPr>
        <p:grpSpPr>
          <a:xfrm rot="-3788073">
            <a:off x="462445" y="442444"/>
            <a:ext cx="505503" cy="583903"/>
            <a:chOff x="4559475" y="3797625"/>
            <a:chExt cx="115075" cy="132925"/>
          </a:xfrm>
        </p:grpSpPr>
        <p:sp>
          <p:nvSpPr>
            <p:cNvPr id="1516" name="Google Shape;1516;p52"/>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2"/>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2"/>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2"/>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2"/>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2"/>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3" name="Google Shape;1523;p52"/>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3">
  <p:cSld name="CUSTOM_9_1_1_2_1_1_1_1_1_1_1">
    <p:spTree>
      <p:nvGrpSpPr>
        <p:cNvPr id="1" name="Shape 1550"/>
        <p:cNvGrpSpPr/>
        <p:nvPr/>
      </p:nvGrpSpPr>
      <p:grpSpPr>
        <a:xfrm>
          <a:off x="0" y="0"/>
          <a:ext cx="0" cy="0"/>
          <a:chOff x="0" y="0"/>
          <a:chExt cx="0" cy="0"/>
        </a:xfrm>
      </p:grpSpPr>
      <p:sp>
        <p:nvSpPr>
          <p:cNvPr id="1551" name="Google Shape;1551;p55"/>
          <p:cNvSpPr/>
          <p:nvPr/>
        </p:nvSpPr>
        <p:spPr>
          <a:xfrm rot="-5712153">
            <a:off x="-1246514" y="-984567"/>
            <a:ext cx="3476326" cy="4019374"/>
          </a:xfrm>
          <a:custGeom>
            <a:avLst/>
            <a:gdLst/>
            <a:ahLst/>
            <a:cxnLst/>
            <a:rect l="l" t="t" r="r" b="b"/>
            <a:pathLst>
              <a:path w="7727" h="8934" extrusionOk="0">
                <a:moveTo>
                  <a:pt x="4957" y="0"/>
                </a:moveTo>
                <a:cubicBezTo>
                  <a:pt x="4213" y="0"/>
                  <a:pt x="3135" y="214"/>
                  <a:pt x="2418" y="897"/>
                </a:cubicBezTo>
                <a:cubicBezTo>
                  <a:pt x="1454" y="1816"/>
                  <a:pt x="1" y="3741"/>
                  <a:pt x="988" y="5010"/>
                </a:cubicBezTo>
                <a:cubicBezTo>
                  <a:pt x="1296" y="5366"/>
                  <a:pt x="1726" y="5581"/>
                  <a:pt x="2108" y="5848"/>
                </a:cubicBezTo>
                <a:cubicBezTo>
                  <a:pt x="2734" y="6278"/>
                  <a:pt x="3317" y="6774"/>
                  <a:pt x="3844" y="7320"/>
                </a:cubicBezTo>
                <a:cubicBezTo>
                  <a:pt x="4200" y="7675"/>
                  <a:pt x="4494" y="8087"/>
                  <a:pt x="4854" y="8438"/>
                </a:cubicBezTo>
                <a:cubicBezTo>
                  <a:pt x="5252" y="8788"/>
                  <a:pt x="5595" y="8934"/>
                  <a:pt x="5890" y="8934"/>
                </a:cubicBezTo>
                <a:cubicBezTo>
                  <a:pt x="6799" y="8934"/>
                  <a:pt x="7252" y="7554"/>
                  <a:pt x="7448" y="6515"/>
                </a:cubicBezTo>
                <a:cubicBezTo>
                  <a:pt x="7727" y="4911"/>
                  <a:pt x="7467" y="3251"/>
                  <a:pt x="6969" y="1715"/>
                </a:cubicBezTo>
                <a:cubicBezTo>
                  <a:pt x="6745" y="1057"/>
                  <a:pt x="6347" y="403"/>
                  <a:pt x="5693" y="106"/>
                </a:cubicBezTo>
                <a:cubicBezTo>
                  <a:pt x="5557" y="43"/>
                  <a:pt x="5290" y="0"/>
                  <a:pt x="4957" y="0"/>
                </a:cubicBezTo>
                <a:close/>
              </a:path>
            </a:pathLst>
          </a:custGeom>
          <a:solidFill>
            <a:schemeClr val="accent6">
              <a:alpha val="183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5"/>
          <p:cNvSpPr/>
          <p:nvPr/>
        </p:nvSpPr>
        <p:spPr>
          <a:xfrm rot="5526004">
            <a:off x="6637897" y="-1260199"/>
            <a:ext cx="3457107" cy="3590359"/>
          </a:xfrm>
          <a:custGeom>
            <a:avLst/>
            <a:gdLst/>
            <a:ahLst/>
            <a:cxnLst/>
            <a:rect l="l" t="t" r="r" b="b"/>
            <a:pathLst>
              <a:path w="8013" h="8322" extrusionOk="0">
                <a:moveTo>
                  <a:pt x="4347" y="1"/>
                </a:moveTo>
                <a:cubicBezTo>
                  <a:pt x="3803" y="1"/>
                  <a:pt x="3277" y="230"/>
                  <a:pt x="2856" y="788"/>
                </a:cubicBezTo>
                <a:cubicBezTo>
                  <a:pt x="2382" y="1448"/>
                  <a:pt x="2037" y="2192"/>
                  <a:pt x="1627" y="2890"/>
                </a:cubicBezTo>
                <a:cubicBezTo>
                  <a:pt x="1082" y="3736"/>
                  <a:pt x="451" y="4593"/>
                  <a:pt x="281" y="5607"/>
                </a:cubicBezTo>
                <a:cubicBezTo>
                  <a:pt x="1" y="7162"/>
                  <a:pt x="1682" y="8210"/>
                  <a:pt x="3046" y="8307"/>
                </a:cubicBezTo>
                <a:cubicBezTo>
                  <a:pt x="3155" y="8317"/>
                  <a:pt x="3264" y="8322"/>
                  <a:pt x="3372" y="8322"/>
                </a:cubicBezTo>
                <a:cubicBezTo>
                  <a:pt x="4197" y="8322"/>
                  <a:pt x="5005" y="8048"/>
                  <a:pt x="5679" y="7569"/>
                </a:cubicBezTo>
                <a:cubicBezTo>
                  <a:pt x="7283" y="6450"/>
                  <a:pt x="8013" y="4230"/>
                  <a:pt x="7297" y="2395"/>
                </a:cubicBezTo>
                <a:cubicBezTo>
                  <a:pt x="6922" y="1195"/>
                  <a:pt x="5588" y="1"/>
                  <a:pt x="4347" y="1"/>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5"/>
          <p:cNvSpPr/>
          <p:nvPr/>
        </p:nvSpPr>
        <p:spPr>
          <a:xfrm rot="-1052042">
            <a:off x="8661080" y="1189018"/>
            <a:ext cx="482913" cy="981367"/>
          </a:xfrm>
          <a:custGeom>
            <a:avLst/>
            <a:gdLst/>
            <a:ahLst/>
            <a:cxnLst/>
            <a:rect l="l" t="t" r="r" b="b"/>
            <a:pathLst>
              <a:path w="8359" h="16987" extrusionOk="0">
                <a:moveTo>
                  <a:pt x="6139" y="0"/>
                </a:moveTo>
                <a:cubicBezTo>
                  <a:pt x="6131" y="0"/>
                  <a:pt x="6123" y="2"/>
                  <a:pt x="6117" y="6"/>
                </a:cubicBezTo>
                <a:cubicBezTo>
                  <a:pt x="5897" y="159"/>
                  <a:pt x="5798" y="453"/>
                  <a:pt x="5701" y="689"/>
                </a:cubicBezTo>
                <a:cubicBezTo>
                  <a:pt x="5571" y="1006"/>
                  <a:pt x="5411" y="1309"/>
                  <a:pt x="5286" y="1629"/>
                </a:cubicBezTo>
                <a:cubicBezTo>
                  <a:pt x="5135" y="2014"/>
                  <a:pt x="5007" y="2408"/>
                  <a:pt x="4933" y="2816"/>
                </a:cubicBezTo>
                <a:cubicBezTo>
                  <a:pt x="4863" y="3209"/>
                  <a:pt x="4834" y="3609"/>
                  <a:pt x="4832" y="4008"/>
                </a:cubicBezTo>
                <a:cubicBezTo>
                  <a:pt x="4830" y="4442"/>
                  <a:pt x="4824" y="4897"/>
                  <a:pt x="4919" y="5322"/>
                </a:cubicBezTo>
                <a:cubicBezTo>
                  <a:pt x="4924" y="5345"/>
                  <a:pt x="4942" y="5359"/>
                  <a:pt x="4963" y="5361"/>
                </a:cubicBezTo>
                <a:cubicBezTo>
                  <a:pt x="4896" y="5461"/>
                  <a:pt x="4831" y="5561"/>
                  <a:pt x="4773" y="5668"/>
                </a:cubicBezTo>
                <a:cubicBezTo>
                  <a:pt x="4639" y="5909"/>
                  <a:pt x="4525" y="6160"/>
                  <a:pt x="4410" y="6411"/>
                </a:cubicBezTo>
                <a:cubicBezTo>
                  <a:pt x="4295" y="6661"/>
                  <a:pt x="4167" y="6904"/>
                  <a:pt x="4047" y="7152"/>
                </a:cubicBezTo>
                <a:cubicBezTo>
                  <a:pt x="3931" y="7394"/>
                  <a:pt x="3871" y="7655"/>
                  <a:pt x="3830" y="7919"/>
                </a:cubicBezTo>
                <a:cubicBezTo>
                  <a:pt x="3785" y="8204"/>
                  <a:pt x="3757" y="8491"/>
                  <a:pt x="3701" y="8774"/>
                </a:cubicBezTo>
                <a:cubicBezTo>
                  <a:pt x="3641" y="9071"/>
                  <a:pt x="3611" y="9373"/>
                  <a:pt x="3585" y="9674"/>
                </a:cubicBezTo>
                <a:cubicBezTo>
                  <a:pt x="3571" y="9823"/>
                  <a:pt x="3559" y="9972"/>
                  <a:pt x="3545" y="10123"/>
                </a:cubicBezTo>
                <a:cubicBezTo>
                  <a:pt x="3500" y="10034"/>
                  <a:pt x="3435" y="9955"/>
                  <a:pt x="3369" y="9882"/>
                </a:cubicBezTo>
                <a:cubicBezTo>
                  <a:pt x="3353" y="9829"/>
                  <a:pt x="3342" y="9775"/>
                  <a:pt x="3337" y="9719"/>
                </a:cubicBezTo>
                <a:cubicBezTo>
                  <a:pt x="3328" y="9624"/>
                  <a:pt x="3338" y="9527"/>
                  <a:pt x="3349" y="9432"/>
                </a:cubicBezTo>
                <a:cubicBezTo>
                  <a:pt x="3371" y="9223"/>
                  <a:pt x="3410" y="9016"/>
                  <a:pt x="3442" y="8809"/>
                </a:cubicBezTo>
                <a:cubicBezTo>
                  <a:pt x="3474" y="8605"/>
                  <a:pt x="3503" y="8398"/>
                  <a:pt x="3494" y="8191"/>
                </a:cubicBezTo>
                <a:cubicBezTo>
                  <a:pt x="3484" y="7988"/>
                  <a:pt x="3443" y="7789"/>
                  <a:pt x="3392" y="7593"/>
                </a:cubicBezTo>
                <a:cubicBezTo>
                  <a:pt x="3342" y="7397"/>
                  <a:pt x="3284" y="7204"/>
                  <a:pt x="3228" y="7011"/>
                </a:cubicBezTo>
                <a:cubicBezTo>
                  <a:pt x="3110" y="6599"/>
                  <a:pt x="2979" y="6192"/>
                  <a:pt x="2847" y="5784"/>
                </a:cubicBezTo>
                <a:cubicBezTo>
                  <a:pt x="2720" y="5393"/>
                  <a:pt x="2635" y="4990"/>
                  <a:pt x="2535" y="4592"/>
                </a:cubicBezTo>
                <a:cubicBezTo>
                  <a:pt x="2523" y="4543"/>
                  <a:pt x="2511" y="4494"/>
                  <a:pt x="2497" y="4445"/>
                </a:cubicBezTo>
                <a:cubicBezTo>
                  <a:pt x="2492" y="4425"/>
                  <a:pt x="2470" y="4410"/>
                  <a:pt x="2450" y="4410"/>
                </a:cubicBezTo>
                <a:cubicBezTo>
                  <a:pt x="2439" y="4410"/>
                  <a:pt x="2428" y="4414"/>
                  <a:pt x="2421" y="4424"/>
                </a:cubicBezTo>
                <a:cubicBezTo>
                  <a:pt x="2365" y="4493"/>
                  <a:pt x="2335" y="4578"/>
                  <a:pt x="2305" y="4659"/>
                </a:cubicBezTo>
                <a:cubicBezTo>
                  <a:pt x="2270" y="4753"/>
                  <a:pt x="2229" y="4842"/>
                  <a:pt x="2186" y="4932"/>
                </a:cubicBezTo>
                <a:cubicBezTo>
                  <a:pt x="2136" y="5035"/>
                  <a:pt x="2078" y="5134"/>
                  <a:pt x="2024" y="5236"/>
                </a:cubicBezTo>
                <a:cubicBezTo>
                  <a:pt x="1972" y="5337"/>
                  <a:pt x="1922" y="5439"/>
                  <a:pt x="1875" y="5543"/>
                </a:cubicBezTo>
                <a:cubicBezTo>
                  <a:pt x="1828" y="5647"/>
                  <a:pt x="1781" y="5751"/>
                  <a:pt x="1738" y="5857"/>
                </a:cubicBezTo>
                <a:cubicBezTo>
                  <a:pt x="1698" y="5958"/>
                  <a:pt x="1678" y="6065"/>
                  <a:pt x="1670" y="6172"/>
                </a:cubicBezTo>
                <a:cubicBezTo>
                  <a:pt x="1662" y="6278"/>
                  <a:pt x="1667" y="6385"/>
                  <a:pt x="1685" y="6489"/>
                </a:cubicBezTo>
                <a:cubicBezTo>
                  <a:pt x="1700" y="6588"/>
                  <a:pt x="1737" y="6682"/>
                  <a:pt x="1781" y="6771"/>
                </a:cubicBezTo>
                <a:cubicBezTo>
                  <a:pt x="1823" y="6859"/>
                  <a:pt x="1873" y="6942"/>
                  <a:pt x="1918" y="7028"/>
                </a:cubicBezTo>
                <a:cubicBezTo>
                  <a:pt x="1966" y="7123"/>
                  <a:pt x="2002" y="7225"/>
                  <a:pt x="2049" y="7321"/>
                </a:cubicBezTo>
                <a:cubicBezTo>
                  <a:pt x="2144" y="7521"/>
                  <a:pt x="2256" y="7712"/>
                  <a:pt x="2363" y="7905"/>
                </a:cubicBezTo>
                <a:cubicBezTo>
                  <a:pt x="2474" y="8104"/>
                  <a:pt x="2577" y="8306"/>
                  <a:pt x="2662" y="8517"/>
                </a:cubicBezTo>
                <a:cubicBezTo>
                  <a:pt x="2750" y="8732"/>
                  <a:pt x="2821" y="8951"/>
                  <a:pt x="2896" y="9170"/>
                </a:cubicBezTo>
                <a:cubicBezTo>
                  <a:pt x="2964" y="9370"/>
                  <a:pt x="3023" y="9580"/>
                  <a:pt x="3142" y="9758"/>
                </a:cubicBezTo>
                <a:cubicBezTo>
                  <a:pt x="3180" y="9814"/>
                  <a:pt x="3226" y="9867"/>
                  <a:pt x="3272" y="9918"/>
                </a:cubicBezTo>
                <a:cubicBezTo>
                  <a:pt x="3310" y="10042"/>
                  <a:pt x="3364" y="10160"/>
                  <a:pt x="3437" y="10269"/>
                </a:cubicBezTo>
                <a:cubicBezTo>
                  <a:pt x="3462" y="10308"/>
                  <a:pt x="3489" y="10344"/>
                  <a:pt x="3518" y="10380"/>
                </a:cubicBezTo>
                <a:cubicBezTo>
                  <a:pt x="3516" y="10396"/>
                  <a:pt x="3514" y="10412"/>
                  <a:pt x="3512" y="10427"/>
                </a:cubicBezTo>
                <a:cubicBezTo>
                  <a:pt x="3499" y="10436"/>
                  <a:pt x="3498" y="10454"/>
                  <a:pt x="3507" y="10467"/>
                </a:cubicBezTo>
                <a:cubicBezTo>
                  <a:pt x="3502" y="10509"/>
                  <a:pt x="3495" y="10551"/>
                  <a:pt x="3489" y="10593"/>
                </a:cubicBezTo>
                <a:cubicBezTo>
                  <a:pt x="3442" y="10904"/>
                  <a:pt x="3405" y="11213"/>
                  <a:pt x="3390" y="11527"/>
                </a:cubicBezTo>
                <a:cubicBezTo>
                  <a:pt x="3378" y="11798"/>
                  <a:pt x="3377" y="12070"/>
                  <a:pt x="3385" y="12341"/>
                </a:cubicBezTo>
                <a:cubicBezTo>
                  <a:pt x="3373" y="12317"/>
                  <a:pt x="3357" y="12293"/>
                  <a:pt x="3341" y="12270"/>
                </a:cubicBezTo>
                <a:cubicBezTo>
                  <a:pt x="3314" y="12219"/>
                  <a:pt x="3283" y="12169"/>
                  <a:pt x="3254" y="12121"/>
                </a:cubicBezTo>
                <a:cubicBezTo>
                  <a:pt x="3221" y="12066"/>
                  <a:pt x="3187" y="12013"/>
                  <a:pt x="3151" y="11961"/>
                </a:cubicBezTo>
                <a:cubicBezTo>
                  <a:pt x="3147" y="11954"/>
                  <a:pt x="3143" y="11948"/>
                  <a:pt x="3139" y="11941"/>
                </a:cubicBezTo>
                <a:cubicBezTo>
                  <a:pt x="3073" y="11777"/>
                  <a:pt x="3013" y="11610"/>
                  <a:pt x="2956" y="11443"/>
                </a:cubicBezTo>
                <a:cubicBezTo>
                  <a:pt x="2822" y="11059"/>
                  <a:pt x="2692" y="10673"/>
                  <a:pt x="2536" y="10299"/>
                </a:cubicBezTo>
                <a:cubicBezTo>
                  <a:pt x="2460" y="10116"/>
                  <a:pt x="2380" y="9933"/>
                  <a:pt x="2306" y="9749"/>
                </a:cubicBezTo>
                <a:cubicBezTo>
                  <a:pt x="2244" y="9592"/>
                  <a:pt x="2190" y="9433"/>
                  <a:pt x="2139" y="9272"/>
                </a:cubicBezTo>
                <a:cubicBezTo>
                  <a:pt x="2050" y="9001"/>
                  <a:pt x="1951" y="8698"/>
                  <a:pt x="1719" y="8516"/>
                </a:cubicBezTo>
                <a:cubicBezTo>
                  <a:pt x="1649" y="8460"/>
                  <a:pt x="1570" y="8413"/>
                  <a:pt x="1493" y="8365"/>
                </a:cubicBezTo>
                <a:cubicBezTo>
                  <a:pt x="1412" y="8315"/>
                  <a:pt x="1329" y="8267"/>
                  <a:pt x="1245" y="8221"/>
                </a:cubicBezTo>
                <a:cubicBezTo>
                  <a:pt x="1162" y="8175"/>
                  <a:pt x="1079" y="8129"/>
                  <a:pt x="1000" y="8079"/>
                </a:cubicBezTo>
                <a:cubicBezTo>
                  <a:pt x="919" y="8027"/>
                  <a:pt x="839" y="7974"/>
                  <a:pt x="757" y="7925"/>
                </a:cubicBezTo>
                <a:cubicBezTo>
                  <a:pt x="718" y="7902"/>
                  <a:pt x="677" y="7880"/>
                  <a:pt x="636" y="7860"/>
                </a:cubicBezTo>
                <a:cubicBezTo>
                  <a:pt x="630" y="7857"/>
                  <a:pt x="624" y="7856"/>
                  <a:pt x="619" y="7856"/>
                </a:cubicBezTo>
                <a:cubicBezTo>
                  <a:pt x="602" y="7856"/>
                  <a:pt x="587" y="7868"/>
                  <a:pt x="586" y="7887"/>
                </a:cubicBezTo>
                <a:cubicBezTo>
                  <a:pt x="580" y="7990"/>
                  <a:pt x="588" y="8092"/>
                  <a:pt x="611" y="8192"/>
                </a:cubicBezTo>
                <a:cubicBezTo>
                  <a:pt x="633" y="8291"/>
                  <a:pt x="669" y="8386"/>
                  <a:pt x="703" y="8480"/>
                </a:cubicBezTo>
                <a:cubicBezTo>
                  <a:pt x="783" y="8698"/>
                  <a:pt x="840" y="8921"/>
                  <a:pt x="906" y="9143"/>
                </a:cubicBezTo>
                <a:cubicBezTo>
                  <a:pt x="928" y="9220"/>
                  <a:pt x="954" y="9295"/>
                  <a:pt x="982" y="9369"/>
                </a:cubicBezTo>
                <a:cubicBezTo>
                  <a:pt x="998" y="9474"/>
                  <a:pt x="1013" y="9579"/>
                  <a:pt x="1028" y="9685"/>
                </a:cubicBezTo>
                <a:cubicBezTo>
                  <a:pt x="1055" y="9880"/>
                  <a:pt x="1073" y="10080"/>
                  <a:pt x="1131" y="10269"/>
                </a:cubicBezTo>
                <a:cubicBezTo>
                  <a:pt x="1238" y="10625"/>
                  <a:pt x="1440" y="10954"/>
                  <a:pt x="1669" y="11245"/>
                </a:cubicBezTo>
                <a:cubicBezTo>
                  <a:pt x="1780" y="11386"/>
                  <a:pt x="1903" y="11521"/>
                  <a:pt x="2054" y="11622"/>
                </a:cubicBezTo>
                <a:cubicBezTo>
                  <a:pt x="2134" y="11675"/>
                  <a:pt x="2221" y="11716"/>
                  <a:pt x="2313" y="11740"/>
                </a:cubicBezTo>
                <a:cubicBezTo>
                  <a:pt x="2406" y="11765"/>
                  <a:pt x="2501" y="11776"/>
                  <a:pt x="2593" y="11799"/>
                </a:cubicBezTo>
                <a:cubicBezTo>
                  <a:pt x="2765" y="11843"/>
                  <a:pt x="2924" y="11930"/>
                  <a:pt x="3054" y="12051"/>
                </a:cubicBezTo>
                <a:cubicBezTo>
                  <a:pt x="3087" y="12083"/>
                  <a:pt x="3117" y="12116"/>
                  <a:pt x="3147" y="12150"/>
                </a:cubicBezTo>
                <a:cubicBezTo>
                  <a:pt x="3152" y="12163"/>
                  <a:pt x="3158" y="12175"/>
                  <a:pt x="3164" y="12188"/>
                </a:cubicBezTo>
                <a:cubicBezTo>
                  <a:pt x="3170" y="12205"/>
                  <a:pt x="3174" y="12222"/>
                  <a:pt x="3178" y="12239"/>
                </a:cubicBezTo>
                <a:cubicBezTo>
                  <a:pt x="3185" y="12270"/>
                  <a:pt x="3190" y="12302"/>
                  <a:pt x="3191" y="12333"/>
                </a:cubicBezTo>
                <a:cubicBezTo>
                  <a:pt x="3191" y="12360"/>
                  <a:pt x="3212" y="12374"/>
                  <a:pt x="3233" y="12374"/>
                </a:cubicBezTo>
                <a:cubicBezTo>
                  <a:pt x="3241" y="12374"/>
                  <a:pt x="3248" y="12372"/>
                  <a:pt x="3254" y="12368"/>
                </a:cubicBezTo>
                <a:cubicBezTo>
                  <a:pt x="3262" y="12384"/>
                  <a:pt x="3271" y="12399"/>
                  <a:pt x="3279" y="12414"/>
                </a:cubicBezTo>
                <a:cubicBezTo>
                  <a:pt x="3302" y="12454"/>
                  <a:pt x="3324" y="12492"/>
                  <a:pt x="3349" y="12531"/>
                </a:cubicBezTo>
                <a:cubicBezTo>
                  <a:pt x="3356" y="12543"/>
                  <a:pt x="3369" y="12549"/>
                  <a:pt x="3383" y="12549"/>
                </a:cubicBezTo>
                <a:cubicBezTo>
                  <a:pt x="3386" y="12549"/>
                  <a:pt x="3389" y="12549"/>
                  <a:pt x="3392" y="12548"/>
                </a:cubicBezTo>
                <a:cubicBezTo>
                  <a:pt x="3392" y="12553"/>
                  <a:pt x="3393" y="12558"/>
                  <a:pt x="3394" y="12563"/>
                </a:cubicBezTo>
                <a:cubicBezTo>
                  <a:pt x="3408" y="12839"/>
                  <a:pt x="3430" y="13115"/>
                  <a:pt x="3456" y="13390"/>
                </a:cubicBezTo>
                <a:cubicBezTo>
                  <a:pt x="3488" y="13715"/>
                  <a:pt x="3526" y="14039"/>
                  <a:pt x="3578" y="14360"/>
                </a:cubicBezTo>
                <a:cubicBezTo>
                  <a:pt x="3580" y="14430"/>
                  <a:pt x="3589" y="14498"/>
                  <a:pt x="3611" y="14564"/>
                </a:cubicBezTo>
                <a:cubicBezTo>
                  <a:pt x="3613" y="14572"/>
                  <a:pt x="3616" y="14580"/>
                  <a:pt x="3619" y="14588"/>
                </a:cubicBezTo>
                <a:cubicBezTo>
                  <a:pt x="3655" y="14781"/>
                  <a:pt x="3697" y="14973"/>
                  <a:pt x="3748" y="15164"/>
                </a:cubicBezTo>
                <a:cubicBezTo>
                  <a:pt x="3819" y="15435"/>
                  <a:pt x="3908" y="15701"/>
                  <a:pt x="3977" y="15972"/>
                </a:cubicBezTo>
                <a:cubicBezTo>
                  <a:pt x="3841" y="15823"/>
                  <a:pt x="3700" y="15681"/>
                  <a:pt x="3563" y="15535"/>
                </a:cubicBezTo>
                <a:cubicBezTo>
                  <a:pt x="3477" y="15444"/>
                  <a:pt x="3393" y="15353"/>
                  <a:pt x="3311" y="15260"/>
                </a:cubicBezTo>
                <a:cubicBezTo>
                  <a:pt x="3267" y="15177"/>
                  <a:pt x="3226" y="15093"/>
                  <a:pt x="3185" y="15010"/>
                </a:cubicBezTo>
                <a:cubicBezTo>
                  <a:pt x="3085" y="14803"/>
                  <a:pt x="2988" y="14593"/>
                  <a:pt x="2894" y="14382"/>
                </a:cubicBezTo>
                <a:cubicBezTo>
                  <a:pt x="2794" y="14157"/>
                  <a:pt x="2692" y="13934"/>
                  <a:pt x="2573" y="13720"/>
                </a:cubicBezTo>
                <a:cubicBezTo>
                  <a:pt x="2451" y="13504"/>
                  <a:pt x="2309" y="13303"/>
                  <a:pt x="2167" y="13102"/>
                </a:cubicBezTo>
                <a:cubicBezTo>
                  <a:pt x="2023" y="12899"/>
                  <a:pt x="1889" y="12691"/>
                  <a:pt x="1755" y="12482"/>
                </a:cubicBezTo>
                <a:cubicBezTo>
                  <a:pt x="1688" y="12376"/>
                  <a:pt x="1617" y="12272"/>
                  <a:pt x="1548" y="12167"/>
                </a:cubicBezTo>
                <a:cubicBezTo>
                  <a:pt x="1483" y="12069"/>
                  <a:pt x="1423" y="11967"/>
                  <a:pt x="1357" y="11869"/>
                </a:cubicBezTo>
                <a:cubicBezTo>
                  <a:pt x="1293" y="11771"/>
                  <a:pt x="1224" y="11675"/>
                  <a:pt x="1145" y="11588"/>
                </a:cubicBezTo>
                <a:cubicBezTo>
                  <a:pt x="1107" y="11547"/>
                  <a:pt x="1067" y="11506"/>
                  <a:pt x="1027" y="11467"/>
                </a:cubicBezTo>
                <a:cubicBezTo>
                  <a:pt x="1018" y="11454"/>
                  <a:pt x="1010" y="11441"/>
                  <a:pt x="1001" y="11428"/>
                </a:cubicBezTo>
                <a:cubicBezTo>
                  <a:pt x="935" y="11334"/>
                  <a:pt x="866" y="11245"/>
                  <a:pt x="797" y="11154"/>
                </a:cubicBezTo>
                <a:cubicBezTo>
                  <a:pt x="731" y="11066"/>
                  <a:pt x="668" y="10977"/>
                  <a:pt x="606" y="10887"/>
                </a:cubicBezTo>
                <a:cubicBezTo>
                  <a:pt x="479" y="10705"/>
                  <a:pt x="343" y="10528"/>
                  <a:pt x="192" y="10365"/>
                </a:cubicBezTo>
                <a:cubicBezTo>
                  <a:pt x="187" y="10361"/>
                  <a:pt x="184" y="10357"/>
                  <a:pt x="179" y="10353"/>
                </a:cubicBezTo>
                <a:cubicBezTo>
                  <a:pt x="168" y="10309"/>
                  <a:pt x="156" y="10267"/>
                  <a:pt x="143" y="10224"/>
                </a:cubicBezTo>
                <a:cubicBezTo>
                  <a:pt x="126" y="10171"/>
                  <a:pt x="108" y="10118"/>
                  <a:pt x="87" y="10067"/>
                </a:cubicBezTo>
                <a:cubicBezTo>
                  <a:pt x="81" y="10054"/>
                  <a:pt x="71" y="10048"/>
                  <a:pt x="60" y="10048"/>
                </a:cubicBezTo>
                <a:cubicBezTo>
                  <a:pt x="42" y="10048"/>
                  <a:pt x="21" y="10063"/>
                  <a:pt x="20" y="10083"/>
                </a:cubicBezTo>
                <a:cubicBezTo>
                  <a:pt x="18" y="10138"/>
                  <a:pt x="22" y="10192"/>
                  <a:pt x="33" y="10246"/>
                </a:cubicBezTo>
                <a:cubicBezTo>
                  <a:pt x="13" y="10254"/>
                  <a:pt x="0" y="10276"/>
                  <a:pt x="15" y="10299"/>
                </a:cubicBezTo>
                <a:cubicBezTo>
                  <a:pt x="37" y="10331"/>
                  <a:pt x="58" y="10364"/>
                  <a:pt x="77" y="10397"/>
                </a:cubicBezTo>
                <a:cubicBezTo>
                  <a:pt x="99" y="10451"/>
                  <a:pt x="124" y="10502"/>
                  <a:pt x="154" y="10553"/>
                </a:cubicBezTo>
                <a:cubicBezTo>
                  <a:pt x="172" y="10637"/>
                  <a:pt x="190" y="10721"/>
                  <a:pt x="204" y="10805"/>
                </a:cubicBezTo>
                <a:cubicBezTo>
                  <a:pt x="213" y="10868"/>
                  <a:pt x="218" y="10932"/>
                  <a:pt x="225" y="10995"/>
                </a:cubicBezTo>
                <a:cubicBezTo>
                  <a:pt x="233" y="11059"/>
                  <a:pt x="247" y="11121"/>
                  <a:pt x="263" y="11184"/>
                </a:cubicBezTo>
                <a:cubicBezTo>
                  <a:pt x="295" y="11307"/>
                  <a:pt x="327" y="11435"/>
                  <a:pt x="342" y="11562"/>
                </a:cubicBezTo>
                <a:cubicBezTo>
                  <a:pt x="350" y="11626"/>
                  <a:pt x="352" y="11690"/>
                  <a:pt x="367" y="11752"/>
                </a:cubicBezTo>
                <a:cubicBezTo>
                  <a:pt x="380" y="11809"/>
                  <a:pt x="405" y="11863"/>
                  <a:pt x="433" y="11914"/>
                </a:cubicBezTo>
                <a:cubicBezTo>
                  <a:pt x="461" y="11966"/>
                  <a:pt x="492" y="12015"/>
                  <a:pt x="515" y="12069"/>
                </a:cubicBezTo>
                <a:cubicBezTo>
                  <a:pt x="542" y="12127"/>
                  <a:pt x="554" y="12191"/>
                  <a:pt x="564" y="12255"/>
                </a:cubicBezTo>
                <a:cubicBezTo>
                  <a:pt x="575" y="12318"/>
                  <a:pt x="584" y="12380"/>
                  <a:pt x="603" y="12442"/>
                </a:cubicBezTo>
                <a:cubicBezTo>
                  <a:pt x="620" y="12500"/>
                  <a:pt x="646" y="12556"/>
                  <a:pt x="673" y="12610"/>
                </a:cubicBezTo>
                <a:cubicBezTo>
                  <a:pt x="702" y="12666"/>
                  <a:pt x="734" y="12722"/>
                  <a:pt x="760" y="12779"/>
                </a:cubicBezTo>
                <a:cubicBezTo>
                  <a:pt x="785" y="12834"/>
                  <a:pt x="806" y="12890"/>
                  <a:pt x="829" y="12945"/>
                </a:cubicBezTo>
                <a:cubicBezTo>
                  <a:pt x="1018" y="13400"/>
                  <a:pt x="1242" y="13848"/>
                  <a:pt x="1556" y="14231"/>
                </a:cubicBezTo>
                <a:cubicBezTo>
                  <a:pt x="1855" y="14596"/>
                  <a:pt x="2254" y="14853"/>
                  <a:pt x="2637" y="15119"/>
                </a:cubicBezTo>
                <a:cubicBezTo>
                  <a:pt x="2736" y="15188"/>
                  <a:pt x="2833" y="15259"/>
                  <a:pt x="2931" y="15329"/>
                </a:cubicBezTo>
                <a:cubicBezTo>
                  <a:pt x="3035" y="15405"/>
                  <a:pt x="3144" y="15475"/>
                  <a:pt x="3253" y="15545"/>
                </a:cubicBezTo>
                <a:cubicBezTo>
                  <a:pt x="3356" y="15610"/>
                  <a:pt x="3459" y="15676"/>
                  <a:pt x="3557" y="15747"/>
                </a:cubicBezTo>
                <a:cubicBezTo>
                  <a:pt x="3612" y="15805"/>
                  <a:pt x="3673" y="15859"/>
                  <a:pt x="3740" y="15906"/>
                </a:cubicBezTo>
                <a:cubicBezTo>
                  <a:pt x="3759" y="15919"/>
                  <a:pt x="3779" y="15932"/>
                  <a:pt x="3799" y="15945"/>
                </a:cubicBezTo>
                <a:cubicBezTo>
                  <a:pt x="3823" y="15965"/>
                  <a:pt x="3846" y="15985"/>
                  <a:pt x="3871" y="16005"/>
                </a:cubicBezTo>
                <a:cubicBezTo>
                  <a:pt x="3916" y="16042"/>
                  <a:pt x="3963" y="16078"/>
                  <a:pt x="4011" y="16111"/>
                </a:cubicBezTo>
                <a:cubicBezTo>
                  <a:pt x="4058" y="16306"/>
                  <a:pt x="4107" y="16501"/>
                  <a:pt x="4187" y="16684"/>
                </a:cubicBezTo>
                <a:cubicBezTo>
                  <a:pt x="4234" y="16792"/>
                  <a:pt x="4294" y="16891"/>
                  <a:pt x="4367" y="16984"/>
                </a:cubicBezTo>
                <a:cubicBezTo>
                  <a:pt x="4368" y="16985"/>
                  <a:pt x="4370" y="16986"/>
                  <a:pt x="4372" y="16986"/>
                </a:cubicBezTo>
                <a:cubicBezTo>
                  <a:pt x="4377" y="16986"/>
                  <a:pt x="4384" y="16979"/>
                  <a:pt x="4380" y="16973"/>
                </a:cubicBezTo>
                <a:cubicBezTo>
                  <a:pt x="4231" y="16760"/>
                  <a:pt x="4155" y="16509"/>
                  <a:pt x="4093" y="16258"/>
                </a:cubicBezTo>
                <a:cubicBezTo>
                  <a:pt x="4080" y="16210"/>
                  <a:pt x="4069" y="16161"/>
                  <a:pt x="4057" y="16113"/>
                </a:cubicBezTo>
                <a:cubicBezTo>
                  <a:pt x="4069" y="16101"/>
                  <a:pt x="4073" y="16080"/>
                  <a:pt x="4059" y="16065"/>
                </a:cubicBezTo>
                <a:cubicBezTo>
                  <a:pt x="4056" y="16061"/>
                  <a:pt x="4053" y="16056"/>
                  <a:pt x="4049" y="16053"/>
                </a:cubicBezTo>
                <a:cubicBezTo>
                  <a:pt x="4051" y="16042"/>
                  <a:pt x="4047" y="16031"/>
                  <a:pt x="4036" y="16026"/>
                </a:cubicBezTo>
                <a:cubicBezTo>
                  <a:pt x="3992" y="15847"/>
                  <a:pt x="3948" y="15669"/>
                  <a:pt x="3898" y="15491"/>
                </a:cubicBezTo>
                <a:cubicBezTo>
                  <a:pt x="3823" y="15221"/>
                  <a:pt x="3752" y="14949"/>
                  <a:pt x="3695" y="14674"/>
                </a:cubicBezTo>
                <a:cubicBezTo>
                  <a:pt x="3702" y="14668"/>
                  <a:pt x="3703" y="14658"/>
                  <a:pt x="3698" y="14649"/>
                </a:cubicBezTo>
                <a:cubicBezTo>
                  <a:pt x="3694" y="14641"/>
                  <a:pt x="3689" y="14632"/>
                  <a:pt x="3686" y="14624"/>
                </a:cubicBezTo>
                <a:cubicBezTo>
                  <a:pt x="3685" y="14620"/>
                  <a:pt x="3684" y="14617"/>
                  <a:pt x="3683" y="14614"/>
                </a:cubicBezTo>
                <a:cubicBezTo>
                  <a:pt x="3667" y="14528"/>
                  <a:pt x="3653" y="14440"/>
                  <a:pt x="3640" y="14353"/>
                </a:cubicBezTo>
                <a:cubicBezTo>
                  <a:pt x="3641" y="14287"/>
                  <a:pt x="3648" y="14222"/>
                  <a:pt x="3660" y="14158"/>
                </a:cubicBezTo>
                <a:cubicBezTo>
                  <a:pt x="3692" y="13981"/>
                  <a:pt x="3757" y="13812"/>
                  <a:pt x="3818" y="13643"/>
                </a:cubicBezTo>
                <a:cubicBezTo>
                  <a:pt x="3851" y="13550"/>
                  <a:pt x="3886" y="13456"/>
                  <a:pt x="3925" y="13364"/>
                </a:cubicBezTo>
                <a:cubicBezTo>
                  <a:pt x="3930" y="13364"/>
                  <a:pt x="3936" y="13362"/>
                  <a:pt x="3941" y="13359"/>
                </a:cubicBezTo>
                <a:cubicBezTo>
                  <a:pt x="4223" y="13186"/>
                  <a:pt x="4537" y="13071"/>
                  <a:pt x="4858" y="12997"/>
                </a:cubicBezTo>
                <a:cubicBezTo>
                  <a:pt x="5027" y="12958"/>
                  <a:pt x="5196" y="12920"/>
                  <a:pt x="5363" y="12871"/>
                </a:cubicBezTo>
                <a:cubicBezTo>
                  <a:pt x="5531" y="12821"/>
                  <a:pt x="5696" y="12765"/>
                  <a:pt x="5860" y="12703"/>
                </a:cubicBezTo>
                <a:cubicBezTo>
                  <a:pt x="6021" y="12642"/>
                  <a:pt x="6187" y="12593"/>
                  <a:pt x="6351" y="12539"/>
                </a:cubicBezTo>
                <a:cubicBezTo>
                  <a:pt x="6434" y="12512"/>
                  <a:pt x="6516" y="12484"/>
                  <a:pt x="6596" y="12454"/>
                </a:cubicBezTo>
                <a:cubicBezTo>
                  <a:pt x="6673" y="12425"/>
                  <a:pt x="6748" y="12391"/>
                  <a:pt x="6824" y="12359"/>
                </a:cubicBezTo>
                <a:cubicBezTo>
                  <a:pt x="6953" y="12305"/>
                  <a:pt x="7089" y="12258"/>
                  <a:pt x="7198" y="12167"/>
                </a:cubicBezTo>
                <a:cubicBezTo>
                  <a:pt x="7313" y="12072"/>
                  <a:pt x="7372" y="11928"/>
                  <a:pt x="7425" y="11793"/>
                </a:cubicBezTo>
                <a:cubicBezTo>
                  <a:pt x="7484" y="11638"/>
                  <a:pt x="7555" y="11488"/>
                  <a:pt x="7611" y="11333"/>
                </a:cubicBezTo>
                <a:cubicBezTo>
                  <a:pt x="7640" y="11252"/>
                  <a:pt x="7664" y="11171"/>
                  <a:pt x="7687" y="11089"/>
                </a:cubicBezTo>
                <a:cubicBezTo>
                  <a:pt x="7697" y="11052"/>
                  <a:pt x="7708" y="11016"/>
                  <a:pt x="7728" y="10983"/>
                </a:cubicBezTo>
                <a:cubicBezTo>
                  <a:pt x="7746" y="10951"/>
                  <a:pt x="7769" y="10923"/>
                  <a:pt x="7790" y="10894"/>
                </a:cubicBezTo>
                <a:cubicBezTo>
                  <a:pt x="7812" y="10866"/>
                  <a:pt x="7833" y="10837"/>
                  <a:pt x="7848" y="10804"/>
                </a:cubicBezTo>
                <a:cubicBezTo>
                  <a:pt x="7863" y="10773"/>
                  <a:pt x="7843" y="10742"/>
                  <a:pt x="7810" y="10742"/>
                </a:cubicBezTo>
                <a:cubicBezTo>
                  <a:pt x="7808" y="10742"/>
                  <a:pt x="7805" y="10742"/>
                  <a:pt x="7803" y="10742"/>
                </a:cubicBezTo>
                <a:cubicBezTo>
                  <a:pt x="7603" y="10770"/>
                  <a:pt x="7421" y="10873"/>
                  <a:pt x="7235" y="10946"/>
                </a:cubicBezTo>
                <a:cubicBezTo>
                  <a:pt x="7030" y="11025"/>
                  <a:pt x="6834" y="11125"/>
                  <a:pt x="6636" y="11219"/>
                </a:cubicBezTo>
                <a:cubicBezTo>
                  <a:pt x="6435" y="11314"/>
                  <a:pt x="6233" y="11404"/>
                  <a:pt x="6033" y="11501"/>
                </a:cubicBezTo>
                <a:cubicBezTo>
                  <a:pt x="5836" y="11597"/>
                  <a:pt x="5642" y="11698"/>
                  <a:pt x="5451" y="11808"/>
                </a:cubicBezTo>
                <a:cubicBezTo>
                  <a:pt x="5359" y="11861"/>
                  <a:pt x="5267" y="11917"/>
                  <a:pt x="5180" y="11980"/>
                </a:cubicBezTo>
                <a:cubicBezTo>
                  <a:pt x="5093" y="12042"/>
                  <a:pt x="5009" y="12108"/>
                  <a:pt x="4926" y="12173"/>
                </a:cubicBezTo>
                <a:cubicBezTo>
                  <a:pt x="4842" y="12237"/>
                  <a:pt x="4755" y="12298"/>
                  <a:pt x="4668" y="12357"/>
                </a:cubicBezTo>
                <a:cubicBezTo>
                  <a:pt x="4588" y="12411"/>
                  <a:pt x="4509" y="12467"/>
                  <a:pt x="4434" y="12527"/>
                </a:cubicBezTo>
                <a:cubicBezTo>
                  <a:pt x="4280" y="12653"/>
                  <a:pt x="4153" y="12804"/>
                  <a:pt x="4049" y="12972"/>
                </a:cubicBezTo>
                <a:cubicBezTo>
                  <a:pt x="3995" y="13061"/>
                  <a:pt x="3948" y="13152"/>
                  <a:pt x="3905" y="13246"/>
                </a:cubicBezTo>
                <a:cubicBezTo>
                  <a:pt x="3895" y="13261"/>
                  <a:pt x="3887" y="13277"/>
                  <a:pt x="3879" y="13295"/>
                </a:cubicBezTo>
                <a:cubicBezTo>
                  <a:pt x="3875" y="13303"/>
                  <a:pt x="3873" y="13311"/>
                  <a:pt x="3873" y="13319"/>
                </a:cubicBezTo>
                <a:cubicBezTo>
                  <a:pt x="3846" y="13383"/>
                  <a:pt x="3820" y="13447"/>
                  <a:pt x="3796" y="13512"/>
                </a:cubicBezTo>
                <a:cubicBezTo>
                  <a:pt x="3761" y="13606"/>
                  <a:pt x="3728" y="13701"/>
                  <a:pt x="3695" y="13795"/>
                </a:cubicBezTo>
                <a:cubicBezTo>
                  <a:pt x="3666" y="13875"/>
                  <a:pt x="3640" y="13956"/>
                  <a:pt x="3619" y="14039"/>
                </a:cubicBezTo>
                <a:cubicBezTo>
                  <a:pt x="3615" y="14057"/>
                  <a:pt x="3612" y="14074"/>
                  <a:pt x="3607" y="14093"/>
                </a:cubicBezTo>
                <a:cubicBezTo>
                  <a:pt x="3592" y="13958"/>
                  <a:pt x="3580" y="13824"/>
                  <a:pt x="3567" y="13688"/>
                </a:cubicBezTo>
                <a:cubicBezTo>
                  <a:pt x="3505" y="13070"/>
                  <a:pt x="3454" y="12450"/>
                  <a:pt x="3467" y="11828"/>
                </a:cubicBezTo>
                <a:cubicBezTo>
                  <a:pt x="3472" y="11521"/>
                  <a:pt x="3494" y="11215"/>
                  <a:pt x="3534" y="10911"/>
                </a:cubicBezTo>
                <a:cubicBezTo>
                  <a:pt x="3554" y="10759"/>
                  <a:pt x="3577" y="10608"/>
                  <a:pt x="3597" y="10457"/>
                </a:cubicBezTo>
                <a:cubicBezTo>
                  <a:pt x="3603" y="10451"/>
                  <a:pt x="3607" y="10443"/>
                  <a:pt x="3606" y="10434"/>
                </a:cubicBezTo>
                <a:cubicBezTo>
                  <a:pt x="3651" y="10371"/>
                  <a:pt x="3647" y="10260"/>
                  <a:pt x="3673" y="10196"/>
                </a:cubicBezTo>
                <a:cubicBezTo>
                  <a:pt x="3682" y="10169"/>
                  <a:pt x="3697" y="10145"/>
                  <a:pt x="3714" y="10123"/>
                </a:cubicBezTo>
                <a:cubicBezTo>
                  <a:pt x="3901" y="10128"/>
                  <a:pt x="4087" y="10159"/>
                  <a:pt x="4273" y="10182"/>
                </a:cubicBezTo>
                <a:cubicBezTo>
                  <a:pt x="4366" y="10194"/>
                  <a:pt x="4459" y="10204"/>
                  <a:pt x="4553" y="10208"/>
                </a:cubicBezTo>
                <a:cubicBezTo>
                  <a:pt x="4651" y="10212"/>
                  <a:pt x="4749" y="10213"/>
                  <a:pt x="4848" y="10218"/>
                </a:cubicBezTo>
                <a:cubicBezTo>
                  <a:pt x="5001" y="10225"/>
                  <a:pt x="5154" y="10233"/>
                  <a:pt x="5307" y="10233"/>
                </a:cubicBezTo>
                <a:cubicBezTo>
                  <a:pt x="5514" y="10233"/>
                  <a:pt x="5721" y="10218"/>
                  <a:pt x="5924" y="10168"/>
                </a:cubicBezTo>
                <a:cubicBezTo>
                  <a:pt x="6227" y="10094"/>
                  <a:pt x="6509" y="9953"/>
                  <a:pt x="6772" y="9787"/>
                </a:cubicBezTo>
                <a:cubicBezTo>
                  <a:pt x="6906" y="9703"/>
                  <a:pt x="7036" y="9612"/>
                  <a:pt x="7163" y="9518"/>
                </a:cubicBezTo>
                <a:cubicBezTo>
                  <a:pt x="7205" y="9489"/>
                  <a:pt x="7245" y="9458"/>
                  <a:pt x="7285" y="9428"/>
                </a:cubicBezTo>
                <a:cubicBezTo>
                  <a:pt x="7319" y="9407"/>
                  <a:pt x="7351" y="9384"/>
                  <a:pt x="7380" y="9357"/>
                </a:cubicBezTo>
                <a:cubicBezTo>
                  <a:pt x="7439" y="9312"/>
                  <a:pt x="7499" y="9268"/>
                  <a:pt x="7559" y="9225"/>
                </a:cubicBezTo>
                <a:cubicBezTo>
                  <a:pt x="7618" y="9184"/>
                  <a:pt x="7679" y="9144"/>
                  <a:pt x="7741" y="9105"/>
                </a:cubicBezTo>
                <a:cubicBezTo>
                  <a:pt x="7759" y="9096"/>
                  <a:pt x="7776" y="9086"/>
                  <a:pt x="7794" y="9077"/>
                </a:cubicBezTo>
                <a:cubicBezTo>
                  <a:pt x="7905" y="9017"/>
                  <a:pt x="8016" y="8959"/>
                  <a:pt x="8120" y="8888"/>
                </a:cubicBezTo>
                <a:cubicBezTo>
                  <a:pt x="8136" y="8879"/>
                  <a:pt x="8153" y="8870"/>
                  <a:pt x="8169" y="8862"/>
                </a:cubicBezTo>
                <a:cubicBezTo>
                  <a:pt x="8221" y="8832"/>
                  <a:pt x="8277" y="8800"/>
                  <a:pt x="8317" y="8755"/>
                </a:cubicBezTo>
                <a:cubicBezTo>
                  <a:pt x="8333" y="8737"/>
                  <a:pt x="8347" y="8716"/>
                  <a:pt x="8354" y="8691"/>
                </a:cubicBezTo>
                <a:cubicBezTo>
                  <a:pt x="8359" y="8671"/>
                  <a:pt x="8345" y="8651"/>
                  <a:pt x="8323" y="8650"/>
                </a:cubicBezTo>
                <a:cubicBezTo>
                  <a:pt x="8316" y="8650"/>
                  <a:pt x="8308" y="8650"/>
                  <a:pt x="8301" y="8650"/>
                </a:cubicBezTo>
                <a:cubicBezTo>
                  <a:pt x="8293" y="8650"/>
                  <a:pt x="8286" y="8650"/>
                  <a:pt x="8278" y="8650"/>
                </a:cubicBezTo>
                <a:lnTo>
                  <a:pt x="8278" y="8650"/>
                </a:lnTo>
                <a:cubicBezTo>
                  <a:pt x="8203" y="8655"/>
                  <a:pt x="8129" y="8677"/>
                  <a:pt x="8058" y="8701"/>
                </a:cubicBezTo>
                <a:cubicBezTo>
                  <a:pt x="7963" y="8723"/>
                  <a:pt x="7869" y="8743"/>
                  <a:pt x="7774" y="8763"/>
                </a:cubicBezTo>
                <a:cubicBezTo>
                  <a:pt x="7609" y="8798"/>
                  <a:pt x="7444" y="8837"/>
                  <a:pt x="7277" y="8867"/>
                </a:cubicBezTo>
                <a:lnTo>
                  <a:pt x="7276" y="8867"/>
                </a:lnTo>
                <a:cubicBezTo>
                  <a:pt x="7213" y="8876"/>
                  <a:pt x="7150" y="8884"/>
                  <a:pt x="7087" y="8891"/>
                </a:cubicBezTo>
                <a:cubicBezTo>
                  <a:pt x="6988" y="8898"/>
                  <a:pt x="6889" y="8901"/>
                  <a:pt x="6791" y="8902"/>
                </a:cubicBezTo>
                <a:cubicBezTo>
                  <a:pt x="6783" y="8902"/>
                  <a:pt x="6776" y="8902"/>
                  <a:pt x="6768" y="8902"/>
                </a:cubicBezTo>
                <a:cubicBezTo>
                  <a:pt x="6713" y="8902"/>
                  <a:pt x="6658" y="8901"/>
                  <a:pt x="6602" y="8901"/>
                </a:cubicBezTo>
                <a:cubicBezTo>
                  <a:pt x="6504" y="8901"/>
                  <a:pt x="6405" y="8904"/>
                  <a:pt x="6308" y="8921"/>
                </a:cubicBezTo>
                <a:cubicBezTo>
                  <a:pt x="6160" y="8946"/>
                  <a:pt x="6021" y="9001"/>
                  <a:pt x="5880" y="9051"/>
                </a:cubicBezTo>
                <a:cubicBezTo>
                  <a:pt x="5808" y="9077"/>
                  <a:pt x="5737" y="9104"/>
                  <a:pt x="5664" y="9125"/>
                </a:cubicBezTo>
                <a:cubicBezTo>
                  <a:pt x="5598" y="9144"/>
                  <a:pt x="5532" y="9160"/>
                  <a:pt x="5466" y="9180"/>
                </a:cubicBezTo>
                <a:cubicBezTo>
                  <a:pt x="5460" y="9181"/>
                  <a:pt x="5454" y="9183"/>
                  <a:pt x="5448" y="9185"/>
                </a:cubicBezTo>
                <a:cubicBezTo>
                  <a:pt x="5140" y="9269"/>
                  <a:pt x="4834" y="9368"/>
                  <a:pt x="4536" y="9486"/>
                </a:cubicBezTo>
                <a:cubicBezTo>
                  <a:pt x="4256" y="9597"/>
                  <a:pt x="3988" y="9756"/>
                  <a:pt x="3755" y="9948"/>
                </a:cubicBezTo>
                <a:cubicBezTo>
                  <a:pt x="3727" y="9971"/>
                  <a:pt x="3700" y="9994"/>
                  <a:pt x="3673" y="10019"/>
                </a:cubicBezTo>
                <a:cubicBezTo>
                  <a:pt x="3662" y="10027"/>
                  <a:pt x="3660" y="10041"/>
                  <a:pt x="3664" y="10054"/>
                </a:cubicBezTo>
                <a:cubicBezTo>
                  <a:pt x="3660" y="10062"/>
                  <a:pt x="3659" y="10072"/>
                  <a:pt x="3660" y="10081"/>
                </a:cubicBezTo>
                <a:cubicBezTo>
                  <a:pt x="3653" y="10089"/>
                  <a:pt x="3646" y="10099"/>
                  <a:pt x="3640" y="10109"/>
                </a:cubicBezTo>
                <a:cubicBezTo>
                  <a:pt x="3645" y="10068"/>
                  <a:pt x="3649" y="10028"/>
                  <a:pt x="3653" y="9987"/>
                </a:cubicBezTo>
                <a:cubicBezTo>
                  <a:pt x="3680" y="9681"/>
                  <a:pt x="3702" y="9373"/>
                  <a:pt x="3746" y="9067"/>
                </a:cubicBezTo>
                <a:cubicBezTo>
                  <a:pt x="3788" y="8777"/>
                  <a:pt x="3848" y="8491"/>
                  <a:pt x="3886" y="8200"/>
                </a:cubicBezTo>
                <a:cubicBezTo>
                  <a:pt x="3894" y="8138"/>
                  <a:pt x="3902" y="8076"/>
                  <a:pt x="3911" y="8013"/>
                </a:cubicBezTo>
                <a:cubicBezTo>
                  <a:pt x="3978" y="7972"/>
                  <a:pt x="4042" y="7926"/>
                  <a:pt x="4105" y="7878"/>
                </a:cubicBezTo>
                <a:cubicBezTo>
                  <a:pt x="4170" y="7829"/>
                  <a:pt x="4237" y="7783"/>
                  <a:pt x="4311" y="7748"/>
                </a:cubicBezTo>
                <a:cubicBezTo>
                  <a:pt x="4387" y="7714"/>
                  <a:pt x="4467" y="7689"/>
                  <a:pt x="4547" y="7662"/>
                </a:cubicBezTo>
                <a:cubicBezTo>
                  <a:pt x="4629" y="7635"/>
                  <a:pt x="4707" y="7599"/>
                  <a:pt x="4786" y="7564"/>
                </a:cubicBezTo>
                <a:cubicBezTo>
                  <a:pt x="4951" y="7491"/>
                  <a:pt x="5118" y="7421"/>
                  <a:pt x="5283" y="7347"/>
                </a:cubicBezTo>
                <a:cubicBezTo>
                  <a:pt x="5444" y="7273"/>
                  <a:pt x="5601" y="7192"/>
                  <a:pt x="5757" y="7108"/>
                </a:cubicBezTo>
                <a:cubicBezTo>
                  <a:pt x="5906" y="7029"/>
                  <a:pt x="6055" y="6946"/>
                  <a:pt x="6193" y="6848"/>
                </a:cubicBezTo>
                <a:cubicBezTo>
                  <a:pt x="6320" y="6758"/>
                  <a:pt x="6442" y="6657"/>
                  <a:pt x="6551" y="6545"/>
                </a:cubicBezTo>
                <a:cubicBezTo>
                  <a:pt x="6601" y="6496"/>
                  <a:pt x="6647" y="6441"/>
                  <a:pt x="6685" y="6381"/>
                </a:cubicBezTo>
                <a:cubicBezTo>
                  <a:pt x="6729" y="6312"/>
                  <a:pt x="6761" y="6238"/>
                  <a:pt x="6796" y="6164"/>
                </a:cubicBezTo>
                <a:cubicBezTo>
                  <a:pt x="6876" y="5995"/>
                  <a:pt x="6960" y="5828"/>
                  <a:pt x="7039" y="5658"/>
                </a:cubicBezTo>
                <a:cubicBezTo>
                  <a:pt x="7116" y="5492"/>
                  <a:pt x="7179" y="5321"/>
                  <a:pt x="7243" y="5150"/>
                </a:cubicBezTo>
                <a:cubicBezTo>
                  <a:pt x="7272" y="5071"/>
                  <a:pt x="7300" y="4993"/>
                  <a:pt x="7335" y="4917"/>
                </a:cubicBezTo>
                <a:cubicBezTo>
                  <a:pt x="7384" y="4859"/>
                  <a:pt x="7429" y="4796"/>
                  <a:pt x="7459" y="4727"/>
                </a:cubicBezTo>
                <a:cubicBezTo>
                  <a:pt x="7479" y="4686"/>
                  <a:pt x="7493" y="4638"/>
                  <a:pt x="7488" y="4591"/>
                </a:cubicBezTo>
                <a:cubicBezTo>
                  <a:pt x="7494" y="4578"/>
                  <a:pt x="7499" y="4565"/>
                  <a:pt x="7503" y="4551"/>
                </a:cubicBezTo>
                <a:cubicBezTo>
                  <a:pt x="7514" y="4520"/>
                  <a:pt x="7486" y="4489"/>
                  <a:pt x="7456" y="4489"/>
                </a:cubicBezTo>
                <a:cubicBezTo>
                  <a:pt x="7448" y="4489"/>
                  <a:pt x="7441" y="4491"/>
                  <a:pt x="7434" y="4495"/>
                </a:cubicBezTo>
                <a:cubicBezTo>
                  <a:pt x="7124" y="4680"/>
                  <a:pt x="6826" y="4885"/>
                  <a:pt x="6534" y="5095"/>
                </a:cubicBezTo>
                <a:cubicBezTo>
                  <a:pt x="6387" y="5201"/>
                  <a:pt x="6242" y="5307"/>
                  <a:pt x="6097" y="5414"/>
                </a:cubicBezTo>
                <a:cubicBezTo>
                  <a:pt x="5965" y="5512"/>
                  <a:pt x="5832" y="5610"/>
                  <a:pt x="5706" y="5717"/>
                </a:cubicBezTo>
                <a:cubicBezTo>
                  <a:pt x="5460" y="5926"/>
                  <a:pt x="5235" y="6161"/>
                  <a:pt x="5047" y="6424"/>
                </a:cubicBezTo>
                <a:cubicBezTo>
                  <a:pt x="4913" y="6612"/>
                  <a:pt x="4806" y="6814"/>
                  <a:pt x="4713" y="7026"/>
                </a:cubicBezTo>
                <a:cubicBezTo>
                  <a:pt x="4674" y="7116"/>
                  <a:pt x="4637" y="7207"/>
                  <a:pt x="4606" y="7301"/>
                </a:cubicBezTo>
                <a:cubicBezTo>
                  <a:pt x="4593" y="7342"/>
                  <a:pt x="4580" y="7383"/>
                  <a:pt x="4572" y="7425"/>
                </a:cubicBezTo>
                <a:cubicBezTo>
                  <a:pt x="4566" y="7456"/>
                  <a:pt x="4561" y="7489"/>
                  <a:pt x="4564" y="7521"/>
                </a:cubicBezTo>
                <a:cubicBezTo>
                  <a:pt x="4540" y="7536"/>
                  <a:pt x="4514" y="7549"/>
                  <a:pt x="4489" y="7562"/>
                </a:cubicBezTo>
                <a:cubicBezTo>
                  <a:pt x="4361" y="7626"/>
                  <a:pt x="4225" y="7669"/>
                  <a:pt x="4097" y="7734"/>
                </a:cubicBezTo>
                <a:cubicBezTo>
                  <a:pt x="4066" y="7749"/>
                  <a:pt x="4038" y="7767"/>
                  <a:pt x="4007" y="7783"/>
                </a:cubicBezTo>
                <a:cubicBezTo>
                  <a:pt x="3971" y="7801"/>
                  <a:pt x="3991" y="7850"/>
                  <a:pt x="4025" y="7851"/>
                </a:cubicBezTo>
                <a:cubicBezTo>
                  <a:pt x="4004" y="7868"/>
                  <a:pt x="3983" y="7886"/>
                  <a:pt x="3962" y="7903"/>
                </a:cubicBezTo>
                <a:cubicBezTo>
                  <a:pt x="3949" y="7914"/>
                  <a:pt x="3936" y="7926"/>
                  <a:pt x="3922" y="7936"/>
                </a:cubicBezTo>
                <a:cubicBezTo>
                  <a:pt x="3952" y="7745"/>
                  <a:pt x="3991" y="7556"/>
                  <a:pt x="4058" y="7372"/>
                </a:cubicBezTo>
                <a:cubicBezTo>
                  <a:pt x="4153" y="7108"/>
                  <a:pt x="4306" y="6863"/>
                  <a:pt x="4424" y="6608"/>
                </a:cubicBezTo>
                <a:cubicBezTo>
                  <a:pt x="4539" y="6358"/>
                  <a:pt x="4651" y="6105"/>
                  <a:pt x="4777" y="5860"/>
                </a:cubicBezTo>
                <a:cubicBezTo>
                  <a:pt x="4905" y="5614"/>
                  <a:pt x="5054" y="5385"/>
                  <a:pt x="5219" y="5162"/>
                </a:cubicBezTo>
                <a:cubicBezTo>
                  <a:pt x="5546" y="4722"/>
                  <a:pt x="5858" y="4266"/>
                  <a:pt x="6028" y="3740"/>
                </a:cubicBezTo>
                <a:cubicBezTo>
                  <a:pt x="6207" y="3185"/>
                  <a:pt x="6292" y="2606"/>
                  <a:pt x="6344" y="2028"/>
                </a:cubicBezTo>
                <a:cubicBezTo>
                  <a:pt x="6393" y="1466"/>
                  <a:pt x="6362" y="902"/>
                  <a:pt x="6272" y="346"/>
                </a:cubicBezTo>
                <a:cubicBezTo>
                  <a:pt x="6254" y="235"/>
                  <a:pt x="6228" y="127"/>
                  <a:pt x="6183" y="25"/>
                </a:cubicBezTo>
                <a:cubicBezTo>
                  <a:pt x="6176" y="10"/>
                  <a:pt x="6157" y="0"/>
                  <a:pt x="6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55"/>
          <p:cNvGrpSpPr/>
          <p:nvPr/>
        </p:nvGrpSpPr>
        <p:grpSpPr>
          <a:xfrm rot="6174291">
            <a:off x="440211" y="549629"/>
            <a:ext cx="550247" cy="583890"/>
            <a:chOff x="5065775" y="2755100"/>
            <a:chExt cx="128800" cy="136675"/>
          </a:xfrm>
        </p:grpSpPr>
        <p:sp>
          <p:nvSpPr>
            <p:cNvPr id="1555" name="Google Shape;1555;p55"/>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5"/>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5"/>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5"/>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5"/>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5"/>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3">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1" name="Google Shape;1561;p55"/>
          <p:cNvSpPr/>
          <p:nvPr/>
        </p:nvSpPr>
        <p:spPr>
          <a:xfrm rot="5246451">
            <a:off x="7381872" y="2939500"/>
            <a:ext cx="1632085" cy="4166604"/>
          </a:xfrm>
          <a:custGeom>
            <a:avLst/>
            <a:gdLst/>
            <a:ahLst/>
            <a:cxnLst/>
            <a:rect l="l" t="t" r="r" b="b"/>
            <a:pathLst>
              <a:path w="5547" h="14161" extrusionOk="0">
                <a:moveTo>
                  <a:pt x="2095" y="1"/>
                </a:moveTo>
                <a:cubicBezTo>
                  <a:pt x="1659" y="1"/>
                  <a:pt x="1262" y="129"/>
                  <a:pt x="984" y="452"/>
                </a:cubicBezTo>
                <a:cubicBezTo>
                  <a:pt x="648" y="845"/>
                  <a:pt x="550" y="1382"/>
                  <a:pt x="475" y="1892"/>
                </a:cubicBezTo>
                <a:cubicBezTo>
                  <a:pt x="77" y="4632"/>
                  <a:pt x="0" y="7419"/>
                  <a:pt x="248" y="10177"/>
                </a:cubicBezTo>
                <a:cubicBezTo>
                  <a:pt x="337" y="11178"/>
                  <a:pt x="474" y="12194"/>
                  <a:pt x="893" y="13109"/>
                </a:cubicBezTo>
                <a:cubicBezTo>
                  <a:pt x="1119" y="13603"/>
                  <a:pt x="1500" y="14107"/>
                  <a:pt x="2042" y="14157"/>
                </a:cubicBezTo>
                <a:cubicBezTo>
                  <a:pt x="2069" y="14160"/>
                  <a:pt x="2097" y="14161"/>
                  <a:pt x="2124" y="14161"/>
                </a:cubicBezTo>
                <a:cubicBezTo>
                  <a:pt x="2465" y="14161"/>
                  <a:pt x="2791" y="13975"/>
                  <a:pt x="3037" y="13735"/>
                </a:cubicBezTo>
                <a:cubicBezTo>
                  <a:pt x="3722" y="13066"/>
                  <a:pt x="3895" y="12032"/>
                  <a:pt x="3882" y="11075"/>
                </a:cubicBezTo>
                <a:cubicBezTo>
                  <a:pt x="3869" y="10119"/>
                  <a:pt x="3710" y="9153"/>
                  <a:pt x="3881" y="8212"/>
                </a:cubicBezTo>
                <a:cubicBezTo>
                  <a:pt x="4184" y="6549"/>
                  <a:pt x="5487" y="5138"/>
                  <a:pt x="5527" y="3447"/>
                </a:cubicBezTo>
                <a:cubicBezTo>
                  <a:pt x="5547" y="2579"/>
                  <a:pt x="5205" y="1706"/>
                  <a:pt x="4600" y="1082"/>
                </a:cubicBezTo>
                <a:cubicBezTo>
                  <a:pt x="4106" y="573"/>
                  <a:pt x="3015" y="1"/>
                  <a:pt x="209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5"/>
          <p:cNvSpPr/>
          <p:nvPr/>
        </p:nvSpPr>
        <p:spPr>
          <a:xfrm rot="5155111" flipH="1">
            <a:off x="995382" y="2602527"/>
            <a:ext cx="1953201" cy="4551365"/>
          </a:xfrm>
          <a:custGeom>
            <a:avLst/>
            <a:gdLst/>
            <a:ahLst/>
            <a:cxnLst/>
            <a:rect l="l" t="t" r="r" b="b"/>
            <a:pathLst>
              <a:path w="6658" h="15514" extrusionOk="0">
                <a:moveTo>
                  <a:pt x="2093" y="0"/>
                </a:moveTo>
                <a:cubicBezTo>
                  <a:pt x="2072" y="0"/>
                  <a:pt x="2051" y="1"/>
                  <a:pt x="2031" y="2"/>
                </a:cubicBezTo>
                <a:cubicBezTo>
                  <a:pt x="1129" y="55"/>
                  <a:pt x="528" y="1492"/>
                  <a:pt x="319" y="2211"/>
                </a:cubicBezTo>
                <a:cubicBezTo>
                  <a:pt x="82" y="3028"/>
                  <a:pt x="35" y="3886"/>
                  <a:pt x="27" y="4736"/>
                </a:cubicBezTo>
                <a:cubicBezTo>
                  <a:pt x="0" y="7313"/>
                  <a:pt x="310" y="9892"/>
                  <a:pt x="944" y="12389"/>
                </a:cubicBezTo>
                <a:cubicBezTo>
                  <a:pt x="1169" y="13270"/>
                  <a:pt x="1459" y="14184"/>
                  <a:pt x="2120" y="14807"/>
                </a:cubicBezTo>
                <a:cubicBezTo>
                  <a:pt x="2605" y="15265"/>
                  <a:pt x="3274" y="15514"/>
                  <a:pt x="3940" y="15514"/>
                </a:cubicBezTo>
                <a:cubicBezTo>
                  <a:pt x="4219" y="15514"/>
                  <a:pt x="4499" y="15470"/>
                  <a:pt x="4764" y="15379"/>
                </a:cubicBezTo>
                <a:cubicBezTo>
                  <a:pt x="5660" y="15072"/>
                  <a:pt x="6356" y="14242"/>
                  <a:pt x="6502" y="13305"/>
                </a:cubicBezTo>
                <a:cubicBezTo>
                  <a:pt x="6657" y="12310"/>
                  <a:pt x="6231" y="11316"/>
                  <a:pt x="5720" y="10447"/>
                </a:cubicBezTo>
                <a:cubicBezTo>
                  <a:pt x="5209" y="9579"/>
                  <a:pt x="4596" y="8749"/>
                  <a:pt x="4316" y="7781"/>
                </a:cubicBezTo>
                <a:cubicBezTo>
                  <a:pt x="4040" y="6826"/>
                  <a:pt x="4110" y="5810"/>
                  <a:pt x="4172" y="4818"/>
                </a:cubicBezTo>
                <a:cubicBezTo>
                  <a:pt x="4234" y="3826"/>
                  <a:pt x="4282" y="2806"/>
                  <a:pt x="3965" y="1864"/>
                </a:cubicBezTo>
                <a:cubicBezTo>
                  <a:pt x="3722" y="1140"/>
                  <a:pt x="2980" y="0"/>
                  <a:pt x="2093" y="0"/>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5"/>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rot="-414843">
            <a:off x="-706760" y="-1284463"/>
            <a:ext cx="5489365" cy="4533370"/>
          </a:xfrm>
          <a:custGeom>
            <a:avLst/>
            <a:gdLst/>
            <a:ahLst/>
            <a:cxnLst/>
            <a:rect l="l" t="t" r="r" b="b"/>
            <a:pathLst>
              <a:path w="33827" h="30095" extrusionOk="0">
                <a:moveTo>
                  <a:pt x="20974" y="0"/>
                </a:moveTo>
                <a:cubicBezTo>
                  <a:pt x="16264" y="0"/>
                  <a:pt x="11566" y="794"/>
                  <a:pt x="7078" y="2366"/>
                </a:cubicBezTo>
                <a:cubicBezTo>
                  <a:pt x="5068" y="3081"/>
                  <a:pt x="2942" y="4078"/>
                  <a:pt x="1945" y="5972"/>
                </a:cubicBezTo>
                <a:cubicBezTo>
                  <a:pt x="1247" y="7267"/>
                  <a:pt x="1181" y="8796"/>
                  <a:pt x="1131" y="10258"/>
                </a:cubicBezTo>
                <a:lnTo>
                  <a:pt x="765" y="20658"/>
                </a:lnTo>
                <a:cubicBezTo>
                  <a:pt x="649" y="23632"/>
                  <a:pt x="1" y="27237"/>
                  <a:pt x="549" y="30095"/>
                </a:cubicBezTo>
                <a:cubicBezTo>
                  <a:pt x="2094" y="29198"/>
                  <a:pt x="2559" y="26589"/>
                  <a:pt x="3606" y="25144"/>
                </a:cubicBezTo>
                <a:cubicBezTo>
                  <a:pt x="5018" y="23233"/>
                  <a:pt x="6862" y="21904"/>
                  <a:pt x="9039" y="20974"/>
                </a:cubicBezTo>
                <a:cubicBezTo>
                  <a:pt x="11427" y="20083"/>
                  <a:pt x="14023" y="19977"/>
                  <a:pt x="16631" y="19977"/>
                </a:cubicBezTo>
                <a:cubicBezTo>
                  <a:pt x="17444" y="19977"/>
                  <a:pt x="18258" y="19988"/>
                  <a:pt x="19068" y="19988"/>
                </a:cubicBezTo>
                <a:cubicBezTo>
                  <a:pt x="22344" y="19988"/>
                  <a:pt x="25540" y="19819"/>
                  <a:pt x="28261" y="18116"/>
                </a:cubicBezTo>
                <a:cubicBezTo>
                  <a:pt x="32099" y="15707"/>
                  <a:pt x="33744" y="10839"/>
                  <a:pt x="33793" y="6304"/>
                </a:cubicBezTo>
                <a:cubicBezTo>
                  <a:pt x="33827" y="4626"/>
                  <a:pt x="33544" y="2732"/>
                  <a:pt x="32182" y="1768"/>
                </a:cubicBezTo>
                <a:cubicBezTo>
                  <a:pt x="31600" y="1370"/>
                  <a:pt x="30919" y="1187"/>
                  <a:pt x="30238" y="1037"/>
                </a:cubicBezTo>
                <a:cubicBezTo>
                  <a:pt x="27183" y="344"/>
                  <a:pt x="24076" y="0"/>
                  <a:pt x="20974"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8665031" flipH="1">
            <a:off x="4191039" y="3749450"/>
            <a:ext cx="6584753" cy="2749191"/>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475354" flipH="1">
            <a:off x="7205223" y="-2118819"/>
            <a:ext cx="3454689" cy="6030105"/>
          </a:xfrm>
          <a:custGeom>
            <a:avLst/>
            <a:gdLst/>
            <a:ahLst/>
            <a:cxnLst/>
            <a:rect l="l" t="t" r="r" b="b"/>
            <a:pathLst>
              <a:path w="12329" h="24130" extrusionOk="0">
                <a:moveTo>
                  <a:pt x="5521" y="0"/>
                </a:moveTo>
                <a:cubicBezTo>
                  <a:pt x="5079" y="0"/>
                  <a:pt x="4651" y="107"/>
                  <a:pt x="4254" y="350"/>
                </a:cubicBezTo>
                <a:cubicBezTo>
                  <a:pt x="2044" y="1679"/>
                  <a:pt x="1612" y="7560"/>
                  <a:pt x="1230" y="9803"/>
                </a:cubicBezTo>
                <a:cubicBezTo>
                  <a:pt x="616" y="13458"/>
                  <a:pt x="1" y="17163"/>
                  <a:pt x="383" y="20851"/>
                </a:cubicBezTo>
                <a:cubicBezTo>
                  <a:pt x="466" y="21632"/>
                  <a:pt x="599" y="22430"/>
                  <a:pt x="1014" y="23094"/>
                </a:cubicBezTo>
                <a:cubicBezTo>
                  <a:pt x="1398" y="23684"/>
                  <a:pt x="2043" y="24130"/>
                  <a:pt x="2729" y="24130"/>
                </a:cubicBezTo>
                <a:cubicBezTo>
                  <a:pt x="2816" y="24130"/>
                  <a:pt x="2903" y="24123"/>
                  <a:pt x="2991" y="24108"/>
                </a:cubicBezTo>
                <a:cubicBezTo>
                  <a:pt x="3706" y="23975"/>
                  <a:pt x="4254" y="23343"/>
                  <a:pt x="4603" y="22696"/>
                </a:cubicBezTo>
                <a:cubicBezTo>
                  <a:pt x="5367" y="21267"/>
                  <a:pt x="5517" y="19572"/>
                  <a:pt x="6214" y="18127"/>
                </a:cubicBezTo>
                <a:cubicBezTo>
                  <a:pt x="7195" y="16083"/>
                  <a:pt x="9089" y="14654"/>
                  <a:pt x="10335" y="12777"/>
                </a:cubicBezTo>
                <a:cubicBezTo>
                  <a:pt x="11963" y="10318"/>
                  <a:pt x="12328" y="7029"/>
                  <a:pt x="11082" y="4354"/>
                </a:cubicBezTo>
                <a:cubicBezTo>
                  <a:pt x="10306" y="2691"/>
                  <a:pt x="7740" y="0"/>
                  <a:pt x="5521"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6092902">
            <a:off x="8282492" y="3893268"/>
            <a:ext cx="1195898" cy="1384384"/>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962739">
            <a:off x="620752" y="2105400"/>
            <a:ext cx="2054124" cy="4440974"/>
          </a:xfrm>
          <a:custGeom>
            <a:avLst/>
            <a:gdLst/>
            <a:ahLst/>
            <a:cxnLst/>
            <a:rect l="l" t="t" r="r" b="b"/>
            <a:pathLst>
              <a:path w="11996" h="23357" extrusionOk="0">
                <a:moveTo>
                  <a:pt x="9155" y="0"/>
                </a:moveTo>
                <a:lnTo>
                  <a:pt x="9155" y="0"/>
                </a:lnTo>
                <a:cubicBezTo>
                  <a:pt x="8623" y="17"/>
                  <a:pt x="8258" y="249"/>
                  <a:pt x="7842" y="565"/>
                </a:cubicBezTo>
                <a:cubicBezTo>
                  <a:pt x="6032" y="1961"/>
                  <a:pt x="4520" y="3805"/>
                  <a:pt x="3838" y="5981"/>
                </a:cubicBezTo>
                <a:cubicBezTo>
                  <a:pt x="2559" y="10118"/>
                  <a:pt x="4320" y="15152"/>
                  <a:pt x="1762" y="18641"/>
                </a:cubicBezTo>
                <a:cubicBezTo>
                  <a:pt x="1297" y="19256"/>
                  <a:pt x="715" y="19804"/>
                  <a:pt x="366" y="20485"/>
                </a:cubicBezTo>
                <a:cubicBezTo>
                  <a:pt x="34" y="21183"/>
                  <a:pt x="1" y="22113"/>
                  <a:pt x="566" y="22645"/>
                </a:cubicBezTo>
                <a:cubicBezTo>
                  <a:pt x="865" y="22877"/>
                  <a:pt x="1230" y="23044"/>
                  <a:pt x="1612" y="23093"/>
                </a:cubicBezTo>
                <a:cubicBezTo>
                  <a:pt x="2402" y="23269"/>
                  <a:pt x="3203" y="23357"/>
                  <a:pt x="4001" y="23357"/>
                </a:cubicBezTo>
                <a:cubicBezTo>
                  <a:pt x="5167" y="23357"/>
                  <a:pt x="6329" y="23169"/>
                  <a:pt x="7444" y="22794"/>
                </a:cubicBezTo>
                <a:cubicBezTo>
                  <a:pt x="8590" y="22412"/>
                  <a:pt x="9687" y="21814"/>
                  <a:pt x="10434" y="20867"/>
                </a:cubicBezTo>
                <a:cubicBezTo>
                  <a:pt x="11265" y="19837"/>
                  <a:pt x="11597" y="18491"/>
                  <a:pt x="11747" y="17162"/>
                </a:cubicBezTo>
                <a:cubicBezTo>
                  <a:pt x="11996" y="14903"/>
                  <a:pt x="11813" y="12593"/>
                  <a:pt x="11165" y="10400"/>
                </a:cubicBezTo>
                <a:cubicBezTo>
                  <a:pt x="10667" y="8639"/>
                  <a:pt x="9886" y="6978"/>
                  <a:pt x="9388" y="5234"/>
                </a:cubicBezTo>
                <a:cubicBezTo>
                  <a:pt x="8872" y="3389"/>
                  <a:pt x="9088" y="1828"/>
                  <a:pt x="9155"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3"/>
          <p:cNvGrpSpPr/>
          <p:nvPr/>
        </p:nvGrpSpPr>
        <p:grpSpPr>
          <a:xfrm rot="-3788073">
            <a:off x="5157395" y="242644"/>
            <a:ext cx="505503" cy="583903"/>
            <a:chOff x="4559475" y="3797625"/>
            <a:chExt cx="115075" cy="132925"/>
          </a:xfrm>
        </p:grpSpPr>
        <p:sp>
          <p:nvSpPr>
            <p:cNvPr id="28" name="Google Shape;28;p3"/>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txBox="1">
            <a:spLocks noGrp="1"/>
          </p:cNvSpPr>
          <p:nvPr>
            <p:ph type="title"/>
          </p:nvPr>
        </p:nvSpPr>
        <p:spPr>
          <a:xfrm>
            <a:off x="4636100" y="2407787"/>
            <a:ext cx="3154200" cy="678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Inter"/>
              <a:buNone/>
              <a:defRPr sz="3000" b="1">
                <a:solidFill>
                  <a:schemeClr val="accent2"/>
                </a:solidFill>
                <a:latin typeface="Inter"/>
                <a:ea typeface="Inter"/>
                <a:cs typeface="Inter"/>
                <a:sym typeface="Inte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txBox="1">
            <a:spLocks noGrp="1"/>
          </p:cNvSpPr>
          <p:nvPr>
            <p:ph type="title" idx="2" hasCustomPrompt="1"/>
          </p:nvPr>
        </p:nvSpPr>
        <p:spPr>
          <a:xfrm>
            <a:off x="4636075" y="1206888"/>
            <a:ext cx="3154200" cy="1200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7" name="Google Shape;37;p3"/>
          <p:cNvSpPr txBox="1">
            <a:spLocks noGrp="1"/>
          </p:cNvSpPr>
          <p:nvPr>
            <p:ph type="subTitle" idx="1"/>
          </p:nvPr>
        </p:nvSpPr>
        <p:spPr>
          <a:xfrm>
            <a:off x="4636075" y="3086386"/>
            <a:ext cx="3154200" cy="850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8" name="Google Shape;38;p3"/>
          <p:cNvGrpSpPr/>
          <p:nvPr/>
        </p:nvGrpSpPr>
        <p:grpSpPr>
          <a:xfrm rot="9197542">
            <a:off x="-98431" y="-401708"/>
            <a:ext cx="1484081" cy="1579103"/>
            <a:chOff x="5075750" y="3766475"/>
            <a:chExt cx="294925" cy="313800"/>
          </a:xfrm>
        </p:grpSpPr>
        <p:sp>
          <p:nvSpPr>
            <p:cNvPr id="39" name="Google Shape;39;p3"/>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4">
  <p:cSld name="CUSTOM_9_1_1_2_1_1_1_1_1_1_1_1">
    <p:spTree>
      <p:nvGrpSpPr>
        <p:cNvPr id="1" name="Shape 1564"/>
        <p:cNvGrpSpPr/>
        <p:nvPr/>
      </p:nvGrpSpPr>
      <p:grpSpPr>
        <a:xfrm>
          <a:off x="0" y="0"/>
          <a:ext cx="0" cy="0"/>
          <a:chOff x="0" y="0"/>
          <a:chExt cx="0" cy="0"/>
        </a:xfrm>
      </p:grpSpPr>
      <p:sp>
        <p:nvSpPr>
          <p:cNvPr id="1565" name="Google Shape;1565;p56"/>
          <p:cNvSpPr/>
          <p:nvPr/>
        </p:nvSpPr>
        <p:spPr>
          <a:xfrm rot="-8466560">
            <a:off x="-1876286" y="3700093"/>
            <a:ext cx="3854482" cy="2797799"/>
          </a:xfrm>
          <a:custGeom>
            <a:avLst/>
            <a:gdLst/>
            <a:ahLst/>
            <a:cxnLst/>
            <a:rect l="l" t="t" r="r" b="b"/>
            <a:pathLst>
              <a:path w="13371" h="9705" extrusionOk="0">
                <a:moveTo>
                  <a:pt x="6408" y="1"/>
                </a:moveTo>
                <a:cubicBezTo>
                  <a:pt x="4648" y="1"/>
                  <a:pt x="2878" y="662"/>
                  <a:pt x="1584" y="2132"/>
                </a:cubicBezTo>
                <a:cubicBezTo>
                  <a:pt x="564" y="3302"/>
                  <a:pt x="0" y="4878"/>
                  <a:pt x="116" y="6432"/>
                </a:cubicBezTo>
                <a:cubicBezTo>
                  <a:pt x="101" y="7088"/>
                  <a:pt x="247" y="7832"/>
                  <a:pt x="831" y="8217"/>
                </a:cubicBezTo>
                <a:cubicBezTo>
                  <a:pt x="1093" y="8355"/>
                  <a:pt x="1360" y="8407"/>
                  <a:pt x="1628" y="8407"/>
                </a:cubicBezTo>
                <a:cubicBezTo>
                  <a:pt x="2383" y="8407"/>
                  <a:pt x="3156" y="7996"/>
                  <a:pt x="3900" y="7905"/>
                </a:cubicBezTo>
                <a:cubicBezTo>
                  <a:pt x="4225" y="7861"/>
                  <a:pt x="4523" y="7841"/>
                  <a:pt x="4799" y="7841"/>
                </a:cubicBezTo>
                <a:cubicBezTo>
                  <a:pt x="7131" y="7841"/>
                  <a:pt x="7912" y="9263"/>
                  <a:pt x="9979" y="9682"/>
                </a:cubicBezTo>
                <a:cubicBezTo>
                  <a:pt x="10088" y="9698"/>
                  <a:pt x="10194" y="9705"/>
                  <a:pt x="10298" y="9705"/>
                </a:cubicBezTo>
                <a:cubicBezTo>
                  <a:pt x="11830" y="9705"/>
                  <a:pt x="12861" y="8114"/>
                  <a:pt x="12969" y="6679"/>
                </a:cubicBezTo>
                <a:cubicBezTo>
                  <a:pt x="13371" y="2617"/>
                  <a:pt x="9909" y="1"/>
                  <a:pt x="6408" y="1"/>
                </a:cubicBezTo>
                <a:close/>
              </a:path>
            </a:pathLst>
          </a:custGeom>
          <a:solidFill>
            <a:schemeClr val="accent6">
              <a:alpha val="183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6"/>
          <p:cNvSpPr/>
          <p:nvPr/>
        </p:nvSpPr>
        <p:spPr>
          <a:xfrm rot="10392359" flipH="1">
            <a:off x="-581923" y="-857551"/>
            <a:ext cx="2840558" cy="1612817"/>
          </a:xfrm>
          <a:custGeom>
            <a:avLst/>
            <a:gdLst/>
            <a:ahLst/>
            <a:cxnLst/>
            <a:rect l="l" t="t" r="r" b="b"/>
            <a:pathLst>
              <a:path w="21949" h="12462" extrusionOk="0">
                <a:moveTo>
                  <a:pt x="8809" y="0"/>
                </a:moveTo>
                <a:cubicBezTo>
                  <a:pt x="6754" y="0"/>
                  <a:pt x="4594" y="370"/>
                  <a:pt x="2658" y="893"/>
                </a:cubicBezTo>
                <a:cubicBezTo>
                  <a:pt x="1234" y="1278"/>
                  <a:pt x="382" y="1945"/>
                  <a:pt x="174" y="3459"/>
                </a:cubicBezTo>
                <a:cubicBezTo>
                  <a:pt x="1" y="4725"/>
                  <a:pt x="81" y="6062"/>
                  <a:pt x="273" y="7322"/>
                </a:cubicBezTo>
                <a:cubicBezTo>
                  <a:pt x="382" y="8036"/>
                  <a:pt x="546" y="8758"/>
                  <a:pt x="930" y="9371"/>
                </a:cubicBezTo>
                <a:cubicBezTo>
                  <a:pt x="1471" y="10234"/>
                  <a:pt x="2394" y="10790"/>
                  <a:pt x="3346" y="11156"/>
                </a:cubicBezTo>
                <a:cubicBezTo>
                  <a:pt x="4661" y="11663"/>
                  <a:pt x="6071" y="11862"/>
                  <a:pt x="7469" y="12028"/>
                </a:cubicBezTo>
                <a:cubicBezTo>
                  <a:pt x="9560" y="12277"/>
                  <a:pt x="11661" y="12461"/>
                  <a:pt x="13765" y="12461"/>
                </a:cubicBezTo>
                <a:cubicBezTo>
                  <a:pt x="14035" y="12461"/>
                  <a:pt x="14306" y="12458"/>
                  <a:pt x="14577" y="12452"/>
                </a:cubicBezTo>
                <a:cubicBezTo>
                  <a:pt x="16069" y="12416"/>
                  <a:pt x="17586" y="12275"/>
                  <a:pt x="18967" y="11710"/>
                </a:cubicBezTo>
                <a:cubicBezTo>
                  <a:pt x="19778" y="11378"/>
                  <a:pt x="20542" y="10892"/>
                  <a:pt x="21089" y="10208"/>
                </a:cubicBezTo>
                <a:cubicBezTo>
                  <a:pt x="21637" y="9523"/>
                  <a:pt x="21949" y="8625"/>
                  <a:pt x="21818" y="7759"/>
                </a:cubicBezTo>
                <a:cubicBezTo>
                  <a:pt x="21654" y="6666"/>
                  <a:pt x="20844" y="5796"/>
                  <a:pt x="20035" y="5045"/>
                </a:cubicBezTo>
                <a:cubicBezTo>
                  <a:pt x="17225" y="2440"/>
                  <a:pt x="13755" y="313"/>
                  <a:pt x="9934" y="39"/>
                </a:cubicBezTo>
                <a:cubicBezTo>
                  <a:pt x="9564" y="13"/>
                  <a:pt x="9189" y="0"/>
                  <a:pt x="8809"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6"/>
          <p:cNvSpPr/>
          <p:nvPr/>
        </p:nvSpPr>
        <p:spPr>
          <a:xfrm>
            <a:off x="5846024" y="-547141"/>
            <a:ext cx="4641333" cy="2164237"/>
          </a:xfrm>
          <a:custGeom>
            <a:avLst/>
            <a:gdLst/>
            <a:ahLst/>
            <a:cxnLst/>
            <a:rect l="l" t="t" r="r" b="b"/>
            <a:pathLst>
              <a:path w="22716" h="10592" extrusionOk="0">
                <a:moveTo>
                  <a:pt x="11190" y="1"/>
                </a:moveTo>
                <a:cubicBezTo>
                  <a:pt x="9596" y="1"/>
                  <a:pt x="8002" y="29"/>
                  <a:pt x="6408" y="58"/>
                </a:cubicBezTo>
                <a:cubicBezTo>
                  <a:pt x="5444" y="75"/>
                  <a:pt x="4479" y="93"/>
                  <a:pt x="3515" y="110"/>
                </a:cubicBezTo>
                <a:cubicBezTo>
                  <a:pt x="3466" y="111"/>
                  <a:pt x="3417" y="111"/>
                  <a:pt x="3368" y="111"/>
                </a:cubicBezTo>
                <a:cubicBezTo>
                  <a:pt x="3134" y="111"/>
                  <a:pt x="2889" y="104"/>
                  <a:pt x="2642" y="104"/>
                </a:cubicBezTo>
                <a:cubicBezTo>
                  <a:pt x="2172" y="104"/>
                  <a:pt x="1697" y="131"/>
                  <a:pt x="1281" y="293"/>
                </a:cubicBezTo>
                <a:cubicBezTo>
                  <a:pt x="1" y="789"/>
                  <a:pt x="474" y="2504"/>
                  <a:pt x="1095" y="3358"/>
                </a:cubicBezTo>
                <a:cubicBezTo>
                  <a:pt x="1650" y="4123"/>
                  <a:pt x="2552" y="4628"/>
                  <a:pt x="3496" y="4691"/>
                </a:cubicBezTo>
                <a:cubicBezTo>
                  <a:pt x="3572" y="4697"/>
                  <a:pt x="3649" y="4699"/>
                  <a:pt x="3725" y="4699"/>
                </a:cubicBezTo>
                <a:cubicBezTo>
                  <a:pt x="4916" y="4699"/>
                  <a:pt x="6068" y="4103"/>
                  <a:pt x="7267" y="4103"/>
                </a:cubicBezTo>
                <a:cubicBezTo>
                  <a:pt x="7283" y="4103"/>
                  <a:pt x="7299" y="4104"/>
                  <a:pt x="7316" y="4104"/>
                </a:cubicBezTo>
                <a:cubicBezTo>
                  <a:pt x="7720" y="4109"/>
                  <a:pt x="8131" y="4188"/>
                  <a:pt x="8481" y="4389"/>
                </a:cubicBezTo>
                <a:cubicBezTo>
                  <a:pt x="8799" y="4574"/>
                  <a:pt x="9053" y="4849"/>
                  <a:pt x="9282" y="5137"/>
                </a:cubicBezTo>
                <a:cubicBezTo>
                  <a:pt x="10265" y="6373"/>
                  <a:pt x="10871" y="7875"/>
                  <a:pt x="11843" y="9121"/>
                </a:cubicBezTo>
                <a:cubicBezTo>
                  <a:pt x="12292" y="9696"/>
                  <a:pt x="12844" y="10231"/>
                  <a:pt x="13539" y="10453"/>
                </a:cubicBezTo>
                <a:cubicBezTo>
                  <a:pt x="13874" y="10561"/>
                  <a:pt x="14223" y="10591"/>
                  <a:pt x="14576" y="10591"/>
                </a:cubicBezTo>
                <a:cubicBezTo>
                  <a:pt x="14801" y="10591"/>
                  <a:pt x="15028" y="10579"/>
                  <a:pt x="15252" y="10566"/>
                </a:cubicBezTo>
                <a:cubicBezTo>
                  <a:pt x="16539" y="10492"/>
                  <a:pt x="17838" y="10416"/>
                  <a:pt x="19073" y="10052"/>
                </a:cubicBezTo>
                <a:cubicBezTo>
                  <a:pt x="19751" y="9853"/>
                  <a:pt x="20403" y="9567"/>
                  <a:pt x="21010" y="9205"/>
                </a:cubicBezTo>
                <a:cubicBezTo>
                  <a:pt x="21418" y="8961"/>
                  <a:pt x="21816" y="8672"/>
                  <a:pt x="22063" y="8266"/>
                </a:cubicBezTo>
                <a:cubicBezTo>
                  <a:pt x="22299" y="7879"/>
                  <a:pt x="22377" y="7420"/>
                  <a:pt x="22440" y="6972"/>
                </a:cubicBezTo>
                <a:cubicBezTo>
                  <a:pt x="22638" y="5546"/>
                  <a:pt x="22716" y="4105"/>
                  <a:pt x="22671" y="2666"/>
                </a:cubicBezTo>
                <a:cubicBezTo>
                  <a:pt x="22664" y="2414"/>
                  <a:pt x="22650" y="2156"/>
                  <a:pt x="22550" y="1925"/>
                </a:cubicBezTo>
                <a:cubicBezTo>
                  <a:pt x="22366" y="1501"/>
                  <a:pt x="21928" y="1251"/>
                  <a:pt x="21503" y="1069"/>
                </a:cubicBezTo>
                <a:cubicBezTo>
                  <a:pt x="20073" y="456"/>
                  <a:pt x="18497" y="282"/>
                  <a:pt x="16945" y="175"/>
                </a:cubicBezTo>
                <a:cubicBezTo>
                  <a:pt x="15029" y="42"/>
                  <a:pt x="13110" y="1"/>
                  <a:pt x="1119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8" name="Google Shape;1568;p56"/>
          <p:cNvGrpSpPr/>
          <p:nvPr/>
        </p:nvGrpSpPr>
        <p:grpSpPr>
          <a:xfrm rot="9338106">
            <a:off x="8594327" y="1827702"/>
            <a:ext cx="400156" cy="424622"/>
            <a:chOff x="5065775" y="2755100"/>
            <a:chExt cx="128800" cy="136675"/>
          </a:xfrm>
        </p:grpSpPr>
        <p:sp>
          <p:nvSpPr>
            <p:cNvPr id="1569" name="Google Shape;1569;p56"/>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6"/>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6"/>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6"/>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6"/>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6"/>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2">
                <a:alpha val="54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56"/>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1681"/>
        <p:cNvGrpSpPr/>
        <p:nvPr/>
      </p:nvGrpSpPr>
      <p:grpSpPr>
        <a:xfrm>
          <a:off x="0" y="0"/>
          <a:ext cx="0" cy="0"/>
          <a:chOff x="0" y="0"/>
          <a:chExt cx="0" cy="0"/>
        </a:xfrm>
      </p:grpSpPr>
      <p:sp>
        <p:nvSpPr>
          <p:cNvPr id="1682" name="Google Shape;1682;p62"/>
          <p:cNvSpPr txBox="1">
            <a:spLocks noGrp="1"/>
          </p:cNvSpPr>
          <p:nvPr>
            <p:ph type="ctrTitle"/>
          </p:nvPr>
        </p:nvSpPr>
        <p:spPr>
          <a:xfrm>
            <a:off x="2656100" y="362500"/>
            <a:ext cx="3894300" cy="105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83" name="Google Shape;1683;p62"/>
          <p:cNvSpPr txBox="1">
            <a:spLocks noGrp="1"/>
          </p:cNvSpPr>
          <p:nvPr>
            <p:ph type="subTitle" idx="1"/>
          </p:nvPr>
        </p:nvSpPr>
        <p:spPr>
          <a:xfrm>
            <a:off x="2968750" y="1508725"/>
            <a:ext cx="3269100" cy="105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4" name="Google Shape;1684;p62"/>
          <p:cNvSpPr/>
          <p:nvPr/>
        </p:nvSpPr>
        <p:spPr>
          <a:xfrm rot="825050">
            <a:off x="-2384568" y="-612969"/>
            <a:ext cx="5288769" cy="2071412"/>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2"/>
          <p:cNvSpPr/>
          <p:nvPr/>
        </p:nvSpPr>
        <p:spPr>
          <a:xfrm rot="-6522238">
            <a:off x="6295119" y="2429932"/>
            <a:ext cx="4723386" cy="2937590"/>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2"/>
          <p:cNvSpPr/>
          <p:nvPr/>
        </p:nvSpPr>
        <p:spPr>
          <a:xfrm rot="-7364161">
            <a:off x="7051105" y="-1642143"/>
            <a:ext cx="3867508" cy="3792535"/>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2"/>
          <p:cNvSpPr/>
          <p:nvPr/>
        </p:nvSpPr>
        <p:spPr>
          <a:xfrm rot="-2984849">
            <a:off x="-1099045" y="1818584"/>
            <a:ext cx="3142471" cy="5026621"/>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2"/>
          <p:cNvSpPr/>
          <p:nvPr/>
        </p:nvSpPr>
        <p:spPr>
          <a:xfrm rot="-9769152">
            <a:off x="-319770" y="3491048"/>
            <a:ext cx="1452709" cy="1681671"/>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62"/>
          <p:cNvGrpSpPr/>
          <p:nvPr/>
        </p:nvGrpSpPr>
        <p:grpSpPr>
          <a:xfrm>
            <a:off x="1770869" y="3507971"/>
            <a:ext cx="505501" cy="583900"/>
            <a:chOff x="4559475" y="3797625"/>
            <a:chExt cx="115075" cy="132925"/>
          </a:xfrm>
        </p:grpSpPr>
        <p:sp>
          <p:nvSpPr>
            <p:cNvPr id="1690" name="Google Shape;1690;p62"/>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2"/>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2"/>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2"/>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2"/>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2"/>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2"/>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62"/>
          <p:cNvGrpSpPr/>
          <p:nvPr/>
        </p:nvGrpSpPr>
        <p:grpSpPr>
          <a:xfrm rot="-5968550">
            <a:off x="6976473" y="601391"/>
            <a:ext cx="505506" cy="583905"/>
            <a:chOff x="4559475" y="3797625"/>
            <a:chExt cx="115075" cy="132925"/>
          </a:xfrm>
        </p:grpSpPr>
        <p:sp>
          <p:nvSpPr>
            <p:cNvPr id="1698" name="Google Shape;1698;p62"/>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2"/>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2"/>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2"/>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2"/>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2"/>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2"/>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5" name="Google Shape;1705;p62"/>
          <p:cNvSpPr txBox="1"/>
          <p:nvPr/>
        </p:nvSpPr>
        <p:spPr>
          <a:xfrm>
            <a:off x="2698350" y="3307375"/>
            <a:ext cx="3810000" cy="784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a:solidFill>
                  <a:schemeClr val="dk1"/>
                </a:solidFill>
                <a:latin typeface="Inter"/>
                <a:ea typeface="Inter"/>
                <a:cs typeface="Inter"/>
                <a:sym typeface="Inter"/>
              </a:rPr>
              <a:t>CREDITS: This presentation template was created by </a:t>
            </a:r>
            <a:r>
              <a:rPr lang="en" sz="1200" b="1">
                <a:solidFill>
                  <a:schemeClr val="dk1"/>
                </a:solidFill>
                <a:uFill>
                  <a:noFill/>
                </a:uFill>
                <a:latin typeface="Inter"/>
                <a:ea typeface="Inter"/>
                <a:cs typeface="Inter"/>
                <a:sym typeface="Inter"/>
                <a:hlinkClick r:id="rId2">
                  <a:extLst>
                    <a:ext uri="{A12FA001-AC4F-418D-AE19-62706E023703}">
                      <ahyp:hlinkClr xmlns:ahyp="http://schemas.microsoft.com/office/drawing/2018/hyperlinkcolor" val="tx"/>
                    </a:ext>
                  </a:extLst>
                </a:hlinkClick>
              </a:rPr>
              <a:t>Slidesgo</a:t>
            </a:r>
            <a:r>
              <a:rPr lang="en" sz="1200">
                <a:solidFill>
                  <a:schemeClr val="dk1"/>
                </a:solidFill>
                <a:latin typeface="Inter"/>
                <a:ea typeface="Inter"/>
                <a:cs typeface="Inter"/>
                <a:sym typeface="Inter"/>
              </a:rPr>
              <a:t>, including icons by </a:t>
            </a:r>
            <a:r>
              <a:rPr lang="en" sz="1200" b="1">
                <a:solidFill>
                  <a:schemeClr val="dk1"/>
                </a:solidFill>
                <a:uFill>
                  <a:noFill/>
                </a:uFill>
                <a:latin typeface="Inter"/>
                <a:ea typeface="Inter"/>
                <a:cs typeface="Inter"/>
                <a:sym typeface="Inter"/>
                <a:hlinkClick r:id="rId3">
                  <a:extLst>
                    <a:ext uri="{A12FA001-AC4F-418D-AE19-62706E023703}">
                      <ahyp:hlinkClr xmlns:ahyp="http://schemas.microsoft.com/office/drawing/2018/hyperlinkcolor" val="tx"/>
                    </a:ext>
                  </a:extLst>
                </a:hlinkClick>
              </a:rPr>
              <a:t>Flaticon</a:t>
            </a:r>
            <a:r>
              <a:rPr lang="en" sz="1200">
                <a:solidFill>
                  <a:schemeClr val="dk1"/>
                </a:solidFill>
                <a:latin typeface="Inter"/>
                <a:ea typeface="Inter"/>
                <a:cs typeface="Inter"/>
                <a:sym typeface="Inter"/>
              </a:rPr>
              <a:t>, and infographics &amp; images by </a:t>
            </a:r>
            <a:r>
              <a:rPr lang="en" sz="1200" b="1">
                <a:solidFill>
                  <a:schemeClr val="dk1"/>
                </a:solidFill>
                <a:uFill>
                  <a:noFill/>
                </a:uFill>
                <a:latin typeface="Inter"/>
                <a:ea typeface="Inter"/>
                <a:cs typeface="Inter"/>
                <a:sym typeface="Inter"/>
                <a:hlinkClick r:id="rId4">
                  <a:extLst>
                    <a:ext uri="{A12FA001-AC4F-418D-AE19-62706E023703}">
                      <ahyp:hlinkClr xmlns:ahyp="http://schemas.microsoft.com/office/drawing/2018/hyperlinkcolor" val="tx"/>
                    </a:ext>
                  </a:extLst>
                </a:hlinkClick>
              </a:rPr>
              <a:t>Freepik</a:t>
            </a:r>
            <a:endParaRPr sz="1200" b="1" u="sng">
              <a:solidFill>
                <a:schemeClr val="dk1"/>
              </a:solidFill>
              <a:latin typeface="Inter"/>
              <a:ea typeface="Inter"/>
              <a:cs typeface="Inter"/>
              <a:sym typeface="Inter"/>
            </a:endParaRPr>
          </a:p>
        </p:txBody>
      </p:sp>
      <p:grpSp>
        <p:nvGrpSpPr>
          <p:cNvPr id="1706" name="Google Shape;1706;p62"/>
          <p:cNvGrpSpPr/>
          <p:nvPr/>
        </p:nvGrpSpPr>
        <p:grpSpPr>
          <a:xfrm rot="-6718298">
            <a:off x="7944432" y="-33463"/>
            <a:ext cx="1307012" cy="1390672"/>
            <a:chOff x="5075750" y="3766475"/>
            <a:chExt cx="294925" cy="313800"/>
          </a:xfrm>
        </p:grpSpPr>
        <p:sp>
          <p:nvSpPr>
            <p:cNvPr id="1707" name="Google Shape;1707;p62"/>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2"/>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2"/>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2"/>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2"/>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2"/>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2"/>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2"/>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2"/>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2"/>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2"/>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2"/>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2"/>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2"/>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2"/>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2"/>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2"/>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2"/>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2"/>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72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727"/>
        <p:cNvGrpSpPr/>
        <p:nvPr/>
      </p:nvGrpSpPr>
      <p:grpSpPr>
        <a:xfrm>
          <a:off x="0" y="0"/>
          <a:ext cx="0" cy="0"/>
          <a:chOff x="0" y="0"/>
          <a:chExt cx="0" cy="0"/>
        </a:xfrm>
      </p:grpSpPr>
      <p:sp>
        <p:nvSpPr>
          <p:cNvPr id="1728" name="Google Shape;1728;p64"/>
          <p:cNvSpPr/>
          <p:nvPr/>
        </p:nvSpPr>
        <p:spPr>
          <a:xfrm rot="825050">
            <a:off x="-2384568" y="-612969"/>
            <a:ext cx="5288769" cy="2071412"/>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4"/>
          <p:cNvSpPr/>
          <p:nvPr/>
        </p:nvSpPr>
        <p:spPr>
          <a:xfrm rot="-6522238">
            <a:off x="6295119" y="2429932"/>
            <a:ext cx="4723386" cy="2937590"/>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4"/>
          <p:cNvSpPr/>
          <p:nvPr/>
        </p:nvSpPr>
        <p:spPr>
          <a:xfrm rot="-7364161">
            <a:off x="7051105" y="-1642143"/>
            <a:ext cx="3867508" cy="3792535"/>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4"/>
          <p:cNvSpPr/>
          <p:nvPr/>
        </p:nvSpPr>
        <p:spPr>
          <a:xfrm rot="-2984849">
            <a:off x="-1099045" y="1818584"/>
            <a:ext cx="3142471" cy="5026621"/>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4"/>
          <p:cNvSpPr/>
          <p:nvPr/>
        </p:nvSpPr>
        <p:spPr>
          <a:xfrm rot="-9043175">
            <a:off x="-259" y="2305144"/>
            <a:ext cx="1452701" cy="1681662"/>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3" name="Google Shape;1733;p64"/>
          <p:cNvGrpSpPr/>
          <p:nvPr/>
        </p:nvGrpSpPr>
        <p:grpSpPr>
          <a:xfrm>
            <a:off x="1770869" y="3507971"/>
            <a:ext cx="505501" cy="583900"/>
            <a:chOff x="4559475" y="3797625"/>
            <a:chExt cx="115075" cy="132925"/>
          </a:xfrm>
        </p:grpSpPr>
        <p:sp>
          <p:nvSpPr>
            <p:cNvPr id="1734" name="Google Shape;1734;p64"/>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4"/>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4"/>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4"/>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4"/>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4"/>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4"/>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64"/>
          <p:cNvGrpSpPr/>
          <p:nvPr/>
        </p:nvGrpSpPr>
        <p:grpSpPr>
          <a:xfrm rot="-5968550">
            <a:off x="6976473" y="601391"/>
            <a:ext cx="505506" cy="583905"/>
            <a:chOff x="4559475" y="3797625"/>
            <a:chExt cx="115075" cy="132925"/>
          </a:xfrm>
        </p:grpSpPr>
        <p:sp>
          <p:nvSpPr>
            <p:cNvPr id="1742" name="Google Shape;1742;p64"/>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4"/>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4"/>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4"/>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4"/>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4"/>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4"/>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64"/>
          <p:cNvGrpSpPr/>
          <p:nvPr/>
        </p:nvGrpSpPr>
        <p:grpSpPr>
          <a:xfrm rot="-346970">
            <a:off x="8247998" y="1561886"/>
            <a:ext cx="1114916" cy="1186305"/>
            <a:chOff x="5075750" y="3766475"/>
            <a:chExt cx="294925" cy="313800"/>
          </a:xfrm>
        </p:grpSpPr>
        <p:sp>
          <p:nvSpPr>
            <p:cNvPr id="1750" name="Google Shape;1750;p64"/>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4"/>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4"/>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4"/>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4"/>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4"/>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4"/>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4"/>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4"/>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4"/>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4"/>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4"/>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4"/>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4"/>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4"/>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4"/>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4"/>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4"/>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4"/>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769"/>
        <p:cNvGrpSpPr/>
        <p:nvPr/>
      </p:nvGrpSpPr>
      <p:grpSpPr>
        <a:xfrm>
          <a:off x="0" y="0"/>
          <a:ext cx="0" cy="0"/>
          <a:chOff x="0" y="0"/>
          <a:chExt cx="0" cy="0"/>
        </a:xfrm>
      </p:grpSpPr>
      <p:sp>
        <p:nvSpPr>
          <p:cNvPr id="1770" name="Google Shape;1770;p65"/>
          <p:cNvSpPr/>
          <p:nvPr/>
        </p:nvSpPr>
        <p:spPr>
          <a:xfrm rot="-4146834">
            <a:off x="-2599137" y="145960"/>
            <a:ext cx="5595670" cy="2336233"/>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5"/>
          <p:cNvSpPr/>
          <p:nvPr/>
        </p:nvSpPr>
        <p:spPr>
          <a:xfrm rot="4499915" flipH="1">
            <a:off x="8213246" y="2516368"/>
            <a:ext cx="2054114" cy="4440950"/>
          </a:xfrm>
          <a:custGeom>
            <a:avLst/>
            <a:gdLst/>
            <a:ahLst/>
            <a:cxnLst/>
            <a:rect l="l" t="t" r="r" b="b"/>
            <a:pathLst>
              <a:path w="11996" h="23357" extrusionOk="0">
                <a:moveTo>
                  <a:pt x="9155" y="0"/>
                </a:moveTo>
                <a:lnTo>
                  <a:pt x="9155" y="0"/>
                </a:lnTo>
                <a:cubicBezTo>
                  <a:pt x="8623" y="17"/>
                  <a:pt x="8258" y="249"/>
                  <a:pt x="7842" y="565"/>
                </a:cubicBezTo>
                <a:cubicBezTo>
                  <a:pt x="6032" y="1961"/>
                  <a:pt x="4520" y="3805"/>
                  <a:pt x="3838" y="5981"/>
                </a:cubicBezTo>
                <a:cubicBezTo>
                  <a:pt x="2559" y="10118"/>
                  <a:pt x="4320" y="15152"/>
                  <a:pt x="1762" y="18641"/>
                </a:cubicBezTo>
                <a:cubicBezTo>
                  <a:pt x="1297" y="19256"/>
                  <a:pt x="715" y="19804"/>
                  <a:pt x="366" y="20485"/>
                </a:cubicBezTo>
                <a:cubicBezTo>
                  <a:pt x="34" y="21183"/>
                  <a:pt x="1" y="22113"/>
                  <a:pt x="566" y="22645"/>
                </a:cubicBezTo>
                <a:cubicBezTo>
                  <a:pt x="865" y="22877"/>
                  <a:pt x="1230" y="23044"/>
                  <a:pt x="1612" y="23093"/>
                </a:cubicBezTo>
                <a:cubicBezTo>
                  <a:pt x="2402" y="23269"/>
                  <a:pt x="3203" y="23357"/>
                  <a:pt x="4001" y="23357"/>
                </a:cubicBezTo>
                <a:cubicBezTo>
                  <a:pt x="5167" y="23357"/>
                  <a:pt x="6329" y="23169"/>
                  <a:pt x="7444" y="22794"/>
                </a:cubicBezTo>
                <a:cubicBezTo>
                  <a:pt x="8590" y="22412"/>
                  <a:pt x="9687" y="21814"/>
                  <a:pt x="10434" y="20867"/>
                </a:cubicBezTo>
                <a:cubicBezTo>
                  <a:pt x="11265" y="19837"/>
                  <a:pt x="11597" y="18491"/>
                  <a:pt x="11747" y="17162"/>
                </a:cubicBezTo>
                <a:cubicBezTo>
                  <a:pt x="11996" y="14903"/>
                  <a:pt x="11813" y="12593"/>
                  <a:pt x="11165" y="10400"/>
                </a:cubicBezTo>
                <a:cubicBezTo>
                  <a:pt x="10667" y="8639"/>
                  <a:pt x="9886" y="6978"/>
                  <a:pt x="9388" y="5234"/>
                </a:cubicBezTo>
                <a:cubicBezTo>
                  <a:pt x="8872" y="3389"/>
                  <a:pt x="9088" y="1828"/>
                  <a:pt x="9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5"/>
          <p:cNvSpPr/>
          <p:nvPr/>
        </p:nvSpPr>
        <p:spPr>
          <a:xfrm rot="-5081170">
            <a:off x="1165340" y="2438861"/>
            <a:ext cx="2486472" cy="4340083"/>
          </a:xfrm>
          <a:custGeom>
            <a:avLst/>
            <a:gdLst/>
            <a:ahLst/>
            <a:cxnLst/>
            <a:rect l="l" t="t" r="r" b="b"/>
            <a:pathLst>
              <a:path w="12329" h="24130" extrusionOk="0">
                <a:moveTo>
                  <a:pt x="5521" y="0"/>
                </a:moveTo>
                <a:cubicBezTo>
                  <a:pt x="5079" y="0"/>
                  <a:pt x="4651" y="107"/>
                  <a:pt x="4254" y="350"/>
                </a:cubicBezTo>
                <a:cubicBezTo>
                  <a:pt x="2044" y="1679"/>
                  <a:pt x="1612" y="7560"/>
                  <a:pt x="1230" y="9803"/>
                </a:cubicBezTo>
                <a:cubicBezTo>
                  <a:pt x="616" y="13458"/>
                  <a:pt x="1" y="17163"/>
                  <a:pt x="383" y="20851"/>
                </a:cubicBezTo>
                <a:cubicBezTo>
                  <a:pt x="466" y="21632"/>
                  <a:pt x="599" y="22430"/>
                  <a:pt x="1014" y="23094"/>
                </a:cubicBezTo>
                <a:cubicBezTo>
                  <a:pt x="1398" y="23684"/>
                  <a:pt x="2043" y="24130"/>
                  <a:pt x="2729" y="24130"/>
                </a:cubicBezTo>
                <a:cubicBezTo>
                  <a:pt x="2816" y="24130"/>
                  <a:pt x="2903" y="24123"/>
                  <a:pt x="2991" y="24108"/>
                </a:cubicBezTo>
                <a:cubicBezTo>
                  <a:pt x="3706" y="23975"/>
                  <a:pt x="4254" y="23343"/>
                  <a:pt x="4603" y="22696"/>
                </a:cubicBezTo>
                <a:cubicBezTo>
                  <a:pt x="5367" y="21267"/>
                  <a:pt x="5517" y="19572"/>
                  <a:pt x="6214" y="18127"/>
                </a:cubicBezTo>
                <a:cubicBezTo>
                  <a:pt x="7195" y="16083"/>
                  <a:pt x="9089" y="14654"/>
                  <a:pt x="10335" y="12777"/>
                </a:cubicBezTo>
                <a:cubicBezTo>
                  <a:pt x="11963" y="10318"/>
                  <a:pt x="12328" y="7029"/>
                  <a:pt x="11082" y="4354"/>
                </a:cubicBezTo>
                <a:cubicBezTo>
                  <a:pt x="10306" y="2691"/>
                  <a:pt x="7740" y="0"/>
                  <a:pt x="5521"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5"/>
          <p:cNvSpPr/>
          <p:nvPr/>
        </p:nvSpPr>
        <p:spPr>
          <a:xfrm rot="4987519">
            <a:off x="6920884" y="234507"/>
            <a:ext cx="1978997" cy="991768"/>
          </a:xfrm>
          <a:custGeom>
            <a:avLst/>
            <a:gdLst/>
            <a:ahLst/>
            <a:cxnLst/>
            <a:rect l="l" t="t" r="r" b="b"/>
            <a:pathLst>
              <a:path w="6146" h="3080" extrusionOk="0">
                <a:moveTo>
                  <a:pt x="6137" y="1"/>
                </a:moveTo>
                <a:cubicBezTo>
                  <a:pt x="6114" y="1"/>
                  <a:pt x="5969" y="86"/>
                  <a:pt x="5720" y="234"/>
                </a:cubicBezTo>
                <a:cubicBezTo>
                  <a:pt x="5584" y="310"/>
                  <a:pt x="5417" y="401"/>
                  <a:pt x="5225" y="507"/>
                </a:cubicBezTo>
                <a:lnTo>
                  <a:pt x="4911" y="664"/>
                </a:lnTo>
                <a:lnTo>
                  <a:pt x="4830" y="704"/>
                </a:lnTo>
                <a:cubicBezTo>
                  <a:pt x="4972" y="537"/>
                  <a:pt x="5103" y="365"/>
                  <a:pt x="5220" y="183"/>
                </a:cubicBezTo>
                <a:cubicBezTo>
                  <a:pt x="5235" y="152"/>
                  <a:pt x="5212" y="124"/>
                  <a:pt x="5185" y="124"/>
                </a:cubicBezTo>
                <a:cubicBezTo>
                  <a:pt x="5176" y="124"/>
                  <a:pt x="5167" y="127"/>
                  <a:pt x="5159" y="133"/>
                </a:cubicBezTo>
                <a:cubicBezTo>
                  <a:pt x="5002" y="315"/>
                  <a:pt x="4815" y="558"/>
                  <a:pt x="4734" y="750"/>
                </a:cubicBezTo>
                <a:lnTo>
                  <a:pt x="4557" y="831"/>
                </a:lnTo>
                <a:cubicBezTo>
                  <a:pt x="4395" y="907"/>
                  <a:pt x="4218" y="987"/>
                  <a:pt x="4026" y="1068"/>
                </a:cubicBezTo>
                <a:cubicBezTo>
                  <a:pt x="4294" y="821"/>
                  <a:pt x="4537" y="553"/>
                  <a:pt x="4755" y="259"/>
                </a:cubicBezTo>
                <a:cubicBezTo>
                  <a:pt x="4781" y="230"/>
                  <a:pt x="4755" y="192"/>
                  <a:pt x="4723" y="192"/>
                </a:cubicBezTo>
                <a:cubicBezTo>
                  <a:pt x="4712" y="192"/>
                  <a:pt x="4700" y="197"/>
                  <a:pt x="4689" y="209"/>
                </a:cubicBezTo>
                <a:cubicBezTo>
                  <a:pt x="4441" y="441"/>
                  <a:pt x="4072" y="816"/>
                  <a:pt x="3925" y="1109"/>
                </a:cubicBezTo>
                <a:cubicBezTo>
                  <a:pt x="3733" y="1190"/>
                  <a:pt x="3536" y="1271"/>
                  <a:pt x="3323" y="1352"/>
                </a:cubicBezTo>
                <a:cubicBezTo>
                  <a:pt x="3602" y="1073"/>
                  <a:pt x="3854" y="775"/>
                  <a:pt x="4087" y="462"/>
                </a:cubicBezTo>
                <a:cubicBezTo>
                  <a:pt x="4113" y="432"/>
                  <a:pt x="4084" y="394"/>
                  <a:pt x="4053" y="394"/>
                </a:cubicBezTo>
                <a:cubicBezTo>
                  <a:pt x="4042" y="394"/>
                  <a:pt x="4031" y="399"/>
                  <a:pt x="4021" y="411"/>
                </a:cubicBezTo>
                <a:cubicBezTo>
                  <a:pt x="3763" y="659"/>
                  <a:pt x="3389" y="1058"/>
                  <a:pt x="3232" y="1382"/>
                </a:cubicBezTo>
                <a:cubicBezTo>
                  <a:pt x="3081" y="1443"/>
                  <a:pt x="2924" y="1498"/>
                  <a:pt x="2762" y="1554"/>
                </a:cubicBezTo>
                <a:cubicBezTo>
                  <a:pt x="2676" y="1589"/>
                  <a:pt x="2580" y="1620"/>
                  <a:pt x="2479" y="1650"/>
                </a:cubicBezTo>
                <a:cubicBezTo>
                  <a:pt x="2883" y="1291"/>
                  <a:pt x="3248" y="891"/>
                  <a:pt x="3561" y="456"/>
                </a:cubicBezTo>
                <a:cubicBezTo>
                  <a:pt x="3588" y="426"/>
                  <a:pt x="3560" y="387"/>
                  <a:pt x="3529" y="387"/>
                </a:cubicBezTo>
                <a:cubicBezTo>
                  <a:pt x="3519" y="387"/>
                  <a:pt x="3509" y="391"/>
                  <a:pt x="3500" y="401"/>
                </a:cubicBezTo>
                <a:cubicBezTo>
                  <a:pt x="3177" y="704"/>
                  <a:pt x="2631" y="1250"/>
                  <a:pt x="2393" y="1675"/>
                </a:cubicBezTo>
                <a:cubicBezTo>
                  <a:pt x="2206" y="1731"/>
                  <a:pt x="2003" y="1797"/>
                  <a:pt x="1786" y="1857"/>
                </a:cubicBezTo>
                <a:cubicBezTo>
                  <a:pt x="2206" y="1448"/>
                  <a:pt x="2590" y="993"/>
                  <a:pt x="2934" y="512"/>
                </a:cubicBezTo>
                <a:cubicBezTo>
                  <a:pt x="2956" y="478"/>
                  <a:pt x="2929" y="442"/>
                  <a:pt x="2899" y="442"/>
                </a:cubicBezTo>
                <a:cubicBezTo>
                  <a:pt x="2888" y="442"/>
                  <a:pt x="2877" y="446"/>
                  <a:pt x="2868" y="456"/>
                </a:cubicBezTo>
                <a:cubicBezTo>
                  <a:pt x="2524" y="785"/>
                  <a:pt x="1923" y="1397"/>
                  <a:pt x="1700" y="1883"/>
                </a:cubicBezTo>
                <a:cubicBezTo>
                  <a:pt x="1528" y="1933"/>
                  <a:pt x="1356" y="1984"/>
                  <a:pt x="1184" y="2029"/>
                </a:cubicBezTo>
                <a:cubicBezTo>
                  <a:pt x="1624" y="1524"/>
                  <a:pt x="2034" y="987"/>
                  <a:pt x="2408" y="431"/>
                </a:cubicBezTo>
                <a:cubicBezTo>
                  <a:pt x="2434" y="401"/>
                  <a:pt x="2408" y="364"/>
                  <a:pt x="2379" y="364"/>
                </a:cubicBezTo>
                <a:cubicBezTo>
                  <a:pt x="2368" y="364"/>
                  <a:pt x="2357" y="369"/>
                  <a:pt x="2347" y="381"/>
                </a:cubicBezTo>
                <a:cubicBezTo>
                  <a:pt x="1988" y="740"/>
                  <a:pt x="1361" y="1427"/>
                  <a:pt x="1118" y="2049"/>
                </a:cubicBezTo>
                <a:cubicBezTo>
                  <a:pt x="739" y="2151"/>
                  <a:pt x="375" y="2242"/>
                  <a:pt x="77" y="2318"/>
                </a:cubicBezTo>
                <a:cubicBezTo>
                  <a:pt x="31" y="2328"/>
                  <a:pt x="1" y="2373"/>
                  <a:pt x="11" y="2419"/>
                </a:cubicBezTo>
                <a:cubicBezTo>
                  <a:pt x="24" y="2457"/>
                  <a:pt x="59" y="2482"/>
                  <a:pt x="97" y="2482"/>
                </a:cubicBezTo>
                <a:cubicBezTo>
                  <a:pt x="104" y="2482"/>
                  <a:pt x="110" y="2481"/>
                  <a:pt x="117" y="2479"/>
                </a:cubicBezTo>
                <a:cubicBezTo>
                  <a:pt x="426" y="2403"/>
                  <a:pt x="800" y="2307"/>
                  <a:pt x="1184" y="2201"/>
                </a:cubicBezTo>
                <a:cubicBezTo>
                  <a:pt x="1791" y="2570"/>
                  <a:pt x="2438" y="2864"/>
                  <a:pt x="3116" y="3076"/>
                </a:cubicBezTo>
                <a:cubicBezTo>
                  <a:pt x="3122" y="3079"/>
                  <a:pt x="3128" y="3080"/>
                  <a:pt x="3134" y="3080"/>
                </a:cubicBezTo>
                <a:cubicBezTo>
                  <a:pt x="3173" y="3080"/>
                  <a:pt x="3191" y="3022"/>
                  <a:pt x="3146" y="3000"/>
                </a:cubicBezTo>
                <a:cubicBezTo>
                  <a:pt x="2701" y="2768"/>
                  <a:pt x="1877" y="2348"/>
                  <a:pt x="1265" y="2181"/>
                </a:cubicBezTo>
                <a:cubicBezTo>
                  <a:pt x="1376" y="2151"/>
                  <a:pt x="1488" y="2115"/>
                  <a:pt x="1604" y="2085"/>
                </a:cubicBezTo>
                <a:cubicBezTo>
                  <a:pt x="2231" y="2348"/>
                  <a:pt x="2894" y="2540"/>
                  <a:pt x="3566" y="2651"/>
                </a:cubicBezTo>
                <a:cubicBezTo>
                  <a:pt x="3568" y="2651"/>
                  <a:pt x="3570" y="2652"/>
                  <a:pt x="3571" y="2652"/>
                </a:cubicBezTo>
                <a:cubicBezTo>
                  <a:pt x="3613" y="2652"/>
                  <a:pt x="3630" y="2595"/>
                  <a:pt x="3586" y="2575"/>
                </a:cubicBezTo>
                <a:cubicBezTo>
                  <a:pt x="3121" y="2403"/>
                  <a:pt x="2287" y="2115"/>
                  <a:pt x="1710" y="2055"/>
                </a:cubicBezTo>
                <a:cubicBezTo>
                  <a:pt x="1938" y="1984"/>
                  <a:pt x="2155" y="1923"/>
                  <a:pt x="2352" y="1857"/>
                </a:cubicBezTo>
                <a:cubicBezTo>
                  <a:pt x="2909" y="2049"/>
                  <a:pt x="3480" y="2181"/>
                  <a:pt x="4067" y="2252"/>
                </a:cubicBezTo>
                <a:cubicBezTo>
                  <a:pt x="4073" y="2254"/>
                  <a:pt x="4079" y="2255"/>
                  <a:pt x="4084" y="2255"/>
                </a:cubicBezTo>
                <a:cubicBezTo>
                  <a:pt x="4128" y="2255"/>
                  <a:pt x="4147" y="2189"/>
                  <a:pt x="4097" y="2171"/>
                </a:cubicBezTo>
                <a:cubicBezTo>
                  <a:pt x="3682" y="2044"/>
                  <a:pt x="3000" y="1857"/>
                  <a:pt x="2499" y="1812"/>
                </a:cubicBezTo>
                <a:cubicBezTo>
                  <a:pt x="2615" y="1776"/>
                  <a:pt x="2727" y="1736"/>
                  <a:pt x="2823" y="1706"/>
                </a:cubicBezTo>
                <a:cubicBezTo>
                  <a:pt x="2979" y="1645"/>
                  <a:pt x="3131" y="1589"/>
                  <a:pt x="3278" y="1529"/>
                </a:cubicBezTo>
                <a:cubicBezTo>
                  <a:pt x="3672" y="1685"/>
                  <a:pt x="4097" y="1771"/>
                  <a:pt x="4522" y="1781"/>
                </a:cubicBezTo>
                <a:cubicBezTo>
                  <a:pt x="4523" y="1782"/>
                  <a:pt x="4525" y="1782"/>
                  <a:pt x="4526" y="1782"/>
                </a:cubicBezTo>
                <a:cubicBezTo>
                  <a:pt x="4568" y="1782"/>
                  <a:pt x="4581" y="1715"/>
                  <a:pt x="4532" y="1706"/>
                </a:cubicBezTo>
                <a:cubicBezTo>
                  <a:pt x="4259" y="1620"/>
                  <a:pt x="3789" y="1493"/>
                  <a:pt x="3419" y="1478"/>
                </a:cubicBezTo>
                <a:cubicBezTo>
                  <a:pt x="3627" y="1392"/>
                  <a:pt x="3824" y="1306"/>
                  <a:pt x="4011" y="1225"/>
                </a:cubicBezTo>
                <a:cubicBezTo>
                  <a:pt x="4248" y="1316"/>
                  <a:pt x="4555" y="1339"/>
                  <a:pt x="4824" y="1339"/>
                </a:cubicBezTo>
                <a:cubicBezTo>
                  <a:pt x="4929" y="1339"/>
                  <a:pt x="5027" y="1336"/>
                  <a:pt x="5114" y="1331"/>
                </a:cubicBezTo>
                <a:cubicBezTo>
                  <a:pt x="5169" y="1331"/>
                  <a:pt x="5169" y="1250"/>
                  <a:pt x="5114" y="1250"/>
                </a:cubicBezTo>
                <a:cubicBezTo>
                  <a:pt x="4780" y="1205"/>
                  <a:pt x="4446" y="1180"/>
                  <a:pt x="4112" y="1180"/>
                </a:cubicBezTo>
                <a:cubicBezTo>
                  <a:pt x="4289" y="1099"/>
                  <a:pt x="4456" y="1018"/>
                  <a:pt x="4613" y="937"/>
                </a:cubicBezTo>
                <a:lnTo>
                  <a:pt x="4795" y="851"/>
                </a:lnTo>
                <a:lnTo>
                  <a:pt x="4830" y="831"/>
                </a:lnTo>
                <a:cubicBezTo>
                  <a:pt x="4921" y="863"/>
                  <a:pt x="5042" y="875"/>
                  <a:pt x="5172" y="875"/>
                </a:cubicBezTo>
                <a:cubicBezTo>
                  <a:pt x="5344" y="875"/>
                  <a:pt x="5532" y="854"/>
                  <a:pt x="5685" y="831"/>
                </a:cubicBezTo>
                <a:cubicBezTo>
                  <a:pt x="5734" y="826"/>
                  <a:pt x="5731" y="750"/>
                  <a:pt x="5684" y="750"/>
                </a:cubicBezTo>
                <a:cubicBezTo>
                  <a:pt x="5683" y="750"/>
                  <a:pt x="5682" y="750"/>
                  <a:pt x="5680" y="750"/>
                </a:cubicBezTo>
                <a:cubicBezTo>
                  <a:pt x="5627" y="748"/>
                  <a:pt x="5575" y="747"/>
                  <a:pt x="5522" y="747"/>
                </a:cubicBezTo>
                <a:cubicBezTo>
                  <a:pt x="5317" y="747"/>
                  <a:pt x="5112" y="762"/>
                  <a:pt x="4906" y="790"/>
                </a:cubicBezTo>
                <a:lnTo>
                  <a:pt x="4962" y="760"/>
                </a:lnTo>
                <a:lnTo>
                  <a:pt x="5275" y="588"/>
                </a:lnTo>
                <a:cubicBezTo>
                  <a:pt x="5463" y="477"/>
                  <a:pt x="5629" y="376"/>
                  <a:pt x="5756" y="290"/>
                </a:cubicBezTo>
                <a:cubicBezTo>
                  <a:pt x="6009" y="113"/>
                  <a:pt x="6145" y="11"/>
                  <a:pt x="6140" y="1"/>
                </a:cubicBezTo>
                <a:cubicBezTo>
                  <a:pt x="6140" y="1"/>
                  <a:pt x="6139" y="1"/>
                  <a:pt x="6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5"/>
          <p:cNvSpPr/>
          <p:nvPr/>
        </p:nvSpPr>
        <p:spPr>
          <a:xfrm rot="-6565886">
            <a:off x="-231917" y="1960782"/>
            <a:ext cx="1199230" cy="1446897"/>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65"/>
          <p:cNvGrpSpPr/>
          <p:nvPr/>
        </p:nvGrpSpPr>
        <p:grpSpPr>
          <a:xfrm>
            <a:off x="2155819" y="657546"/>
            <a:ext cx="505501" cy="583900"/>
            <a:chOff x="4559475" y="3797625"/>
            <a:chExt cx="115075" cy="132925"/>
          </a:xfrm>
        </p:grpSpPr>
        <p:sp>
          <p:nvSpPr>
            <p:cNvPr id="1776" name="Google Shape;1776;p65"/>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5"/>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5"/>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5"/>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5"/>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5"/>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5"/>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65"/>
          <p:cNvGrpSpPr/>
          <p:nvPr/>
        </p:nvGrpSpPr>
        <p:grpSpPr>
          <a:xfrm rot="4282049">
            <a:off x="7305948" y="3531206"/>
            <a:ext cx="505506" cy="583902"/>
            <a:chOff x="4559475" y="3797625"/>
            <a:chExt cx="115075" cy="132925"/>
          </a:xfrm>
        </p:grpSpPr>
        <p:sp>
          <p:nvSpPr>
            <p:cNvPr id="1784" name="Google Shape;1784;p65"/>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5"/>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5"/>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5"/>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5"/>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5"/>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5"/>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1" name="Google Shape;1791;p65"/>
          <p:cNvSpPr/>
          <p:nvPr/>
        </p:nvSpPr>
        <p:spPr>
          <a:xfrm flipH="1">
            <a:off x="4684416" y="-1408044"/>
            <a:ext cx="5489361" cy="4533360"/>
          </a:xfrm>
          <a:custGeom>
            <a:avLst/>
            <a:gdLst/>
            <a:ahLst/>
            <a:cxnLst/>
            <a:rect l="l" t="t" r="r" b="b"/>
            <a:pathLst>
              <a:path w="33827" h="30095" extrusionOk="0">
                <a:moveTo>
                  <a:pt x="20974" y="0"/>
                </a:moveTo>
                <a:cubicBezTo>
                  <a:pt x="16264" y="0"/>
                  <a:pt x="11566" y="794"/>
                  <a:pt x="7078" y="2366"/>
                </a:cubicBezTo>
                <a:cubicBezTo>
                  <a:pt x="5068" y="3081"/>
                  <a:pt x="2942" y="4078"/>
                  <a:pt x="1945" y="5972"/>
                </a:cubicBezTo>
                <a:cubicBezTo>
                  <a:pt x="1247" y="7267"/>
                  <a:pt x="1181" y="8796"/>
                  <a:pt x="1131" y="10258"/>
                </a:cubicBezTo>
                <a:lnTo>
                  <a:pt x="765" y="20658"/>
                </a:lnTo>
                <a:cubicBezTo>
                  <a:pt x="649" y="23632"/>
                  <a:pt x="1" y="27237"/>
                  <a:pt x="549" y="30095"/>
                </a:cubicBezTo>
                <a:cubicBezTo>
                  <a:pt x="2094" y="29198"/>
                  <a:pt x="2559" y="26589"/>
                  <a:pt x="3606" y="25144"/>
                </a:cubicBezTo>
                <a:cubicBezTo>
                  <a:pt x="5018" y="23233"/>
                  <a:pt x="6862" y="21904"/>
                  <a:pt x="9039" y="20974"/>
                </a:cubicBezTo>
                <a:cubicBezTo>
                  <a:pt x="11427" y="20083"/>
                  <a:pt x="14023" y="19977"/>
                  <a:pt x="16631" y="19977"/>
                </a:cubicBezTo>
                <a:cubicBezTo>
                  <a:pt x="17444" y="19977"/>
                  <a:pt x="18258" y="19988"/>
                  <a:pt x="19068" y="19988"/>
                </a:cubicBezTo>
                <a:cubicBezTo>
                  <a:pt x="22344" y="19988"/>
                  <a:pt x="25540" y="19819"/>
                  <a:pt x="28261" y="18116"/>
                </a:cubicBezTo>
                <a:cubicBezTo>
                  <a:pt x="32099" y="15707"/>
                  <a:pt x="33744" y="10839"/>
                  <a:pt x="33793" y="6304"/>
                </a:cubicBezTo>
                <a:cubicBezTo>
                  <a:pt x="33827" y="4626"/>
                  <a:pt x="33544" y="2732"/>
                  <a:pt x="32182" y="1768"/>
                </a:cubicBezTo>
                <a:cubicBezTo>
                  <a:pt x="31600" y="1370"/>
                  <a:pt x="30919" y="1187"/>
                  <a:pt x="30238" y="1037"/>
                </a:cubicBezTo>
                <a:cubicBezTo>
                  <a:pt x="27183" y="344"/>
                  <a:pt x="24076" y="0"/>
                  <a:pt x="20974"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2" name="Google Shape;1792;p65"/>
          <p:cNvGrpSpPr/>
          <p:nvPr/>
        </p:nvGrpSpPr>
        <p:grpSpPr>
          <a:xfrm>
            <a:off x="6075082" y="430795"/>
            <a:ext cx="550246" cy="583903"/>
            <a:chOff x="5065775" y="2755100"/>
            <a:chExt cx="128800" cy="136675"/>
          </a:xfrm>
        </p:grpSpPr>
        <p:sp>
          <p:nvSpPr>
            <p:cNvPr id="1793" name="Google Shape;1793;p65"/>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5"/>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5"/>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5"/>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5"/>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5"/>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6"/>
          <p:cNvSpPr/>
          <p:nvPr/>
        </p:nvSpPr>
        <p:spPr>
          <a:xfrm rot="824111">
            <a:off x="-4548769" y="-2614961"/>
            <a:ext cx="6270324" cy="3899671"/>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rot="-8494294">
            <a:off x="7743362" y="2560846"/>
            <a:ext cx="5095521" cy="4533352"/>
          </a:xfrm>
          <a:custGeom>
            <a:avLst/>
            <a:gdLst/>
            <a:ahLst/>
            <a:cxnLst/>
            <a:rect l="l" t="t" r="r" b="b"/>
            <a:pathLst>
              <a:path w="33827" h="30095" extrusionOk="0">
                <a:moveTo>
                  <a:pt x="20974" y="0"/>
                </a:moveTo>
                <a:cubicBezTo>
                  <a:pt x="16264" y="0"/>
                  <a:pt x="11566" y="794"/>
                  <a:pt x="7078" y="2366"/>
                </a:cubicBezTo>
                <a:cubicBezTo>
                  <a:pt x="5068" y="3081"/>
                  <a:pt x="2942" y="4078"/>
                  <a:pt x="1945" y="5972"/>
                </a:cubicBezTo>
                <a:cubicBezTo>
                  <a:pt x="1247" y="7267"/>
                  <a:pt x="1181" y="8796"/>
                  <a:pt x="1131" y="10258"/>
                </a:cubicBezTo>
                <a:lnTo>
                  <a:pt x="765" y="20658"/>
                </a:lnTo>
                <a:cubicBezTo>
                  <a:pt x="649" y="23632"/>
                  <a:pt x="1" y="27237"/>
                  <a:pt x="549" y="30095"/>
                </a:cubicBezTo>
                <a:cubicBezTo>
                  <a:pt x="2094" y="29198"/>
                  <a:pt x="2559" y="26589"/>
                  <a:pt x="3606" y="25144"/>
                </a:cubicBezTo>
                <a:cubicBezTo>
                  <a:pt x="5018" y="23233"/>
                  <a:pt x="6862" y="21904"/>
                  <a:pt x="9039" y="20974"/>
                </a:cubicBezTo>
                <a:cubicBezTo>
                  <a:pt x="11427" y="20083"/>
                  <a:pt x="14023" y="19977"/>
                  <a:pt x="16631" y="19977"/>
                </a:cubicBezTo>
                <a:cubicBezTo>
                  <a:pt x="17444" y="19977"/>
                  <a:pt x="18258" y="19988"/>
                  <a:pt x="19068" y="19988"/>
                </a:cubicBezTo>
                <a:cubicBezTo>
                  <a:pt x="22344" y="19988"/>
                  <a:pt x="25540" y="19819"/>
                  <a:pt x="28261" y="18116"/>
                </a:cubicBezTo>
                <a:cubicBezTo>
                  <a:pt x="32099" y="15707"/>
                  <a:pt x="33744" y="10839"/>
                  <a:pt x="33793" y="6304"/>
                </a:cubicBezTo>
                <a:cubicBezTo>
                  <a:pt x="33827" y="4626"/>
                  <a:pt x="33544" y="2732"/>
                  <a:pt x="32182" y="1768"/>
                </a:cubicBezTo>
                <a:cubicBezTo>
                  <a:pt x="31600" y="1370"/>
                  <a:pt x="30919" y="1187"/>
                  <a:pt x="30238" y="1037"/>
                </a:cubicBezTo>
                <a:cubicBezTo>
                  <a:pt x="27183" y="344"/>
                  <a:pt x="24076" y="0"/>
                  <a:pt x="20974"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7619068">
            <a:off x="7725949" y="-1640120"/>
            <a:ext cx="2937759" cy="5026705"/>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6164022">
            <a:off x="-1025577" y="3812593"/>
            <a:ext cx="2939952" cy="2524325"/>
          </a:xfrm>
          <a:custGeom>
            <a:avLst/>
            <a:gdLst/>
            <a:ahLst/>
            <a:cxnLst/>
            <a:rect l="l" t="t" r="r" b="b"/>
            <a:pathLst>
              <a:path w="11996" h="23357" extrusionOk="0">
                <a:moveTo>
                  <a:pt x="9155" y="0"/>
                </a:moveTo>
                <a:lnTo>
                  <a:pt x="9155" y="0"/>
                </a:lnTo>
                <a:cubicBezTo>
                  <a:pt x="8623" y="17"/>
                  <a:pt x="8258" y="249"/>
                  <a:pt x="7842" y="565"/>
                </a:cubicBezTo>
                <a:cubicBezTo>
                  <a:pt x="6032" y="1961"/>
                  <a:pt x="4520" y="3805"/>
                  <a:pt x="3838" y="5981"/>
                </a:cubicBezTo>
                <a:cubicBezTo>
                  <a:pt x="2559" y="10118"/>
                  <a:pt x="4320" y="15152"/>
                  <a:pt x="1762" y="18641"/>
                </a:cubicBezTo>
                <a:cubicBezTo>
                  <a:pt x="1297" y="19256"/>
                  <a:pt x="715" y="19804"/>
                  <a:pt x="366" y="20485"/>
                </a:cubicBezTo>
                <a:cubicBezTo>
                  <a:pt x="34" y="21183"/>
                  <a:pt x="1" y="22113"/>
                  <a:pt x="566" y="22645"/>
                </a:cubicBezTo>
                <a:cubicBezTo>
                  <a:pt x="865" y="22877"/>
                  <a:pt x="1230" y="23044"/>
                  <a:pt x="1612" y="23093"/>
                </a:cubicBezTo>
                <a:cubicBezTo>
                  <a:pt x="2402" y="23269"/>
                  <a:pt x="3203" y="23357"/>
                  <a:pt x="4001" y="23357"/>
                </a:cubicBezTo>
                <a:cubicBezTo>
                  <a:pt x="5167" y="23357"/>
                  <a:pt x="6329" y="23169"/>
                  <a:pt x="7444" y="22794"/>
                </a:cubicBezTo>
                <a:cubicBezTo>
                  <a:pt x="8590" y="22412"/>
                  <a:pt x="9687" y="21814"/>
                  <a:pt x="10434" y="20867"/>
                </a:cubicBezTo>
                <a:cubicBezTo>
                  <a:pt x="11265" y="19837"/>
                  <a:pt x="11597" y="18491"/>
                  <a:pt x="11747" y="17162"/>
                </a:cubicBezTo>
                <a:cubicBezTo>
                  <a:pt x="11996" y="14903"/>
                  <a:pt x="11813" y="12593"/>
                  <a:pt x="11165" y="10400"/>
                </a:cubicBezTo>
                <a:cubicBezTo>
                  <a:pt x="10667" y="8639"/>
                  <a:pt x="9886" y="6978"/>
                  <a:pt x="9388" y="5234"/>
                </a:cubicBezTo>
                <a:cubicBezTo>
                  <a:pt x="8872" y="3389"/>
                  <a:pt x="9088" y="1828"/>
                  <a:pt x="9155"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6"/>
          <p:cNvGrpSpPr/>
          <p:nvPr/>
        </p:nvGrpSpPr>
        <p:grpSpPr>
          <a:xfrm>
            <a:off x="39244" y="1163534"/>
            <a:ext cx="505501" cy="583900"/>
            <a:chOff x="4559475" y="3797625"/>
            <a:chExt cx="115075" cy="132925"/>
          </a:xfrm>
        </p:grpSpPr>
        <p:sp>
          <p:nvSpPr>
            <p:cNvPr id="118" name="Google Shape;118;p6"/>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6"/>
          <p:cNvSpPr/>
          <p:nvPr/>
        </p:nvSpPr>
        <p:spPr>
          <a:xfrm rot="-536843">
            <a:off x="8264777" y="-119925"/>
            <a:ext cx="1351889" cy="1309073"/>
          </a:xfrm>
          <a:custGeom>
            <a:avLst/>
            <a:gdLst/>
            <a:ahLst/>
            <a:cxnLst/>
            <a:rect l="l" t="t" r="r" b="b"/>
            <a:pathLst>
              <a:path w="4765" h="4614" extrusionOk="0">
                <a:moveTo>
                  <a:pt x="4669" y="1"/>
                </a:moveTo>
                <a:cubicBezTo>
                  <a:pt x="4643" y="1"/>
                  <a:pt x="4616" y="12"/>
                  <a:pt x="4598" y="36"/>
                </a:cubicBezTo>
                <a:cubicBezTo>
                  <a:pt x="4411" y="279"/>
                  <a:pt x="4178" y="572"/>
                  <a:pt x="3930" y="871"/>
                </a:cubicBezTo>
                <a:cubicBezTo>
                  <a:pt x="3898" y="869"/>
                  <a:pt x="3865" y="869"/>
                  <a:pt x="3832" y="869"/>
                </a:cubicBezTo>
                <a:cubicBezTo>
                  <a:pt x="3178" y="869"/>
                  <a:pt x="2355" y="1143"/>
                  <a:pt x="1907" y="1316"/>
                </a:cubicBezTo>
                <a:cubicBezTo>
                  <a:pt x="1860" y="1330"/>
                  <a:pt x="1874" y="1393"/>
                  <a:pt x="1918" y="1393"/>
                </a:cubicBezTo>
                <a:cubicBezTo>
                  <a:pt x="1921" y="1393"/>
                  <a:pt x="1924" y="1392"/>
                  <a:pt x="1927" y="1392"/>
                </a:cubicBezTo>
                <a:cubicBezTo>
                  <a:pt x="2590" y="1280"/>
                  <a:pt x="3247" y="1124"/>
                  <a:pt x="3890" y="926"/>
                </a:cubicBezTo>
                <a:lnTo>
                  <a:pt x="3890" y="926"/>
                </a:lnTo>
                <a:cubicBezTo>
                  <a:pt x="3773" y="1068"/>
                  <a:pt x="3657" y="1205"/>
                  <a:pt x="3541" y="1341"/>
                </a:cubicBezTo>
                <a:cubicBezTo>
                  <a:pt x="3010" y="1346"/>
                  <a:pt x="2201" y="1645"/>
                  <a:pt x="1766" y="1822"/>
                </a:cubicBezTo>
                <a:cubicBezTo>
                  <a:pt x="1722" y="1841"/>
                  <a:pt x="1739" y="1903"/>
                  <a:pt x="1781" y="1903"/>
                </a:cubicBezTo>
                <a:cubicBezTo>
                  <a:pt x="1783" y="1903"/>
                  <a:pt x="1784" y="1903"/>
                  <a:pt x="1786" y="1902"/>
                </a:cubicBezTo>
                <a:cubicBezTo>
                  <a:pt x="2367" y="1786"/>
                  <a:pt x="2934" y="1624"/>
                  <a:pt x="3485" y="1407"/>
                </a:cubicBezTo>
                <a:lnTo>
                  <a:pt x="3485" y="1407"/>
                </a:lnTo>
                <a:cubicBezTo>
                  <a:pt x="3338" y="1579"/>
                  <a:pt x="3202" y="1741"/>
                  <a:pt x="3070" y="1887"/>
                </a:cubicBezTo>
                <a:cubicBezTo>
                  <a:pt x="2585" y="1928"/>
                  <a:pt x="1862" y="2201"/>
                  <a:pt x="1457" y="2373"/>
                </a:cubicBezTo>
                <a:cubicBezTo>
                  <a:pt x="1411" y="2391"/>
                  <a:pt x="1424" y="2456"/>
                  <a:pt x="1468" y="2456"/>
                </a:cubicBezTo>
                <a:cubicBezTo>
                  <a:pt x="1473" y="2456"/>
                  <a:pt x="1477" y="2455"/>
                  <a:pt x="1482" y="2454"/>
                </a:cubicBezTo>
                <a:cubicBezTo>
                  <a:pt x="2008" y="2342"/>
                  <a:pt x="2524" y="2170"/>
                  <a:pt x="3015" y="1948"/>
                </a:cubicBezTo>
                <a:lnTo>
                  <a:pt x="3015" y="1948"/>
                </a:lnTo>
                <a:cubicBezTo>
                  <a:pt x="2944" y="2029"/>
                  <a:pt x="2873" y="2105"/>
                  <a:pt x="2812" y="2170"/>
                </a:cubicBezTo>
                <a:cubicBezTo>
                  <a:pt x="2691" y="2297"/>
                  <a:pt x="2575" y="2418"/>
                  <a:pt x="2463" y="2530"/>
                </a:cubicBezTo>
                <a:cubicBezTo>
                  <a:pt x="2099" y="2540"/>
                  <a:pt x="1584" y="2722"/>
                  <a:pt x="1250" y="2853"/>
                </a:cubicBezTo>
                <a:cubicBezTo>
                  <a:pt x="1204" y="2867"/>
                  <a:pt x="1216" y="2931"/>
                  <a:pt x="1257" y="2931"/>
                </a:cubicBezTo>
                <a:cubicBezTo>
                  <a:pt x="1261" y="2931"/>
                  <a:pt x="1265" y="2930"/>
                  <a:pt x="1270" y="2929"/>
                </a:cubicBezTo>
                <a:cubicBezTo>
                  <a:pt x="1654" y="2848"/>
                  <a:pt x="2029" y="2742"/>
                  <a:pt x="2393" y="2600"/>
                </a:cubicBezTo>
                <a:lnTo>
                  <a:pt x="2393" y="2600"/>
                </a:lnTo>
                <a:cubicBezTo>
                  <a:pt x="2236" y="2762"/>
                  <a:pt x="2079" y="2909"/>
                  <a:pt x="1927" y="3055"/>
                </a:cubicBezTo>
                <a:cubicBezTo>
                  <a:pt x="1599" y="3066"/>
                  <a:pt x="1103" y="3248"/>
                  <a:pt x="790" y="3379"/>
                </a:cubicBezTo>
                <a:cubicBezTo>
                  <a:pt x="744" y="3398"/>
                  <a:pt x="760" y="3462"/>
                  <a:pt x="802" y="3462"/>
                </a:cubicBezTo>
                <a:cubicBezTo>
                  <a:pt x="806" y="3462"/>
                  <a:pt x="810" y="3461"/>
                  <a:pt x="815" y="3460"/>
                </a:cubicBezTo>
                <a:cubicBezTo>
                  <a:pt x="1169" y="3379"/>
                  <a:pt x="1513" y="3268"/>
                  <a:pt x="1847" y="3126"/>
                </a:cubicBezTo>
                <a:lnTo>
                  <a:pt x="1847" y="3126"/>
                </a:lnTo>
                <a:cubicBezTo>
                  <a:pt x="1700" y="3263"/>
                  <a:pt x="1553" y="3394"/>
                  <a:pt x="1417" y="3511"/>
                </a:cubicBezTo>
                <a:lnTo>
                  <a:pt x="1270" y="3637"/>
                </a:lnTo>
                <a:cubicBezTo>
                  <a:pt x="1263" y="3637"/>
                  <a:pt x="1256" y="3637"/>
                  <a:pt x="1249" y="3637"/>
                </a:cubicBezTo>
                <a:cubicBezTo>
                  <a:pt x="1039" y="3637"/>
                  <a:pt x="752" y="3710"/>
                  <a:pt x="532" y="3774"/>
                </a:cubicBezTo>
                <a:cubicBezTo>
                  <a:pt x="488" y="3788"/>
                  <a:pt x="500" y="3855"/>
                  <a:pt x="547" y="3855"/>
                </a:cubicBezTo>
                <a:cubicBezTo>
                  <a:pt x="548" y="3855"/>
                  <a:pt x="550" y="3855"/>
                  <a:pt x="552" y="3855"/>
                </a:cubicBezTo>
                <a:cubicBezTo>
                  <a:pt x="764" y="3824"/>
                  <a:pt x="977" y="3774"/>
                  <a:pt x="1184" y="3708"/>
                </a:cubicBezTo>
                <a:lnTo>
                  <a:pt x="1184" y="3708"/>
                </a:lnTo>
                <a:lnTo>
                  <a:pt x="1113" y="3769"/>
                </a:lnTo>
                <a:lnTo>
                  <a:pt x="840" y="3986"/>
                </a:lnTo>
                <a:cubicBezTo>
                  <a:pt x="663" y="4117"/>
                  <a:pt x="516" y="4234"/>
                  <a:pt x="395" y="4325"/>
                </a:cubicBezTo>
                <a:cubicBezTo>
                  <a:pt x="142" y="4502"/>
                  <a:pt x="1" y="4603"/>
                  <a:pt x="11" y="4613"/>
                </a:cubicBezTo>
                <a:cubicBezTo>
                  <a:pt x="11" y="4614"/>
                  <a:pt x="12" y="4614"/>
                  <a:pt x="13" y="4614"/>
                </a:cubicBezTo>
                <a:cubicBezTo>
                  <a:pt x="33" y="4614"/>
                  <a:pt x="177" y="4533"/>
                  <a:pt x="431" y="4380"/>
                </a:cubicBezTo>
                <a:cubicBezTo>
                  <a:pt x="562" y="4300"/>
                  <a:pt x="719" y="4193"/>
                  <a:pt x="901" y="4067"/>
                </a:cubicBezTo>
                <a:lnTo>
                  <a:pt x="1179" y="3855"/>
                </a:lnTo>
                <a:lnTo>
                  <a:pt x="1235" y="3814"/>
                </a:lnTo>
                <a:lnTo>
                  <a:pt x="1235" y="3814"/>
                </a:lnTo>
                <a:cubicBezTo>
                  <a:pt x="1098" y="4032"/>
                  <a:pt x="982" y="4259"/>
                  <a:pt x="886" y="4497"/>
                </a:cubicBezTo>
                <a:cubicBezTo>
                  <a:pt x="872" y="4527"/>
                  <a:pt x="895" y="4553"/>
                  <a:pt x="921" y="4553"/>
                </a:cubicBezTo>
                <a:cubicBezTo>
                  <a:pt x="933" y="4553"/>
                  <a:pt x="946" y="4547"/>
                  <a:pt x="956" y="4532"/>
                </a:cubicBezTo>
                <a:cubicBezTo>
                  <a:pt x="1103" y="4310"/>
                  <a:pt x="1285" y="3981"/>
                  <a:pt x="1305" y="3753"/>
                </a:cubicBezTo>
                <a:lnTo>
                  <a:pt x="1336" y="3733"/>
                </a:lnTo>
                <a:lnTo>
                  <a:pt x="1493" y="3607"/>
                </a:lnTo>
                <a:cubicBezTo>
                  <a:pt x="1629" y="3495"/>
                  <a:pt x="1771" y="3374"/>
                  <a:pt x="1917" y="3243"/>
                </a:cubicBezTo>
                <a:lnTo>
                  <a:pt x="1917" y="3243"/>
                </a:lnTo>
                <a:cubicBezTo>
                  <a:pt x="1781" y="3551"/>
                  <a:pt x="1670" y="3865"/>
                  <a:pt x="1573" y="4188"/>
                </a:cubicBezTo>
                <a:cubicBezTo>
                  <a:pt x="1561" y="4221"/>
                  <a:pt x="1587" y="4245"/>
                  <a:pt x="1613" y="4245"/>
                </a:cubicBezTo>
                <a:cubicBezTo>
                  <a:pt x="1627" y="4245"/>
                  <a:pt x="1642" y="4237"/>
                  <a:pt x="1649" y="4219"/>
                </a:cubicBezTo>
                <a:cubicBezTo>
                  <a:pt x="1791" y="3946"/>
                  <a:pt x="1983" y="3521"/>
                  <a:pt x="1998" y="3172"/>
                </a:cubicBezTo>
                <a:cubicBezTo>
                  <a:pt x="2155" y="3035"/>
                  <a:pt x="2312" y="2889"/>
                  <a:pt x="2469" y="2732"/>
                </a:cubicBezTo>
                <a:lnTo>
                  <a:pt x="2469" y="2732"/>
                </a:lnTo>
                <a:cubicBezTo>
                  <a:pt x="2337" y="3076"/>
                  <a:pt x="2261" y="3556"/>
                  <a:pt x="2226" y="3839"/>
                </a:cubicBezTo>
                <a:cubicBezTo>
                  <a:pt x="2220" y="3869"/>
                  <a:pt x="2240" y="3887"/>
                  <a:pt x="2262" y="3887"/>
                </a:cubicBezTo>
                <a:cubicBezTo>
                  <a:pt x="2277" y="3887"/>
                  <a:pt x="2293" y="3878"/>
                  <a:pt x="2302" y="3860"/>
                </a:cubicBezTo>
                <a:cubicBezTo>
                  <a:pt x="2469" y="3470"/>
                  <a:pt x="2560" y="3050"/>
                  <a:pt x="2580" y="2626"/>
                </a:cubicBezTo>
                <a:cubicBezTo>
                  <a:pt x="2696" y="2514"/>
                  <a:pt x="2807" y="2398"/>
                  <a:pt x="2924" y="2282"/>
                </a:cubicBezTo>
                <a:cubicBezTo>
                  <a:pt x="2994" y="2206"/>
                  <a:pt x="3075" y="2120"/>
                  <a:pt x="3156" y="2029"/>
                </a:cubicBezTo>
                <a:lnTo>
                  <a:pt x="3156" y="2029"/>
                </a:lnTo>
                <a:cubicBezTo>
                  <a:pt x="2994" y="2504"/>
                  <a:pt x="2883" y="3202"/>
                  <a:pt x="2828" y="3632"/>
                </a:cubicBezTo>
                <a:cubicBezTo>
                  <a:pt x="2822" y="3664"/>
                  <a:pt x="2847" y="3683"/>
                  <a:pt x="2871" y="3683"/>
                </a:cubicBezTo>
                <a:cubicBezTo>
                  <a:pt x="2888" y="3683"/>
                  <a:pt x="2904" y="3673"/>
                  <a:pt x="2909" y="3652"/>
                </a:cubicBezTo>
                <a:cubicBezTo>
                  <a:pt x="3086" y="3091"/>
                  <a:pt x="3202" y="2509"/>
                  <a:pt x="3252" y="1923"/>
                </a:cubicBezTo>
                <a:cubicBezTo>
                  <a:pt x="3389" y="1771"/>
                  <a:pt x="3541" y="1599"/>
                  <a:pt x="3692" y="1417"/>
                </a:cubicBezTo>
                <a:lnTo>
                  <a:pt x="3692" y="1417"/>
                </a:lnTo>
                <a:cubicBezTo>
                  <a:pt x="3515" y="1968"/>
                  <a:pt x="3434" y="2843"/>
                  <a:pt x="3399" y="3344"/>
                </a:cubicBezTo>
                <a:cubicBezTo>
                  <a:pt x="3396" y="3372"/>
                  <a:pt x="3416" y="3387"/>
                  <a:pt x="3438" y="3387"/>
                </a:cubicBezTo>
                <a:cubicBezTo>
                  <a:pt x="3455" y="3387"/>
                  <a:pt x="3473" y="3377"/>
                  <a:pt x="3480" y="3354"/>
                </a:cubicBezTo>
                <a:cubicBezTo>
                  <a:pt x="3652" y="2696"/>
                  <a:pt x="3748" y="2014"/>
                  <a:pt x="3763" y="1331"/>
                </a:cubicBezTo>
                <a:cubicBezTo>
                  <a:pt x="3839" y="1245"/>
                  <a:pt x="3915" y="1154"/>
                  <a:pt x="3991" y="1063"/>
                </a:cubicBezTo>
                <a:lnTo>
                  <a:pt x="3991" y="1063"/>
                </a:lnTo>
                <a:cubicBezTo>
                  <a:pt x="3895" y="1690"/>
                  <a:pt x="3940" y="2616"/>
                  <a:pt x="3976" y="3121"/>
                </a:cubicBezTo>
                <a:cubicBezTo>
                  <a:pt x="3976" y="3147"/>
                  <a:pt x="3996" y="3159"/>
                  <a:pt x="4016" y="3159"/>
                </a:cubicBezTo>
                <a:cubicBezTo>
                  <a:pt x="4036" y="3159"/>
                  <a:pt x="4057" y="3147"/>
                  <a:pt x="4057" y="3121"/>
                </a:cubicBezTo>
                <a:cubicBezTo>
                  <a:pt x="4137" y="2413"/>
                  <a:pt x="4132" y="1700"/>
                  <a:pt x="4041" y="997"/>
                </a:cubicBezTo>
                <a:cubicBezTo>
                  <a:pt x="4294" y="694"/>
                  <a:pt x="4542" y="390"/>
                  <a:pt x="4734" y="138"/>
                </a:cubicBezTo>
                <a:cubicBezTo>
                  <a:pt x="4765" y="97"/>
                  <a:pt x="4754" y="46"/>
                  <a:pt x="4719" y="16"/>
                </a:cubicBezTo>
                <a:cubicBezTo>
                  <a:pt x="4705" y="6"/>
                  <a:pt x="4687" y="1"/>
                  <a:pt x="4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rot="-9043175">
            <a:off x="-792297" y="3768069"/>
            <a:ext cx="1452701" cy="1681662"/>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5"/>
        <p:cNvGrpSpPr/>
        <p:nvPr/>
      </p:nvGrpSpPr>
      <p:grpSpPr>
        <a:xfrm>
          <a:off x="0" y="0"/>
          <a:ext cx="0" cy="0"/>
          <a:chOff x="0" y="0"/>
          <a:chExt cx="0" cy="0"/>
        </a:xfrm>
      </p:grpSpPr>
      <p:sp>
        <p:nvSpPr>
          <p:cNvPr id="186" name="Google Shape;186;p9"/>
          <p:cNvSpPr/>
          <p:nvPr/>
        </p:nvSpPr>
        <p:spPr>
          <a:xfrm rot="-6631832">
            <a:off x="2560528" y="987011"/>
            <a:ext cx="2310147" cy="5761001"/>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chemeClr val="accent2">
              <a:alpha val="203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rot="-740003" flipH="1">
            <a:off x="7089449" y="-924765"/>
            <a:ext cx="2784565" cy="4860487"/>
          </a:xfrm>
          <a:custGeom>
            <a:avLst/>
            <a:gdLst/>
            <a:ahLst/>
            <a:cxnLst/>
            <a:rect l="l" t="t" r="r" b="b"/>
            <a:pathLst>
              <a:path w="12329" h="24130" extrusionOk="0">
                <a:moveTo>
                  <a:pt x="5521" y="0"/>
                </a:moveTo>
                <a:cubicBezTo>
                  <a:pt x="5079" y="0"/>
                  <a:pt x="4651" y="107"/>
                  <a:pt x="4254" y="350"/>
                </a:cubicBezTo>
                <a:cubicBezTo>
                  <a:pt x="2044" y="1679"/>
                  <a:pt x="1612" y="7560"/>
                  <a:pt x="1230" y="9803"/>
                </a:cubicBezTo>
                <a:cubicBezTo>
                  <a:pt x="616" y="13458"/>
                  <a:pt x="1" y="17163"/>
                  <a:pt x="383" y="20851"/>
                </a:cubicBezTo>
                <a:cubicBezTo>
                  <a:pt x="466" y="21632"/>
                  <a:pt x="599" y="22430"/>
                  <a:pt x="1014" y="23094"/>
                </a:cubicBezTo>
                <a:cubicBezTo>
                  <a:pt x="1398" y="23684"/>
                  <a:pt x="2043" y="24130"/>
                  <a:pt x="2729" y="24130"/>
                </a:cubicBezTo>
                <a:cubicBezTo>
                  <a:pt x="2816" y="24130"/>
                  <a:pt x="2903" y="24123"/>
                  <a:pt x="2991" y="24108"/>
                </a:cubicBezTo>
                <a:cubicBezTo>
                  <a:pt x="3706" y="23975"/>
                  <a:pt x="4254" y="23343"/>
                  <a:pt x="4603" y="22696"/>
                </a:cubicBezTo>
                <a:cubicBezTo>
                  <a:pt x="5367" y="21267"/>
                  <a:pt x="5517" y="19572"/>
                  <a:pt x="6214" y="18127"/>
                </a:cubicBezTo>
                <a:cubicBezTo>
                  <a:pt x="7195" y="16083"/>
                  <a:pt x="9089" y="14654"/>
                  <a:pt x="10335" y="12777"/>
                </a:cubicBezTo>
                <a:cubicBezTo>
                  <a:pt x="11963" y="10318"/>
                  <a:pt x="12328" y="7029"/>
                  <a:pt x="11082" y="4354"/>
                </a:cubicBezTo>
                <a:cubicBezTo>
                  <a:pt x="10306" y="2691"/>
                  <a:pt x="7740" y="0"/>
                  <a:pt x="5521"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rot="-1466314">
            <a:off x="-3381894" y="-736187"/>
            <a:ext cx="6592994" cy="3143283"/>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9"/>
          <p:cNvGrpSpPr/>
          <p:nvPr/>
        </p:nvGrpSpPr>
        <p:grpSpPr>
          <a:xfrm>
            <a:off x="8112082" y="2648970"/>
            <a:ext cx="550246" cy="583903"/>
            <a:chOff x="5065775" y="2755100"/>
            <a:chExt cx="128800" cy="136675"/>
          </a:xfrm>
        </p:grpSpPr>
        <p:sp>
          <p:nvSpPr>
            <p:cNvPr id="190" name="Google Shape;190;p9"/>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9"/>
          <p:cNvGrpSpPr/>
          <p:nvPr/>
        </p:nvGrpSpPr>
        <p:grpSpPr>
          <a:xfrm>
            <a:off x="3060469" y="2757846"/>
            <a:ext cx="505501" cy="583900"/>
            <a:chOff x="4559475" y="3797625"/>
            <a:chExt cx="115075" cy="132925"/>
          </a:xfrm>
        </p:grpSpPr>
        <p:sp>
          <p:nvSpPr>
            <p:cNvPr id="197" name="Google Shape;197;p9"/>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9"/>
          <p:cNvSpPr/>
          <p:nvPr/>
        </p:nvSpPr>
        <p:spPr>
          <a:xfrm rot="3060106">
            <a:off x="-378817" y="378087"/>
            <a:ext cx="1825278" cy="914718"/>
          </a:xfrm>
          <a:custGeom>
            <a:avLst/>
            <a:gdLst/>
            <a:ahLst/>
            <a:cxnLst/>
            <a:rect l="l" t="t" r="r" b="b"/>
            <a:pathLst>
              <a:path w="6146" h="3080" extrusionOk="0">
                <a:moveTo>
                  <a:pt x="6137" y="1"/>
                </a:moveTo>
                <a:cubicBezTo>
                  <a:pt x="6114" y="1"/>
                  <a:pt x="5969" y="86"/>
                  <a:pt x="5720" y="234"/>
                </a:cubicBezTo>
                <a:cubicBezTo>
                  <a:pt x="5584" y="310"/>
                  <a:pt x="5417" y="401"/>
                  <a:pt x="5225" y="507"/>
                </a:cubicBezTo>
                <a:lnTo>
                  <a:pt x="4911" y="664"/>
                </a:lnTo>
                <a:lnTo>
                  <a:pt x="4830" y="704"/>
                </a:lnTo>
                <a:cubicBezTo>
                  <a:pt x="4972" y="537"/>
                  <a:pt x="5103" y="365"/>
                  <a:pt x="5220" y="183"/>
                </a:cubicBezTo>
                <a:cubicBezTo>
                  <a:pt x="5235" y="152"/>
                  <a:pt x="5212" y="124"/>
                  <a:pt x="5185" y="124"/>
                </a:cubicBezTo>
                <a:cubicBezTo>
                  <a:pt x="5176" y="124"/>
                  <a:pt x="5167" y="127"/>
                  <a:pt x="5159" y="133"/>
                </a:cubicBezTo>
                <a:cubicBezTo>
                  <a:pt x="5002" y="315"/>
                  <a:pt x="4815" y="558"/>
                  <a:pt x="4734" y="750"/>
                </a:cubicBezTo>
                <a:lnTo>
                  <a:pt x="4557" y="831"/>
                </a:lnTo>
                <a:cubicBezTo>
                  <a:pt x="4395" y="907"/>
                  <a:pt x="4218" y="987"/>
                  <a:pt x="4026" y="1068"/>
                </a:cubicBezTo>
                <a:cubicBezTo>
                  <a:pt x="4294" y="821"/>
                  <a:pt x="4537" y="553"/>
                  <a:pt x="4755" y="259"/>
                </a:cubicBezTo>
                <a:cubicBezTo>
                  <a:pt x="4781" y="230"/>
                  <a:pt x="4755" y="192"/>
                  <a:pt x="4723" y="192"/>
                </a:cubicBezTo>
                <a:cubicBezTo>
                  <a:pt x="4712" y="192"/>
                  <a:pt x="4700" y="197"/>
                  <a:pt x="4689" y="209"/>
                </a:cubicBezTo>
                <a:cubicBezTo>
                  <a:pt x="4441" y="441"/>
                  <a:pt x="4072" y="816"/>
                  <a:pt x="3925" y="1109"/>
                </a:cubicBezTo>
                <a:cubicBezTo>
                  <a:pt x="3733" y="1190"/>
                  <a:pt x="3536" y="1271"/>
                  <a:pt x="3323" y="1352"/>
                </a:cubicBezTo>
                <a:cubicBezTo>
                  <a:pt x="3602" y="1073"/>
                  <a:pt x="3854" y="775"/>
                  <a:pt x="4087" y="462"/>
                </a:cubicBezTo>
                <a:cubicBezTo>
                  <a:pt x="4113" y="432"/>
                  <a:pt x="4084" y="394"/>
                  <a:pt x="4053" y="394"/>
                </a:cubicBezTo>
                <a:cubicBezTo>
                  <a:pt x="4042" y="394"/>
                  <a:pt x="4031" y="399"/>
                  <a:pt x="4021" y="411"/>
                </a:cubicBezTo>
                <a:cubicBezTo>
                  <a:pt x="3763" y="659"/>
                  <a:pt x="3389" y="1058"/>
                  <a:pt x="3232" y="1382"/>
                </a:cubicBezTo>
                <a:cubicBezTo>
                  <a:pt x="3081" y="1443"/>
                  <a:pt x="2924" y="1498"/>
                  <a:pt x="2762" y="1554"/>
                </a:cubicBezTo>
                <a:cubicBezTo>
                  <a:pt x="2676" y="1589"/>
                  <a:pt x="2580" y="1620"/>
                  <a:pt x="2479" y="1650"/>
                </a:cubicBezTo>
                <a:cubicBezTo>
                  <a:pt x="2883" y="1291"/>
                  <a:pt x="3248" y="891"/>
                  <a:pt x="3561" y="456"/>
                </a:cubicBezTo>
                <a:cubicBezTo>
                  <a:pt x="3588" y="426"/>
                  <a:pt x="3560" y="387"/>
                  <a:pt x="3529" y="387"/>
                </a:cubicBezTo>
                <a:cubicBezTo>
                  <a:pt x="3519" y="387"/>
                  <a:pt x="3509" y="391"/>
                  <a:pt x="3500" y="401"/>
                </a:cubicBezTo>
                <a:cubicBezTo>
                  <a:pt x="3177" y="704"/>
                  <a:pt x="2631" y="1250"/>
                  <a:pt x="2393" y="1675"/>
                </a:cubicBezTo>
                <a:cubicBezTo>
                  <a:pt x="2206" y="1731"/>
                  <a:pt x="2003" y="1797"/>
                  <a:pt x="1786" y="1857"/>
                </a:cubicBezTo>
                <a:cubicBezTo>
                  <a:pt x="2206" y="1448"/>
                  <a:pt x="2590" y="993"/>
                  <a:pt x="2934" y="512"/>
                </a:cubicBezTo>
                <a:cubicBezTo>
                  <a:pt x="2956" y="478"/>
                  <a:pt x="2929" y="442"/>
                  <a:pt x="2899" y="442"/>
                </a:cubicBezTo>
                <a:cubicBezTo>
                  <a:pt x="2888" y="442"/>
                  <a:pt x="2877" y="446"/>
                  <a:pt x="2868" y="456"/>
                </a:cubicBezTo>
                <a:cubicBezTo>
                  <a:pt x="2524" y="785"/>
                  <a:pt x="1923" y="1397"/>
                  <a:pt x="1700" y="1883"/>
                </a:cubicBezTo>
                <a:cubicBezTo>
                  <a:pt x="1528" y="1933"/>
                  <a:pt x="1356" y="1984"/>
                  <a:pt x="1184" y="2029"/>
                </a:cubicBezTo>
                <a:cubicBezTo>
                  <a:pt x="1624" y="1524"/>
                  <a:pt x="2034" y="987"/>
                  <a:pt x="2408" y="431"/>
                </a:cubicBezTo>
                <a:cubicBezTo>
                  <a:pt x="2434" y="401"/>
                  <a:pt x="2408" y="364"/>
                  <a:pt x="2379" y="364"/>
                </a:cubicBezTo>
                <a:cubicBezTo>
                  <a:pt x="2368" y="364"/>
                  <a:pt x="2357" y="369"/>
                  <a:pt x="2347" y="381"/>
                </a:cubicBezTo>
                <a:cubicBezTo>
                  <a:pt x="1988" y="740"/>
                  <a:pt x="1361" y="1427"/>
                  <a:pt x="1118" y="2049"/>
                </a:cubicBezTo>
                <a:cubicBezTo>
                  <a:pt x="739" y="2151"/>
                  <a:pt x="375" y="2242"/>
                  <a:pt x="77" y="2318"/>
                </a:cubicBezTo>
                <a:cubicBezTo>
                  <a:pt x="31" y="2328"/>
                  <a:pt x="1" y="2373"/>
                  <a:pt x="11" y="2419"/>
                </a:cubicBezTo>
                <a:cubicBezTo>
                  <a:pt x="24" y="2457"/>
                  <a:pt x="59" y="2482"/>
                  <a:pt x="97" y="2482"/>
                </a:cubicBezTo>
                <a:cubicBezTo>
                  <a:pt x="104" y="2482"/>
                  <a:pt x="110" y="2481"/>
                  <a:pt x="117" y="2479"/>
                </a:cubicBezTo>
                <a:cubicBezTo>
                  <a:pt x="426" y="2403"/>
                  <a:pt x="800" y="2307"/>
                  <a:pt x="1184" y="2201"/>
                </a:cubicBezTo>
                <a:cubicBezTo>
                  <a:pt x="1791" y="2570"/>
                  <a:pt x="2438" y="2864"/>
                  <a:pt x="3116" y="3076"/>
                </a:cubicBezTo>
                <a:cubicBezTo>
                  <a:pt x="3122" y="3079"/>
                  <a:pt x="3128" y="3080"/>
                  <a:pt x="3134" y="3080"/>
                </a:cubicBezTo>
                <a:cubicBezTo>
                  <a:pt x="3173" y="3080"/>
                  <a:pt x="3191" y="3022"/>
                  <a:pt x="3146" y="3000"/>
                </a:cubicBezTo>
                <a:cubicBezTo>
                  <a:pt x="2701" y="2768"/>
                  <a:pt x="1877" y="2348"/>
                  <a:pt x="1265" y="2181"/>
                </a:cubicBezTo>
                <a:cubicBezTo>
                  <a:pt x="1376" y="2151"/>
                  <a:pt x="1488" y="2115"/>
                  <a:pt x="1604" y="2085"/>
                </a:cubicBezTo>
                <a:cubicBezTo>
                  <a:pt x="2231" y="2348"/>
                  <a:pt x="2894" y="2540"/>
                  <a:pt x="3566" y="2651"/>
                </a:cubicBezTo>
                <a:cubicBezTo>
                  <a:pt x="3568" y="2651"/>
                  <a:pt x="3570" y="2652"/>
                  <a:pt x="3571" y="2652"/>
                </a:cubicBezTo>
                <a:cubicBezTo>
                  <a:pt x="3613" y="2652"/>
                  <a:pt x="3630" y="2595"/>
                  <a:pt x="3586" y="2575"/>
                </a:cubicBezTo>
                <a:cubicBezTo>
                  <a:pt x="3121" y="2403"/>
                  <a:pt x="2287" y="2115"/>
                  <a:pt x="1710" y="2055"/>
                </a:cubicBezTo>
                <a:cubicBezTo>
                  <a:pt x="1938" y="1984"/>
                  <a:pt x="2155" y="1923"/>
                  <a:pt x="2352" y="1857"/>
                </a:cubicBezTo>
                <a:cubicBezTo>
                  <a:pt x="2909" y="2049"/>
                  <a:pt x="3480" y="2181"/>
                  <a:pt x="4067" y="2252"/>
                </a:cubicBezTo>
                <a:cubicBezTo>
                  <a:pt x="4073" y="2254"/>
                  <a:pt x="4079" y="2255"/>
                  <a:pt x="4084" y="2255"/>
                </a:cubicBezTo>
                <a:cubicBezTo>
                  <a:pt x="4128" y="2255"/>
                  <a:pt x="4147" y="2189"/>
                  <a:pt x="4097" y="2171"/>
                </a:cubicBezTo>
                <a:cubicBezTo>
                  <a:pt x="3682" y="2044"/>
                  <a:pt x="3000" y="1857"/>
                  <a:pt x="2499" y="1812"/>
                </a:cubicBezTo>
                <a:cubicBezTo>
                  <a:pt x="2615" y="1776"/>
                  <a:pt x="2727" y="1736"/>
                  <a:pt x="2823" y="1706"/>
                </a:cubicBezTo>
                <a:cubicBezTo>
                  <a:pt x="2979" y="1645"/>
                  <a:pt x="3131" y="1589"/>
                  <a:pt x="3278" y="1529"/>
                </a:cubicBezTo>
                <a:cubicBezTo>
                  <a:pt x="3672" y="1685"/>
                  <a:pt x="4097" y="1771"/>
                  <a:pt x="4522" y="1781"/>
                </a:cubicBezTo>
                <a:cubicBezTo>
                  <a:pt x="4523" y="1782"/>
                  <a:pt x="4525" y="1782"/>
                  <a:pt x="4526" y="1782"/>
                </a:cubicBezTo>
                <a:cubicBezTo>
                  <a:pt x="4568" y="1782"/>
                  <a:pt x="4581" y="1715"/>
                  <a:pt x="4532" y="1706"/>
                </a:cubicBezTo>
                <a:cubicBezTo>
                  <a:pt x="4259" y="1620"/>
                  <a:pt x="3789" y="1493"/>
                  <a:pt x="3419" y="1478"/>
                </a:cubicBezTo>
                <a:cubicBezTo>
                  <a:pt x="3627" y="1392"/>
                  <a:pt x="3824" y="1306"/>
                  <a:pt x="4011" y="1225"/>
                </a:cubicBezTo>
                <a:cubicBezTo>
                  <a:pt x="4248" y="1316"/>
                  <a:pt x="4555" y="1339"/>
                  <a:pt x="4824" y="1339"/>
                </a:cubicBezTo>
                <a:cubicBezTo>
                  <a:pt x="4929" y="1339"/>
                  <a:pt x="5027" y="1336"/>
                  <a:pt x="5114" y="1331"/>
                </a:cubicBezTo>
                <a:cubicBezTo>
                  <a:pt x="5169" y="1331"/>
                  <a:pt x="5169" y="1250"/>
                  <a:pt x="5114" y="1250"/>
                </a:cubicBezTo>
                <a:cubicBezTo>
                  <a:pt x="4780" y="1205"/>
                  <a:pt x="4446" y="1180"/>
                  <a:pt x="4112" y="1180"/>
                </a:cubicBezTo>
                <a:cubicBezTo>
                  <a:pt x="4289" y="1099"/>
                  <a:pt x="4456" y="1018"/>
                  <a:pt x="4613" y="937"/>
                </a:cubicBezTo>
                <a:lnTo>
                  <a:pt x="4795" y="851"/>
                </a:lnTo>
                <a:lnTo>
                  <a:pt x="4830" y="831"/>
                </a:lnTo>
                <a:cubicBezTo>
                  <a:pt x="4921" y="863"/>
                  <a:pt x="5042" y="875"/>
                  <a:pt x="5172" y="875"/>
                </a:cubicBezTo>
                <a:cubicBezTo>
                  <a:pt x="5344" y="875"/>
                  <a:pt x="5532" y="854"/>
                  <a:pt x="5685" y="831"/>
                </a:cubicBezTo>
                <a:cubicBezTo>
                  <a:pt x="5734" y="826"/>
                  <a:pt x="5731" y="750"/>
                  <a:pt x="5684" y="750"/>
                </a:cubicBezTo>
                <a:cubicBezTo>
                  <a:pt x="5683" y="750"/>
                  <a:pt x="5682" y="750"/>
                  <a:pt x="5680" y="750"/>
                </a:cubicBezTo>
                <a:cubicBezTo>
                  <a:pt x="5627" y="748"/>
                  <a:pt x="5575" y="747"/>
                  <a:pt x="5522" y="747"/>
                </a:cubicBezTo>
                <a:cubicBezTo>
                  <a:pt x="5317" y="747"/>
                  <a:pt x="5112" y="762"/>
                  <a:pt x="4906" y="790"/>
                </a:cubicBezTo>
                <a:lnTo>
                  <a:pt x="4962" y="760"/>
                </a:lnTo>
                <a:lnTo>
                  <a:pt x="5275" y="588"/>
                </a:lnTo>
                <a:cubicBezTo>
                  <a:pt x="5463" y="477"/>
                  <a:pt x="5629" y="376"/>
                  <a:pt x="5756" y="290"/>
                </a:cubicBezTo>
                <a:cubicBezTo>
                  <a:pt x="6009" y="113"/>
                  <a:pt x="6145" y="11"/>
                  <a:pt x="6140" y="1"/>
                </a:cubicBezTo>
                <a:cubicBezTo>
                  <a:pt x="6140" y="1"/>
                  <a:pt x="6139" y="1"/>
                  <a:pt x="6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5657122">
            <a:off x="8231185" y="318290"/>
            <a:ext cx="857271" cy="1034316"/>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txBox="1">
            <a:spLocks noGrp="1"/>
          </p:cNvSpPr>
          <p:nvPr>
            <p:ph type="title"/>
          </p:nvPr>
        </p:nvSpPr>
        <p:spPr>
          <a:xfrm>
            <a:off x="2480713" y="448056"/>
            <a:ext cx="4182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7" name="Google Shape;207;p9"/>
          <p:cNvSpPr txBox="1">
            <a:spLocks noGrp="1"/>
          </p:cNvSpPr>
          <p:nvPr>
            <p:ph type="subTitle" idx="1"/>
          </p:nvPr>
        </p:nvSpPr>
        <p:spPr>
          <a:xfrm>
            <a:off x="2480700" y="1337150"/>
            <a:ext cx="4182600" cy="110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208" name="Google Shape;208;p9"/>
          <p:cNvGrpSpPr/>
          <p:nvPr/>
        </p:nvGrpSpPr>
        <p:grpSpPr>
          <a:xfrm>
            <a:off x="-63550" y="3342114"/>
            <a:ext cx="9271093" cy="1838031"/>
            <a:chOff x="-63550" y="3342114"/>
            <a:chExt cx="9271093" cy="1838031"/>
          </a:xfrm>
        </p:grpSpPr>
        <p:sp>
          <p:nvSpPr>
            <p:cNvPr id="209" name="Google Shape;209;p9"/>
            <p:cNvSpPr/>
            <p:nvPr/>
          </p:nvSpPr>
          <p:spPr>
            <a:xfrm>
              <a:off x="-63550" y="3342114"/>
              <a:ext cx="9271058" cy="1836804"/>
            </a:xfrm>
            <a:custGeom>
              <a:avLst/>
              <a:gdLst/>
              <a:ahLst/>
              <a:cxnLst/>
              <a:rect l="l" t="t" r="r" b="b"/>
              <a:pathLst>
                <a:path w="128890" h="25536" extrusionOk="0">
                  <a:moveTo>
                    <a:pt x="72984" y="0"/>
                  </a:moveTo>
                  <a:lnTo>
                    <a:pt x="69496" y="1030"/>
                  </a:lnTo>
                  <a:lnTo>
                    <a:pt x="69496" y="847"/>
                  </a:lnTo>
                  <a:lnTo>
                    <a:pt x="68166" y="1180"/>
                  </a:lnTo>
                  <a:lnTo>
                    <a:pt x="68166" y="1429"/>
                  </a:lnTo>
                  <a:lnTo>
                    <a:pt x="67153" y="1728"/>
                  </a:lnTo>
                  <a:cubicBezTo>
                    <a:pt x="66804" y="1728"/>
                    <a:pt x="66455" y="1778"/>
                    <a:pt x="66106" y="1844"/>
                  </a:cubicBezTo>
                  <a:cubicBezTo>
                    <a:pt x="66106" y="1844"/>
                    <a:pt x="66062" y="1711"/>
                    <a:pt x="65849" y="1711"/>
                  </a:cubicBezTo>
                  <a:cubicBezTo>
                    <a:pt x="65771" y="1711"/>
                    <a:pt x="65671" y="1729"/>
                    <a:pt x="65541" y="1778"/>
                  </a:cubicBezTo>
                  <a:cubicBezTo>
                    <a:pt x="65060" y="1961"/>
                    <a:pt x="64478" y="1778"/>
                    <a:pt x="64794" y="2276"/>
                  </a:cubicBezTo>
                  <a:lnTo>
                    <a:pt x="64943" y="2426"/>
                  </a:lnTo>
                  <a:lnTo>
                    <a:pt x="64943" y="2608"/>
                  </a:lnTo>
                  <a:lnTo>
                    <a:pt x="65425" y="2608"/>
                  </a:lnTo>
                  <a:lnTo>
                    <a:pt x="65425" y="2891"/>
                  </a:lnTo>
                  <a:lnTo>
                    <a:pt x="65292" y="2891"/>
                  </a:lnTo>
                  <a:lnTo>
                    <a:pt x="65292" y="4270"/>
                  </a:lnTo>
                  <a:lnTo>
                    <a:pt x="65575" y="4270"/>
                  </a:lnTo>
                  <a:lnTo>
                    <a:pt x="65575" y="9902"/>
                  </a:lnTo>
                  <a:lnTo>
                    <a:pt x="64711" y="9902"/>
                  </a:lnTo>
                  <a:cubicBezTo>
                    <a:pt x="64696" y="9912"/>
                    <a:pt x="64680" y="9916"/>
                    <a:pt x="64663" y="9916"/>
                  </a:cubicBezTo>
                  <a:cubicBezTo>
                    <a:pt x="64622" y="9916"/>
                    <a:pt x="64575" y="9892"/>
                    <a:pt x="64528" y="9869"/>
                  </a:cubicBezTo>
                  <a:cubicBezTo>
                    <a:pt x="64478" y="9835"/>
                    <a:pt x="64412" y="9802"/>
                    <a:pt x="64362" y="9786"/>
                  </a:cubicBezTo>
                  <a:cubicBezTo>
                    <a:pt x="64350" y="9783"/>
                    <a:pt x="64339" y="9781"/>
                    <a:pt x="64327" y="9781"/>
                  </a:cubicBezTo>
                  <a:cubicBezTo>
                    <a:pt x="64269" y="9781"/>
                    <a:pt x="64212" y="9814"/>
                    <a:pt x="64212" y="9869"/>
                  </a:cubicBezTo>
                  <a:cubicBezTo>
                    <a:pt x="64193" y="9875"/>
                    <a:pt x="64174" y="9878"/>
                    <a:pt x="64155" y="9878"/>
                  </a:cubicBezTo>
                  <a:cubicBezTo>
                    <a:pt x="64028" y="9878"/>
                    <a:pt x="63908" y="9752"/>
                    <a:pt x="63764" y="9752"/>
                  </a:cubicBezTo>
                  <a:cubicBezTo>
                    <a:pt x="63731" y="9752"/>
                    <a:pt x="63697" y="9752"/>
                    <a:pt x="63664" y="9769"/>
                  </a:cubicBezTo>
                  <a:cubicBezTo>
                    <a:pt x="63631" y="9769"/>
                    <a:pt x="63581" y="9786"/>
                    <a:pt x="63548" y="9802"/>
                  </a:cubicBezTo>
                  <a:cubicBezTo>
                    <a:pt x="63515" y="9835"/>
                    <a:pt x="63498" y="9885"/>
                    <a:pt x="63515" y="9919"/>
                  </a:cubicBezTo>
                  <a:lnTo>
                    <a:pt x="63315" y="9902"/>
                  </a:lnTo>
                  <a:cubicBezTo>
                    <a:pt x="63282" y="9902"/>
                    <a:pt x="63232" y="9902"/>
                    <a:pt x="63199" y="9935"/>
                  </a:cubicBezTo>
                  <a:cubicBezTo>
                    <a:pt x="63199" y="9968"/>
                    <a:pt x="63182" y="9985"/>
                    <a:pt x="63182" y="10018"/>
                  </a:cubicBezTo>
                  <a:cubicBezTo>
                    <a:pt x="63149" y="10085"/>
                    <a:pt x="63083" y="10101"/>
                    <a:pt x="63016" y="10135"/>
                  </a:cubicBezTo>
                  <a:cubicBezTo>
                    <a:pt x="62867" y="10201"/>
                    <a:pt x="62750" y="10284"/>
                    <a:pt x="62634" y="10400"/>
                  </a:cubicBezTo>
                  <a:lnTo>
                    <a:pt x="62285" y="10699"/>
                  </a:lnTo>
                  <a:cubicBezTo>
                    <a:pt x="62219" y="10766"/>
                    <a:pt x="62136" y="10816"/>
                    <a:pt x="62053" y="10849"/>
                  </a:cubicBezTo>
                  <a:cubicBezTo>
                    <a:pt x="61969" y="10882"/>
                    <a:pt x="61886" y="10899"/>
                    <a:pt x="61803" y="10899"/>
                  </a:cubicBezTo>
                  <a:cubicBezTo>
                    <a:pt x="61654" y="10899"/>
                    <a:pt x="61488" y="10915"/>
                    <a:pt x="61355" y="10949"/>
                  </a:cubicBezTo>
                  <a:cubicBezTo>
                    <a:pt x="61222" y="10998"/>
                    <a:pt x="61106" y="11098"/>
                    <a:pt x="60989" y="11148"/>
                  </a:cubicBezTo>
                  <a:cubicBezTo>
                    <a:pt x="60856" y="11214"/>
                    <a:pt x="60690" y="11248"/>
                    <a:pt x="60574" y="11331"/>
                  </a:cubicBezTo>
                  <a:cubicBezTo>
                    <a:pt x="60474" y="11397"/>
                    <a:pt x="60375" y="11447"/>
                    <a:pt x="60275" y="11497"/>
                  </a:cubicBezTo>
                  <a:cubicBezTo>
                    <a:pt x="60263" y="11501"/>
                    <a:pt x="60250" y="11503"/>
                    <a:pt x="60238" y="11503"/>
                  </a:cubicBezTo>
                  <a:cubicBezTo>
                    <a:pt x="60197" y="11503"/>
                    <a:pt x="60159" y="11481"/>
                    <a:pt x="60159" y="11430"/>
                  </a:cubicBezTo>
                  <a:lnTo>
                    <a:pt x="60159" y="11115"/>
                  </a:lnTo>
                  <a:lnTo>
                    <a:pt x="59079" y="11115"/>
                  </a:lnTo>
                  <a:lnTo>
                    <a:pt x="58663" y="11597"/>
                  </a:lnTo>
                  <a:lnTo>
                    <a:pt x="56636" y="11597"/>
                  </a:lnTo>
                  <a:lnTo>
                    <a:pt x="56636" y="11480"/>
                  </a:lnTo>
                  <a:lnTo>
                    <a:pt x="55972" y="11480"/>
                  </a:lnTo>
                  <a:lnTo>
                    <a:pt x="55972" y="8988"/>
                  </a:lnTo>
                  <a:lnTo>
                    <a:pt x="56238" y="8988"/>
                  </a:lnTo>
                  <a:lnTo>
                    <a:pt x="56238" y="8772"/>
                  </a:lnTo>
                  <a:lnTo>
                    <a:pt x="51154" y="8772"/>
                  </a:lnTo>
                  <a:lnTo>
                    <a:pt x="51154" y="9071"/>
                  </a:lnTo>
                  <a:lnTo>
                    <a:pt x="51254" y="9154"/>
                  </a:lnTo>
                  <a:lnTo>
                    <a:pt x="51254" y="9370"/>
                  </a:lnTo>
                  <a:lnTo>
                    <a:pt x="49509" y="9271"/>
                  </a:lnTo>
                  <a:lnTo>
                    <a:pt x="49509" y="8872"/>
                  </a:lnTo>
                  <a:lnTo>
                    <a:pt x="46868" y="8872"/>
                  </a:lnTo>
                  <a:lnTo>
                    <a:pt x="46868" y="8490"/>
                  </a:lnTo>
                  <a:lnTo>
                    <a:pt x="46053" y="8490"/>
                  </a:lnTo>
                  <a:lnTo>
                    <a:pt x="46053" y="8274"/>
                  </a:lnTo>
                  <a:lnTo>
                    <a:pt x="45854" y="8158"/>
                  </a:lnTo>
                  <a:lnTo>
                    <a:pt x="45538" y="8224"/>
                  </a:lnTo>
                  <a:lnTo>
                    <a:pt x="44675" y="8573"/>
                  </a:lnTo>
                  <a:lnTo>
                    <a:pt x="44675" y="8739"/>
                  </a:lnTo>
                  <a:lnTo>
                    <a:pt x="45007" y="8739"/>
                  </a:lnTo>
                  <a:lnTo>
                    <a:pt x="45007" y="9337"/>
                  </a:lnTo>
                  <a:lnTo>
                    <a:pt x="43794" y="9337"/>
                  </a:lnTo>
                  <a:cubicBezTo>
                    <a:pt x="43744" y="9204"/>
                    <a:pt x="43611" y="9088"/>
                    <a:pt x="43478" y="9071"/>
                  </a:cubicBezTo>
                  <a:cubicBezTo>
                    <a:pt x="43345" y="9047"/>
                    <a:pt x="43220" y="9032"/>
                    <a:pt x="43097" y="9032"/>
                  </a:cubicBezTo>
                  <a:cubicBezTo>
                    <a:pt x="43052" y="9032"/>
                    <a:pt x="43008" y="9034"/>
                    <a:pt x="42963" y="9038"/>
                  </a:cubicBezTo>
                  <a:lnTo>
                    <a:pt x="42614" y="9254"/>
                  </a:lnTo>
                  <a:lnTo>
                    <a:pt x="42099" y="9404"/>
                  </a:lnTo>
                  <a:lnTo>
                    <a:pt x="41767" y="9470"/>
                  </a:lnTo>
                  <a:lnTo>
                    <a:pt x="41302" y="9470"/>
                  </a:lnTo>
                  <a:lnTo>
                    <a:pt x="41302" y="9653"/>
                  </a:lnTo>
                  <a:lnTo>
                    <a:pt x="41584" y="9653"/>
                  </a:lnTo>
                  <a:lnTo>
                    <a:pt x="41584" y="12660"/>
                  </a:lnTo>
                  <a:lnTo>
                    <a:pt x="41435" y="12660"/>
                  </a:lnTo>
                  <a:lnTo>
                    <a:pt x="40504" y="12112"/>
                  </a:lnTo>
                  <a:lnTo>
                    <a:pt x="32380" y="11995"/>
                  </a:lnTo>
                  <a:lnTo>
                    <a:pt x="32380" y="10600"/>
                  </a:lnTo>
                  <a:lnTo>
                    <a:pt x="32613" y="10600"/>
                  </a:lnTo>
                  <a:lnTo>
                    <a:pt x="32613" y="10334"/>
                  </a:lnTo>
                  <a:lnTo>
                    <a:pt x="32447" y="10334"/>
                  </a:lnTo>
                  <a:lnTo>
                    <a:pt x="32447" y="9503"/>
                  </a:lnTo>
                  <a:lnTo>
                    <a:pt x="32081" y="9503"/>
                  </a:lnTo>
                  <a:lnTo>
                    <a:pt x="32081" y="10151"/>
                  </a:lnTo>
                  <a:lnTo>
                    <a:pt x="30852" y="10151"/>
                  </a:lnTo>
                  <a:lnTo>
                    <a:pt x="30852" y="9968"/>
                  </a:lnTo>
                  <a:lnTo>
                    <a:pt x="30320" y="9968"/>
                  </a:lnTo>
                  <a:lnTo>
                    <a:pt x="30320" y="9470"/>
                  </a:lnTo>
                  <a:lnTo>
                    <a:pt x="29938" y="9470"/>
                  </a:lnTo>
                  <a:lnTo>
                    <a:pt x="29938" y="9005"/>
                  </a:lnTo>
                  <a:lnTo>
                    <a:pt x="27978" y="9005"/>
                  </a:lnTo>
                  <a:lnTo>
                    <a:pt x="27978" y="8822"/>
                  </a:lnTo>
                  <a:lnTo>
                    <a:pt x="26383" y="8822"/>
                  </a:lnTo>
                  <a:lnTo>
                    <a:pt x="26383" y="8274"/>
                  </a:lnTo>
                  <a:cubicBezTo>
                    <a:pt x="26383" y="8274"/>
                    <a:pt x="26482" y="7925"/>
                    <a:pt x="26200" y="7908"/>
                  </a:cubicBezTo>
                  <a:cubicBezTo>
                    <a:pt x="26163" y="7904"/>
                    <a:pt x="26125" y="7902"/>
                    <a:pt x="26088" y="7902"/>
                  </a:cubicBezTo>
                  <a:cubicBezTo>
                    <a:pt x="25977" y="7902"/>
                    <a:pt x="25868" y="7921"/>
                    <a:pt x="25768" y="7958"/>
                  </a:cubicBezTo>
                  <a:lnTo>
                    <a:pt x="24206" y="8423"/>
                  </a:lnTo>
                  <a:lnTo>
                    <a:pt x="24156" y="8257"/>
                  </a:lnTo>
                  <a:lnTo>
                    <a:pt x="24007" y="8224"/>
                  </a:lnTo>
                  <a:cubicBezTo>
                    <a:pt x="24007" y="8224"/>
                    <a:pt x="22362" y="8789"/>
                    <a:pt x="22246" y="8822"/>
                  </a:cubicBezTo>
                  <a:cubicBezTo>
                    <a:pt x="21947" y="8822"/>
                    <a:pt x="21664" y="8822"/>
                    <a:pt x="21365" y="8789"/>
                  </a:cubicBezTo>
                  <a:lnTo>
                    <a:pt x="21166" y="8706"/>
                  </a:lnTo>
                  <a:lnTo>
                    <a:pt x="20817" y="8855"/>
                  </a:lnTo>
                  <a:lnTo>
                    <a:pt x="20535" y="8938"/>
                  </a:lnTo>
                  <a:lnTo>
                    <a:pt x="20169" y="8938"/>
                  </a:lnTo>
                  <a:cubicBezTo>
                    <a:pt x="20136" y="8938"/>
                    <a:pt x="19804" y="8905"/>
                    <a:pt x="19804" y="8905"/>
                  </a:cubicBezTo>
                  <a:lnTo>
                    <a:pt x="19804" y="9154"/>
                  </a:lnTo>
                  <a:lnTo>
                    <a:pt x="20003" y="9154"/>
                  </a:lnTo>
                  <a:lnTo>
                    <a:pt x="20003" y="9387"/>
                  </a:lnTo>
                  <a:lnTo>
                    <a:pt x="18857" y="9387"/>
                  </a:lnTo>
                  <a:lnTo>
                    <a:pt x="18857" y="9470"/>
                  </a:lnTo>
                  <a:lnTo>
                    <a:pt x="17976" y="9470"/>
                  </a:lnTo>
                  <a:lnTo>
                    <a:pt x="17976" y="9736"/>
                  </a:lnTo>
                  <a:cubicBezTo>
                    <a:pt x="17976" y="9736"/>
                    <a:pt x="18043" y="9721"/>
                    <a:pt x="18087" y="9721"/>
                  </a:cubicBezTo>
                  <a:cubicBezTo>
                    <a:pt x="18109" y="9721"/>
                    <a:pt x="18126" y="9725"/>
                    <a:pt x="18126" y="9736"/>
                  </a:cubicBezTo>
                  <a:cubicBezTo>
                    <a:pt x="18142" y="9852"/>
                    <a:pt x="18142" y="9968"/>
                    <a:pt x="18126" y="10085"/>
                  </a:cubicBezTo>
                  <a:cubicBezTo>
                    <a:pt x="18076" y="10093"/>
                    <a:pt x="18026" y="10097"/>
                    <a:pt x="17978" y="10097"/>
                  </a:cubicBezTo>
                  <a:cubicBezTo>
                    <a:pt x="17930" y="10097"/>
                    <a:pt x="17885" y="10093"/>
                    <a:pt x="17843" y="10085"/>
                  </a:cubicBezTo>
                  <a:lnTo>
                    <a:pt x="17843" y="10334"/>
                  </a:lnTo>
                  <a:lnTo>
                    <a:pt x="17378" y="10334"/>
                  </a:lnTo>
                  <a:lnTo>
                    <a:pt x="17378" y="10101"/>
                  </a:lnTo>
                  <a:lnTo>
                    <a:pt x="16149" y="10101"/>
                  </a:lnTo>
                  <a:lnTo>
                    <a:pt x="16149" y="9536"/>
                  </a:lnTo>
                  <a:lnTo>
                    <a:pt x="14720" y="9536"/>
                  </a:lnTo>
                  <a:lnTo>
                    <a:pt x="14720" y="10284"/>
                  </a:lnTo>
                  <a:lnTo>
                    <a:pt x="14089" y="10284"/>
                  </a:lnTo>
                  <a:lnTo>
                    <a:pt x="14089" y="10915"/>
                  </a:lnTo>
                  <a:lnTo>
                    <a:pt x="13989" y="11032"/>
                  </a:lnTo>
                  <a:lnTo>
                    <a:pt x="13989" y="11547"/>
                  </a:lnTo>
                  <a:lnTo>
                    <a:pt x="14155" y="11713"/>
                  </a:lnTo>
                  <a:lnTo>
                    <a:pt x="14155" y="12294"/>
                  </a:lnTo>
                  <a:lnTo>
                    <a:pt x="13690" y="12294"/>
                  </a:lnTo>
                  <a:lnTo>
                    <a:pt x="13540" y="11912"/>
                  </a:lnTo>
                  <a:lnTo>
                    <a:pt x="13540" y="11165"/>
                  </a:lnTo>
                  <a:lnTo>
                    <a:pt x="11862" y="11165"/>
                  </a:lnTo>
                  <a:lnTo>
                    <a:pt x="11862" y="11696"/>
                  </a:lnTo>
                  <a:lnTo>
                    <a:pt x="11547" y="11696"/>
                  </a:lnTo>
                  <a:lnTo>
                    <a:pt x="11547" y="10483"/>
                  </a:lnTo>
                  <a:lnTo>
                    <a:pt x="11048" y="10483"/>
                  </a:lnTo>
                  <a:lnTo>
                    <a:pt x="11048" y="10766"/>
                  </a:lnTo>
                  <a:lnTo>
                    <a:pt x="10799" y="10766"/>
                  </a:lnTo>
                  <a:lnTo>
                    <a:pt x="10799" y="10500"/>
                  </a:lnTo>
                  <a:lnTo>
                    <a:pt x="10367" y="10500"/>
                  </a:lnTo>
                  <a:lnTo>
                    <a:pt x="10367" y="10816"/>
                  </a:lnTo>
                  <a:lnTo>
                    <a:pt x="10201" y="10882"/>
                  </a:lnTo>
                  <a:cubicBezTo>
                    <a:pt x="10201" y="10882"/>
                    <a:pt x="10052" y="11002"/>
                    <a:pt x="9938" y="11002"/>
                  </a:cubicBezTo>
                  <a:cubicBezTo>
                    <a:pt x="9905" y="11002"/>
                    <a:pt x="9874" y="10991"/>
                    <a:pt x="9852" y="10965"/>
                  </a:cubicBezTo>
                  <a:cubicBezTo>
                    <a:pt x="9736" y="10849"/>
                    <a:pt x="9686" y="10849"/>
                    <a:pt x="9686" y="10849"/>
                  </a:cubicBezTo>
                  <a:lnTo>
                    <a:pt x="9370" y="10915"/>
                  </a:lnTo>
                  <a:lnTo>
                    <a:pt x="9005" y="10849"/>
                  </a:lnTo>
                  <a:cubicBezTo>
                    <a:pt x="9005" y="10849"/>
                    <a:pt x="8897" y="10750"/>
                    <a:pt x="8822" y="10750"/>
                  </a:cubicBezTo>
                  <a:cubicBezTo>
                    <a:pt x="8791" y="10750"/>
                    <a:pt x="8765" y="10767"/>
                    <a:pt x="8755" y="10816"/>
                  </a:cubicBezTo>
                  <a:cubicBezTo>
                    <a:pt x="8722" y="10982"/>
                    <a:pt x="8706" y="11048"/>
                    <a:pt x="8523" y="11082"/>
                  </a:cubicBezTo>
                  <a:cubicBezTo>
                    <a:pt x="8487" y="11091"/>
                    <a:pt x="8456" y="11094"/>
                    <a:pt x="8428" y="11094"/>
                  </a:cubicBezTo>
                  <a:cubicBezTo>
                    <a:pt x="8372" y="11094"/>
                    <a:pt x="8333" y="11081"/>
                    <a:pt x="8301" y="11081"/>
                  </a:cubicBezTo>
                  <a:cubicBezTo>
                    <a:pt x="8263" y="11081"/>
                    <a:pt x="8237" y="11099"/>
                    <a:pt x="8207" y="11181"/>
                  </a:cubicBezTo>
                  <a:cubicBezTo>
                    <a:pt x="8174" y="11281"/>
                    <a:pt x="8108" y="11397"/>
                    <a:pt x="8041" y="11480"/>
                  </a:cubicBezTo>
                  <a:lnTo>
                    <a:pt x="7842" y="11364"/>
                  </a:lnTo>
                  <a:lnTo>
                    <a:pt x="7709" y="11181"/>
                  </a:lnTo>
                  <a:lnTo>
                    <a:pt x="7426" y="11165"/>
                  </a:lnTo>
                  <a:lnTo>
                    <a:pt x="7244" y="11281"/>
                  </a:lnTo>
                  <a:cubicBezTo>
                    <a:pt x="7244" y="11281"/>
                    <a:pt x="7057" y="11514"/>
                    <a:pt x="6955" y="11514"/>
                  </a:cubicBezTo>
                  <a:cubicBezTo>
                    <a:pt x="6951" y="11514"/>
                    <a:pt x="6948" y="11514"/>
                    <a:pt x="6945" y="11513"/>
                  </a:cubicBezTo>
                  <a:cubicBezTo>
                    <a:pt x="6861" y="11464"/>
                    <a:pt x="6778" y="11414"/>
                    <a:pt x="6712" y="11347"/>
                  </a:cubicBezTo>
                  <a:lnTo>
                    <a:pt x="6380" y="11414"/>
                  </a:lnTo>
                  <a:lnTo>
                    <a:pt x="6230" y="11597"/>
                  </a:lnTo>
                  <a:cubicBezTo>
                    <a:pt x="6230" y="11597"/>
                    <a:pt x="6201" y="11414"/>
                    <a:pt x="6064" y="11414"/>
                  </a:cubicBezTo>
                  <a:cubicBezTo>
                    <a:pt x="6020" y="11414"/>
                    <a:pt x="5966" y="11432"/>
                    <a:pt x="5898" y="11480"/>
                  </a:cubicBezTo>
                  <a:cubicBezTo>
                    <a:pt x="5727" y="11591"/>
                    <a:pt x="5684" y="11641"/>
                    <a:pt x="5632" y="11641"/>
                  </a:cubicBezTo>
                  <a:cubicBezTo>
                    <a:pt x="5599" y="11641"/>
                    <a:pt x="5561" y="11619"/>
                    <a:pt x="5483" y="11580"/>
                  </a:cubicBezTo>
                  <a:cubicBezTo>
                    <a:pt x="5283" y="11497"/>
                    <a:pt x="5366" y="11580"/>
                    <a:pt x="5283" y="11480"/>
                  </a:cubicBezTo>
                  <a:lnTo>
                    <a:pt x="5200" y="11381"/>
                  </a:lnTo>
                  <a:lnTo>
                    <a:pt x="5200" y="11231"/>
                  </a:lnTo>
                  <a:lnTo>
                    <a:pt x="3738" y="11231"/>
                  </a:lnTo>
                  <a:lnTo>
                    <a:pt x="3456" y="11513"/>
                  </a:lnTo>
                  <a:lnTo>
                    <a:pt x="3273" y="11513"/>
                  </a:lnTo>
                  <a:lnTo>
                    <a:pt x="3090" y="11713"/>
                  </a:lnTo>
                  <a:lnTo>
                    <a:pt x="3273" y="11879"/>
                  </a:lnTo>
                  <a:lnTo>
                    <a:pt x="3273" y="12211"/>
                  </a:lnTo>
                  <a:lnTo>
                    <a:pt x="2924" y="12544"/>
                  </a:lnTo>
                  <a:lnTo>
                    <a:pt x="2924" y="15916"/>
                  </a:lnTo>
                  <a:lnTo>
                    <a:pt x="1744" y="15916"/>
                  </a:lnTo>
                  <a:lnTo>
                    <a:pt x="1744" y="18342"/>
                  </a:lnTo>
                  <a:lnTo>
                    <a:pt x="565" y="18342"/>
                  </a:lnTo>
                  <a:lnTo>
                    <a:pt x="0" y="18923"/>
                  </a:lnTo>
                  <a:lnTo>
                    <a:pt x="0" y="25536"/>
                  </a:lnTo>
                  <a:lnTo>
                    <a:pt x="128890" y="25536"/>
                  </a:lnTo>
                  <a:lnTo>
                    <a:pt x="128890" y="21947"/>
                  </a:lnTo>
                  <a:lnTo>
                    <a:pt x="128225" y="19704"/>
                  </a:lnTo>
                  <a:cubicBezTo>
                    <a:pt x="128225" y="19704"/>
                    <a:pt x="128109" y="15185"/>
                    <a:pt x="127959" y="14720"/>
                  </a:cubicBezTo>
                  <a:cubicBezTo>
                    <a:pt x="127827" y="14238"/>
                    <a:pt x="127644" y="14205"/>
                    <a:pt x="127644" y="14205"/>
                  </a:cubicBezTo>
                  <a:lnTo>
                    <a:pt x="127162" y="14354"/>
                  </a:lnTo>
                  <a:lnTo>
                    <a:pt x="126747" y="14205"/>
                  </a:lnTo>
                  <a:lnTo>
                    <a:pt x="126747" y="13540"/>
                  </a:lnTo>
                  <a:lnTo>
                    <a:pt x="124603" y="13540"/>
                  </a:lnTo>
                  <a:lnTo>
                    <a:pt x="124603" y="13756"/>
                  </a:lnTo>
                  <a:cubicBezTo>
                    <a:pt x="124603" y="13756"/>
                    <a:pt x="124360" y="13734"/>
                    <a:pt x="124197" y="13734"/>
                  </a:cubicBezTo>
                  <a:cubicBezTo>
                    <a:pt x="124116" y="13734"/>
                    <a:pt x="124055" y="13740"/>
                    <a:pt x="124055" y="13756"/>
                  </a:cubicBezTo>
                  <a:lnTo>
                    <a:pt x="124055" y="13457"/>
                  </a:lnTo>
                  <a:lnTo>
                    <a:pt x="123308" y="13457"/>
                  </a:lnTo>
                  <a:lnTo>
                    <a:pt x="123308" y="13773"/>
                  </a:lnTo>
                  <a:lnTo>
                    <a:pt x="122161" y="13773"/>
                  </a:lnTo>
                  <a:lnTo>
                    <a:pt x="122012" y="13939"/>
                  </a:lnTo>
                  <a:lnTo>
                    <a:pt x="120766" y="13790"/>
                  </a:lnTo>
                  <a:lnTo>
                    <a:pt x="120766" y="12992"/>
                  </a:lnTo>
                  <a:lnTo>
                    <a:pt x="118888" y="12809"/>
                  </a:lnTo>
                  <a:lnTo>
                    <a:pt x="118888" y="12328"/>
                  </a:lnTo>
                  <a:lnTo>
                    <a:pt x="113007" y="11696"/>
                  </a:lnTo>
                  <a:lnTo>
                    <a:pt x="103953" y="11846"/>
                  </a:lnTo>
                  <a:lnTo>
                    <a:pt x="102042" y="11497"/>
                  </a:lnTo>
                  <a:lnTo>
                    <a:pt x="102042" y="10866"/>
                  </a:lnTo>
                  <a:lnTo>
                    <a:pt x="102275" y="10866"/>
                  </a:lnTo>
                  <a:lnTo>
                    <a:pt x="102275" y="10450"/>
                  </a:lnTo>
                  <a:lnTo>
                    <a:pt x="96393" y="10450"/>
                  </a:lnTo>
                  <a:lnTo>
                    <a:pt x="93901" y="10101"/>
                  </a:lnTo>
                  <a:lnTo>
                    <a:pt x="93901" y="6014"/>
                  </a:lnTo>
                  <a:lnTo>
                    <a:pt x="94150" y="5765"/>
                  </a:lnTo>
                  <a:lnTo>
                    <a:pt x="94150" y="4286"/>
                  </a:lnTo>
                  <a:lnTo>
                    <a:pt x="94433" y="4286"/>
                  </a:lnTo>
                  <a:lnTo>
                    <a:pt x="94433" y="3805"/>
                  </a:lnTo>
                  <a:lnTo>
                    <a:pt x="93901" y="3805"/>
                  </a:lnTo>
                  <a:lnTo>
                    <a:pt x="90661" y="3090"/>
                  </a:lnTo>
                  <a:lnTo>
                    <a:pt x="89997" y="3090"/>
                  </a:lnTo>
                  <a:lnTo>
                    <a:pt x="89997" y="3589"/>
                  </a:lnTo>
                  <a:lnTo>
                    <a:pt x="90180" y="3589"/>
                  </a:lnTo>
                  <a:lnTo>
                    <a:pt x="90180" y="4004"/>
                  </a:lnTo>
                  <a:lnTo>
                    <a:pt x="86840" y="4004"/>
                  </a:lnTo>
                  <a:lnTo>
                    <a:pt x="86840" y="3639"/>
                  </a:lnTo>
                  <a:lnTo>
                    <a:pt x="86043" y="3639"/>
                  </a:lnTo>
                  <a:lnTo>
                    <a:pt x="86043" y="3921"/>
                  </a:lnTo>
                  <a:lnTo>
                    <a:pt x="85544" y="3921"/>
                  </a:lnTo>
                  <a:lnTo>
                    <a:pt x="85544" y="2791"/>
                  </a:lnTo>
                  <a:lnTo>
                    <a:pt x="81856" y="2127"/>
                  </a:lnTo>
                  <a:lnTo>
                    <a:pt x="81856" y="1745"/>
                  </a:lnTo>
                  <a:lnTo>
                    <a:pt x="81009" y="1745"/>
                  </a:lnTo>
                  <a:lnTo>
                    <a:pt x="81009" y="1196"/>
                  </a:lnTo>
                  <a:lnTo>
                    <a:pt x="79547" y="1080"/>
                  </a:lnTo>
                  <a:lnTo>
                    <a:pt x="79547" y="1313"/>
                  </a:lnTo>
                  <a:cubicBezTo>
                    <a:pt x="79547" y="1313"/>
                    <a:pt x="79319" y="1221"/>
                    <a:pt x="79174" y="1221"/>
                  </a:cubicBezTo>
                  <a:cubicBezTo>
                    <a:pt x="79123" y="1221"/>
                    <a:pt x="79082" y="1233"/>
                    <a:pt x="79065" y="1263"/>
                  </a:cubicBezTo>
                  <a:cubicBezTo>
                    <a:pt x="79054" y="1282"/>
                    <a:pt x="79010" y="1290"/>
                    <a:pt x="78945" y="1290"/>
                  </a:cubicBezTo>
                  <a:cubicBezTo>
                    <a:pt x="78606" y="1290"/>
                    <a:pt x="77686" y="1080"/>
                    <a:pt x="77686" y="1080"/>
                  </a:cubicBezTo>
                  <a:cubicBezTo>
                    <a:pt x="77653" y="914"/>
                    <a:pt x="77520" y="781"/>
                    <a:pt x="77337" y="764"/>
                  </a:cubicBezTo>
                  <a:cubicBezTo>
                    <a:pt x="77289" y="753"/>
                    <a:pt x="77239" y="748"/>
                    <a:pt x="77190" y="748"/>
                  </a:cubicBezTo>
                  <a:cubicBezTo>
                    <a:pt x="77020" y="748"/>
                    <a:pt x="76851" y="811"/>
                    <a:pt x="76723" y="914"/>
                  </a:cubicBezTo>
                  <a:cubicBezTo>
                    <a:pt x="76720" y="921"/>
                    <a:pt x="76708" y="924"/>
                    <a:pt x="76689" y="924"/>
                  </a:cubicBezTo>
                  <a:cubicBezTo>
                    <a:pt x="76484" y="924"/>
                    <a:pt x="75427" y="548"/>
                    <a:pt x="75427" y="548"/>
                  </a:cubicBezTo>
                  <a:cubicBezTo>
                    <a:pt x="75427" y="548"/>
                    <a:pt x="75061" y="631"/>
                    <a:pt x="75045" y="715"/>
                  </a:cubicBezTo>
                  <a:cubicBezTo>
                    <a:pt x="75033" y="742"/>
                    <a:pt x="74973" y="751"/>
                    <a:pt x="74896" y="751"/>
                  </a:cubicBezTo>
                  <a:cubicBezTo>
                    <a:pt x="74744" y="751"/>
                    <a:pt x="74529" y="715"/>
                    <a:pt x="74529" y="715"/>
                  </a:cubicBezTo>
                  <a:lnTo>
                    <a:pt x="74529" y="465"/>
                  </a:lnTo>
                  <a:lnTo>
                    <a:pt x="73549" y="465"/>
                  </a:lnTo>
                  <a:lnTo>
                    <a:pt x="73549" y="781"/>
                  </a:lnTo>
                  <a:lnTo>
                    <a:pt x="72984" y="781"/>
                  </a:lnTo>
                  <a:lnTo>
                    <a:pt x="7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6981165" y="4192977"/>
              <a:ext cx="2226377" cy="985945"/>
            </a:xfrm>
            <a:custGeom>
              <a:avLst/>
              <a:gdLst/>
              <a:ahLst/>
              <a:cxnLst/>
              <a:rect l="l" t="t" r="r" b="b"/>
              <a:pathLst>
                <a:path w="30952" h="13707" extrusionOk="0">
                  <a:moveTo>
                    <a:pt x="0" y="0"/>
                  </a:moveTo>
                  <a:lnTo>
                    <a:pt x="1878" y="13707"/>
                  </a:lnTo>
                  <a:lnTo>
                    <a:pt x="30952" y="13707"/>
                  </a:lnTo>
                  <a:lnTo>
                    <a:pt x="30952" y="10118"/>
                  </a:lnTo>
                  <a:lnTo>
                    <a:pt x="30287" y="7875"/>
                  </a:lnTo>
                  <a:cubicBezTo>
                    <a:pt x="30287" y="7875"/>
                    <a:pt x="30171" y="3356"/>
                    <a:pt x="30021" y="2891"/>
                  </a:cubicBezTo>
                  <a:cubicBezTo>
                    <a:pt x="29889" y="2409"/>
                    <a:pt x="29706" y="2376"/>
                    <a:pt x="29706" y="2376"/>
                  </a:cubicBezTo>
                  <a:lnTo>
                    <a:pt x="29224" y="2525"/>
                  </a:lnTo>
                  <a:lnTo>
                    <a:pt x="28809" y="2376"/>
                  </a:lnTo>
                  <a:lnTo>
                    <a:pt x="28809" y="1711"/>
                  </a:lnTo>
                  <a:lnTo>
                    <a:pt x="26665" y="1711"/>
                  </a:lnTo>
                  <a:lnTo>
                    <a:pt x="26665" y="1927"/>
                  </a:lnTo>
                  <a:cubicBezTo>
                    <a:pt x="26665" y="1927"/>
                    <a:pt x="26422" y="1905"/>
                    <a:pt x="26259" y="1905"/>
                  </a:cubicBezTo>
                  <a:cubicBezTo>
                    <a:pt x="26178" y="1905"/>
                    <a:pt x="26117" y="1911"/>
                    <a:pt x="26117" y="1927"/>
                  </a:cubicBezTo>
                  <a:lnTo>
                    <a:pt x="26117" y="1628"/>
                  </a:lnTo>
                  <a:lnTo>
                    <a:pt x="25370" y="1628"/>
                  </a:lnTo>
                  <a:lnTo>
                    <a:pt x="25370" y="1944"/>
                  </a:lnTo>
                  <a:lnTo>
                    <a:pt x="24223" y="1944"/>
                  </a:lnTo>
                  <a:lnTo>
                    <a:pt x="24074" y="2110"/>
                  </a:lnTo>
                  <a:lnTo>
                    <a:pt x="22828" y="1961"/>
                  </a:lnTo>
                  <a:cubicBezTo>
                    <a:pt x="22805" y="2064"/>
                    <a:pt x="22766" y="2080"/>
                    <a:pt x="22744" y="2080"/>
                  </a:cubicBezTo>
                  <a:cubicBezTo>
                    <a:pt x="22734" y="2080"/>
                    <a:pt x="22728" y="2077"/>
                    <a:pt x="22728" y="2077"/>
                  </a:cubicBezTo>
                  <a:lnTo>
                    <a:pt x="22595" y="1861"/>
                  </a:lnTo>
                  <a:cubicBezTo>
                    <a:pt x="22528" y="1757"/>
                    <a:pt x="22476" y="1718"/>
                    <a:pt x="22433" y="1718"/>
                  </a:cubicBezTo>
                  <a:cubicBezTo>
                    <a:pt x="22359" y="1718"/>
                    <a:pt x="22309" y="1833"/>
                    <a:pt x="22246" y="1927"/>
                  </a:cubicBezTo>
                  <a:cubicBezTo>
                    <a:pt x="22201" y="1991"/>
                    <a:pt x="22142" y="2011"/>
                    <a:pt x="22078" y="2011"/>
                  </a:cubicBezTo>
                  <a:cubicBezTo>
                    <a:pt x="21976" y="2011"/>
                    <a:pt x="21863" y="1961"/>
                    <a:pt x="21781" y="1961"/>
                  </a:cubicBezTo>
                  <a:cubicBezTo>
                    <a:pt x="21665" y="1961"/>
                    <a:pt x="21548" y="1961"/>
                    <a:pt x="21449" y="1944"/>
                  </a:cubicBezTo>
                  <a:cubicBezTo>
                    <a:pt x="21332" y="1878"/>
                    <a:pt x="21233" y="1811"/>
                    <a:pt x="21116" y="1728"/>
                  </a:cubicBezTo>
                  <a:cubicBezTo>
                    <a:pt x="21050" y="1678"/>
                    <a:pt x="21000" y="1612"/>
                    <a:pt x="20950" y="1529"/>
                  </a:cubicBezTo>
                  <a:cubicBezTo>
                    <a:pt x="20950" y="1529"/>
                    <a:pt x="20718" y="1479"/>
                    <a:pt x="20618" y="1462"/>
                  </a:cubicBezTo>
                  <a:cubicBezTo>
                    <a:pt x="20570" y="1433"/>
                    <a:pt x="20516" y="1415"/>
                    <a:pt x="20460" y="1415"/>
                  </a:cubicBezTo>
                  <a:cubicBezTo>
                    <a:pt x="20419" y="1415"/>
                    <a:pt x="20377" y="1425"/>
                    <a:pt x="20336" y="1446"/>
                  </a:cubicBezTo>
                  <a:cubicBezTo>
                    <a:pt x="20258" y="1474"/>
                    <a:pt x="20220" y="1484"/>
                    <a:pt x="20185" y="1484"/>
                  </a:cubicBezTo>
                  <a:cubicBezTo>
                    <a:pt x="20136" y="1484"/>
                    <a:pt x="20095" y="1465"/>
                    <a:pt x="19970" y="1446"/>
                  </a:cubicBezTo>
                  <a:cubicBezTo>
                    <a:pt x="19820" y="1413"/>
                    <a:pt x="19677" y="1395"/>
                    <a:pt x="19531" y="1395"/>
                  </a:cubicBezTo>
                  <a:cubicBezTo>
                    <a:pt x="19452" y="1395"/>
                    <a:pt x="19371" y="1401"/>
                    <a:pt x="19289" y="1412"/>
                  </a:cubicBezTo>
                  <a:cubicBezTo>
                    <a:pt x="19206" y="1421"/>
                    <a:pt x="19119" y="1425"/>
                    <a:pt x="19031" y="1425"/>
                  </a:cubicBezTo>
                  <a:cubicBezTo>
                    <a:pt x="18944" y="1425"/>
                    <a:pt x="18857" y="1421"/>
                    <a:pt x="18774" y="1412"/>
                  </a:cubicBezTo>
                  <a:cubicBezTo>
                    <a:pt x="18558" y="1362"/>
                    <a:pt x="18359" y="1346"/>
                    <a:pt x="18143" y="1346"/>
                  </a:cubicBezTo>
                  <a:cubicBezTo>
                    <a:pt x="17927" y="1362"/>
                    <a:pt x="17694" y="1362"/>
                    <a:pt x="17461" y="1362"/>
                  </a:cubicBezTo>
                  <a:lnTo>
                    <a:pt x="16315" y="1196"/>
                  </a:lnTo>
                  <a:lnTo>
                    <a:pt x="15069" y="1163"/>
                  </a:lnTo>
                  <a:lnTo>
                    <a:pt x="10401" y="947"/>
                  </a:lnTo>
                  <a:lnTo>
                    <a:pt x="6363" y="698"/>
                  </a:lnTo>
                  <a:lnTo>
                    <a:pt x="0" y="0"/>
                  </a:lnTo>
                  <a:close/>
                </a:path>
              </a:pathLst>
            </a:custGeom>
            <a:solidFill>
              <a:srgbClr val="F0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2810499" y="4238365"/>
              <a:ext cx="1171164" cy="453015"/>
            </a:xfrm>
            <a:custGeom>
              <a:avLst/>
              <a:gdLst/>
              <a:ahLst/>
              <a:cxnLst/>
              <a:rect l="l" t="t" r="r" b="b"/>
              <a:pathLst>
                <a:path w="16282" h="6298" extrusionOk="0">
                  <a:moveTo>
                    <a:pt x="16282" y="0"/>
                  </a:moveTo>
                  <a:lnTo>
                    <a:pt x="5217" y="266"/>
                  </a:lnTo>
                  <a:lnTo>
                    <a:pt x="4785" y="266"/>
                  </a:lnTo>
                  <a:lnTo>
                    <a:pt x="1678" y="366"/>
                  </a:lnTo>
                  <a:lnTo>
                    <a:pt x="1180" y="366"/>
                  </a:lnTo>
                  <a:lnTo>
                    <a:pt x="1180" y="632"/>
                  </a:lnTo>
                  <a:lnTo>
                    <a:pt x="1180" y="1031"/>
                  </a:lnTo>
                  <a:lnTo>
                    <a:pt x="847" y="1031"/>
                  </a:lnTo>
                  <a:lnTo>
                    <a:pt x="847" y="1462"/>
                  </a:lnTo>
                  <a:lnTo>
                    <a:pt x="216" y="1462"/>
                  </a:lnTo>
                  <a:lnTo>
                    <a:pt x="216" y="1894"/>
                  </a:lnTo>
                  <a:lnTo>
                    <a:pt x="0" y="2110"/>
                  </a:lnTo>
                  <a:lnTo>
                    <a:pt x="0" y="2476"/>
                  </a:lnTo>
                  <a:lnTo>
                    <a:pt x="548" y="2476"/>
                  </a:lnTo>
                  <a:lnTo>
                    <a:pt x="548" y="3988"/>
                  </a:lnTo>
                  <a:lnTo>
                    <a:pt x="16282" y="6297"/>
                  </a:lnTo>
                  <a:lnTo>
                    <a:pt x="16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5739503" y="3467561"/>
              <a:ext cx="449419" cy="685996"/>
            </a:xfrm>
            <a:custGeom>
              <a:avLst/>
              <a:gdLst/>
              <a:ahLst/>
              <a:cxnLst/>
              <a:rect l="l" t="t" r="r" b="b"/>
              <a:pathLst>
                <a:path w="6248" h="9537" extrusionOk="0">
                  <a:moveTo>
                    <a:pt x="333" y="1"/>
                  </a:moveTo>
                  <a:lnTo>
                    <a:pt x="333" y="333"/>
                  </a:lnTo>
                  <a:lnTo>
                    <a:pt x="1" y="333"/>
                  </a:lnTo>
                  <a:lnTo>
                    <a:pt x="1" y="1679"/>
                  </a:lnTo>
                  <a:lnTo>
                    <a:pt x="416" y="1762"/>
                  </a:lnTo>
                  <a:lnTo>
                    <a:pt x="416" y="2044"/>
                  </a:lnTo>
                  <a:lnTo>
                    <a:pt x="50" y="2111"/>
                  </a:lnTo>
                  <a:lnTo>
                    <a:pt x="200" y="7593"/>
                  </a:lnTo>
                  <a:lnTo>
                    <a:pt x="399" y="7593"/>
                  </a:lnTo>
                  <a:lnTo>
                    <a:pt x="399" y="7809"/>
                  </a:lnTo>
                  <a:lnTo>
                    <a:pt x="781" y="7809"/>
                  </a:lnTo>
                  <a:lnTo>
                    <a:pt x="781" y="8274"/>
                  </a:lnTo>
                  <a:lnTo>
                    <a:pt x="1097" y="8274"/>
                  </a:lnTo>
                  <a:lnTo>
                    <a:pt x="1097" y="8507"/>
                  </a:lnTo>
                  <a:lnTo>
                    <a:pt x="1363" y="8507"/>
                  </a:lnTo>
                  <a:lnTo>
                    <a:pt x="1363" y="8739"/>
                  </a:lnTo>
                  <a:lnTo>
                    <a:pt x="1263" y="8839"/>
                  </a:lnTo>
                  <a:lnTo>
                    <a:pt x="1263" y="9537"/>
                  </a:lnTo>
                  <a:cubicBezTo>
                    <a:pt x="1346" y="9529"/>
                    <a:pt x="1434" y="9524"/>
                    <a:pt x="1521" y="9524"/>
                  </a:cubicBezTo>
                  <a:cubicBezTo>
                    <a:pt x="1608" y="9524"/>
                    <a:pt x="1695" y="9529"/>
                    <a:pt x="1778" y="9537"/>
                  </a:cubicBezTo>
                  <a:cubicBezTo>
                    <a:pt x="1778" y="9437"/>
                    <a:pt x="1778" y="9338"/>
                    <a:pt x="1795" y="9254"/>
                  </a:cubicBezTo>
                  <a:lnTo>
                    <a:pt x="2177" y="9254"/>
                  </a:lnTo>
                  <a:lnTo>
                    <a:pt x="2443" y="8557"/>
                  </a:lnTo>
                  <a:lnTo>
                    <a:pt x="3340" y="8557"/>
                  </a:lnTo>
                  <a:lnTo>
                    <a:pt x="3340" y="8374"/>
                  </a:lnTo>
                  <a:lnTo>
                    <a:pt x="6164" y="8374"/>
                  </a:lnTo>
                  <a:lnTo>
                    <a:pt x="6065" y="2974"/>
                  </a:lnTo>
                  <a:lnTo>
                    <a:pt x="6247" y="2941"/>
                  </a:lnTo>
                  <a:lnTo>
                    <a:pt x="6181" y="2277"/>
                  </a:lnTo>
                  <a:lnTo>
                    <a:pt x="6181" y="1911"/>
                  </a:lnTo>
                  <a:lnTo>
                    <a:pt x="5367" y="1911"/>
                  </a:lnTo>
                  <a:lnTo>
                    <a:pt x="5367" y="2194"/>
                  </a:lnTo>
                  <a:lnTo>
                    <a:pt x="4868" y="2194"/>
                  </a:lnTo>
                  <a:lnTo>
                    <a:pt x="4868" y="1064"/>
                  </a:lnTo>
                  <a:lnTo>
                    <a:pt x="1180" y="383"/>
                  </a:lnTo>
                  <a:lnTo>
                    <a:pt x="11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8065084" y="4183410"/>
              <a:ext cx="424243" cy="118397"/>
            </a:xfrm>
            <a:custGeom>
              <a:avLst/>
              <a:gdLst/>
              <a:ahLst/>
              <a:cxnLst/>
              <a:rect l="l" t="t" r="r" b="b"/>
              <a:pathLst>
                <a:path w="5898" h="1646" extrusionOk="0">
                  <a:moveTo>
                    <a:pt x="0" y="0"/>
                  </a:moveTo>
                  <a:lnTo>
                    <a:pt x="0" y="1296"/>
                  </a:lnTo>
                  <a:cubicBezTo>
                    <a:pt x="120" y="1292"/>
                    <a:pt x="240" y="1290"/>
                    <a:pt x="359" y="1290"/>
                  </a:cubicBezTo>
                  <a:cubicBezTo>
                    <a:pt x="715" y="1290"/>
                    <a:pt x="1067" y="1309"/>
                    <a:pt x="1429" y="1346"/>
                  </a:cubicBezTo>
                  <a:cubicBezTo>
                    <a:pt x="1794" y="1412"/>
                    <a:pt x="2176" y="1462"/>
                    <a:pt x="2559" y="1495"/>
                  </a:cubicBezTo>
                  <a:cubicBezTo>
                    <a:pt x="2708" y="1479"/>
                    <a:pt x="2862" y="1471"/>
                    <a:pt x="3015" y="1471"/>
                  </a:cubicBezTo>
                  <a:cubicBezTo>
                    <a:pt x="3169" y="1471"/>
                    <a:pt x="3323" y="1479"/>
                    <a:pt x="3472" y="1495"/>
                  </a:cubicBezTo>
                  <a:cubicBezTo>
                    <a:pt x="3622" y="1533"/>
                    <a:pt x="3781" y="1552"/>
                    <a:pt x="3935" y="1552"/>
                  </a:cubicBezTo>
                  <a:cubicBezTo>
                    <a:pt x="3986" y="1552"/>
                    <a:pt x="4037" y="1549"/>
                    <a:pt x="4087" y="1545"/>
                  </a:cubicBezTo>
                  <a:cubicBezTo>
                    <a:pt x="4203" y="1529"/>
                    <a:pt x="4320" y="1520"/>
                    <a:pt x="4436" y="1520"/>
                  </a:cubicBezTo>
                  <a:cubicBezTo>
                    <a:pt x="4552" y="1520"/>
                    <a:pt x="4669" y="1529"/>
                    <a:pt x="4785" y="1545"/>
                  </a:cubicBezTo>
                  <a:cubicBezTo>
                    <a:pt x="4968" y="1562"/>
                    <a:pt x="5134" y="1595"/>
                    <a:pt x="5134" y="1595"/>
                  </a:cubicBezTo>
                  <a:cubicBezTo>
                    <a:pt x="5134" y="1595"/>
                    <a:pt x="5346" y="1531"/>
                    <a:pt x="5457" y="1531"/>
                  </a:cubicBezTo>
                  <a:cubicBezTo>
                    <a:pt x="5485" y="1531"/>
                    <a:pt x="5506" y="1535"/>
                    <a:pt x="5516" y="1545"/>
                  </a:cubicBezTo>
                  <a:cubicBezTo>
                    <a:pt x="5549" y="1612"/>
                    <a:pt x="5898" y="1645"/>
                    <a:pt x="5898" y="1645"/>
                  </a:cubicBezTo>
                  <a:lnTo>
                    <a:pt x="5898" y="61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8488106" y="4263468"/>
              <a:ext cx="135085" cy="79195"/>
            </a:xfrm>
            <a:custGeom>
              <a:avLst/>
              <a:gdLst/>
              <a:ahLst/>
              <a:cxnLst/>
              <a:rect l="l" t="t" r="r" b="b"/>
              <a:pathLst>
                <a:path w="1878" h="1101" extrusionOk="0">
                  <a:moveTo>
                    <a:pt x="0" y="0"/>
                  </a:moveTo>
                  <a:lnTo>
                    <a:pt x="17" y="532"/>
                  </a:lnTo>
                  <a:cubicBezTo>
                    <a:pt x="17" y="532"/>
                    <a:pt x="17" y="665"/>
                    <a:pt x="216" y="781"/>
                  </a:cubicBezTo>
                  <a:cubicBezTo>
                    <a:pt x="432" y="881"/>
                    <a:pt x="349" y="914"/>
                    <a:pt x="515" y="981"/>
                  </a:cubicBezTo>
                  <a:cubicBezTo>
                    <a:pt x="571" y="1003"/>
                    <a:pt x="610" y="1010"/>
                    <a:pt x="643" y="1010"/>
                  </a:cubicBezTo>
                  <a:cubicBezTo>
                    <a:pt x="709" y="1010"/>
                    <a:pt x="753" y="981"/>
                    <a:pt x="864" y="981"/>
                  </a:cubicBezTo>
                  <a:cubicBezTo>
                    <a:pt x="982" y="981"/>
                    <a:pt x="1079" y="1042"/>
                    <a:pt x="1159" y="1042"/>
                  </a:cubicBezTo>
                  <a:cubicBezTo>
                    <a:pt x="1204" y="1042"/>
                    <a:pt x="1244" y="1023"/>
                    <a:pt x="1280" y="964"/>
                  </a:cubicBezTo>
                  <a:cubicBezTo>
                    <a:pt x="1363" y="845"/>
                    <a:pt x="1420" y="744"/>
                    <a:pt x="1489" y="744"/>
                  </a:cubicBezTo>
                  <a:cubicBezTo>
                    <a:pt x="1516" y="744"/>
                    <a:pt x="1545" y="760"/>
                    <a:pt x="1579" y="798"/>
                  </a:cubicBezTo>
                  <a:cubicBezTo>
                    <a:pt x="1645" y="881"/>
                    <a:pt x="1712" y="997"/>
                    <a:pt x="1778" y="1097"/>
                  </a:cubicBezTo>
                  <a:cubicBezTo>
                    <a:pt x="1778" y="1097"/>
                    <a:pt x="1787" y="1100"/>
                    <a:pt x="1801" y="1100"/>
                  </a:cubicBezTo>
                  <a:cubicBezTo>
                    <a:pt x="1830" y="1100"/>
                    <a:pt x="1878" y="1084"/>
                    <a:pt x="1878" y="981"/>
                  </a:cubicBezTo>
                  <a:lnTo>
                    <a:pt x="1878" y="18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8712745" y="4308856"/>
              <a:ext cx="340660" cy="70563"/>
            </a:xfrm>
            <a:custGeom>
              <a:avLst/>
              <a:gdLst/>
              <a:ahLst/>
              <a:cxnLst/>
              <a:rect l="l" t="t" r="r" b="b"/>
              <a:pathLst>
                <a:path w="4736" h="981" extrusionOk="0">
                  <a:moveTo>
                    <a:pt x="1313" y="1"/>
                  </a:moveTo>
                  <a:lnTo>
                    <a:pt x="1313" y="333"/>
                  </a:lnTo>
                  <a:lnTo>
                    <a:pt x="150" y="333"/>
                  </a:lnTo>
                  <a:lnTo>
                    <a:pt x="1" y="482"/>
                  </a:lnTo>
                  <a:lnTo>
                    <a:pt x="383" y="715"/>
                  </a:lnTo>
                  <a:cubicBezTo>
                    <a:pt x="532" y="698"/>
                    <a:pt x="682" y="615"/>
                    <a:pt x="782" y="499"/>
                  </a:cubicBezTo>
                  <a:cubicBezTo>
                    <a:pt x="831" y="450"/>
                    <a:pt x="893" y="432"/>
                    <a:pt x="958" y="432"/>
                  </a:cubicBezTo>
                  <a:cubicBezTo>
                    <a:pt x="1134" y="432"/>
                    <a:pt x="1330" y="566"/>
                    <a:pt x="1330" y="566"/>
                  </a:cubicBezTo>
                  <a:cubicBezTo>
                    <a:pt x="1384" y="570"/>
                    <a:pt x="1438" y="572"/>
                    <a:pt x="1492" y="572"/>
                  </a:cubicBezTo>
                  <a:cubicBezTo>
                    <a:pt x="1654" y="572"/>
                    <a:pt x="1816" y="553"/>
                    <a:pt x="1978" y="516"/>
                  </a:cubicBezTo>
                  <a:cubicBezTo>
                    <a:pt x="1994" y="505"/>
                    <a:pt x="2019" y="500"/>
                    <a:pt x="2049" y="500"/>
                  </a:cubicBezTo>
                  <a:cubicBezTo>
                    <a:pt x="2199" y="500"/>
                    <a:pt x="2476" y="615"/>
                    <a:pt x="2476" y="615"/>
                  </a:cubicBezTo>
                  <a:cubicBezTo>
                    <a:pt x="2592" y="698"/>
                    <a:pt x="2709" y="765"/>
                    <a:pt x="2825" y="848"/>
                  </a:cubicBezTo>
                  <a:cubicBezTo>
                    <a:pt x="3041" y="914"/>
                    <a:pt x="3274" y="964"/>
                    <a:pt x="3490" y="981"/>
                  </a:cubicBezTo>
                  <a:cubicBezTo>
                    <a:pt x="3722" y="931"/>
                    <a:pt x="3938" y="865"/>
                    <a:pt x="4154" y="765"/>
                  </a:cubicBezTo>
                  <a:cubicBezTo>
                    <a:pt x="4282" y="715"/>
                    <a:pt x="4389" y="698"/>
                    <a:pt x="4475" y="698"/>
                  </a:cubicBezTo>
                  <a:cubicBezTo>
                    <a:pt x="4647" y="698"/>
                    <a:pt x="4736" y="765"/>
                    <a:pt x="4736" y="765"/>
                  </a:cubicBezTo>
                  <a:lnTo>
                    <a:pt x="4736" y="100"/>
                  </a:lnTo>
                  <a:lnTo>
                    <a:pt x="2592" y="100"/>
                  </a:lnTo>
                  <a:lnTo>
                    <a:pt x="2592" y="316"/>
                  </a:lnTo>
                  <a:cubicBezTo>
                    <a:pt x="2501" y="300"/>
                    <a:pt x="2410" y="291"/>
                    <a:pt x="2318" y="291"/>
                  </a:cubicBezTo>
                  <a:cubicBezTo>
                    <a:pt x="2227" y="291"/>
                    <a:pt x="2136" y="300"/>
                    <a:pt x="2044" y="316"/>
                  </a:cubicBezTo>
                  <a:lnTo>
                    <a:pt x="20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4847999" y="3626526"/>
              <a:ext cx="80130" cy="402808"/>
            </a:xfrm>
            <a:custGeom>
              <a:avLst/>
              <a:gdLst/>
              <a:ahLst/>
              <a:cxnLst/>
              <a:rect l="l" t="t" r="r" b="b"/>
              <a:pathLst>
                <a:path w="1114" h="5600" extrusionOk="0">
                  <a:moveTo>
                    <a:pt x="748" y="0"/>
                  </a:moveTo>
                  <a:lnTo>
                    <a:pt x="449" y="17"/>
                  </a:lnTo>
                  <a:lnTo>
                    <a:pt x="449" y="266"/>
                  </a:lnTo>
                  <a:lnTo>
                    <a:pt x="1" y="332"/>
                  </a:lnTo>
                  <a:lnTo>
                    <a:pt x="1" y="5599"/>
                  </a:lnTo>
                  <a:lnTo>
                    <a:pt x="1047" y="5582"/>
                  </a:lnTo>
                  <a:lnTo>
                    <a:pt x="1114" y="349"/>
                  </a:lnTo>
                  <a:lnTo>
                    <a:pt x="748" y="283"/>
                  </a:lnTo>
                  <a:lnTo>
                    <a:pt x="748" y="83"/>
                  </a:lnTo>
                  <a:lnTo>
                    <a:pt x="7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5462284" y="3603796"/>
              <a:ext cx="88474" cy="410001"/>
            </a:xfrm>
            <a:custGeom>
              <a:avLst/>
              <a:gdLst/>
              <a:ahLst/>
              <a:cxnLst/>
              <a:rect l="l" t="t" r="r" b="b"/>
              <a:pathLst>
                <a:path w="1230" h="5700" extrusionOk="0">
                  <a:moveTo>
                    <a:pt x="864" y="1"/>
                  </a:moveTo>
                  <a:lnTo>
                    <a:pt x="432" y="17"/>
                  </a:lnTo>
                  <a:lnTo>
                    <a:pt x="432" y="200"/>
                  </a:lnTo>
                  <a:lnTo>
                    <a:pt x="0" y="266"/>
                  </a:lnTo>
                  <a:lnTo>
                    <a:pt x="0" y="5699"/>
                  </a:lnTo>
                  <a:lnTo>
                    <a:pt x="1147" y="5666"/>
                  </a:lnTo>
                  <a:lnTo>
                    <a:pt x="1230" y="200"/>
                  </a:lnTo>
                  <a:lnTo>
                    <a:pt x="864" y="150"/>
                  </a:lnTo>
                  <a:lnTo>
                    <a:pt x="8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993801" y="3620556"/>
              <a:ext cx="87323" cy="405182"/>
            </a:xfrm>
            <a:custGeom>
              <a:avLst/>
              <a:gdLst/>
              <a:ahLst/>
              <a:cxnLst/>
              <a:rect l="l" t="t" r="r" b="b"/>
              <a:pathLst>
                <a:path w="1214" h="5633" extrusionOk="0">
                  <a:moveTo>
                    <a:pt x="848" y="0"/>
                  </a:moveTo>
                  <a:lnTo>
                    <a:pt x="449" y="17"/>
                  </a:lnTo>
                  <a:lnTo>
                    <a:pt x="449" y="349"/>
                  </a:lnTo>
                  <a:lnTo>
                    <a:pt x="1" y="415"/>
                  </a:lnTo>
                  <a:lnTo>
                    <a:pt x="1" y="5632"/>
                  </a:lnTo>
                  <a:lnTo>
                    <a:pt x="1130" y="5599"/>
                  </a:lnTo>
                  <a:lnTo>
                    <a:pt x="1213" y="249"/>
                  </a:lnTo>
                  <a:lnTo>
                    <a:pt x="848" y="183"/>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704641" y="3632497"/>
              <a:ext cx="78907" cy="401585"/>
            </a:xfrm>
            <a:custGeom>
              <a:avLst/>
              <a:gdLst/>
              <a:ahLst/>
              <a:cxnLst/>
              <a:rect l="l" t="t" r="r" b="b"/>
              <a:pathLst>
                <a:path w="1097" h="5583" extrusionOk="0">
                  <a:moveTo>
                    <a:pt x="714" y="0"/>
                  </a:moveTo>
                  <a:lnTo>
                    <a:pt x="0" y="17"/>
                  </a:lnTo>
                  <a:lnTo>
                    <a:pt x="83" y="5583"/>
                  </a:lnTo>
                  <a:lnTo>
                    <a:pt x="1013" y="5549"/>
                  </a:lnTo>
                  <a:lnTo>
                    <a:pt x="1097" y="266"/>
                  </a:lnTo>
                  <a:lnTo>
                    <a:pt x="714" y="200"/>
                  </a:lnTo>
                  <a:lnTo>
                    <a:pt x="7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615208" y="3597826"/>
              <a:ext cx="69412" cy="411152"/>
            </a:xfrm>
            <a:custGeom>
              <a:avLst/>
              <a:gdLst/>
              <a:ahLst/>
              <a:cxnLst/>
              <a:rect l="l" t="t" r="r" b="b"/>
              <a:pathLst>
                <a:path w="965" h="5716" extrusionOk="0">
                  <a:moveTo>
                    <a:pt x="964" y="0"/>
                  </a:moveTo>
                  <a:lnTo>
                    <a:pt x="449" y="17"/>
                  </a:lnTo>
                  <a:lnTo>
                    <a:pt x="449" y="200"/>
                  </a:lnTo>
                  <a:lnTo>
                    <a:pt x="1" y="283"/>
                  </a:lnTo>
                  <a:lnTo>
                    <a:pt x="1" y="5716"/>
                  </a:lnTo>
                  <a:lnTo>
                    <a:pt x="964" y="5699"/>
                  </a:lnTo>
                  <a:lnTo>
                    <a:pt x="9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5146797" y="3615737"/>
              <a:ext cx="92070" cy="406404"/>
            </a:xfrm>
            <a:custGeom>
              <a:avLst/>
              <a:gdLst/>
              <a:ahLst/>
              <a:cxnLst/>
              <a:rect l="l" t="t" r="r" b="b"/>
              <a:pathLst>
                <a:path w="1280" h="5650" extrusionOk="0">
                  <a:moveTo>
                    <a:pt x="914" y="1"/>
                  </a:moveTo>
                  <a:lnTo>
                    <a:pt x="432" y="17"/>
                  </a:lnTo>
                  <a:lnTo>
                    <a:pt x="432" y="233"/>
                  </a:lnTo>
                  <a:lnTo>
                    <a:pt x="0" y="300"/>
                  </a:lnTo>
                  <a:lnTo>
                    <a:pt x="0" y="5649"/>
                  </a:lnTo>
                  <a:lnTo>
                    <a:pt x="1196" y="5616"/>
                  </a:lnTo>
                  <a:lnTo>
                    <a:pt x="1279" y="200"/>
                  </a:lnTo>
                  <a:lnTo>
                    <a:pt x="914" y="134"/>
                  </a:lnTo>
                  <a:lnTo>
                    <a:pt x="9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5304541" y="3609767"/>
              <a:ext cx="92070" cy="407555"/>
            </a:xfrm>
            <a:custGeom>
              <a:avLst/>
              <a:gdLst/>
              <a:ahLst/>
              <a:cxnLst/>
              <a:rect l="l" t="t" r="r" b="b"/>
              <a:pathLst>
                <a:path w="1280" h="5666" extrusionOk="0">
                  <a:moveTo>
                    <a:pt x="914" y="1"/>
                  </a:moveTo>
                  <a:lnTo>
                    <a:pt x="432" y="17"/>
                  </a:lnTo>
                  <a:lnTo>
                    <a:pt x="432" y="200"/>
                  </a:lnTo>
                  <a:lnTo>
                    <a:pt x="0" y="266"/>
                  </a:lnTo>
                  <a:lnTo>
                    <a:pt x="0" y="5666"/>
                  </a:lnTo>
                  <a:lnTo>
                    <a:pt x="1196" y="5633"/>
                  </a:lnTo>
                  <a:lnTo>
                    <a:pt x="1279" y="200"/>
                  </a:lnTo>
                  <a:lnTo>
                    <a:pt x="914" y="134"/>
                  </a:lnTo>
                  <a:lnTo>
                    <a:pt x="9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642494" y="3491441"/>
              <a:ext cx="1097076" cy="58623"/>
            </a:xfrm>
            <a:custGeom>
              <a:avLst/>
              <a:gdLst/>
              <a:ahLst/>
              <a:cxnLst/>
              <a:rect l="l" t="t" r="r" b="b"/>
              <a:pathLst>
                <a:path w="15252" h="815" extrusionOk="0">
                  <a:moveTo>
                    <a:pt x="15252" y="1"/>
                  </a:moveTo>
                  <a:lnTo>
                    <a:pt x="0" y="532"/>
                  </a:lnTo>
                  <a:lnTo>
                    <a:pt x="0" y="815"/>
                  </a:lnTo>
                  <a:lnTo>
                    <a:pt x="15252" y="200"/>
                  </a:lnTo>
                  <a:lnTo>
                    <a:pt x="152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5955798" y="3632497"/>
              <a:ext cx="47905" cy="390796"/>
            </a:xfrm>
            <a:custGeom>
              <a:avLst/>
              <a:gdLst/>
              <a:ahLst/>
              <a:cxnLst/>
              <a:rect l="l" t="t" r="r" b="b"/>
              <a:pathLst>
                <a:path w="666" h="5433" extrusionOk="0">
                  <a:moveTo>
                    <a:pt x="333" y="0"/>
                  </a:moveTo>
                  <a:lnTo>
                    <a:pt x="333" y="216"/>
                  </a:lnTo>
                  <a:lnTo>
                    <a:pt x="150" y="216"/>
                  </a:lnTo>
                  <a:lnTo>
                    <a:pt x="150" y="333"/>
                  </a:lnTo>
                  <a:lnTo>
                    <a:pt x="1" y="333"/>
                  </a:lnTo>
                  <a:lnTo>
                    <a:pt x="1" y="5400"/>
                  </a:lnTo>
                  <a:lnTo>
                    <a:pt x="665" y="5433"/>
                  </a:lnTo>
                  <a:lnTo>
                    <a:pt x="665" y="50"/>
                  </a:lnTo>
                  <a:lnTo>
                    <a:pt x="3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5825532" y="3612140"/>
              <a:ext cx="46683" cy="402808"/>
            </a:xfrm>
            <a:custGeom>
              <a:avLst/>
              <a:gdLst/>
              <a:ahLst/>
              <a:cxnLst/>
              <a:rect l="l" t="t" r="r" b="b"/>
              <a:pathLst>
                <a:path w="649" h="5600" extrusionOk="0">
                  <a:moveTo>
                    <a:pt x="366" y="1"/>
                  </a:moveTo>
                  <a:lnTo>
                    <a:pt x="366" y="200"/>
                  </a:lnTo>
                  <a:lnTo>
                    <a:pt x="184" y="200"/>
                  </a:lnTo>
                  <a:lnTo>
                    <a:pt x="184" y="317"/>
                  </a:lnTo>
                  <a:lnTo>
                    <a:pt x="17" y="317"/>
                  </a:lnTo>
                  <a:lnTo>
                    <a:pt x="1" y="5550"/>
                  </a:lnTo>
                  <a:lnTo>
                    <a:pt x="649" y="5600"/>
                  </a:lnTo>
                  <a:lnTo>
                    <a:pt x="649" y="51"/>
                  </a:lnTo>
                  <a:lnTo>
                    <a:pt x="3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5891276" y="3622930"/>
              <a:ext cx="45460" cy="395615"/>
            </a:xfrm>
            <a:custGeom>
              <a:avLst/>
              <a:gdLst/>
              <a:ahLst/>
              <a:cxnLst/>
              <a:rect l="l" t="t" r="r" b="b"/>
              <a:pathLst>
                <a:path w="632" h="5500" extrusionOk="0">
                  <a:moveTo>
                    <a:pt x="349" y="0"/>
                  </a:moveTo>
                  <a:lnTo>
                    <a:pt x="349" y="200"/>
                  </a:lnTo>
                  <a:lnTo>
                    <a:pt x="150" y="200"/>
                  </a:lnTo>
                  <a:lnTo>
                    <a:pt x="150" y="299"/>
                  </a:lnTo>
                  <a:lnTo>
                    <a:pt x="1" y="299"/>
                  </a:lnTo>
                  <a:lnTo>
                    <a:pt x="1" y="5466"/>
                  </a:lnTo>
                  <a:lnTo>
                    <a:pt x="632" y="5500"/>
                  </a:lnTo>
                  <a:lnTo>
                    <a:pt x="632" y="34"/>
                  </a:lnTo>
                  <a:lnTo>
                    <a:pt x="3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6087287" y="3652781"/>
              <a:ext cx="78907" cy="381301"/>
            </a:xfrm>
            <a:custGeom>
              <a:avLst/>
              <a:gdLst/>
              <a:ahLst/>
              <a:cxnLst/>
              <a:rect l="l" t="t" r="r" b="b"/>
              <a:pathLst>
                <a:path w="1097" h="5301" extrusionOk="0">
                  <a:moveTo>
                    <a:pt x="349" y="1"/>
                  </a:moveTo>
                  <a:lnTo>
                    <a:pt x="349" y="217"/>
                  </a:lnTo>
                  <a:lnTo>
                    <a:pt x="166" y="217"/>
                  </a:lnTo>
                  <a:lnTo>
                    <a:pt x="166" y="333"/>
                  </a:lnTo>
                  <a:lnTo>
                    <a:pt x="0" y="333"/>
                  </a:lnTo>
                  <a:lnTo>
                    <a:pt x="0" y="5234"/>
                  </a:lnTo>
                  <a:lnTo>
                    <a:pt x="814" y="5301"/>
                  </a:lnTo>
                  <a:lnTo>
                    <a:pt x="814" y="5301"/>
                  </a:lnTo>
                  <a:lnTo>
                    <a:pt x="715" y="433"/>
                  </a:lnTo>
                  <a:lnTo>
                    <a:pt x="848" y="433"/>
                  </a:lnTo>
                  <a:lnTo>
                    <a:pt x="848" y="283"/>
                  </a:lnTo>
                  <a:lnTo>
                    <a:pt x="1097" y="283"/>
                  </a:lnTo>
                  <a:lnTo>
                    <a:pt x="1097" y="117"/>
                  </a:lnTo>
                  <a:lnTo>
                    <a:pt x="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793307" y="3603796"/>
              <a:ext cx="14386" cy="406404"/>
            </a:xfrm>
            <a:custGeom>
              <a:avLst/>
              <a:gdLst/>
              <a:ahLst/>
              <a:cxnLst/>
              <a:rect l="l" t="t" r="r" b="b"/>
              <a:pathLst>
                <a:path w="200" h="5650" extrusionOk="0">
                  <a:moveTo>
                    <a:pt x="0" y="1"/>
                  </a:moveTo>
                  <a:lnTo>
                    <a:pt x="0" y="5633"/>
                  </a:lnTo>
                  <a:lnTo>
                    <a:pt x="200" y="5649"/>
                  </a:lnTo>
                  <a:lnTo>
                    <a:pt x="200" y="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6022765" y="3643214"/>
              <a:ext cx="46683" cy="384897"/>
            </a:xfrm>
            <a:custGeom>
              <a:avLst/>
              <a:gdLst/>
              <a:ahLst/>
              <a:cxnLst/>
              <a:rect l="l" t="t" r="r" b="b"/>
              <a:pathLst>
                <a:path w="649" h="5351" extrusionOk="0">
                  <a:moveTo>
                    <a:pt x="349" y="1"/>
                  </a:moveTo>
                  <a:lnTo>
                    <a:pt x="349" y="217"/>
                  </a:lnTo>
                  <a:lnTo>
                    <a:pt x="150" y="217"/>
                  </a:lnTo>
                  <a:lnTo>
                    <a:pt x="150" y="316"/>
                  </a:lnTo>
                  <a:lnTo>
                    <a:pt x="0" y="316"/>
                  </a:lnTo>
                  <a:lnTo>
                    <a:pt x="0" y="5301"/>
                  </a:lnTo>
                  <a:lnTo>
                    <a:pt x="648" y="5350"/>
                  </a:lnTo>
                  <a:lnTo>
                    <a:pt x="648" y="34"/>
                  </a:lnTo>
                  <a:lnTo>
                    <a:pt x="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63550" y="4300512"/>
              <a:ext cx="761235" cy="625072"/>
            </a:xfrm>
            <a:custGeom>
              <a:avLst/>
              <a:gdLst/>
              <a:ahLst/>
              <a:cxnLst/>
              <a:rect l="l" t="t" r="r" b="b"/>
              <a:pathLst>
                <a:path w="10583" h="8690" extrusionOk="0">
                  <a:moveTo>
                    <a:pt x="7709" y="0"/>
                  </a:moveTo>
                  <a:lnTo>
                    <a:pt x="7709" y="167"/>
                  </a:lnTo>
                  <a:lnTo>
                    <a:pt x="6114" y="216"/>
                  </a:lnTo>
                  <a:lnTo>
                    <a:pt x="6114" y="449"/>
                  </a:lnTo>
                  <a:lnTo>
                    <a:pt x="6297" y="482"/>
                  </a:lnTo>
                  <a:lnTo>
                    <a:pt x="6297" y="2858"/>
                  </a:lnTo>
                  <a:lnTo>
                    <a:pt x="4203" y="2924"/>
                  </a:lnTo>
                  <a:lnTo>
                    <a:pt x="3888" y="2924"/>
                  </a:lnTo>
                  <a:lnTo>
                    <a:pt x="3738" y="2808"/>
                  </a:lnTo>
                  <a:lnTo>
                    <a:pt x="3439" y="2958"/>
                  </a:lnTo>
                  <a:lnTo>
                    <a:pt x="2924" y="2991"/>
                  </a:lnTo>
                  <a:lnTo>
                    <a:pt x="2359" y="2974"/>
                  </a:lnTo>
                  <a:lnTo>
                    <a:pt x="1994" y="3124"/>
                  </a:lnTo>
                  <a:lnTo>
                    <a:pt x="1744" y="3091"/>
                  </a:lnTo>
                  <a:lnTo>
                    <a:pt x="1744" y="5034"/>
                  </a:lnTo>
                  <a:lnTo>
                    <a:pt x="1312" y="5034"/>
                  </a:lnTo>
                  <a:lnTo>
                    <a:pt x="1312" y="5400"/>
                  </a:lnTo>
                  <a:lnTo>
                    <a:pt x="1562" y="5466"/>
                  </a:lnTo>
                  <a:lnTo>
                    <a:pt x="1495" y="5799"/>
                  </a:lnTo>
                  <a:lnTo>
                    <a:pt x="1512" y="6114"/>
                  </a:lnTo>
                  <a:lnTo>
                    <a:pt x="1396" y="6397"/>
                  </a:lnTo>
                  <a:lnTo>
                    <a:pt x="1163" y="6530"/>
                  </a:lnTo>
                  <a:lnTo>
                    <a:pt x="0" y="7493"/>
                  </a:lnTo>
                  <a:lnTo>
                    <a:pt x="0" y="8689"/>
                  </a:lnTo>
                  <a:lnTo>
                    <a:pt x="7842" y="8689"/>
                  </a:lnTo>
                  <a:lnTo>
                    <a:pt x="8207" y="8457"/>
                  </a:lnTo>
                  <a:lnTo>
                    <a:pt x="8390" y="8390"/>
                  </a:lnTo>
                  <a:lnTo>
                    <a:pt x="8307" y="7942"/>
                  </a:lnTo>
                  <a:lnTo>
                    <a:pt x="8307" y="7526"/>
                  </a:lnTo>
                  <a:cubicBezTo>
                    <a:pt x="8307" y="7477"/>
                    <a:pt x="8108" y="7244"/>
                    <a:pt x="8290" y="7227"/>
                  </a:cubicBezTo>
                  <a:cubicBezTo>
                    <a:pt x="8336" y="7227"/>
                    <a:pt x="8373" y="7229"/>
                    <a:pt x="8404" y="7229"/>
                  </a:cubicBezTo>
                  <a:cubicBezTo>
                    <a:pt x="8497" y="7229"/>
                    <a:pt x="8531" y="7211"/>
                    <a:pt x="8556" y="7061"/>
                  </a:cubicBezTo>
                  <a:cubicBezTo>
                    <a:pt x="8571" y="6894"/>
                    <a:pt x="8517" y="6810"/>
                    <a:pt x="8623" y="6810"/>
                  </a:cubicBezTo>
                  <a:cubicBezTo>
                    <a:pt x="8632" y="6810"/>
                    <a:pt x="8643" y="6811"/>
                    <a:pt x="8656" y="6812"/>
                  </a:cubicBezTo>
                  <a:cubicBezTo>
                    <a:pt x="8701" y="6827"/>
                    <a:pt x="8745" y="6835"/>
                    <a:pt x="8790" y="6835"/>
                  </a:cubicBezTo>
                  <a:cubicBezTo>
                    <a:pt x="8845" y="6835"/>
                    <a:pt x="8900" y="6823"/>
                    <a:pt x="8955" y="6795"/>
                  </a:cubicBezTo>
                  <a:cubicBezTo>
                    <a:pt x="9121" y="6729"/>
                    <a:pt x="9138" y="6646"/>
                    <a:pt x="9304" y="6629"/>
                  </a:cubicBezTo>
                  <a:cubicBezTo>
                    <a:pt x="9427" y="6617"/>
                    <a:pt x="9486" y="6550"/>
                    <a:pt x="9542" y="6550"/>
                  </a:cubicBezTo>
                  <a:cubicBezTo>
                    <a:pt x="9562" y="6550"/>
                    <a:pt x="9581" y="6558"/>
                    <a:pt x="9603" y="6579"/>
                  </a:cubicBezTo>
                  <a:cubicBezTo>
                    <a:pt x="9665" y="6654"/>
                    <a:pt x="9681" y="6776"/>
                    <a:pt x="9755" y="6776"/>
                  </a:cubicBezTo>
                  <a:cubicBezTo>
                    <a:pt x="9779" y="6776"/>
                    <a:pt x="9810" y="6762"/>
                    <a:pt x="9852" y="6729"/>
                  </a:cubicBezTo>
                  <a:lnTo>
                    <a:pt x="10018" y="6579"/>
                  </a:lnTo>
                  <a:cubicBezTo>
                    <a:pt x="10018" y="6579"/>
                    <a:pt x="10184" y="6712"/>
                    <a:pt x="10201" y="6779"/>
                  </a:cubicBezTo>
                  <a:cubicBezTo>
                    <a:pt x="10222" y="6820"/>
                    <a:pt x="10262" y="6856"/>
                    <a:pt x="10318" y="6856"/>
                  </a:cubicBezTo>
                  <a:cubicBezTo>
                    <a:pt x="10351" y="6856"/>
                    <a:pt x="10390" y="6843"/>
                    <a:pt x="10433" y="6812"/>
                  </a:cubicBezTo>
                  <a:cubicBezTo>
                    <a:pt x="10433" y="6812"/>
                    <a:pt x="10583" y="6496"/>
                    <a:pt x="10433" y="6397"/>
                  </a:cubicBezTo>
                  <a:cubicBezTo>
                    <a:pt x="10284" y="6297"/>
                    <a:pt x="10450" y="6064"/>
                    <a:pt x="10301" y="5998"/>
                  </a:cubicBezTo>
                  <a:cubicBezTo>
                    <a:pt x="10269" y="5987"/>
                    <a:pt x="10242" y="5984"/>
                    <a:pt x="10218" y="5984"/>
                  </a:cubicBezTo>
                  <a:cubicBezTo>
                    <a:pt x="10154" y="5984"/>
                    <a:pt x="10115" y="6012"/>
                    <a:pt x="10084" y="6012"/>
                  </a:cubicBezTo>
                  <a:cubicBezTo>
                    <a:pt x="10072" y="6012"/>
                    <a:pt x="10062" y="6009"/>
                    <a:pt x="10051" y="5998"/>
                  </a:cubicBezTo>
                  <a:cubicBezTo>
                    <a:pt x="9968" y="5932"/>
                    <a:pt x="9669" y="5250"/>
                    <a:pt x="9669" y="5250"/>
                  </a:cubicBezTo>
                  <a:lnTo>
                    <a:pt x="9586" y="5117"/>
                  </a:lnTo>
                  <a:lnTo>
                    <a:pt x="9370" y="5117"/>
                  </a:lnTo>
                  <a:lnTo>
                    <a:pt x="9187" y="449"/>
                  </a:lnTo>
                  <a:lnTo>
                    <a:pt x="9354" y="449"/>
                  </a:lnTo>
                  <a:lnTo>
                    <a:pt x="9354" y="266"/>
                  </a:lnTo>
                  <a:lnTo>
                    <a:pt x="8440" y="183"/>
                  </a:lnTo>
                  <a:lnTo>
                    <a:pt x="8440" y="0"/>
                  </a:lnTo>
                  <a:lnTo>
                    <a:pt x="8157" y="0"/>
                  </a:lnTo>
                  <a:lnTo>
                    <a:pt x="8157" y="200"/>
                  </a:lnTo>
                  <a:lnTo>
                    <a:pt x="7975" y="200"/>
                  </a:lnTo>
                  <a:lnTo>
                    <a:pt x="7975" y="0"/>
                  </a:lnTo>
                  <a:close/>
                </a:path>
              </a:pathLst>
            </a:custGeom>
            <a:solidFill>
              <a:srgbClr val="FBC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23844" y="4568165"/>
              <a:ext cx="147960" cy="322534"/>
            </a:xfrm>
            <a:custGeom>
              <a:avLst/>
              <a:gdLst/>
              <a:ahLst/>
              <a:cxnLst/>
              <a:rect l="l" t="t" r="r" b="b"/>
              <a:pathLst>
                <a:path w="2057" h="4484" extrusionOk="0">
                  <a:moveTo>
                    <a:pt x="2056" y="1"/>
                  </a:moveTo>
                  <a:cubicBezTo>
                    <a:pt x="1608" y="200"/>
                    <a:pt x="1608" y="715"/>
                    <a:pt x="1575" y="998"/>
                  </a:cubicBezTo>
                  <a:cubicBezTo>
                    <a:pt x="1525" y="1297"/>
                    <a:pt x="1475" y="2144"/>
                    <a:pt x="1475" y="2144"/>
                  </a:cubicBezTo>
                  <a:lnTo>
                    <a:pt x="1442" y="2526"/>
                  </a:lnTo>
                  <a:cubicBezTo>
                    <a:pt x="1309" y="2676"/>
                    <a:pt x="1176" y="2842"/>
                    <a:pt x="1076" y="3025"/>
                  </a:cubicBezTo>
                  <a:cubicBezTo>
                    <a:pt x="912" y="3306"/>
                    <a:pt x="822" y="3347"/>
                    <a:pt x="784" y="3347"/>
                  </a:cubicBezTo>
                  <a:cubicBezTo>
                    <a:pt x="768" y="3347"/>
                    <a:pt x="760" y="3340"/>
                    <a:pt x="760" y="3340"/>
                  </a:cubicBezTo>
                  <a:lnTo>
                    <a:pt x="661" y="3573"/>
                  </a:lnTo>
                  <a:cubicBezTo>
                    <a:pt x="561" y="3805"/>
                    <a:pt x="461" y="3839"/>
                    <a:pt x="212" y="3955"/>
                  </a:cubicBezTo>
                  <a:cubicBezTo>
                    <a:pt x="1" y="4061"/>
                    <a:pt x="174" y="4483"/>
                    <a:pt x="207" y="4483"/>
                  </a:cubicBezTo>
                  <a:cubicBezTo>
                    <a:pt x="210" y="4483"/>
                    <a:pt x="212" y="4479"/>
                    <a:pt x="212" y="4470"/>
                  </a:cubicBezTo>
                  <a:cubicBezTo>
                    <a:pt x="212" y="4387"/>
                    <a:pt x="329" y="4287"/>
                    <a:pt x="478" y="4138"/>
                  </a:cubicBezTo>
                  <a:cubicBezTo>
                    <a:pt x="520" y="4096"/>
                    <a:pt x="556" y="4082"/>
                    <a:pt x="592" y="4082"/>
                  </a:cubicBezTo>
                  <a:cubicBezTo>
                    <a:pt x="665" y="4082"/>
                    <a:pt x="734" y="4139"/>
                    <a:pt x="834" y="4139"/>
                  </a:cubicBezTo>
                  <a:cubicBezTo>
                    <a:pt x="842" y="4139"/>
                    <a:pt x="851" y="4139"/>
                    <a:pt x="860" y="4138"/>
                  </a:cubicBezTo>
                  <a:cubicBezTo>
                    <a:pt x="1043" y="4121"/>
                    <a:pt x="1159" y="3955"/>
                    <a:pt x="1143" y="3789"/>
                  </a:cubicBezTo>
                  <a:cubicBezTo>
                    <a:pt x="1143" y="3705"/>
                    <a:pt x="1163" y="3683"/>
                    <a:pt x="1201" y="3683"/>
                  </a:cubicBezTo>
                  <a:cubicBezTo>
                    <a:pt x="1243" y="3683"/>
                    <a:pt x="1306" y="3711"/>
                    <a:pt x="1385" y="3711"/>
                  </a:cubicBezTo>
                  <a:cubicBezTo>
                    <a:pt x="1403" y="3711"/>
                    <a:pt x="1422" y="3709"/>
                    <a:pt x="1442" y="3706"/>
                  </a:cubicBezTo>
                  <a:cubicBezTo>
                    <a:pt x="1624" y="3656"/>
                    <a:pt x="1491" y="3623"/>
                    <a:pt x="1641" y="3540"/>
                  </a:cubicBezTo>
                  <a:cubicBezTo>
                    <a:pt x="1707" y="3515"/>
                    <a:pt x="1774" y="3502"/>
                    <a:pt x="1842" y="3502"/>
                  </a:cubicBezTo>
                  <a:cubicBezTo>
                    <a:pt x="1911" y="3502"/>
                    <a:pt x="1982" y="3515"/>
                    <a:pt x="2056" y="3540"/>
                  </a:cubicBezTo>
                  <a:lnTo>
                    <a:pt x="20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224387" y="4510836"/>
              <a:ext cx="43158" cy="229529"/>
            </a:xfrm>
            <a:custGeom>
              <a:avLst/>
              <a:gdLst/>
              <a:ahLst/>
              <a:cxnLst/>
              <a:rect l="l" t="t" r="r" b="b"/>
              <a:pathLst>
                <a:path w="600" h="3191" extrusionOk="0">
                  <a:moveTo>
                    <a:pt x="18" y="0"/>
                  </a:moveTo>
                  <a:cubicBezTo>
                    <a:pt x="1" y="83"/>
                    <a:pt x="18" y="3190"/>
                    <a:pt x="18" y="3190"/>
                  </a:cubicBezTo>
                  <a:lnTo>
                    <a:pt x="317" y="316"/>
                  </a:lnTo>
                  <a:lnTo>
                    <a:pt x="599" y="316"/>
                  </a:lnTo>
                  <a:lnTo>
                    <a:pt x="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152745" y="4673327"/>
              <a:ext cx="234276" cy="234348"/>
            </a:xfrm>
            <a:custGeom>
              <a:avLst/>
              <a:gdLst/>
              <a:ahLst/>
              <a:cxnLst/>
              <a:rect l="l" t="t" r="r" b="b"/>
              <a:pathLst>
                <a:path w="3257" h="3258" extrusionOk="0">
                  <a:moveTo>
                    <a:pt x="3256" y="1"/>
                  </a:moveTo>
                  <a:cubicBezTo>
                    <a:pt x="3256" y="1"/>
                    <a:pt x="2874" y="582"/>
                    <a:pt x="2841" y="665"/>
                  </a:cubicBezTo>
                  <a:cubicBezTo>
                    <a:pt x="2791" y="749"/>
                    <a:pt x="2625" y="782"/>
                    <a:pt x="2592" y="1014"/>
                  </a:cubicBezTo>
                  <a:cubicBezTo>
                    <a:pt x="2575" y="1147"/>
                    <a:pt x="2575" y="1280"/>
                    <a:pt x="2592" y="1413"/>
                  </a:cubicBezTo>
                  <a:lnTo>
                    <a:pt x="2459" y="1862"/>
                  </a:lnTo>
                  <a:lnTo>
                    <a:pt x="2376" y="2277"/>
                  </a:lnTo>
                  <a:lnTo>
                    <a:pt x="2243" y="2659"/>
                  </a:lnTo>
                  <a:cubicBezTo>
                    <a:pt x="2177" y="2692"/>
                    <a:pt x="2127" y="2742"/>
                    <a:pt x="2093" y="2809"/>
                  </a:cubicBezTo>
                  <a:cubicBezTo>
                    <a:pt x="2060" y="2908"/>
                    <a:pt x="0" y="3257"/>
                    <a:pt x="0" y="3257"/>
                  </a:cubicBezTo>
                  <a:lnTo>
                    <a:pt x="2426" y="3257"/>
                  </a:lnTo>
                  <a:cubicBezTo>
                    <a:pt x="2426" y="3257"/>
                    <a:pt x="2276" y="2991"/>
                    <a:pt x="2426" y="2875"/>
                  </a:cubicBezTo>
                  <a:cubicBezTo>
                    <a:pt x="2465" y="2845"/>
                    <a:pt x="2492" y="2838"/>
                    <a:pt x="2512" y="2838"/>
                  </a:cubicBezTo>
                  <a:cubicBezTo>
                    <a:pt x="2528" y="2838"/>
                    <a:pt x="2540" y="2842"/>
                    <a:pt x="2548" y="2842"/>
                  </a:cubicBezTo>
                  <a:cubicBezTo>
                    <a:pt x="2571" y="2842"/>
                    <a:pt x="2574" y="2814"/>
                    <a:pt x="2592" y="2609"/>
                  </a:cubicBezTo>
                  <a:cubicBezTo>
                    <a:pt x="2592" y="2460"/>
                    <a:pt x="2625" y="2294"/>
                    <a:pt x="2708" y="2161"/>
                  </a:cubicBezTo>
                  <a:lnTo>
                    <a:pt x="2708" y="1845"/>
                  </a:lnTo>
                  <a:lnTo>
                    <a:pt x="2824" y="1612"/>
                  </a:lnTo>
                  <a:lnTo>
                    <a:pt x="2824" y="1230"/>
                  </a:lnTo>
                  <a:cubicBezTo>
                    <a:pt x="2808" y="1114"/>
                    <a:pt x="2841" y="998"/>
                    <a:pt x="2908" y="931"/>
                  </a:cubicBezTo>
                  <a:cubicBezTo>
                    <a:pt x="3040" y="815"/>
                    <a:pt x="3256" y="1"/>
                    <a:pt x="3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76160" y="4299290"/>
              <a:ext cx="321527" cy="623921"/>
            </a:xfrm>
            <a:custGeom>
              <a:avLst/>
              <a:gdLst/>
              <a:ahLst/>
              <a:cxnLst/>
              <a:rect l="l" t="t" r="r" b="b"/>
              <a:pathLst>
                <a:path w="4470" h="8674" extrusionOk="0">
                  <a:moveTo>
                    <a:pt x="1596" y="1"/>
                  </a:moveTo>
                  <a:lnTo>
                    <a:pt x="1596" y="167"/>
                  </a:lnTo>
                  <a:lnTo>
                    <a:pt x="1" y="233"/>
                  </a:lnTo>
                  <a:lnTo>
                    <a:pt x="1" y="466"/>
                  </a:lnTo>
                  <a:lnTo>
                    <a:pt x="184" y="483"/>
                  </a:lnTo>
                  <a:lnTo>
                    <a:pt x="1662" y="416"/>
                  </a:lnTo>
                  <a:lnTo>
                    <a:pt x="1779" y="5134"/>
                  </a:lnTo>
                  <a:lnTo>
                    <a:pt x="1995" y="5134"/>
                  </a:lnTo>
                  <a:lnTo>
                    <a:pt x="2161" y="6181"/>
                  </a:lnTo>
                  <a:lnTo>
                    <a:pt x="1911" y="6281"/>
                  </a:lnTo>
                  <a:lnTo>
                    <a:pt x="1945" y="7261"/>
                  </a:lnTo>
                  <a:cubicBezTo>
                    <a:pt x="1945" y="7261"/>
                    <a:pt x="1729" y="7444"/>
                    <a:pt x="1745" y="7494"/>
                  </a:cubicBezTo>
                  <a:cubicBezTo>
                    <a:pt x="1779" y="7527"/>
                    <a:pt x="1911" y="7693"/>
                    <a:pt x="1895" y="7759"/>
                  </a:cubicBezTo>
                  <a:cubicBezTo>
                    <a:pt x="1845" y="7826"/>
                    <a:pt x="1812" y="7909"/>
                    <a:pt x="1795" y="7992"/>
                  </a:cubicBezTo>
                  <a:cubicBezTo>
                    <a:pt x="1795" y="8042"/>
                    <a:pt x="1779" y="8407"/>
                    <a:pt x="1779" y="8673"/>
                  </a:cubicBezTo>
                  <a:lnTo>
                    <a:pt x="2111" y="8457"/>
                  </a:lnTo>
                  <a:lnTo>
                    <a:pt x="2277" y="8407"/>
                  </a:lnTo>
                  <a:lnTo>
                    <a:pt x="2194" y="7959"/>
                  </a:lnTo>
                  <a:lnTo>
                    <a:pt x="2194" y="7543"/>
                  </a:lnTo>
                  <a:cubicBezTo>
                    <a:pt x="2194" y="7494"/>
                    <a:pt x="1995" y="7261"/>
                    <a:pt x="2177" y="7244"/>
                  </a:cubicBezTo>
                  <a:cubicBezTo>
                    <a:pt x="2223" y="7244"/>
                    <a:pt x="2260" y="7246"/>
                    <a:pt x="2291" y="7246"/>
                  </a:cubicBezTo>
                  <a:cubicBezTo>
                    <a:pt x="2384" y="7246"/>
                    <a:pt x="2418" y="7228"/>
                    <a:pt x="2443" y="7078"/>
                  </a:cubicBezTo>
                  <a:cubicBezTo>
                    <a:pt x="2458" y="6911"/>
                    <a:pt x="2404" y="6827"/>
                    <a:pt x="2510" y="6827"/>
                  </a:cubicBezTo>
                  <a:cubicBezTo>
                    <a:pt x="2519" y="6827"/>
                    <a:pt x="2530" y="6828"/>
                    <a:pt x="2543" y="6829"/>
                  </a:cubicBezTo>
                  <a:cubicBezTo>
                    <a:pt x="2588" y="6844"/>
                    <a:pt x="2632" y="6852"/>
                    <a:pt x="2677" y="6852"/>
                  </a:cubicBezTo>
                  <a:cubicBezTo>
                    <a:pt x="2732" y="6852"/>
                    <a:pt x="2787" y="6840"/>
                    <a:pt x="2842" y="6812"/>
                  </a:cubicBezTo>
                  <a:cubicBezTo>
                    <a:pt x="3008" y="6746"/>
                    <a:pt x="3025" y="6663"/>
                    <a:pt x="3191" y="6646"/>
                  </a:cubicBezTo>
                  <a:cubicBezTo>
                    <a:pt x="3314" y="6634"/>
                    <a:pt x="3373" y="6567"/>
                    <a:pt x="3429" y="6567"/>
                  </a:cubicBezTo>
                  <a:cubicBezTo>
                    <a:pt x="3449" y="6567"/>
                    <a:pt x="3468" y="6575"/>
                    <a:pt x="3490" y="6596"/>
                  </a:cubicBezTo>
                  <a:cubicBezTo>
                    <a:pt x="3552" y="6671"/>
                    <a:pt x="3568" y="6793"/>
                    <a:pt x="3642" y="6793"/>
                  </a:cubicBezTo>
                  <a:cubicBezTo>
                    <a:pt x="3666" y="6793"/>
                    <a:pt x="3697" y="6779"/>
                    <a:pt x="3739" y="6746"/>
                  </a:cubicBezTo>
                  <a:lnTo>
                    <a:pt x="3905" y="6596"/>
                  </a:lnTo>
                  <a:cubicBezTo>
                    <a:pt x="3905" y="6596"/>
                    <a:pt x="4071" y="6729"/>
                    <a:pt x="4088" y="6796"/>
                  </a:cubicBezTo>
                  <a:cubicBezTo>
                    <a:pt x="4109" y="6837"/>
                    <a:pt x="4156" y="6873"/>
                    <a:pt x="4212" y="6873"/>
                  </a:cubicBezTo>
                  <a:cubicBezTo>
                    <a:pt x="4246" y="6873"/>
                    <a:pt x="4283" y="6860"/>
                    <a:pt x="4320" y="6829"/>
                  </a:cubicBezTo>
                  <a:cubicBezTo>
                    <a:pt x="4320" y="6829"/>
                    <a:pt x="4470" y="6513"/>
                    <a:pt x="4320" y="6414"/>
                  </a:cubicBezTo>
                  <a:cubicBezTo>
                    <a:pt x="4171" y="6314"/>
                    <a:pt x="4354" y="6081"/>
                    <a:pt x="4204" y="6015"/>
                  </a:cubicBezTo>
                  <a:cubicBezTo>
                    <a:pt x="4168" y="6003"/>
                    <a:pt x="4137" y="5999"/>
                    <a:pt x="4111" y="5999"/>
                  </a:cubicBezTo>
                  <a:cubicBezTo>
                    <a:pt x="4049" y="5999"/>
                    <a:pt x="4013" y="6023"/>
                    <a:pt x="3982" y="6023"/>
                  </a:cubicBezTo>
                  <a:cubicBezTo>
                    <a:pt x="3973" y="6023"/>
                    <a:pt x="3964" y="6021"/>
                    <a:pt x="3955" y="6015"/>
                  </a:cubicBezTo>
                  <a:cubicBezTo>
                    <a:pt x="3855" y="5949"/>
                    <a:pt x="3573" y="5267"/>
                    <a:pt x="3573" y="5267"/>
                  </a:cubicBezTo>
                  <a:lnTo>
                    <a:pt x="3490" y="5134"/>
                  </a:lnTo>
                  <a:lnTo>
                    <a:pt x="3257" y="5134"/>
                  </a:lnTo>
                  <a:lnTo>
                    <a:pt x="3074" y="466"/>
                  </a:lnTo>
                  <a:lnTo>
                    <a:pt x="3241" y="466"/>
                  </a:lnTo>
                  <a:lnTo>
                    <a:pt x="3241" y="283"/>
                  </a:lnTo>
                  <a:lnTo>
                    <a:pt x="2327" y="200"/>
                  </a:lnTo>
                  <a:lnTo>
                    <a:pt x="2327" y="1"/>
                  </a:lnTo>
                  <a:lnTo>
                    <a:pt x="2044" y="1"/>
                  </a:lnTo>
                  <a:lnTo>
                    <a:pt x="2044" y="217"/>
                  </a:lnTo>
                  <a:lnTo>
                    <a:pt x="1862" y="217"/>
                  </a:lnTo>
                  <a:lnTo>
                    <a:pt x="18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605618" y="4160680"/>
              <a:ext cx="363390" cy="560550"/>
            </a:xfrm>
            <a:custGeom>
              <a:avLst/>
              <a:gdLst/>
              <a:ahLst/>
              <a:cxnLst/>
              <a:rect l="l" t="t" r="r" b="b"/>
              <a:pathLst>
                <a:path w="5052" h="7793" extrusionOk="0">
                  <a:moveTo>
                    <a:pt x="1911" y="1"/>
                  </a:moveTo>
                  <a:lnTo>
                    <a:pt x="1911" y="349"/>
                  </a:lnTo>
                  <a:lnTo>
                    <a:pt x="1712" y="349"/>
                  </a:lnTo>
                  <a:lnTo>
                    <a:pt x="1712" y="100"/>
                  </a:lnTo>
                  <a:lnTo>
                    <a:pt x="1380" y="183"/>
                  </a:lnTo>
                  <a:lnTo>
                    <a:pt x="1380" y="5167"/>
                  </a:lnTo>
                  <a:lnTo>
                    <a:pt x="1" y="5267"/>
                  </a:lnTo>
                  <a:lnTo>
                    <a:pt x="67" y="7061"/>
                  </a:lnTo>
                  <a:lnTo>
                    <a:pt x="283" y="7061"/>
                  </a:lnTo>
                  <a:lnTo>
                    <a:pt x="632" y="7792"/>
                  </a:lnTo>
                  <a:lnTo>
                    <a:pt x="1130" y="7792"/>
                  </a:lnTo>
                  <a:cubicBezTo>
                    <a:pt x="1197" y="7626"/>
                    <a:pt x="1346" y="7493"/>
                    <a:pt x="1513" y="7444"/>
                  </a:cubicBezTo>
                  <a:cubicBezTo>
                    <a:pt x="1654" y="7432"/>
                    <a:pt x="1795" y="7420"/>
                    <a:pt x="1930" y="7420"/>
                  </a:cubicBezTo>
                  <a:cubicBezTo>
                    <a:pt x="1986" y="7420"/>
                    <a:pt x="2041" y="7422"/>
                    <a:pt x="2094" y="7427"/>
                  </a:cubicBezTo>
                  <a:lnTo>
                    <a:pt x="2493" y="7410"/>
                  </a:lnTo>
                  <a:lnTo>
                    <a:pt x="2808" y="7444"/>
                  </a:lnTo>
                  <a:cubicBezTo>
                    <a:pt x="2808" y="7444"/>
                    <a:pt x="2571" y="7127"/>
                    <a:pt x="2791" y="7127"/>
                  </a:cubicBezTo>
                  <a:cubicBezTo>
                    <a:pt x="2797" y="7127"/>
                    <a:pt x="2802" y="7128"/>
                    <a:pt x="2808" y="7128"/>
                  </a:cubicBezTo>
                  <a:cubicBezTo>
                    <a:pt x="2975" y="7145"/>
                    <a:pt x="3124" y="7211"/>
                    <a:pt x="3257" y="7311"/>
                  </a:cubicBezTo>
                  <a:lnTo>
                    <a:pt x="4088" y="6463"/>
                  </a:lnTo>
                  <a:lnTo>
                    <a:pt x="4088" y="5467"/>
                  </a:lnTo>
                  <a:lnTo>
                    <a:pt x="4437" y="4985"/>
                  </a:lnTo>
                  <a:lnTo>
                    <a:pt x="5051" y="4985"/>
                  </a:lnTo>
                  <a:lnTo>
                    <a:pt x="5051" y="914"/>
                  </a:lnTo>
                  <a:lnTo>
                    <a:pt x="4387" y="914"/>
                  </a:lnTo>
                  <a:lnTo>
                    <a:pt x="4237" y="532"/>
                  </a:lnTo>
                  <a:lnTo>
                    <a:pt x="4237" y="416"/>
                  </a:lnTo>
                  <a:lnTo>
                    <a:pt x="3506" y="416"/>
                  </a:lnTo>
                  <a:lnTo>
                    <a:pt x="3506" y="300"/>
                  </a:lnTo>
                  <a:lnTo>
                    <a:pt x="3041" y="300"/>
                  </a:lnTo>
                  <a:lnTo>
                    <a:pt x="3041" y="466"/>
                  </a:lnTo>
                  <a:lnTo>
                    <a:pt x="2443" y="466"/>
                  </a:lnTo>
                  <a:lnTo>
                    <a:pt x="2443" y="732"/>
                  </a:lnTo>
                  <a:lnTo>
                    <a:pt x="2210" y="732"/>
                  </a:lnTo>
                  <a:lnTo>
                    <a:pt x="2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906791" y="4273035"/>
              <a:ext cx="32297" cy="246216"/>
            </a:xfrm>
            <a:custGeom>
              <a:avLst/>
              <a:gdLst/>
              <a:ahLst/>
              <a:cxnLst/>
              <a:rect l="l" t="t" r="r" b="b"/>
              <a:pathLst>
                <a:path w="449" h="3423" extrusionOk="0">
                  <a:moveTo>
                    <a:pt x="0" y="0"/>
                  </a:moveTo>
                  <a:cubicBezTo>
                    <a:pt x="0" y="34"/>
                    <a:pt x="0" y="2044"/>
                    <a:pt x="0" y="2044"/>
                  </a:cubicBezTo>
                  <a:cubicBezTo>
                    <a:pt x="0" y="2044"/>
                    <a:pt x="96" y="2029"/>
                    <a:pt x="160" y="2029"/>
                  </a:cubicBezTo>
                  <a:cubicBezTo>
                    <a:pt x="192" y="2029"/>
                    <a:pt x="216" y="2033"/>
                    <a:pt x="216" y="2044"/>
                  </a:cubicBezTo>
                  <a:lnTo>
                    <a:pt x="216" y="3423"/>
                  </a:lnTo>
                  <a:lnTo>
                    <a:pt x="449" y="3423"/>
                  </a:lnTo>
                  <a:lnTo>
                    <a:pt x="449" y="1977"/>
                  </a:lnTo>
                  <a:lnTo>
                    <a:pt x="349" y="1894"/>
                  </a:lnTo>
                  <a:lnTo>
                    <a:pt x="349" y="0"/>
                  </a:lnTo>
                  <a:lnTo>
                    <a:pt x="150" y="0"/>
                  </a:lnTo>
                  <a:lnTo>
                    <a:pt x="150" y="16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835076" y="4269439"/>
              <a:ext cx="39490" cy="249813"/>
            </a:xfrm>
            <a:custGeom>
              <a:avLst/>
              <a:gdLst/>
              <a:ahLst/>
              <a:cxnLst/>
              <a:rect l="l" t="t" r="r" b="b"/>
              <a:pathLst>
                <a:path w="549" h="3473" extrusionOk="0">
                  <a:moveTo>
                    <a:pt x="100" y="0"/>
                  </a:moveTo>
                  <a:lnTo>
                    <a:pt x="100" y="167"/>
                  </a:lnTo>
                  <a:lnTo>
                    <a:pt x="1" y="167"/>
                  </a:lnTo>
                  <a:lnTo>
                    <a:pt x="1" y="2376"/>
                  </a:lnTo>
                  <a:lnTo>
                    <a:pt x="150" y="2376"/>
                  </a:lnTo>
                  <a:lnTo>
                    <a:pt x="150" y="3473"/>
                  </a:lnTo>
                  <a:lnTo>
                    <a:pt x="549" y="3473"/>
                  </a:lnTo>
                  <a:lnTo>
                    <a:pt x="549" y="167"/>
                  </a:lnTo>
                  <a:lnTo>
                    <a:pt x="366" y="167"/>
                  </a:lnTo>
                  <a:lnTo>
                    <a:pt x="3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776525" y="4265842"/>
              <a:ext cx="28772" cy="253409"/>
            </a:xfrm>
            <a:custGeom>
              <a:avLst/>
              <a:gdLst/>
              <a:ahLst/>
              <a:cxnLst/>
              <a:rect l="l" t="t" r="r" b="b"/>
              <a:pathLst>
                <a:path w="400" h="3523" extrusionOk="0">
                  <a:moveTo>
                    <a:pt x="1" y="1"/>
                  </a:moveTo>
                  <a:lnTo>
                    <a:pt x="1" y="3257"/>
                  </a:lnTo>
                  <a:lnTo>
                    <a:pt x="150" y="3257"/>
                  </a:lnTo>
                  <a:lnTo>
                    <a:pt x="150" y="3523"/>
                  </a:lnTo>
                  <a:lnTo>
                    <a:pt x="399" y="3523"/>
                  </a:lnTo>
                  <a:lnTo>
                    <a:pt x="399" y="100"/>
                  </a:lnTo>
                  <a:lnTo>
                    <a:pt x="216" y="100"/>
                  </a:lnTo>
                  <a:lnTo>
                    <a:pt x="1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26317" y="4259872"/>
              <a:ext cx="31146" cy="259380"/>
            </a:xfrm>
            <a:custGeom>
              <a:avLst/>
              <a:gdLst/>
              <a:ahLst/>
              <a:cxnLst/>
              <a:rect l="l" t="t" r="r" b="b"/>
              <a:pathLst>
                <a:path w="433" h="3606" extrusionOk="0">
                  <a:moveTo>
                    <a:pt x="1" y="1"/>
                  </a:moveTo>
                  <a:lnTo>
                    <a:pt x="51" y="3606"/>
                  </a:lnTo>
                  <a:lnTo>
                    <a:pt x="233" y="3606"/>
                  </a:lnTo>
                  <a:lnTo>
                    <a:pt x="233" y="183"/>
                  </a:lnTo>
                  <a:lnTo>
                    <a:pt x="433" y="183"/>
                  </a:lnTo>
                  <a:lnTo>
                    <a:pt x="4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3981597" y="4043578"/>
              <a:ext cx="1845220" cy="194858"/>
            </a:xfrm>
            <a:custGeom>
              <a:avLst/>
              <a:gdLst/>
              <a:ahLst/>
              <a:cxnLst/>
              <a:rect l="l" t="t" r="r" b="b"/>
              <a:pathLst>
                <a:path w="25653" h="2709" extrusionOk="0">
                  <a:moveTo>
                    <a:pt x="7527" y="0"/>
                  </a:moveTo>
                  <a:cubicBezTo>
                    <a:pt x="7494" y="0"/>
                    <a:pt x="7460" y="17"/>
                    <a:pt x="7427" y="17"/>
                  </a:cubicBezTo>
                  <a:cubicBezTo>
                    <a:pt x="7394" y="17"/>
                    <a:pt x="7344" y="34"/>
                    <a:pt x="7311" y="67"/>
                  </a:cubicBezTo>
                  <a:cubicBezTo>
                    <a:pt x="7278" y="83"/>
                    <a:pt x="7261" y="133"/>
                    <a:pt x="7278" y="167"/>
                  </a:cubicBezTo>
                  <a:lnTo>
                    <a:pt x="7078" y="167"/>
                  </a:lnTo>
                  <a:cubicBezTo>
                    <a:pt x="7045" y="167"/>
                    <a:pt x="6995" y="167"/>
                    <a:pt x="6962" y="183"/>
                  </a:cubicBezTo>
                  <a:cubicBezTo>
                    <a:pt x="6962" y="216"/>
                    <a:pt x="6945" y="233"/>
                    <a:pt x="6945" y="266"/>
                  </a:cubicBezTo>
                  <a:cubicBezTo>
                    <a:pt x="6912" y="333"/>
                    <a:pt x="6846" y="349"/>
                    <a:pt x="6779" y="383"/>
                  </a:cubicBezTo>
                  <a:cubicBezTo>
                    <a:pt x="6630" y="449"/>
                    <a:pt x="6513" y="532"/>
                    <a:pt x="6397" y="648"/>
                  </a:cubicBezTo>
                  <a:lnTo>
                    <a:pt x="6048" y="947"/>
                  </a:lnTo>
                  <a:cubicBezTo>
                    <a:pt x="5982" y="1014"/>
                    <a:pt x="5899" y="1064"/>
                    <a:pt x="5816" y="1114"/>
                  </a:cubicBezTo>
                  <a:cubicBezTo>
                    <a:pt x="5732" y="1147"/>
                    <a:pt x="5649" y="1147"/>
                    <a:pt x="5566" y="1147"/>
                  </a:cubicBezTo>
                  <a:cubicBezTo>
                    <a:pt x="5417" y="1147"/>
                    <a:pt x="5251" y="1163"/>
                    <a:pt x="5118" y="1197"/>
                  </a:cubicBezTo>
                  <a:cubicBezTo>
                    <a:pt x="4985" y="1246"/>
                    <a:pt x="4869" y="1346"/>
                    <a:pt x="4752" y="1413"/>
                  </a:cubicBezTo>
                  <a:cubicBezTo>
                    <a:pt x="4619" y="1462"/>
                    <a:pt x="4453" y="1496"/>
                    <a:pt x="4337" y="1579"/>
                  </a:cubicBezTo>
                  <a:cubicBezTo>
                    <a:pt x="4237" y="1645"/>
                    <a:pt x="4138" y="1712"/>
                    <a:pt x="4038" y="1745"/>
                  </a:cubicBezTo>
                  <a:cubicBezTo>
                    <a:pt x="4026" y="1749"/>
                    <a:pt x="4013" y="1751"/>
                    <a:pt x="4001" y="1751"/>
                  </a:cubicBezTo>
                  <a:cubicBezTo>
                    <a:pt x="3960" y="1751"/>
                    <a:pt x="3922" y="1729"/>
                    <a:pt x="3922" y="1678"/>
                  </a:cubicBezTo>
                  <a:lnTo>
                    <a:pt x="3922" y="1379"/>
                  </a:lnTo>
                  <a:lnTo>
                    <a:pt x="2842" y="1379"/>
                  </a:lnTo>
                  <a:lnTo>
                    <a:pt x="2426" y="1845"/>
                  </a:lnTo>
                  <a:lnTo>
                    <a:pt x="399" y="1845"/>
                  </a:lnTo>
                  <a:lnTo>
                    <a:pt x="366" y="2326"/>
                  </a:lnTo>
                  <a:lnTo>
                    <a:pt x="1" y="2426"/>
                  </a:lnTo>
                  <a:lnTo>
                    <a:pt x="1" y="2708"/>
                  </a:lnTo>
                  <a:lnTo>
                    <a:pt x="25652" y="1894"/>
                  </a:lnTo>
                  <a:lnTo>
                    <a:pt x="25121" y="1462"/>
                  </a:lnTo>
                  <a:cubicBezTo>
                    <a:pt x="25054" y="1379"/>
                    <a:pt x="24988" y="1296"/>
                    <a:pt x="24921" y="1230"/>
                  </a:cubicBezTo>
                  <a:cubicBezTo>
                    <a:pt x="24866" y="1163"/>
                    <a:pt x="24794" y="1141"/>
                    <a:pt x="24723" y="1141"/>
                  </a:cubicBezTo>
                  <a:cubicBezTo>
                    <a:pt x="24580" y="1141"/>
                    <a:pt x="24440" y="1230"/>
                    <a:pt x="24440" y="1230"/>
                  </a:cubicBezTo>
                  <a:cubicBezTo>
                    <a:pt x="24340" y="1030"/>
                    <a:pt x="24273" y="831"/>
                    <a:pt x="24207" y="615"/>
                  </a:cubicBezTo>
                  <a:cubicBezTo>
                    <a:pt x="24145" y="411"/>
                    <a:pt x="24049" y="363"/>
                    <a:pt x="23974" y="363"/>
                  </a:cubicBezTo>
                  <a:cubicBezTo>
                    <a:pt x="23908" y="363"/>
                    <a:pt x="23858" y="399"/>
                    <a:pt x="23858" y="399"/>
                  </a:cubicBezTo>
                  <a:cubicBezTo>
                    <a:pt x="23840" y="397"/>
                    <a:pt x="23821" y="397"/>
                    <a:pt x="23803" y="397"/>
                  </a:cubicBezTo>
                  <a:cubicBezTo>
                    <a:pt x="23639" y="397"/>
                    <a:pt x="23479" y="462"/>
                    <a:pt x="23360" y="582"/>
                  </a:cubicBezTo>
                  <a:cubicBezTo>
                    <a:pt x="23276" y="685"/>
                    <a:pt x="23244" y="714"/>
                    <a:pt x="23165" y="714"/>
                  </a:cubicBezTo>
                  <a:cubicBezTo>
                    <a:pt x="23103" y="714"/>
                    <a:pt x="23012" y="696"/>
                    <a:pt x="22845" y="682"/>
                  </a:cubicBezTo>
                  <a:cubicBezTo>
                    <a:pt x="22662" y="682"/>
                    <a:pt x="22496" y="632"/>
                    <a:pt x="22346" y="515"/>
                  </a:cubicBezTo>
                  <a:cubicBezTo>
                    <a:pt x="22247" y="515"/>
                    <a:pt x="22147" y="482"/>
                    <a:pt x="22064" y="416"/>
                  </a:cubicBezTo>
                  <a:cubicBezTo>
                    <a:pt x="22044" y="386"/>
                    <a:pt x="22013" y="375"/>
                    <a:pt x="21981" y="375"/>
                  </a:cubicBezTo>
                  <a:cubicBezTo>
                    <a:pt x="21904" y="375"/>
                    <a:pt x="21815" y="432"/>
                    <a:pt x="21815" y="432"/>
                  </a:cubicBezTo>
                  <a:lnTo>
                    <a:pt x="21416" y="515"/>
                  </a:lnTo>
                  <a:cubicBezTo>
                    <a:pt x="21341" y="549"/>
                    <a:pt x="21258" y="565"/>
                    <a:pt x="21175" y="565"/>
                  </a:cubicBezTo>
                  <a:cubicBezTo>
                    <a:pt x="21092" y="565"/>
                    <a:pt x="21009" y="549"/>
                    <a:pt x="20934" y="515"/>
                  </a:cubicBezTo>
                  <a:cubicBezTo>
                    <a:pt x="20865" y="498"/>
                    <a:pt x="20821" y="492"/>
                    <a:pt x="20791" y="492"/>
                  </a:cubicBezTo>
                  <a:cubicBezTo>
                    <a:pt x="20697" y="492"/>
                    <a:pt x="20753" y="558"/>
                    <a:pt x="20662" y="558"/>
                  </a:cubicBezTo>
                  <a:cubicBezTo>
                    <a:pt x="20644" y="558"/>
                    <a:pt x="20619" y="555"/>
                    <a:pt x="20585" y="549"/>
                  </a:cubicBezTo>
                  <a:cubicBezTo>
                    <a:pt x="20319" y="482"/>
                    <a:pt x="20103" y="515"/>
                    <a:pt x="19921" y="366"/>
                  </a:cubicBezTo>
                  <a:cubicBezTo>
                    <a:pt x="19866" y="317"/>
                    <a:pt x="19831" y="300"/>
                    <a:pt x="19799" y="300"/>
                  </a:cubicBezTo>
                  <a:cubicBezTo>
                    <a:pt x="19732" y="300"/>
                    <a:pt x="19673" y="371"/>
                    <a:pt x="19472" y="383"/>
                  </a:cubicBezTo>
                  <a:cubicBezTo>
                    <a:pt x="19173" y="416"/>
                    <a:pt x="19339" y="549"/>
                    <a:pt x="19223" y="632"/>
                  </a:cubicBezTo>
                  <a:cubicBezTo>
                    <a:pt x="19107" y="731"/>
                    <a:pt x="19073" y="698"/>
                    <a:pt x="18940" y="1014"/>
                  </a:cubicBezTo>
                  <a:cubicBezTo>
                    <a:pt x="18847" y="1236"/>
                    <a:pt x="18614" y="1269"/>
                    <a:pt x="18483" y="1269"/>
                  </a:cubicBezTo>
                  <a:cubicBezTo>
                    <a:pt x="18429" y="1269"/>
                    <a:pt x="18392" y="1263"/>
                    <a:pt x="18392" y="1263"/>
                  </a:cubicBezTo>
                  <a:cubicBezTo>
                    <a:pt x="18259" y="1263"/>
                    <a:pt x="18143" y="1197"/>
                    <a:pt x="18043" y="1114"/>
                  </a:cubicBezTo>
                  <a:cubicBezTo>
                    <a:pt x="18002" y="1072"/>
                    <a:pt x="17964" y="1057"/>
                    <a:pt x="17926" y="1057"/>
                  </a:cubicBezTo>
                  <a:cubicBezTo>
                    <a:pt x="17840" y="1057"/>
                    <a:pt x="17755" y="1134"/>
                    <a:pt x="17627" y="1134"/>
                  </a:cubicBezTo>
                  <a:cubicBezTo>
                    <a:pt x="17612" y="1134"/>
                    <a:pt x="17595" y="1133"/>
                    <a:pt x="17578" y="1130"/>
                  </a:cubicBezTo>
                  <a:cubicBezTo>
                    <a:pt x="17346" y="1097"/>
                    <a:pt x="17346" y="1080"/>
                    <a:pt x="17179" y="864"/>
                  </a:cubicBezTo>
                  <a:cubicBezTo>
                    <a:pt x="17099" y="768"/>
                    <a:pt x="16946" y="742"/>
                    <a:pt x="16781" y="742"/>
                  </a:cubicBezTo>
                  <a:cubicBezTo>
                    <a:pt x="16603" y="742"/>
                    <a:pt x="16411" y="773"/>
                    <a:pt x="16282" y="781"/>
                  </a:cubicBezTo>
                  <a:cubicBezTo>
                    <a:pt x="16033" y="815"/>
                    <a:pt x="16083" y="1047"/>
                    <a:pt x="15767" y="1163"/>
                  </a:cubicBezTo>
                  <a:cubicBezTo>
                    <a:pt x="15468" y="1280"/>
                    <a:pt x="15684" y="1147"/>
                    <a:pt x="15435" y="1462"/>
                  </a:cubicBezTo>
                  <a:cubicBezTo>
                    <a:pt x="15352" y="1562"/>
                    <a:pt x="15256" y="1595"/>
                    <a:pt x="15165" y="1595"/>
                  </a:cubicBezTo>
                  <a:cubicBezTo>
                    <a:pt x="14983" y="1595"/>
                    <a:pt x="14820" y="1462"/>
                    <a:pt x="14820" y="1462"/>
                  </a:cubicBezTo>
                  <a:lnTo>
                    <a:pt x="14471" y="1462"/>
                  </a:lnTo>
                  <a:cubicBezTo>
                    <a:pt x="14471" y="1462"/>
                    <a:pt x="14355" y="1396"/>
                    <a:pt x="14289" y="1114"/>
                  </a:cubicBezTo>
                  <a:cubicBezTo>
                    <a:pt x="14271" y="1017"/>
                    <a:pt x="14245" y="984"/>
                    <a:pt x="14209" y="984"/>
                  </a:cubicBezTo>
                  <a:cubicBezTo>
                    <a:pt x="14140" y="984"/>
                    <a:pt x="14037" y="1103"/>
                    <a:pt x="13906" y="1114"/>
                  </a:cubicBezTo>
                  <a:cubicBezTo>
                    <a:pt x="13882" y="1115"/>
                    <a:pt x="13861" y="1116"/>
                    <a:pt x="13841" y="1116"/>
                  </a:cubicBezTo>
                  <a:cubicBezTo>
                    <a:pt x="13685" y="1116"/>
                    <a:pt x="13657" y="1051"/>
                    <a:pt x="13524" y="815"/>
                  </a:cubicBezTo>
                  <a:cubicBezTo>
                    <a:pt x="13460" y="699"/>
                    <a:pt x="13333" y="672"/>
                    <a:pt x="13204" y="672"/>
                  </a:cubicBezTo>
                  <a:cubicBezTo>
                    <a:pt x="13083" y="672"/>
                    <a:pt x="12961" y="696"/>
                    <a:pt x="12887" y="696"/>
                  </a:cubicBezTo>
                  <a:cubicBezTo>
                    <a:pt x="12859" y="696"/>
                    <a:pt x="12837" y="692"/>
                    <a:pt x="12827" y="682"/>
                  </a:cubicBezTo>
                  <a:cubicBezTo>
                    <a:pt x="12807" y="662"/>
                    <a:pt x="12782" y="653"/>
                    <a:pt x="12752" y="653"/>
                  </a:cubicBezTo>
                  <a:cubicBezTo>
                    <a:pt x="12657" y="653"/>
                    <a:pt x="12518" y="742"/>
                    <a:pt x="12378" y="831"/>
                  </a:cubicBezTo>
                  <a:cubicBezTo>
                    <a:pt x="12312" y="873"/>
                    <a:pt x="12237" y="893"/>
                    <a:pt x="12160" y="893"/>
                  </a:cubicBezTo>
                  <a:cubicBezTo>
                    <a:pt x="12083" y="893"/>
                    <a:pt x="12004" y="873"/>
                    <a:pt x="11929" y="831"/>
                  </a:cubicBezTo>
                  <a:cubicBezTo>
                    <a:pt x="11813" y="798"/>
                    <a:pt x="11680" y="599"/>
                    <a:pt x="11414" y="449"/>
                  </a:cubicBezTo>
                  <a:cubicBezTo>
                    <a:pt x="11353" y="414"/>
                    <a:pt x="11263" y="401"/>
                    <a:pt x="11160" y="401"/>
                  </a:cubicBezTo>
                  <a:cubicBezTo>
                    <a:pt x="10816" y="401"/>
                    <a:pt x="10334" y="549"/>
                    <a:pt x="10334" y="549"/>
                  </a:cubicBezTo>
                  <a:lnTo>
                    <a:pt x="10052" y="748"/>
                  </a:lnTo>
                  <a:lnTo>
                    <a:pt x="9637" y="582"/>
                  </a:lnTo>
                  <a:lnTo>
                    <a:pt x="9338" y="150"/>
                  </a:lnTo>
                  <a:lnTo>
                    <a:pt x="8474" y="150"/>
                  </a:lnTo>
                  <a:cubicBezTo>
                    <a:pt x="8459" y="165"/>
                    <a:pt x="8442" y="171"/>
                    <a:pt x="8424" y="171"/>
                  </a:cubicBezTo>
                  <a:cubicBezTo>
                    <a:pt x="8384" y="171"/>
                    <a:pt x="8337" y="140"/>
                    <a:pt x="8291" y="117"/>
                  </a:cubicBezTo>
                  <a:cubicBezTo>
                    <a:pt x="8241" y="83"/>
                    <a:pt x="8175" y="50"/>
                    <a:pt x="8125" y="34"/>
                  </a:cubicBezTo>
                  <a:cubicBezTo>
                    <a:pt x="8113" y="31"/>
                    <a:pt x="8102" y="29"/>
                    <a:pt x="8090" y="29"/>
                  </a:cubicBezTo>
                  <a:cubicBezTo>
                    <a:pt x="8032" y="29"/>
                    <a:pt x="7975" y="62"/>
                    <a:pt x="7975" y="117"/>
                  </a:cubicBezTo>
                  <a:cubicBezTo>
                    <a:pt x="7956" y="123"/>
                    <a:pt x="7937" y="126"/>
                    <a:pt x="7918" y="126"/>
                  </a:cubicBezTo>
                  <a:cubicBezTo>
                    <a:pt x="7791" y="126"/>
                    <a:pt x="7671" y="0"/>
                    <a:pt x="7527" y="0"/>
                  </a:cubicBezTo>
                  <a:close/>
                </a:path>
              </a:pathLst>
            </a:custGeom>
            <a:solidFill>
              <a:srgbClr val="FBC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3497650" y="3973086"/>
              <a:ext cx="484017" cy="194858"/>
            </a:xfrm>
            <a:custGeom>
              <a:avLst/>
              <a:gdLst/>
              <a:ahLst/>
              <a:cxnLst/>
              <a:rect l="l" t="t" r="r" b="b"/>
              <a:pathLst>
                <a:path w="6729" h="2709" extrusionOk="0">
                  <a:moveTo>
                    <a:pt x="1645" y="0"/>
                  </a:moveTo>
                  <a:lnTo>
                    <a:pt x="1645" y="299"/>
                  </a:lnTo>
                  <a:lnTo>
                    <a:pt x="1745" y="382"/>
                  </a:lnTo>
                  <a:lnTo>
                    <a:pt x="1745" y="598"/>
                  </a:lnTo>
                  <a:lnTo>
                    <a:pt x="0" y="499"/>
                  </a:lnTo>
                  <a:lnTo>
                    <a:pt x="0" y="1180"/>
                  </a:lnTo>
                  <a:lnTo>
                    <a:pt x="3190" y="1180"/>
                  </a:lnTo>
                  <a:lnTo>
                    <a:pt x="3190" y="1894"/>
                  </a:lnTo>
                  <a:lnTo>
                    <a:pt x="2941" y="1894"/>
                  </a:lnTo>
                  <a:lnTo>
                    <a:pt x="2941" y="2625"/>
                  </a:lnTo>
                  <a:lnTo>
                    <a:pt x="6463" y="2708"/>
                  </a:lnTo>
                  <a:lnTo>
                    <a:pt x="6463" y="216"/>
                  </a:lnTo>
                  <a:lnTo>
                    <a:pt x="6729" y="216"/>
                  </a:lnTo>
                  <a:lnTo>
                    <a:pt x="67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3136703" y="4013727"/>
              <a:ext cx="64593" cy="243843"/>
            </a:xfrm>
            <a:custGeom>
              <a:avLst/>
              <a:gdLst/>
              <a:ahLst/>
              <a:cxnLst/>
              <a:rect l="l" t="t" r="r" b="b"/>
              <a:pathLst>
                <a:path w="898" h="3390" extrusionOk="0">
                  <a:moveTo>
                    <a:pt x="1" y="0"/>
                  </a:moveTo>
                  <a:lnTo>
                    <a:pt x="1" y="2027"/>
                  </a:lnTo>
                  <a:lnTo>
                    <a:pt x="250" y="2027"/>
                  </a:lnTo>
                  <a:lnTo>
                    <a:pt x="250" y="3389"/>
                  </a:lnTo>
                  <a:lnTo>
                    <a:pt x="682" y="3389"/>
                  </a:lnTo>
                  <a:lnTo>
                    <a:pt x="682" y="3223"/>
                  </a:lnTo>
                  <a:lnTo>
                    <a:pt x="499" y="3223"/>
                  </a:lnTo>
                  <a:lnTo>
                    <a:pt x="499" y="3057"/>
                  </a:lnTo>
                  <a:lnTo>
                    <a:pt x="898" y="3057"/>
                  </a:lnTo>
                  <a:lnTo>
                    <a:pt x="898" y="1944"/>
                  </a:lnTo>
                  <a:lnTo>
                    <a:pt x="682" y="1944"/>
                  </a:lnTo>
                  <a:lnTo>
                    <a:pt x="6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2210600" y="4204917"/>
              <a:ext cx="721818" cy="215143"/>
            </a:xfrm>
            <a:custGeom>
              <a:avLst/>
              <a:gdLst/>
              <a:ahLst/>
              <a:cxnLst/>
              <a:rect l="l" t="t" r="r" b="b"/>
              <a:pathLst>
                <a:path w="10035" h="2991" extrusionOk="0">
                  <a:moveTo>
                    <a:pt x="764" y="0"/>
                  </a:moveTo>
                  <a:lnTo>
                    <a:pt x="0" y="449"/>
                  </a:lnTo>
                  <a:lnTo>
                    <a:pt x="0" y="2476"/>
                  </a:lnTo>
                  <a:cubicBezTo>
                    <a:pt x="0" y="2476"/>
                    <a:pt x="25" y="2465"/>
                    <a:pt x="66" y="2465"/>
                  </a:cubicBezTo>
                  <a:cubicBezTo>
                    <a:pt x="114" y="2465"/>
                    <a:pt x="185" y="2480"/>
                    <a:pt x="266" y="2542"/>
                  </a:cubicBezTo>
                  <a:cubicBezTo>
                    <a:pt x="326" y="2591"/>
                    <a:pt x="371" y="2602"/>
                    <a:pt x="409" y="2602"/>
                  </a:cubicBezTo>
                  <a:cubicBezTo>
                    <a:pt x="440" y="2602"/>
                    <a:pt x="467" y="2594"/>
                    <a:pt x="492" y="2594"/>
                  </a:cubicBezTo>
                  <a:cubicBezTo>
                    <a:pt x="521" y="2594"/>
                    <a:pt x="548" y="2603"/>
                    <a:pt x="582" y="2642"/>
                  </a:cubicBezTo>
                  <a:cubicBezTo>
                    <a:pt x="698" y="2758"/>
                    <a:pt x="714" y="2758"/>
                    <a:pt x="698" y="2841"/>
                  </a:cubicBezTo>
                  <a:cubicBezTo>
                    <a:pt x="698" y="2908"/>
                    <a:pt x="714" y="2958"/>
                    <a:pt x="764" y="2991"/>
                  </a:cubicBezTo>
                  <a:cubicBezTo>
                    <a:pt x="764" y="2991"/>
                    <a:pt x="766" y="2991"/>
                    <a:pt x="769" y="2991"/>
                  </a:cubicBezTo>
                  <a:cubicBezTo>
                    <a:pt x="795" y="2991"/>
                    <a:pt x="926" y="2978"/>
                    <a:pt x="1030" y="2725"/>
                  </a:cubicBezTo>
                  <a:cubicBezTo>
                    <a:pt x="1097" y="2509"/>
                    <a:pt x="1263" y="2359"/>
                    <a:pt x="1479" y="2310"/>
                  </a:cubicBezTo>
                  <a:cubicBezTo>
                    <a:pt x="1528" y="2291"/>
                    <a:pt x="1559" y="2286"/>
                    <a:pt x="1580" y="2286"/>
                  </a:cubicBezTo>
                  <a:cubicBezTo>
                    <a:pt x="1605" y="2286"/>
                    <a:pt x="1616" y="2293"/>
                    <a:pt x="1626" y="2293"/>
                  </a:cubicBezTo>
                  <a:cubicBezTo>
                    <a:pt x="1645" y="2293"/>
                    <a:pt x="1661" y="2268"/>
                    <a:pt x="1761" y="2127"/>
                  </a:cubicBezTo>
                  <a:cubicBezTo>
                    <a:pt x="1948" y="1882"/>
                    <a:pt x="2211" y="1662"/>
                    <a:pt x="2385" y="1662"/>
                  </a:cubicBezTo>
                  <a:cubicBezTo>
                    <a:pt x="2412" y="1662"/>
                    <a:pt x="2437" y="1667"/>
                    <a:pt x="2459" y="1678"/>
                  </a:cubicBezTo>
                  <a:cubicBezTo>
                    <a:pt x="2525" y="1695"/>
                    <a:pt x="2596" y="1703"/>
                    <a:pt x="2667" y="1703"/>
                  </a:cubicBezTo>
                  <a:cubicBezTo>
                    <a:pt x="2737" y="1703"/>
                    <a:pt x="2808" y="1695"/>
                    <a:pt x="2874" y="1678"/>
                  </a:cubicBezTo>
                  <a:cubicBezTo>
                    <a:pt x="2874" y="1678"/>
                    <a:pt x="3917" y="1553"/>
                    <a:pt x="4222" y="1553"/>
                  </a:cubicBezTo>
                  <a:cubicBezTo>
                    <a:pt x="4267" y="1553"/>
                    <a:pt x="4297" y="1555"/>
                    <a:pt x="4303" y="1562"/>
                  </a:cubicBezTo>
                  <a:cubicBezTo>
                    <a:pt x="4536" y="1595"/>
                    <a:pt x="4785" y="1612"/>
                    <a:pt x="5017" y="1612"/>
                  </a:cubicBezTo>
                  <a:lnTo>
                    <a:pt x="5665" y="1579"/>
                  </a:lnTo>
                  <a:lnTo>
                    <a:pt x="5665" y="848"/>
                  </a:lnTo>
                  <a:lnTo>
                    <a:pt x="10035" y="848"/>
                  </a:lnTo>
                  <a:lnTo>
                    <a:pt x="9819" y="681"/>
                  </a:lnTo>
                  <a:lnTo>
                    <a:pt x="8905" y="117"/>
                  </a:lnTo>
                  <a:lnTo>
                    <a:pt x="7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2210600" y="4237142"/>
              <a:ext cx="656145" cy="82576"/>
            </a:xfrm>
            <a:custGeom>
              <a:avLst/>
              <a:gdLst/>
              <a:ahLst/>
              <a:cxnLst/>
              <a:rect l="l" t="t" r="r" b="b"/>
              <a:pathLst>
                <a:path w="9122" h="1148" extrusionOk="0">
                  <a:moveTo>
                    <a:pt x="0" y="1"/>
                  </a:moveTo>
                  <a:lnTo>
                    <a:pt x="0" y="117"/>
                  </a:lnTo>
                  <a:lnTo>
                    <a:pt x="1894" y="117"/>
                  </a:lnTo>
                  <a:lnTo>
                    <a:pt x="1894" y="317"/>
                  </a:lnTo>
                  <a:lnTo>
                    <a:pt x="4619" y="317"/>
                  </a:lnTo>
                  <a:lnTo>
                    <a:pt x="4619" y="433"/>
                  </a:lnTo>
                  <a:lnTo>
                    <a:pt x="4768" y="433"/>
                  </a:lnTo>
                  <a:lnTo>
                    <a:pt x="4768" y="1147"/>
                  </a:lnTo>
                  <a:lnTo>
                    <a:pt x="4901" y="1147"/>
                  </a:lnTo>
                  <a:lnTo>
                    <a:pt x="4901" y="317"/>
                  </a:lnTo>
                  <a:lnTo>
                    <a:pt x="4768" y="317"/>
                  </a:lnTo>
                  <a:lnTo>
                    <a:pt x="4768" y="84"/>
                  </a:lnTo>
                  <a:lnTo>
                    <a:pt x="7792" y="117"/>
                  </a:lnTo>
                  <a:lnTo>
                    <a:pt x="9121" y="383"/>
                  </a:lnTo>
                  <a:lnTo>
                    <a:pt x="9121" y="383"/>
                  </a:lnTo>
                  <a:lnTo>
                    <a:pt x="7908" y="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2248795" y="4264619"/>
              <a:ext cx="14458" cy="63442"/>
            </a:xfrm>
            <a:custGeom>
              <a:avLst/>
              <a:gdLst/>
              <a:ahLst/>
              <a:cxnLst/>
              <a:rect l="l" t="t" r="r" b="b"/>
              <a:pathLst>
                <a:path w="201" h="882" extrusionOk="0">
                  <a:moveTo>
                    <a:pt x="1" y="1"/>
                  </a:moveTo>
                  <a:lnTo>
                    <a:pt x="1" y="882"/>
                  </a:lnTo>
                  <a:lnTo>
                    <a:pt x="200" y="882"/>
                  </a:lnTo>
                  <a:lnTo>
                    <a:pt x="2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2306196" y="4264619"/>
              <a:ext cx="13163" cy="63442"/>
            </a:xfrm>
            <a:custGeom>
              <a:avLst/>
              <a:gdLst/>
              <a:ahLst/>
              <a:cxnLst/>
              <a:rect l="l" t="t" r="r" b="b"/>
              <a:pathLst>
                <a:path w="183" h="882" extrusionOk="0">
                  <a:moveTo>
                    <a:pt x="0" y="1"/>
                  </a:moveTo>
                  <a:lnTo>
                    <a:pt x="0" y="882"/>
                  </a:lnTo>
                  <a:lnTo>
                    <a:pt x="183" y="882"/>
                  </a:lnTo>
                  <a:lnTo>
                    <a:pt x="1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1928561" y="4026818"/>
              <a:ext cx="353752" cy="414748"/>
            </a:xfrm>
            <a:custGeom>
              <a:avLst/>
              <a:gdLst/>
              <a:ahLst/>
              <a:cxnLst/>
              <a:rect l="l" t="t" r="r" b="b"/>
              <a:pathLst>
                <a:path w="4918" h="5766" extrusionOk="0">
                  <a:moveTo>
                    <a:pt x="4386" y="1"/>
                  </a:moveTo>
                  <a:lnTo>
                    <a:pt x="4386" y="632"/>
                  </a:lnTo>
                  <a:lnTo>
                    <a:pt x="3157" y="632"/>
                  </a:lnTo>
                  <a:lnTo>
                    <a:pt x="3157" y="466"/>
                  </a:lnTo>
                  <a:lnTo>
                    <a:pt x="2957" y="466"/>
                  </a:lnTo>
                  <a:lnTo>
                    <a:pt x="2957" y="732"/>
                  </a:lnTo>
                  <a:lnTo>
                    <a:pt x="2775" y="732"/>
                  </a:lnTo>
                  <a:lnTo>
                    <a:pt x="2775" y="915"/>
                  </a:lnTo>
                  <a:lnTo>
                    <a:pt x="3140" y="915"/>
                  </a:lnTo>
                  <a:lnTo>
                    <a:pt x="3140" y="1147"/>
                  </a:lnTo>
                  <a:lnTo>
                    <a:pt x="2924" y="1147"/>
                  </a:lnTo>
                  <a:lnTo>
                    <a:pt x="2924" y="1513"/>
                  </a:lnTo>
                  <a:lnTo>
                    <a:pt x="2609" y="1513"/>
                  </a:lnTo>
                  <a:lnTo>
                    <a:pt x="2609" y="1114"/>
                  </a:lnTo>
                  <a:lnTo>
                    <a:pt x="1462" y="1247"/>
                  </a:lnTo>
                  <a:lnTo>
                    <a:pt x="1462" y="1479"/>
                  </a:lnTo>
                  <a:lnTo>
                    <a:pt x="1246" y="1479"/>
                  </a:lnTo>
                  <a:lnTo>
                    <a:pt x="1196" y="1263"/>
                  </a:lnTo>
                  <a:lnTo>
                    <a:pt x="947" y="1263"/>
                  </a:lnTo>
                  <a:lnTo>
                    <a:pt x="881" y="1729"/>
                  </a:lnTo>
                  <a:lnTo>
                    <a:pt x="731" y="1762"/>
                  </a:lnTo>
                  <a:lnTo>
                    <a:pt x="349" y="1762"/>
                  </a:lnTo>
                  <a:lnTo>
                    <a:pt x="349" y="2443"/>
                  </a:lnTo>
                  <a:lnTo>
                    <a:pt x="0" y="2692"/>
                  </a:lnTo>
                  <a:lnTo>
                    <a:pt x="0" y="5766"/>
                  </a:lnTo>
                  <a:lnTo>
                    <a:pt x="3921" y="4968"/>
                  </a:lnTo>
                  <a:lnTo>
                    <a:pt x="3921" y="2925"/>
                  </a:lnTo>
                  <a:lnTo>
                    <a:pt x="4702" y="2476"/>
                  </a:lnTo>
                  <a:lnTo>
                    <a:pt x="4702" y="1097"/>
                  </a:lnTo>
                  <a:lnTo>
                    <a:pt x="4918" y="1097"/>
                  </a:lnTo>
                  <a:lnTo>
                    <a:pt x="4918" y="832"/>
                  </a:lnTo>
                  <a:lnTo>
                    <a:pt x="4752" y="832"/>
                  </a:lnTo>
                  <a:lnTo>
                    <a:pt x="47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3505994" y="4090188"/>
              <a:ext cx="33519" cy="80130"/>
            </a:xfrm>
            <a:custGeom>
              <a:avLst/>
              <a:gdLst/>
              <a:ahLst/>
              <a:cxnLst/>
              <a:rect l="l" t="t" r="r" b="b"/>
              <a:pathLst>
                <a:path w="466" h="1114" extrusionOk="0">
                  <a:moveTo>
                    <a:pt x="0" y="0"/>
                  </a:moveTo>
                  <a:lnTo>
                    <a:pt x="0" y="1113"/>
                  </a:lnTo>
                  <a:lnTo>
                    <a:pt x="349" y="1113"/>
                  </a:lnTo>
                  <a:lnTo>
                    <a:pt x="349" y="283"/>
                  </a:lnTo>
                  <a:lnTo>
                    <a:pt x="466" y="283"/>
                  </a:lnTo>
                  <a:lnTo>
                    <a:pt x="4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546635" y="4090188"/>
              <a:ext cx="33519" cy="80130"/>
            </a:xfrm>
            <a:custGeom>
              <a:avLst/>
              <a:gdLst/>
              <a:ahLst/>
              <a:cxnLst/>
              <a:rect l="l" t="t" r="r" b="b"/>
              <a:pathLst>
                <a:path w="466" h="1114" extrusionOk="0">
                  <a:moveTo>
                    <a:pt x="0" y="0"/>
                  </a:moveTo>
                  <a:lnTo>
                    <a:pt x="0" y="1113"/>
                  </a:lnTo>
                  <a:lnTo>
                    <a:pt x="349" y="1113"/>
                  </a:lnTo>
                  <a:lnTo>
                    <a:pt x="349" y="283"/>
                  </a:lnTo>
                  <a:lnTo>
                    <a:pt x="465" y="283"/>
                  </a:lnTo>
                  <a:lnTo>
                    <a:pt x="4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3587275" y="4090188"/>
              <a:ext cx="33519" cy="80130"/>
            </a:xfrm>
            <a:custGeom>
              <a:avLst/>
              <a:gdLst/>
              <a:ahLst/>
              <a:cxnLst/>
              <a:rect l="l" t="t" r="r" b="b"/>
              <a:pathLst>
                <a:path w="466" h="1114" extrusionOk="0">
                  <a:moveTo>
                    <a:pt x="0" y="0"/>
                  </a:moveTo>
                  <a:lnTo>
                    <a:pt x="0" y="1113"/>
                  </a:lnTo>
                  <a:lnTo>
                    <a:pt x="349" y="1113"/>
                  </a:lnTo>
                  <a:lnTo>
                    <a:pt x="349" y="283"/>
                  </a:lnTo>
                  <a:lnTo>
                    <a:pt x="465" y="283"/>
                  </a:lnTo>
                  <a:lnTo>
                    <a:pt x="4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3627916" y="4090188"/>
              <a:ext cx="33519" cy="80130"/>
            </a:xfrm>
            <a:custGeom>
              <a:avLst/>
              <a:gdLst/>
              <a:ahLst/>
              <a:cxnLst/>
              <a:rect l="l" t="t" r="r" b="b"/>
              <a:pathLst>
                <a:path w="466" h="1114" extrusionOk="0">
                  <a:moveTo>
                    <a:pt x="0" y="0"/>
                  </a:moveTo>
                  <a:lnTo>
                    <a:pt x="0" y="1113"/>
                  </a:lnTo>
                  <a:lnTo>
                    <a:pt x="349" y="1113"/>
                  </a:lnTo>
                  <a:lnTo>
                    <a:pt x="349" y="283"/>
                  </a:lnTo>
                  <a:lnTo>
                    <a:pt x="465" y="283"/>
                  </a:lnTo>
                  <a:lnTo>
                    <a:pt x="4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3668485" y="4090188"/>
              <a:ext cx="33591" cy="80130"/>
            </a:xfrm>
            <a:custGeom>
              <a:avLst/>
              <a:gdLst/>
              <a:ahLst/>
              <a:cxnLst/>
              <a:rect l="l" t="t" r="r" b="b"/>
              <a:pathLst>
                <a:path w="467" h="1114" extrusionOk="0">
                  <a:moveTo>
                    <a:pt x="1" y="0"/>
                  </a:moveTo>
                  <a:lnTo>
                    <a:pt x="1" y="1113"/>
                  </a:lnTo>
                  <a:lnTo>
                    <a:pt x="350" y="1113"/>
                  </a:lnTo>
                  <a:lnTo>
                    <a:pt x="350" y="283"/>
                  </a:lnTo>
                  <a:lnTo>
                    <a:pt x="466" y="283"/>
                  </a:lnTo>
                  <a:lnTo>
                    <a:pt x="4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3615904" y="3973086"/>
              <a:ext cx="365764" cy="52653"/>
            </a:xfrm>
            <a:custGeom>
              <a:avLst/>
              <a:gdLst/>
              <a:ahLst/>
              <a:cxnLst/>
              <a:rect l="l" t="t" r="r" b="b"/>
              <a:pathLst>
                <a:path w="5085" h="732" extrusionOk="0">
                  <a:moveTo>
                    <a:pt x="1" y="0"/>
                  </a:moveTo>
                  <a:lnTo>
                    <a:pt x="1" y="299"/>
                  </a:lnTo>
                  <a:lnTo>
                    <a:pt x="964" y="299"/>
                  </a:lnTo>
                  <a:lnTo>
                    <a:pt x="964" y="582"/>
                  </a:lnTo>
                  <a:lnTo>
                    <a:pt x="2194" y="582"/>
                  </a:lnTo>
                  <a:lnTo>
                    <a:pt x="2194" y="432"/>
                  </a:lnTo>
                  <a:lnTo>
                    <a:pt x="2327" y="432"/>
                  </a:lnTo>
                  <a:lnTo>
                    <a:pt x="2327" y="731"/>
                  </a:lnTo>
                  <a:lnTo>
                    <a:pt x="3805" y="731"/>
                  </a:lnTo>
                  <a:lnTo>
                    <a:pt x="3805" y="515"/>
                  </a:lnTo>
                  <a:lnTo>
                    <a:pt x="4188" y="515"/>
                  </a:lnTo>
                  <a:lnTo>
                    <a:pt x="4188" y="299"/>
                  </a:lnTo>
                  <a:lnTo>
                    <a:pt x="4586" y="299"/>
                  </a:lnTo>
                  <a:lnTo>
                    <a:pt x="4586" y="233"/>
                  </a:lnTo>
                  <a:lnTo>
                    <a:pt x="5085" y="233"/>
                  </a:lnTo>
                  <a:lnTo>
                    <a:pt x="50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3802347" y="3990997"/>
              <a:ext cx="104083" cy="8416"/>
            </a:xfrm>
            <a:custGeom>
              <a:avLst/>
              <a:gdLst/>
              <a:ahLst/>
              <a:cxnLst/>
              <a:rect l="l" t="t" r="r" b="b"/>
              <a:pathLst>
                <a:path w="1447" h="117" extrusionOk="0">
                  <a:moveTo>
                    <a:pt x="1" y="0"/>
                  </a:moveTo>
                  <a:lnTo>
                    <a:pt x="1" y="117"/>
                  </a:lnTo>
                  <a:lnTo>
                    <a:pt x="1446" y="117"/>
                  </a:lnTo>
                  <a:lnTo>
                    <a:pt x="14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3425935" y="4005311"/>
              <a:ext cx="35893" cy="165007"/>
            </a:xfrm>
            <a:custGeom>
              <a:avLst/>
              <a:gdLst/>
              <a:ahLst/>
              <a:cxnLst/>
              <a:rect l="l" t="t" r="r" b="b"/>
              <a:pathLst>
                <a:path w="499" h="2294" extrusionOk="0">
                  <a:moveTo>
                    <a:pt x="316" y="1"/>
                  </a:moveTo>
                  <a:lnTo>
                    <a:pt x="0" y="17"/>
                  </a:lnTo>
                  <a:lnTo>
                    <a:pt x="0" y="2293"/>
                  </a:lnTo>
                  <a:lnTo>
                    <a:pt x="499" y="2293"/>
                  </a:lnTo>
                  <a:lnTo>
                    <a:pt x="499" y="283"/>
                  </a:lnTo>
                  <a:lnTo>
                    <a:pt x="316" y="283"/>
                  </a:lnTo>
                  <a:lnTo>
                    <a:pt x="3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3373354" y="4005311"/>
              <a:ext cx="34742" cy="165007"/>
            </a:xfrm>
            <a:custGeom>
              <a:avLst/>
              <a:gdLst/>
              <a:ahLst/>
              <a:cxnLst/>
              <a:rect l="l" t="t" r="r" b="b"/>
              <a:pathLst>
                <a:path w="483" h="2294" extrusionOk="0">
                  <a:moveTo>
                    <a:pt x="316" y="1"/>
                  </a:moveTo>
                  <a:lnTo>
                    <a:pt x="0" y="17"/>
                  </a:lnTo>
                  <a:lnTo>
                    <a:pt x="0" y="2293"/>
                  </a:lnTo>
                  <a:lnTo>
                    <a:pt x="482" y="2293"/>
                  </a:lnTo>
                  <a:lnTo>
                    <a:pt x="482" y="283"/>
                  </a:lnTo>
                  <a:lnTo>
                    <a:pt x="316" y="283"/>
                  </a:lnTo>
                  <a:lnTo>
                    <a:pt x="3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3320773" y="4005311"/>
              <a:ext cx="34742" cy="165007"/>
            </a:xfrm>
            <a:custGeom>
              <a:avLst/>
              <a:gdLst/>
              <a:ahLst/>
              <a:cxnLst/>
              <a:rect l="l" t="t" r="r" b="b"/>
              <a:pathLst>
                <a:path w="483" h="2294" extrusionOk="0">
                  <a:moveTo>
                    <a:pt x="299" y="1"/>
                  </a:moveTo>
                  <a:lnTo>
                    <a:pt x="0" y="17"/>
                  </a:lnTo>
                  <a:lnTo>
                    <a:pt x="0" y="2293"/>
                  </a:lnTo>
                  <a:lnTo>
                    <a:pt x="482" y="2293"/>
                  </a:lnTo>
                  <a:lnTo>
                    <a:pt x="482" y="283"/>
                  </a:lnTo>
                  <a:lnTo>
                    <a:pt x="299" y="283"/>
                  </a:lnTo>
                  <a:lnTo>
                    <a:pt x="2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3268192" y="4005311"/>
              <a:ext cx="34742" cy="165007"/>
            </a:xfrm>
            <a:custGeom>
              <a:avLst/>
              <a:gdLst/>
              <a:ahLst/>
              <a:cxnLst/>
              <a:rect l="l" t="t" r="r" b="b"/>
              <a:pathLst>
                <a:path w="483" h="2294" extrusionOk="0">
                  <a:moveTo>
                    <a:pt x="299" y="1"/>
                  </a:moveTo>
                  <a:lnTo>
                    <a:pt x="0" y="17"/>
                  </a:lnTo>
                  <a:lnTo>
                    <a:pt x="0" y="2293"/>
                  </a:lnTo>
                  <a:lnTo>
                    <a:pt x="482" y="2293"/>
                  </a:lnTo>
                  <a:lnTo>
                    <a:pt x="482" y="283"/>
                  </a:lnTo>
                  <a:lnTo>
                    <a:pt x="299" y="283"/>
                  </a:lnTo>
                  <a:lnTo>
                    <a:pt x="2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3215611" y="4005311"/>
              <a:ext cx="34742" cy="165007"/>
            </a:xfrm>
            <a:custGeom>
              <a:avLst/>
              <a:gdLst/>
              <a:ahLst/>
              <a:cxnLst/>
              <a:rect l="l" t="t" r="r" b="b"/>
              <a:pathLst>
                <a:path w="483" h="2294" extrusionOk="0">
                  <a:moveTo>
                    <a:pt x="316" y="1"/>
                  </a:moveTo>
                  <a:lnTo>
                    <a:pt x="0" y="17"/>
                  </a:lnTo>
                  <a:lnTo>
                    <a:pt x="0" y="2293"/>
                  </a:lnTo>
                  <a:lnTo>
                    <a:pt x="482" y="2293"/>
                  </a:lnTo>
                  <a:lnTo>
                    <a:pt x="482" y="283"/>
                  </a:lnTo>
                  <a:lnTo>
                    <a:pt x="316" y="283"/>
                  </a:lnTo>
                  <a:lnTo>
                    <a:pt x="3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9016291" y="4445092"/>
              <a:ext cx="162634" cy="501999"/>
            </a:xfrm>
            <a:custGeom>
              <a:avLst/>
              <a:gdLst/>
              <a:ahLst/>
              <a:cxnLst/>
              <a:rect l="l" t="t" r="r" b="b"/>
              <a:pathLst>
                <a:path w="2261" h="6979" extrusionOk="0">
                  <a:moveTo>
                    <a:pt x="1" y="1"/>
                  </a:moveTo>
                  <a:lnTo>
                    <a:pt x="333" y="5899"/>
                  </a:lnTo>
                  <a:lnTo>
                    <a:pt x="2260" y="6978"/>
                  </a:lnTo>
                  <a:lnTo>
                    <a:pt x="1712" y="2958"/>
                  </a:lnTo>
                  <a:lnTo>
                    <a:pt x="333"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780863" y="4482136"/>
              <a:ext cx="153067" cy="488836"/>
            </a:xfrm>
            <a:custGeom>
              <a:avLst/>
              <a:gdLst/>
              <a:ahLst/>
              <a:cxnLst/>
              <a:rect l="l" t="t" r="r" b="b"/>
              <a:pathLst>
                <a:path w="2128" h="6796" extrusionOk="0">
                  <a:moveTo>
                    <a:pt x="1" y="1"/>
                  </a:moveTo>
                  <a:lnTo>
                    <a:pt x="150" y="3888"/>
                  </a:lnTo>
                  <a:lnTo>
                    <a:pt x="1197" y="5450"/>
                  </a:lnTo>
                  <a:cubicBezTo>
                    <a:pt x="1197" y="5450"/>
                    <a:pt x="1230" y="6796"/>
                    <a:pt x="1214" y="6796"/>
                  </a:cubicBezTo>
                  <a:lnTo>
                    <a:pt x="2127" y="6796"/>
                  </a:lnTo>
                  <a:lnTo>
                    <a:pt x="1662" y="2443"/>
                  </a:lnTo>
                  <a:lnTo>
                    <a:pt x="350"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8660164" y="4482136"/>
              <a:ext cx="105234" cy="496029"/>
            </a:xfrm>
            <a:custGeom>
              <a:avLst/>
              <a:gdLst/>
              <a:ahLst/>
              <a:cxnLst/>
              <a:rect l="l" t="t" r="r" b="b"/>
              <a:pathLst>
                <a:path w="1463" h="6896" extrusionOk="0">
                  <a:moveTo>
                    <a:pt x="1" y="1"/>
                  </a:moveTo>
                  <a:lnTo>
                    <a:pt x="134" y="6895"/>
                  </a:lnTo>
                  <a:lnTo>
                    <a:pt x="1463" y="6895"/>
                  </a:lnTo>
                  <a:lnTo>
                    <a:pt x="1463" y="1745"/>
                  </a:lnTo>
                  <a:lnTo>
                    <a:pt x="416"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8549031" y="4497673"/>
              <a:ext cx="96890" cy="480492"/>
            </a:xfrm>
            <a:custGeom>
              <a:avLst/>
              <a:gdLst/>
              <a:ahLst/>
              <a:cxnLst/>
              <a:rect l="l" t="t" r="r" b="b"/>
              <a:pathLst>
                <a:path w="1347" h="6680" extrusionOk="0">
                  <a:moveTo>
                    <a:pt x="1" y="1"/>
                  </a:moveTo>
                  <a:lnTo>
                    <a:pt x="100" y="3340"/>
                  </a:lnTo>
                  <a:cubicBezTo>
                    <a:pt x="100" y="3340"/>
                    <a:pt x="815" y="5234"/>
                    <a:pt x="815" y="5300"/>
                  </a:cubicBezTo>
                  <a:cubicBezTo>
                    <a:pt x="815" y="5367"/>
                    <a:pt x="931" y="6679"/>
                    <a:pt x="931" y="6679"/>
                  </a:cubicBezTo>
                  <a:lnTo>
                    <a:pt x="1346" y="6679"/>
                  </a:lnTo>
                  <a:lnTo>
                    <a:pt x="1197" y="1878"/>
                  </a:lnTo>
                  <a:lnTo>
                    <a:pt x="266"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419988" y="4392511"/>
              <a:ext cx="107607" cy="585654"/>
            </a:xfrm>
            <a:custGeom>
              <a:avLst/>
              <a:gdLst/>
              <a:ahLst/>
              <a:cxnLst/>
              <a:rect l="l" t="t" r="r" b="b"/>
              <a:pathLst>
                <a:path w="1496" h="8142" extrusionOk="0">
                  <a:moveTo>
                    <a:pt x="0" y="1"/>
                  </a:moveTo>
                  <a:lnTo>
                    <a:pt x="216" y="8042"/>
                  </a:lnTo>
                  <a:lnTo>
                    <a:pt x="1197" y="8141"/>
                  </a:lnTo>
                  <a:lnTo>
                    <a:pt x="1496" y="8141"/>
                  </a:lnTo>
                  <a:lnTo>
                    <a:pt x="1496" y="3672"/>
                  </a:lnTo>
                  <a:lnTo>
                    <a:pt x="233"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8294470" y="4434374"/>
              <a:ext cx="125590" cy="556954"/>
            </a:xfrm>
            <a:custGeom>
              <a:avLst/>
              <a:gdLst/>
              <a:ahLst/>
              <a:cxnLst/>
              <a:rect l="l" t="t" r="r" b="b"/>
              <a:pathLst>
                <a:path w="1746" h="7743" extrusionOk="0">
                  <a:moveTo>
                    <a:pt x="1" y="0"/>
                  </a:moveTo>
                  <a:lnTo>
                    <a:pt x="366" y="7742"/>
                  </a:lnTo>
                  <a:lnTo>
                    <a:pt x="1745" y="7659"/>
                  </a:lnTo>
                  <a:lnTo>
                    <a:pt x="1413" y="2459"/>
                  </a:lnTo>
                  <a:lnTo>
                    <a:pt x="350" y="0"/>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8147516" y="4635132"/>
              <a:ext cx="115951" cy="450354"/>
            </a:xfrm>
            <a:custGeom>
              <a:avLst/>
              <a:gdLst/>
              <a:ahLst/>
              <a:cxnLst/>
              <a:rect l="l" t="t" r="r" b="b"/>
              <a:pathLst>
                <a:path w="1612" h="6261" extrusionOk="0">
                  <a:moveTo>
                    <a:pt x="0" y="0"/>
                  </a:moveTo>
                  <a:cubicBezTo>
                    <a:pt x="0" y="0"/>
                    <a:pt x="183" y="4004"/>
                    <a:pt x="183" y="4071"/>
                  </a:cubicBezTo>
                  <a:cubicBezTo>
                    <a:pt x="183" y="4137"/>
                    <a:pt x="914" y="6164"/>
                    <a:pt x="914" y="6247"/>
                  </a:cubicBezTo>
                  <a:cubicBezTo>
                    <a:pt x="914" y="6257"/>
                    <a:pt x="924" y="6261"/>
                    <a:pt x="940" y="6261"/>
                  </a:cubicBezTo>
                  <a:cubicBezTo>
                    <a:pt x="1067" y="6261"/>
                    <a:pt x="1612" y="6014"/>
                    <a:pt x="1612" y="6014"/>
                  </a:cubicBezTo>
                  <a:lnTo>
                    <a:pt x="1379" y="2011"/>
                  </a:lnTo>
                  <a:lnTo>
                    <a:pt x="399" y="0"/>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7919281" y="4379348"/>
              <a:ext cx="174502" cy="663338"/>
            </a:xfrm>
            <a:custGeom>
              <a:avLst/>
              <a:gdLst/>
              <a:ahLst/>
              <a:cxnLst/>
              <a:rect l="l" t="t" r="r" b="b"/>
              <a:pathLst>
                <a:path w="2426" h="9222" extrusionOk="0">
                  <a:moveTo>
                    <a:pt x="0" y="1"/>
                  </a:moveTo>
                  <a:lnTo>
                    <a:pt x="698" y="8657"/>
                  </a:lnTo>
                  <a:lnTo>
                    <a:pt x="2426" y="9222"/>
                  </a:lnTo>
                  <a:lnTo>
                    <a:pt x="1745" y="2593"/>
                  </a:lnTo>
                  <a:lnTo>
                    <a:pt x="283"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7608542" y="4295693"/>
              <a:ext cx="99263" cy="682472"/>
            </a:xfrm>
            <a:custGeom>
              <a:avLst/>
              <a:gdLst/>
              <a:ahLst/>
              <a:cxnLst/>
              <a:rect l="l" t="t" r="r" b="b"/>
              <a:pathLst>
                <a:path w="1380" h="9488" extrusionOk="0">
                  <a:moveTo>
                    <a:pt x="1" y="1"/>
                  </a:moveTo>
                  <a:cubicBezTo>
                    <a:pt x="1" y="2"/>
                    <a:pt x="1" y="2"/>
                    <a:pt x="1" y="3"/>
                  </a:cubicBezTo>
                  <a:lnTo>
                    <a:pt x="1" y="3"/>
                  </a:lnTo>
                  <a:lnTo>
                    <a:pt x="1" y="1"/>
                  </a:lnTo>
                  <a:close/>
                  <a:moveTo>
                    <a:pt x="1" y="3"/>
                  </a:moveTo>
                  <a:lnTo>
                    <a:pt x="466" y="9487"/>
                  </a:lnTo>
                  <a:lnTo>
                    <a:pt x="1380" y="9388"/>
                  </a:lnTo>
                  <a:lnTo>
                    <a:pt x="715" y="3407"/>
                  </a:lnTo>
                  <a:cubicBezTo>
                    <a:pt x="715" y="3407"/>
                    <a:pt x="11" y="133"/>
                    <a:pt x="1" y="3"/>
                  </a:cubicBezTo>
                  <a:close/>
                </a:path>
              </a:pathLst>
            </a:custGeom>
            <a:solidFill>
              <a:srgbClr val="F1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7179549" y="4259872"/>
              <a:ext cx="77756" cy="741023"/>
            </a:xfrm>
            <a:custGeom>
              <a:avLst/>
              <a:gdLst/>
              <a:ahLst/>
              <a:cxnLst/>
              <a:rect l="l" t="t" r="r" b="b"/>
              <a:pathLst>
                <a:path w="1081" h="10302" extrusionOk="0">
                  <a:moveTo>
                    <a:pt x="0" y="1"/>
                  </a:moveTo>
                  <a:lnTo>
                    <a:pt x="532" y="10301"/>
                  </a:lnTo>
                  <a:lnTo>
                    <a:pt x="1080" y="10301"/>
                  </a:lnTo>
                  <a:lnTo>
                    <a:pt x="731" y="3888"/>
                  </a:lnTo>
                  <a:lnTo>
                    <a:pt x="0"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7385054" y="4237142"/>
              <a:ext cx="251036" cy="631042"/>
            </a:xfrm>
            <a:custGeom>
              <a:avLst/>
              <a:gdLst/>
              <a:ahLst/>
              <a:cxnLst/>
              <a:rect l="l" t="t" r="r" b="b"/>
              <a:pathLst>
                <a:path w="3490" h="8773" extrusionOk="0">
                  <a:moveTo>
                    <a:pt x="1" y="1"/>
                  </a:moveTo>
                  <a:lnTo>
                    <a:pt x="1" y="84"/>
                  </a:lnTo>
                  <a:lnTo>
                    <a:pt x="1031" y="6613"/>
                  </a:lnTo>
                  <a:lnTo>
                    <a:pt x="1380" y="6613"/>
                  </a:lnTo>
                  <a:lnTo>
                    <a:pt x="1380" y="7311"/>
                  </a:lnTo>
                  <a:lnTo>
                    <a:pt x="1762" y="7444"/>
                  </a:lnTo>
                  <a:lnTo>
                    <a:pt x="2094" y="7676"/>
                  </a:lnTo>
                  <a:lnTo>
                    <a:pt x="2094" y="8092"/>
                  </a:lnTo>
                  <a:lnTo>
                    <a:pt x="1978" y="8590"/>
                  </a:lnTo>
                  <a:lnTo>
                    <a:pt x="3490" y="8773"/>
                  </a:lnTo>
                  <a:lnTo>
                    <a:pt x="3108" y="217"/>
                  </a:lnTo>
                  <a:lnTo>
                    <a:pt x="815" y="117"/>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6360910" y="4163054"/>
              <a:ext cx="87323" cy="540266"/>
            </a:xfrm>
            <a:custGeom>
              <a:avLst/>
              <a:gdLst/>
              <a:ahLst/>
              <a:cxnLst/>
              <a:rect l="l" t="t" r="r" b="b"/>
              <a:pathLst>
                <a:path w="1214" h="7511" extrusionOk="0">
                  <a:moveTo>
                    <a:pt x="1" y="1"/>
                  </a:moveTo>
                  <a:lnTo>
                    <a:pt x="748" y="7510"/>
                  </a:lnTo>
                  <a:cubicBezTo>
                    <a:pt x="859" y="7441"/>
                    <a:pt x="993" y="7406"/>
                    <a:pt x="1121" y="7406"/>
                  </a:cubicBezTo>
                  <a:cubicBezTo>
                    <a:pt x="1147" y="7406"/>
                    <a:pt x="1172" y="7408"/>
                    <a:pt x="1197" y="7411"/>
                  </a:cubicBezTo>
                  <a:lnTo>
                    <a:pt x="1214" y="679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6469668" y="3575096"/>
              <a:ext cx="260602" cy="573714"/>
            </a:xfrm>
            <a:custGeom>
              <a:avLst/>
              <a:gdLst/>
              <a:ahLst/>
              <a:cxnLst/>
              <a:rect l="l" t="t" r="r" b="b"/>
              <a:pathLst>
                <a:path w="3623" h="7976" extrusionOk="0">
                  <a:moveTo>
                    <a:pt x="516" y="1"/>
                  </a:moveTo>
                  <a:lnTo>
                    <a:pt x="516" y="416"/>
                  </a:lnTo>
                  <a:lnTo>
                    <a:pt x="1" y="416"/>
                  </a:lnTo>
                  <a:lnTo>
                    <a:pt x="1" y="1994"/>
                  </a:lnTo>
                  <a:lnTo>
                    <a:pt x="266" y="1994"/>
                  </a:lnTo>
                  <a:lnTo>
                    <a:pt x="333" y="7294"/>
                  </a:lnTo>
                  <a:lnTo>
                    <a:pt x="1330" y="7294"/>
                  </a:lnTo>
                  <a:lnTo>
                    <a:pt x="1330" y="7477"/>
                  </a:lnTo>
                  <a:lnTo>
                    <a:pt x="1064" y="7477"/>
                  </a:lnTo>
                  <a:lnTo>
                    <a:pt x="1064" y="7743"/>
                  </a:lnTo>
                  <a:lnTo>
                    <a:pt x="1579" y="7975"/>
                  </a:lnTo>
                  <a:lnTo>
                    <a:pt x="1579" y="6912"/>
                  </a:lnTo>
                  <a:lnTo>
                    <a:pt x="3091" y="6862"/>
                  </a:lnTo>
                  <a:lnTo>
                    <a:pt x="3091" y="2775"/>
                  </a:lnTo>
                  <a:lnTo>
                    <a:pt x="3340" y="2526"/>
                  </a:lnTo>
                  <a:lnTo>
                    <a:pt x="3340" y="1047"/>
                  </a:lnTo>
                  <a:lnTo>
                    <a:pt x="3622" y="1047"/>
                  </a:lnTo>
                  <a:lnTo>
                    <a:pt x="3622" y="566"/>
                  </a:lnTo>
                  <a:lnTo>
                    <a:pt x="3091" y="566"/>
                  </a:lnTo>
                  <a:lnTo>
                    <a:pt x="5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032237" y="4028041"/>
              <a:ext cx="475745" cy="484089"/>
            </a:xfrm>
            <a:custGeom>
              <a:avLst/>
              <a:gdLst/>
              <a:ahLst/>
              <a:cxnLst/>
              <a:rect l="l" t="t" r="r" b="b"/>
              <a:pathLst>
                <a:path w="6614" h="6730" extrusionOk="0">
                  <a:moveTo>
                    <a:pt x="1" y="0"/>
                  </a:moveTo>
                  <a:lnTo>
                    <a:pt x="1" y="748"/>
                  </a:lnTo>
                  <a:lnTo>
                    <a:pt x="466" y="748"/>
                  </a:lnTo>
                  <a:lnTo>
                    <a:pt x="466" y="997"/>
                  </a:lnTo>
                  <a:lnTo>
                    <a:pt x="150" y="997"/>
                  </a:lnTo>
                  <a:lnTo>
                    <a:pt x="150" y="1512"/>
                  </a:lnTo>
                  <a:lnTo>
                    <a:pt x="1" y="1512"/>
                  </a:lnTo>
                  <a:lnTo>
                    <a:pt x="1" y="6729"/>
                  </a:lnTo>
                  <a:lnTo>
                    <a:pt x="616" y="6729"/>
                  </a:lnTo>
                  <a:lnTo>
                    <a:pt x="616" y="3140"/>
                  </a:lnTo>
                  <a:lnTo>
                    <a:pt x="1513" y="3140"/>
                  </a:lnTo>
                  <a:lnTo>
                    <a:pt x="1513" y="6729"/>
                  </a:lnTo>
                  <a:lnTo>
                    <a:pt x="2593" y="6729"/>
                  </a:lnTo>
                  <a:lnTo>
                    <a:pt x="2593" y="2642"/>
                  </a:lnTo>
                  <a:lnTo>
                    <a:pt x="6613" y="2642"/>
                  </a:lnTo>
                  <a:lnTo>
                    <a:pt x="6613" y="316"/>
                  </a:lnTo>
                  <a:lnTo>
                    <a:pt x="3307" y="316"/>
                  </a:lnTo>
                  <a:lnTo>
                    <a:pt x="3307" y="615"/>
                  </a:lnTo>
                  <a:lnTo>
                    <a:pt x="3124" y="615"/>
                  </a:lnTo>
                  <a:lnTo>
                    <a:pt x="3124" y="848"/>
                  </a:lnTo>
                  <a:lnTo>
                    <a:pt x="2609" y="848"/>
                  </a:lnTo>
                  <a:lnTo>
                    <a:pt x="2576" y="798"/>
                  </a:lnTo>
                  <a:lnTo>
                    <a:pt x="2144" y="798"/>
                  </a:lnTo>
                  <a:lnTo>
                    <a:pt x="2144" y="565"/>
                  </a:lnTo>
                  <a:lnTo>
                    <a:pt x="915" y="565"/>
                  </a:lnTo>
                  <a:lnTo>
                    <a:pt x="9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256947" y="4273035"/>
              <a:ext cx="35893" cy="225932"/>
            </a:xfrm>
            <a:custGeom>
              <a:avLst/>
              <a:gdLst/>
              <a:ahLst/>
              <a:cxnLst/>
              <a:rect l="l" t="t" r="r" b="b"/>
              <a:pathLst>
                <a:path w="499" h="3141" extrusionOk="0">
                  <a:moveTo>
                    <a:pt x="0" y="0"/>
                  </a:moveTo>
                  <a:lnTo>
                    <a:pt x="0" y="216"/>
                  </a:lnTo>
                  <a:lnTo>
                    <a:pt x="183" y="216"/>
                  </a:lnTo>
                  <a:lnTo>
                    <a:pt x="183" y="3140"/>
                  </a:lnTo>
                  <a:lnTo>
                    <a:pt x="499" y="3140"/>
                  </a:lnTo>
                  <a:lnTo>
                    <a:pt x="4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1316650" y="4273035"/>
              <a:ext cx="35965" cy="225932"/>
            </a:xfrm>
            <a:custGeom>
              <a:avLst/>
              <a:gdLst/>
              <a:ahLst/>
              <a:cxnLst/>
              <a:rect l="l" t="t" r="r" b="b"/>
              <a:pathLst>
                <a:path w="500" h="3141" extrusionOk="0">
                  <a:moveTo>
                    <a:pt x="1" y="0"/>
                  </a:moveTo>
                  <a:lnTo>
                    <a:pt x="1" y="216"/>
                  </a:lnTo>
                  <a:lnTo>
                    <a:pt x="184" y="216"/>
                  </a:lnTo>
                  <a:lnTo>
                    <a:pt x="184" y="3140"/>
                  </a:lnTo>
                  <a:lnTo>
                    <a:pt x="499" y="3140"/>
                  </a:lnTo>
                  <a:lnTo>
                    <a:pt x="4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1375273" y="4273035"/>
              <a:ext cx="35893" cy="225932"/>
            </a:xfrm>
            <a:custGeom>
              <a:avLst/>
              <a:gdLst/>
              <a:ahLst/>
              <a:cxnLst/>
              <a:rect l="l" t="t" r="r" b="b"/>
              <a:pathLst>
                <a:path w="499" h="3141" extrusionOk="0">
                  <a:moveTo>
                    <a:pt x="0" y="0"/>
                  </a:moveTo>
                  <a:lnTo>
                    <a:pt x="0" y="216"/>
                  </a:lnTo>
                  <a:lnTo>
                    <a:pt x="183" y="216"/>
                  </a:lnTo>
                  <a:lnTo>
                    <a:pt x="183" y="3140"/>
                  </a:lnTo>
                  <a:lnTo>
                    <a:pt x="498" y="3140"/>
                  </a:lnTo>
                  <a:lnTo>
                    <a:pt x="4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a:off x="1433824" y="4273035"/>
              <a:ext cx="37116" cy="225932"/>
            </a:xfrm>
            <a:custGeom>
              <a:avLst/>
              <a:gdLst/>
              <a:ahLst/>
              <a:cxnLst/>
              <a:rect l="l" t="t" r="r" b="b"/>
              <a:pathLst>
                <a:path w="516" h="3141" extrusionOk="0">
                  <a:moveTo>
                    <a:pt x="0" y="0"/>
                  </a:moveTo>
                  <a:lnTo>
                    <a:pt x="0" y="216"/>
                  </a:lnTo>
                  <a:lnTo>
                    <a:pt x="199" y="216"/>
                  </a:lnTo>
                  <a:lnTo>
                    <a:pt x="199" y="3140"/>
                  </a:lnTo>
                  <a:lnTo>
                    <a:pt x="515" y="3140"/>
                  </a:lnTo>
                  <a:lnTo>
                    <a:pt x="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1493526" y="4273035"/>
              <a:ext cx="35965" cy="225932"/>
            </a:xfrm>
            <a:custGeom>
              <a:avLst/>
              <a:gdLst/>
              <a:ahLst/>
              <a:cxnLst/>
              <a:rect l="l" t="t" r="r" b="b"/>
              <a:pathLst>
                <a:path w="500" h="3141" extrusionOk="0">
                  <a:moveTo>
                    <a:pt x="1" y="0"/>
                  </a:moveTo>
                  <a:lnTo>
                    <a:pt x="1" y="216"/>
                  </a:lnTo>
                  <a:lnTo>
                    <a:pt x="184" y="216"/>
                  </a:lnTo>
                  <a:lnTo>
                    <a:pt x="184" y="3140"/>
                  </a:lnTo>
                  <a:lnTo>
                    <a:pt x="499" y="3140"/>
                  </a:lnTo>
                  <a:lnTo>
                    <a:pt x="4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1552078" y="4273035"/>
              <a:ext cx="37116" cy="225932"/>
            </a:xfrm>
            <a:custGeom>
              <a:avLst/>
              <a:gdLst/>
              <a:ahLst/>
              <a:cxnLst/>
              <a:rect l="l" t="t" r="r" b="b"/>
              <a:pathLst>
                <a:path w="516" h="3141" extrusionOk="0">
                  <a:moveTo>
                    <a:pt x="1" y="0"/>
                  </a:moveTo>
                  <a:lnTo>
                    <a:pt x="1" y="216"/>
                  </a:lnTo>
                  <a:lnTo>
                    <a:pt x="200" y="216"/>
                  </a:lnTo>
                  <a:lnTo>
                    <a:pt x="200" y="3140"/>
                  </a:lnTo>
                  <a:lnTo>
                    <a:pt x="516" y="3140"/>
                  </a:lnTo>
                  <a:lnTo>
                    <a:pt x="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1611852" y="4273035"/>
              <a:ext cx="35893" cy="225932"/>
            </a:xfrm>
            <a:custGeom>
              <a:avLst/>
              <a:gdLst/>
              <a:ahLst/>
              <a:cxnLst/>
              <a:rect l="l" t="t" r="r" b="b"/>
              <a:pathLst>
                <a:path w="499" h="3141" extrusionOk="0">
                  <a:moveTo>
                    <a:pt x="1" y="0"/>
                  </a:moveTo>
                  <a:lnTo>
                    <a:pt x="1" y="216"/>
                  </a:lnTo>
                  <a:lnTo>
                    <a:pt x="183" y="216"/>
                  </a:lnTo>
                  <a:lnTo>
                    <a:pt x="183" y="3140"/>
                  </a:lnTo>
                  <a:lnTo>
                    <a:pt x="499" y="3140"/>
                  </a:lnTo>
                  <a:lnTo>
                    <a:pt x="4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1670403" y="4273035"/>
              <a:ext cx="37116" cy="225932"/>
            </a:xfrm>
            <a:custGeom>
              <a:avLst/>
              <a:gdLst/>
              <a:ahLst/>
              <a:cxnLst/>
              <a:rect l="l" t="t" r="r" b="b"/>
              <a:pathLst>
                <a:path w="516" h="3141" extrusionOk="0">
                  <a:moveTo>
                    <a:pt x="1" y="0"/>
                  </a:moveTo>
                  <a:lnTo>
                    <a:pt x="1" y="216"/>
                  </a:lnTo>
                  <a:lnTo>
                    <a:pt x="200" y="216"/>
                  </a:lnTo>
                  <a:lnTo>
                    <a:pt x="200" y="3140"/>
                  </a:lnTo>
                  <a:lnTo>
                    <a:pt x="516" y="3140"/>
                  </a:lnTo>
                  <a:lnTo>
                    <a:pt x="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1730177" y="4273035"/>
              <a:ext cx="35893" cy="225932"/>
            </a:xfrm>
            <a:custGeom>
              <a:avLst/>
              <a:gdLst/>
              <a:ahLst/>
              <a:cxnLst/>
              <a:rect l="l" t="t" r="r" b="b"/>
              <a:pathLst>
                <a:path w="499" h="3141" extrusionOk="0">
                  <a:moveTo>
                    <a:pt x="0" y="0"/>
                  </a:moveTo>
                  <a:lnTo>
                    <a:pt x="0" y="216"/>
                  </a:lnTo>
                  <a:lnTo>
                    <a:pt x="183" y="216"/>
                  </a:lnTo>
                  <a:lnTo>
                    <a:pt x="183" y="3140"/>
                  </a:lnTo>
                  <a:lnTo>
                    <a:pt x="499" y="3140"/>
                  </a:lnTo>
                  <a:lnTo>
                    <a:pt x="4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1788729" y="4273035"/>
              <a:ext cx="37116" cy="225932"/>
            </a:xfrm>
            <a:custGeom>
              <a:avLst/>
              <a:gdLst/>
              <a:ahLst/>
              <a:cxnLst/>
              <a:rect l="l" t="t" r="r" b="b"/>
              <a:pathLst>
                <a:path w="516" h="3141" extrusionOk="0">
                  <a:moveTo>
                    <a:pt x="0" y="0"/>
                  </a:moveTo>
                  <a:lnTo>
                    <a:pt x="0" y="216"/>
                  </a:lnTo>
                  <a:lnTo>
                    <a:pt x="200" y="216"/>
                  </a:lnTo>
                  <a:lnTo>
                    <a:pt x="200" y="3140"/>
                  </a:lnTo>
                  <a:lnTo>
                    <a:pt x="515" y="3140"/>
                  </a:lnTo>
                  <a:lnTo>
                    <a:pt x="5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1848503" y="4273035"/>
              <a:ext cx="35893" cy="225932"/>
            </a:xfrm>
            <a:custGeom>
              <a:avLst/>
              <a:gdLst/>
              <a:ahLst/>
              <a:cxnLst/>
              <a:rect l="l" t="t" r="r" b="b"/>
              <a:pathLst>
                <a:path w="499" h="3141" extrusionOk="0">
                  <a:moveTo>
                    <a:pt x="0" y="0"/>
                  </a:moveTo>
                  <a:lnTo>
                    <a:pt x="0" y="216"/>
                  </a:lnTo>
                  <a:lnTo>
                    <a:pt x="183" y="216"/>
                  </a:lnTo>
                  <a:lnTo>
                    <a:pt x="183" y="3140"/>
                  </a:lnTo>
                  <a:lnTo>
                    <a:pt x="498" y="3140"/>
                  </a:lnTo>
                  <a:lnTo>
                    <a:pt x="4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1529420" y="4005311"/>
              <a:ext cx="541417" cy="213992"/>
            </a:xfrm>
            <a:custGeom>
              <a:avLst/>
              <a:gdLst/>
              <a:ahLst/>
              <a:cxnLst/>
              <a:rect l="l" t="t" r="r" b="b"/>
              <a:pathLst>
                <a:path w="7527" h="2975" extrusionOk="0">
                  <a:moveTo>
                    <a:pt x="5001" y="1"/>
                  </a:moveTo>
                  <a:lnTo>
                    <a:pt x="5001" y="1081"/>
                  </a:lnTo>
                  <a:lnTo>
                    <a:pt x="3024" y="1081"/>
                  </a:lnTo>
                  <a:lnTo>
                    <a:pt x="3024" y="848"/>
                  </a:lnTo>
                  <a:lnTo>
                    <a:pt x="2459" y="848"/>
                  </a:lnTo>
                  <a:lnTo>
                    <a:pt x="2060" y="433"/>
                  </a:lnTo>
                  <a:lnTo>
                    <a:pt x="0" y="632"/>
                  </a:lnTo>
                  <a:cubicBezTo>
                    <a:pt x="17" y="699"/>
                    <a:pt x="0" y="2975"/>
                    <a:pt x="0" y="2975"/>
                  </a:cubicBezTo>
                  <a:lnTo>
                    <a:pt x="1811" y="2975"/>
                  </a:lnTo>
                  <a:lnTo>
                    <a:pt x="1811" y="2659"/>
                  </a:lnTo>
                  <a:lnTo>
                    <a:pt x="2110" y="2659"/>
                  </a:lnTo>
                  <a:lnTo>
                    <a:pt x="2110" y="1646"/>
                  </a:lnTo>
                  <a:lnTo>
                    <a:pt x="2791" y="1646"/>
                  </a:lnTo>
                  <a:lnTo>
                    <a:pt x="2791" y="2775"/>
                  </a:lnTo>
                  <a:lnTo>
                    <a:pt x="3041" y="2775"/>
                  </a:lnTo>
                  <a:lnTo>
                    <a:pt x="3041" y="2244"/>
                  </a:lnTo>
                  <a:lnTo>
                    <a:pt x="3356" y="2244"/>
                  </a:lnTo>
                  <a:lnTo>
                    <a:pt x="3356" y="2759"/>
                  </a:lnTo>
                  <a:lnTo>
                    <a:pt x="5549" y="2759"/>
                  </a:lnTo>
                  <a:lnTo>
                    <a:pt x="5549" y="2460"/>
                  </a:lnTo>
                  <a:lnTo>
                    <a:pt x="5234" y="2460"/>
                  </a:lnTo>
                  <a:lnTo>
                    <a:pt x="5234" y="2144"/>
                  </a:lnTo>
                  <a:lnTo>
                    <a:pt x="4934" y="2144"/>
                  </a:lnTo>
                  <a:lnTo>
                    <a:pt x="4934" y="2410"/>
                  </a:lnTo>
                  <a:lnTo>
                    <a:pt x="4104" y="2410"/>
                  </a:lnTo>
                  <a:lnTo>
                    <a:pt x="4104" y="1562"/>
                  </a:lnTo>
                  <a:lnTo>
                    <a:pt x="3605" y="1562"/>
                  </a:lnTo>
                  <a:lnTo>
                    <a:pt x="3605" y="1263"/>
                  </a:lnTo>
                  <a:lnTo>
                    <a:pt x="7526" y="1263"/>
                  </a:lnTo>
                  <a:lnTo>
                    <a:pt x="7526" y="998"/>
                  </a:lnTo>
                  <a:lnTo>
                    <a:pt x="6280" y="998"/>
                  </a:lnTo>
                  <a:lnTo>
                    <a:pt x="6280" y="100"/>
                  </a:lnTo>
                  <a:lnTo>
                    <a:pt x="5848" y="100"/>
                  </a:lnTo>
                  <a:lnTo>
                    <a:pt x="5848" y="1031"/>
                  </a:lnTo>
                  <a:lnTo>
                    <a:pt x="5433" y="1031"/>
                  </a:lnTo>
                  <a:lnTo>
                    <a:pt x="54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1619045" y="4073429"/>
              <a:ext cx="33519" cy="121058"/>
            </a:xfrm>
            <a:custGeom>
              <a:avLst/>
              <a:gdLst/>
              <a:ahLst/>
              <a:cxnLst/>
              <a:rect l="l" t="t" r="r" b="b"/>
              <a:pathLst>
                <a:path w="466" h="1683" extrusionOk="0">
                  <a:moveTo>
                    <a:pt x="0" y="1"/>
                  </a:moveTo>
                  <a:lnTo>
                    <a:pt x="0" y="1646"/>
                  </a:lnTo>
                  <a:cubicBezTo>
                    <a:pt x="0" y="1646"/>
                    <a:pt x="207" y="1682"/>
                    <a:pt x="345" y="1682"/>
                  </a:cubicBezTo>
                  <a:cubicBezTo>
                    <a:pt x="414" y="1682"/>
                    <a:pt x="465" y="1673"/>
                    <a:pt x="465" y="1646"/>
                  </a:cubicBezTo>
                  <a:lnTo>
                    <a:pt x="4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1782758" y="3945609"/>
              <a:ext cx="14386" cy="37116"/>
            </a:xfrm>
            <a:custGeom>
              <a:avLst/>
              <a:gdLst/>
              <a:ahLst/>
              <a:cxnLst/>
              <a:rect l="l" t="t" r="r" b="b"/>
              <a:pathLst>
                <a:path w="200" h="516" extrusionOk="0">
                  <a:moveTo>
                    <a:pt x="0" y="0"/>
                  </a:moveTo>
                  <a:lnTo>
                    <a:pt x="0" y="515"/>
                  </a:lnTo>
                  <a:lnTo>
                    <a:pt x="200" y="515"/>
                  </a:lnTo>
                  <a:lnTo>
                    <a:pt x="2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a:off x="1517479" y="4498896"/>
              <a:ext cx="738577" cy="469703"/>
            </a:xfrm>
            <a:custGeom>
              <a:avLst/>
              <a:gdLst/>
              <a:ahLst/>
              <a:cxnLst/>
              <a:rect l="l" t="t" r="r" b="b"/>
              <a:pathLst>
                <a:path w="10268" h="6530" extrusionOk="0">
                  <a:moveTo>
                    <a:pt x="0" y="0"/>
                  </a:moveTo>
                  <a:lnTo>
                    <a:pt x="0" y="6530"/>
                  </a:lnTo>
                  <a:lnTo>
                    <a:pt x="10267" y="6530"/>
                  </a:lnTo>
                  <a:lnTo>
                    <a:pt x="10267" y="814"/>
                  </a:lnTo>
                  <a:cubicBezTo>
                    <a:pt x="10267" y="814"/>
                    <a:pt x="9985" y="648"/>
                    <a:pt x="9869" y="598"/>
                  </a:cubicBezTo>
                  <a:cubicBezTo>
                    <a:pt x="9752" y="549"/>
                    <a:pt x="10068" y="565"/>
                    <a:pt x="10168" y="366"/>
                  </a:cubicBezTo>
                  <a:cubicBezTo>
                    <a:pt x="10214" y="274"/>
                    <a:pt x="10129" y="249"/>
                    <a:pt x="10024" y="249"/>
                  </a:cubicBezTo>
                  <a:cubicBezTo>
                    <a:pt x="9902" y="249"/>
                    <a:pt x="9752" y="283"/>
                    <a:pt x="9752" y="28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a:off x="1369231" y="4754608"/>
              <a:ext cx="24025" cy="96890"/>
            </a:xfrm>
            <a:custGeom>
              <a:avLst/>
              <a:gdLst/>
              <a:ahLst/>
              <a:cxnLst/>
              <a:rect l="l" t="t" r="r" b="b"/>
              <a:pathLst>
                <a:path w="334" h="1347" extrusionOk="0">
                  <a:moveTo>
                    <a:pt x="1" y="1"/>
                  </a:moveTo>
                  <a:lnTo>
                    <a:pt x="1" y="1346"/>
                  </a:lnTo>
                  <a:lnTo>
                    <a:pt x="333" y="1346"/>
                  </a:lnTo>
                  <a:lnTo>
                    <a:pt x="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1322692" y="4754608"/>
              <a:ext cx="22730" cy="96890"/>
            </a:xfrm>
            <a:custGeom>
              <a:avLst/>
              <a:gdLst/>
              <a:ahLst/>
              <a:cxnLst/>
              <a:rect l="l" t="t" r="r" b="b"/>
              <a:pathLst>
                <a:path w="316" h="1347" extrusionOk="0">
                  <a:moveTo>
                    <a:pt x="0" y="1"/>
                  </a:moveTo>
                  <a:lnTo>
                    <a:pt x="0" y="1346"/>
                  </a:lnTo>
                  <a:lnTo>
                    <a:pt x="316" y="1346"/>
                  </a:lnTo>
                  <a:lnTo>
                    <a:pt x="3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766958" y="4678002"/>
              <a:ext cx="549761" cy="365620"/>
            </a:xfrm>
            <a:custGeom>
              <a:avLst/>
              <a:gdLst/>
              <a:ahLst/>
              <a:cxnLst/>
              <a:rect l="l" t="t" r="r" b="b"/>
              <a:pathLst>
                <a:path w="7643" h="5083" extrusionOk="0">
                  <a:moveTo>
                    <a:pt x="4154" y="0"/>
                  </a:moveTo>
                  <a:cubicBezTo>
                    <a:pt x="4138" y="0"/>
                    <a:pt x="4121" y="1"/>
                    <a:pt x="4104" y="2"/>
                  </a:cubicBezTo>
                  <a:cubicBezTo>
                    <a:pt x="3905" y="19"/>
                    <a:pt x="3722" y="102"/>
                    <a:pt x="3573" y="218"/>
                  </a:cubicBezTo>
                  <a:cubicBezTo>
                    <a:pt x="3489" y="285"/>
                    <a:pt x="3390" y="335"/>
                    <a:pt x="3274" y="368"/>
                  </a:cubicBezTo>
                  <a:cubicBezTo>
                    <a:pt x="3241" y="376"/>
                    <a:pt x="3207" y="379"/>
                    <a:pt x="3174" y="379"/>
                  </a:cubicBezTo>
                  <a:cubicBezTo>
                    <a:pt x="3046" y="379"/>
                    <a:pt x="2912" y="332"/>
                    <a:pt x="2777" y="332"/>
                  </a:cubicBezTo>
                  <a:cubicBezTo>
                    <a:pt x="2732" y="332"/>
                    <a:pt x="2687" y="337"/>
                    <a:pt x="2642" y="351"/>
                  </a:cubicBezTo>
                  <a:cubicBezTo>
                    <a:pt x="2393" y="418"/>
                    <a:pt x="2260" y="750"/>
                    <a:pt x="1994" y="800"/>
                  </a:cubicBezTo>
                  <a:cubicBezTo>
                    <a:pt x="1861" y="833"/>
                    <a:pt x="1712" y="800"/>
                    <a:pt x="1596" y="883"/>
                  </a:cubicBezTo>
                  <a:cubicBezTo>
                    <a:pt x="1496" y="949"/>
                    <a:pt x="1479" y="1082"/>
                    <a:pt x="1396" y="1149"/>
                  </a:cubicBezTo>
                  <a:cubicBezTo>
                    <a:pt x="1296" y="1215"/>
                    <a:pt x="1097" y="1199"/>
                    <a:pt x="948" y="1232"/>
                  </a:cubicBezTo>
                  <a:cubicBezTo>
                    <a:pt x="632" y="1315"/>
                    <a:pt x="516" y="1680"/>
                    <a:pt x="266" y="1880"/>
                  </a:cubicBezTo>
                  <a:cubicBezTo>
                    <a:pt x="200" y="1913"/>
                    <a:pt x="150" y="1946"/>
                    <a:pt x="100" y="1996"/>
                  </a:cubicBezTo>
                  <a:cubicBezTo>
                    <a:pt x="50" y="2079"/>
                    <a:pt x="34" y="2179"/>
                    <a:pt x="34" y="2278"/>
                  </a:cubicBezTo>
                  <a:cubicBezTo>
                    <a:pt x="34" y="2644"/>
                    <a:pt x="17" y="3026"/>
                    <a:pt x="17" y="3392"/>
                  </a:cubicBezTo>
                  <a:cubicBezTo>
                    <a:pt x="1" y="3508"/>
                    <a:pt x="17" y="3624"/>
                    <a:pt x="50" y="3724"/>
                  </a:cubicBezTo>
                  <a:cubicBezTo>
                    <a:pt x="100" y="3840"/>
                    <a:pt x="200" y="3940"/>
                    <a:pt x="300" y="4023"/>
                  </a:cubicBezTo>
                  <a:cubicBezTo>
                    <a:pt x="997" y="4604"/>
                    <a:pt x="1961" y="4804"/>
                    <a:pt x="2858" y="4920"/>
                  </a:cubicBezTo>
                  <a:cubicBezTo>
                    <a:pt x="3406" y="4987"/>
                    <a:pt x="3971" y="5036"/>
                    <a:pt x="4520" y="5070"/>
                  </a:cubicBezTo>
                  <a:cubicBezTo>
                    <a:pt x="4686" y="5078"/>
                    <a:pt x="4856" y="5082"/>
                    <a:pt x="5026" y="5082"/>
                  </a:cubicBezTo>
                  <a:cubicBezTo>
                    <a:pt x="5197" y="5082"/>
                    <a:pt x="5367" y="5078"/>
                    <a:pt x="5533" y="5070"/>
                  </a:cubicBezTo>
                  <a:cubicBezTo>
                    <a:pt x="6015" y="5020"/>
                    <a:pt x="6713" y="4920"/>
                    <a:pt x="7111" y="4621"/>
                  </a:cubicBezTo>
                  <a:cubicBezTo>
                    <a:pt x="7377" y="4455"/>
                    <a:pt x="7643" y="3608"/>
                    <a:pt x="7194" y="3508"/>
                  </a:cubicBezTo>
                  <a:cubicBezTo>
                    <a:pt x="7128" y="3491"/>
                    <a:pt x="7045" y="3508"/>
                    <a:pt x="6978" y="3458"/>
                  </a:cubicBezTo>
                  <a:cubicBezTo>
                    <a:pt x="6929" y="3408"/>
                    <a:pt x="6962" y="3358"/>
                    <a:pt x="6929" y="3325"/>
                  </a:cubicBezTo>
                  <a:cubicBezTo>
                    <a:pt x="6895" y="3292"/>
                    <a:pt x="6862" y="3275"/>
                    <a:pt x="6812" y="3259"/>
                  </a:cubicBezTo>
                  <a:cubicBezTo>
                    <a:pt x="6546" y="3126"/>
                    <a:pt x="6380" y="2877"/>
                    <a:pt x="6364" y="2578"/>
                  </a:cubicBezTo>
                  <a:cubicBezTo>
                    <a:pt x="6364" y="2478"/>
                    <a:pt x="6380" y="2362"/>
                    <a:pt x="6314" y="2295"/>
                  </a:cubicBezTo>
                  <a:cubicBezTo>
                    <a:pt x="6231" y="2229"/>
                    <a:pt x="6148" y="2245"/>
                    <a:pt x="6065" y="2195"/>
                  </a:cubicBezTo>
                  <a:cubicBezTo>
                    <a:pt x="5865" y="2079"/>
                    <a:pt x="6065" y="1714"/>
                    <a:pt x="5898" y="1514"/>
                  </a:cubicBezTo>
                  <a:cubicBezTo>
                    <a:pt x="5799" y="1381"/>
                    <a:pt x="5583" y="1415"/>
                    <a:pt x="5433" y="1315"/>
                  </a:cubicBezTo>
                  <a:cubicBezTo>
                    <a:pt x="5284" y="1215"/>
                    <a:pt x="5251" y="1066"/>
                    <a:pt x="5118" y="983"/>
                  </a:cubicBezTo>
                  <a:cubicBezTo>
                    <a:pt x="5035" y="933"/>
                    <a:pt x="4935" y="916"/>
                    <a:pt x="4868" y="866"/>
                  </a:cubicBezTo>
                  <a:cubicBezTo>
                    <a:pt x="4669" y="733"/>
                    <a:pt x="4719" y="434"/>
                    <a:pt x="4603" y="235"/>
                  </a:cubicBezTo>
                  <a:cubicBezTo>
                    <a:pt x="4496" y="83"/>
                    <a:pt x="4334" y="0"/>
                    <a:pt x="4154" y="0"/>
                  </a:cubicBezTo>
                  <a:close/>
                </a:path>
              </a:pathLst>
            </a:custGeom>
            <a:solidFill>
              <a:srgbClr val="FBC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4993801" y="4204917"/>
              <a:ext cx="153067" cy="601191"/>
            </a:xfrm>
            <a:custGeom>
              <a:avLst/>
              <a:gdLst/>
              <a:ahLst/>
              <a:cxnLst/>
              <a:rect l="l" t="t" r="r" b="b"/>
              <a:pathLst>
                <a:path w="2128" h="8358" extrusionOk="0">
                  <a:moveTo>
                    <a:pt x="466" y="0"/>
                  </a:moveTo>
                  <a:lnTo>
                    <a:pt x="1" y="17"/>
                  </a:lnTo>
                  <a:lnTo>
                    <a:pt x="2127" y="8357"/>
                  </a:lnTo>
                  <a:lnTo>
                    <a:pt x="466" y="0"/>
                  </a:lnTo>
                  <a:close/>
                  <a:moveTo>
                    <a:pt x="2127" y="8357"/>
                  </a:moveTo>
                  <a:lnTo>
                    <a:pt x="2127" y="8357"/>
                  </a:lnTo>
                  <a:lnTo>
                    <a:pt x="2127" y="835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3939806" y="4238365"/>
              <a:ext cx="41863" cy="395615"/>
            </a:xfrm>
            <a:custGeom>
              <a:avLst/>
              <a:gdLst/>
              <a:ahLst/>
              <a:cxnLst/>
              <a:rect l="l" t="t" r="r" b="b"/>
              <a:pathLst>
                <a:path w="582" h="5500" extrusionOk="0">
                  <a:moveTo>
                    <a:pt x="582" y="0"/>
                  </a:moveTo>
                  <a:lnTo>
                    <a:pt x="0" y="50"/>
                  </a:lnTo>
                  <a:lnTo>
                    <a:pt x="582" y="5500"/>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2947886" y="4087815"/>
              <a:ext cx="57472" cy="176876"/>
            </a:xfrm>
            <a:custGeom>
              <a:avLst/>
              <a:gdLst/>
              <a:ahLst/>
              <a:cxnLst/>
              <a:rect l="l" t="t" r="r" b="b"/>
              <a:pathLst>
                <a:path w="799" h="2459" extrusionOk="0">
                  <a:moveTo>
                    <a:pt x="1" y="0"/>
                  </a:moveTo>
                  <a:lnTo>
                    <a:pt x="1" y="183"/>
                  </a:lnTo>
                  <a:lnTo>
                    <a:pt x="150" y="183"/>
                  </a:lnTo>
                  <a:lnTo>
                    <a:pt x="150" y="2459"/>
                  </a:lnTo>
                  <a:lnTo>
                    <a:pt x="798" y="2426"/>
                  </a:lnTo>
                  <a:lnTo>
                    <a:pt x="7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3042331" y="4082995"/>
              <a:ext cx="57400" cy="175725"/>
            </a:xfrm>
            <a:custGeom>
              <a:avLst/>
              <a:gdLst/>
              <a:ahLst/>
              <a:cxnLst/>
              <a:rect l="l" t="t" r="r" b="b"/>
              <a:pathLst>
                <a:path w="798" h="2443" extrusionOk="0">
                  <a:moveTo>
                    <a:pt x="0" y="1"/>
                  </a:moveTo>
                  <a:lnTo>
                    <a:pt x="0" y="183"/>
                  </a:lnTo>
                  <a:lnTo>
                    <a:pt x="150" y="183"/>
                  </a:lnTo>
                  <a:lnTo>
                    <a:pt x="150" y="2443"/>
                  </a:lnTo>
                  <a:lnTo>
                    <a:pt x="798" y="2426"/>
                  </a:lnTo>
                  <a:lnTo>
                    <a:pt x="7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2931198" y="4031637"/>
              <a:ext cx="199606" cy="16760"/>
            </a:xfrm>
            <a:custGeom>
              <a:avLst/>
              <a:gdLst/>
              <a:ahLst/>
              <a:cxnLst/>
              <a:rect l="l" t="t" r="r" b="b"/>
              <a:pathLst>
                <a:path w="2775" h="233" extrusionOk="0">
                  <a:moveTo>
                    <a:pt x="2775" y="0"/>
                  </a:moveTo>
                  <a:lnTo>
                    <a:pt x="0" y="67"/>
                  </a:lnTo>
                  <a:lnTo>
                    <a:pt x="0" y="233"/>
                  </a:lnTo>
                  <a:lnTo>
                    <a:pt x="2775" y="166"/>
                  </a:lnTo>
                  <a:lnTo>
                    <a:pt x="2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6351343" y="3762762"/>
              <a:ext cx="69412" cy="339438"/>
            </a:xfrm>
            <a:custGeom>
              <a:avLst/>
              <a:gdLst/>
              <a:ahLst/>
              <a:cxnLst/>
              <a:rect l="l" t="t" r="r" b="b"/>
              <a:pathLst>
                <a:path w="965" h="4719" extrusionOk="0">
                  <a:moveTo>
                    <a:pt x="250" y="0"/>
                  </a:moveTo>
                  <a:lnTo>
                    <a:pt x="250" y="349"/>
                  </a:lnTo>
                  <a:lnTo>
                    <a:pt x="1" y="349"/>
                  </a:lnTo>
                  <a:lnTo>
                    <a:pt x="1" y="4719"/>
                  </a:lnTo>
                  <a:lnTo>
                    <a:pt x="964" y="4719"/>
                  </a:lnTo>
                  <a:lnTo>
                    <a:pt x="964" y="366"/>
                  </a:lnTo>
                  <a:lnTo>
                    <a:pt x="699" y="366"/>
                  </a:lnTo>
                  <a:lnTo>
                    <a:pt x="6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6225897" y="3762762"/>
              <a:ext cx="69412" cy="339438"/>
            </a:xfrm>
            <a:custGeom>
              <a:avLst/>
              <a:gdLst/>
              <a:ahLst/>
              <a:cxnLst/>
              <a:rect l="l" t="t" r="r" b="b"/>
              <a:pathLst>
                <a:path w="965" h="4719" extrusionOk="0">
                  <a:moveTo>
                    <a:pt x="233" y="0"/>
                  </a:moveTo>
                  <a:lnTo>
                    <a:pt x="233" y="349"/>
                  </a:lnTo>
                  <a:lnTo>
                    <a:pt x="0" y="349"/>
                  </a:lnTo>
                  <a:lnTo>
                    <a:pt x="0" y="4719"/>
                  </a:lnTo>
                  <a:lnTo>
                    <a:pt x="964" y="4719"/>
                  </a:lnTo>
                  <a:lnTo>
                    <a:pt x="964" y="366"/>
                  </a:lnTo>
                  <a:lnTo>
                    <a:pt x="698" y="366"/>
                  </a:lnTo>
                  <a:lnTo>
                    <a:pt x="6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6536636" y="3719748"/>
              <a:ext cx="45460" cy="369289"/>
            </a:xfrm>
            <a:custGeom>
              <a:avLst/>
              <a:gdLst/>
              <a:ahLst/>
              <a:cxnLst/>
              <a:rect l="l" t="t" r="r" b="b"/>
              <a:pathLst>
                <a:path w="632" h="5134" extrusionOk="0">
                  <a:moveTo>
                    <a:pt x="316" y="0"/>
                  </a:moveTo>
                  <a:lnTo>
                    <a:pt x="316" y="183"/>
                  </a:lnTo>
                  <a:lnTo>
                    <a:pt x="0" y="283"/>
                  </a:lnTo>
                  <a:lnTo>
                    <a:pt x="66" y="5134"/>
                  </a:lnTo>
                  <a:lnTo>
                    <a:pt x="199" y="5134"/>
                  </a:lnTo>
                  <a:lnTo>
                    <a:pt x="150" y="598"/>
                  </a:lnTo>
                  <a:lnTo>
                    <a:pt x="382" y="465"/>
                  </a:lnTo>
                  <a:lnTo>
                    <a:pt x="382" y="283"/>
                  </a:lnTo>
                  <a:lnTo>
                    <a:pt x="631" y="283"/>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6593964" y="3723273"/>
              <a:ext cx="45460" cy="349076"/>
            </a:xfrm>
            <a:custGeom>
              <a:avLst/>
              <a:gdLst/>
              <a:ahLst/>
              <a:cxnLst/>
              <a:rect l="l" t="t" r="r" b="b"/>
              <a:pathLst>
                <a:path w="632" h="4853" extrusionOk="0">
                  <a:moveTo>
                    <a:pt x="316" y="1"/>
                  </a:moveTo>
                  <a:lnTo>
                    <a:pt x="316" y="200"/>
                  </a:lnTo>
                  <a:lnTo>
                    <a:pt x="0" y="300"/>
                  </a:lnTo>
                  <a:lnTo>
                    <a:pt x="67" y="4852"/>
                  </a:lnTo>
                  <a:lnTo>
                    <a:pt x="216" y="4852"/>
                  </a:lnTo>
                  <a:lnTo>
                    <a:pt x="150" y="616"/>
                  </a:lnTo>
                  <a:lnTo>
                    <a:pt x="383" y="466"/>
                  </a:lnTo>
                  <a:lnTo>
                    <a:pt x="383" y="300"/>
                  </a:lnTo>
                  <a:lnTo>
                    <a:pt x="632" y="300"/>
                  </a:lnTo>
                  <a:lnTo>
                    <a:pt x="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6648919" y="3731688"/>
              <a:ext cx="45532" cy="338215"/>
            </a:xfrm>
            <a:custGeom>
              <a:avLst/>
              <a:gdLst/>
              <a:ahLst/>
              <a:cxnLst/>
              <a:rect l="l" t="t" r="r" b="b"/>
              <a:pathLst>
                <a:path w="633" h="4702" extrusionOk="0">
                  <a:moveTo>
                    <a:pt x="316" y="0"/>
                  </a:moveTo>
                  <a:lnTo>
                    <a:pt x="316" y="200"/>
                  </a:lnTo>
                  <a:lnTo>
                    <a:pt x="1" y="299"/>
                  </a:lnTo>
                  <a:lnTo>
                    <a:pt x="67" y="4702"/>
                  </a:lnTo>
                  <a:lnTo>
                    <a:pt x="200" y="4702"/>
                  </a:lnTo>
                  <a:lnTo>
                    <a:pt x="150" y="615"/>
                  </a:lnTo>
                  <a:lnTo>
                    <a:pt x="383" y="465"/>
                  </a:lnTo>
                  <a:lnTo>
                    <a:pt x="383" y="299"/>
                  </a:lnTo>
                  <a:lnTo>
                    <a:pt x="632" y="299"/>
                  </a:lnTo>
                  <a:lnTo>
                    <a:pt x="5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1256947" y="4434878"/>
              <a:ext cx="7950567" cy="744044"/>
            </a:xfrm>
            <a:custGeom>
              <a:avLst/>
              <a:gdLst/>
              <a:ahLst/>
              <a:cxnLst/>
              <a:rect l="l" t="t" r="r" b="b"/>
              <a:pathLst>
                <a:path w="110532" h="10344" extrusionOk="0">
                  <a:moveTo>
                    <a:pt x="20163" y="1"/>
                  </a:moveTo>
                  <a:cubicBezTo>
                    <a:pt x="18839" y="1"/>
                    <a:pt x="17525" y="322"/>
                    <a:pt x="16332" y="940"/>
                  </a:cubicBezTo>
                  <a:cubicBezTo>
                    <a:pt x="15983" y="1372"/>
                    <a:pt x="15351" y="1455"/>
                    <a:pt x="14803" y="1522"/>
                  </a:cubicBezTo>
                  <a:cubicBezTo>
                    <a:pt x="13291" y="1738"/>
                    <a:pt x="11563" y="2319"/>
                    <a:pt x="11098" y="3781"/>
                  </a:cubicBezTo>
                  <a:cubicBezTo>
                    <a:pt x="10986" y="3741"/>
                    <a:pt x="10875" y="3723"/>
                    <a:pt x="10766" y="3723"/>
                  </a:cubicBezTo>
                  <a:cubicBezTo>
                    <a:pt x="9833" y="3723"/>
                    <a:pt x="8998" y="5032"/>
                    <a:pt x="8038" y="5032"/>
                  </a:cubicBezTo>
                  <a:cubicBezTo>
                    <a:pt x="7946" y="5032"/>
                    <a:pt x="7853" y="5020"/>
                    <a:pt x="7759" y="4994"/>
                  </a:cubicBezTo>
                  <a:cubicBezTo>
                    <a:pt x="7580" y="4952"/>
                    <a:pt x="7382" y="4870"/>
                    <a:pt x="7214" y="4870"/>
                  </a:cubicBezTo>
                  <a:cubicBezTo>
                    <a:pt x="7116" y="4870"/>
                    <a:pt x="7029" y="4898"/>
                    <a:pt x="6961" y="4977"/>
                  </a:cubicBezTo>
                  <a:cubicBezTo>
                    <a:pt x="6862" y="5094"/>
                    <a:pt x="6878" y="5293"/>
                    <a:pt x="6878" y="5459"/>
                  </a:cubicBezTo>
                  <a:cubicBezTo>
                    <a:pt x="6845" y="6124"/>
                    <a:pt x="6214" y="6605"/>
                    <a:pt x="5599" y="6821"/>
                  </a:cubicBezTo>
                  <a:cubicBezTo>
                    <a:pt x="4968" y="7037"/>
                    <a:pt x="4270" y="7087"/>
                    <a:pt x="3672" y="7386"/>
                  </a:cubicBezTo>
                  <a:cubicBezTo>
                    <a:pt x="3373" y="7552"/>
                    <a:pt x="3090" y="7752"/>
                    <a:pt x="2825" y="7968"/>
                  </a:cubicBezTo>
                  <a:lnTo>
                    <a:pt x="17" y="10227"/>
                  </a:lnTo>
                  <a:cubicBezTo>
                    <a:pt x="17" y="10260"/>
                    <a:pt x="17" y="10294"/>
                    <a:pt x="0" y="10344"/>
                  </a:cubicBezTo>
                  <a:lnTo>
                    <a:pt x="110532" y="10344"/>
                  </a:lnTo>
                  <a:lnTo>
                    <a:pt x="110532" y="6921"/>
                  </a:lnTo>
                  <a:cubicBezTo>
                    <a:pt x="110399" y="6805"/>
                    <a:pt x="110283" y="6722"/>
                    <a:pt x="110150" y="6639"/>
                  </a:cubicBezTo>
                  <a:cubicBezTo>
                    <a:pt x="109404" y="6129"/>
                    <a:pt x="108501" y="5611"/>
                    <a:pt x="107648" y="5611"/>
                  </a:cubicBezTo>
                  <a:cubicBezTo>
                    <a:pt x="107360" y="5611"/>
                    <a:pt x="107079" y="5670"/>
                    <a:pt x="106810" y="5808"/>
                  </a:cubicBezTo>
                  <a:cubicBezTo>
                    <a:pt x="107010" y="6041"/>
                    <a:pt x="106877" y="6423"/>
                    <a:pt x="106628" y="6589"/>
                  </a:cubicBezTo>
                  <a:cubicBezTo>
                    <a:pt x="106407" y="6713"/>
                    <a:pt x="106151" y="6780"/>
                    <a:pt x="105900" y="6780"/>
                  </a:cubicBezTo>
                  <a:cubicBezTo>
                    <a:pt x="105849" y="6780"/>
                    <a:pt x="105798" y="6777"/>
                    <a:pt x="105747" y="6772"/>
                  </a:cubicBezTo>
                  <a:cubicBezTo>
                    <a:pt x="104318" y="6772"/>
                    <a:pt x="102906" y="6522"/>
                    <a:pt x="101494" y="6522"/>
                  </a:cubicBezTo>
                  <a:cubicBezTo>
                    <a:pt x="100065" y="6522"/>
                    <a:pt x="98587" y="6805"/>
                    <a:pt x="97507" y="7735"/>
                  </a:cubicBezTo>
                  <a:cubicBezTo>
                    <a:pt x="97340" y="7935"/>
                    <a:pt x="97125" y="8084"/>
                    <a:pt x="96909" y="8200"/>
                  </a:cubicBezTo>
                  <a:cubicBezTo>
                    <a:pt x="96806" y="8235"/>
                    <a:pt x="96701" y="8249"/>
                    <a:pt x="96596" y="8249"/>
                  </a:cubicBezTo>
                  <a:cubicBezTo>
                    <a:pt x="96290" y="8249"/>
                    <a:pt x="95975" y="8129"/>
                    <a:pt x="95679" y="8018"/>
                  </a:cubicBezTo>
                  <a:cubicBezTo>
                    <a:pt x="92508" y="6755"/>
                    <a:pt x="89146" y="5792"/>
                    <a:pt x="85754" y="5792"/>
                  </a:cubicBezTo>
                  <a:cubicBezTo>
                    <a:pt x="85397" y="5792"/>
                    <a:pt x="85039" y="5802"/>
                    <a:pt x="84681" y="5825"/>
                  </a:cubicBezTo>
                  <a:cubicBezTo>
                    <a:pt x="84619" y="5829"/>
                    <a:pt x="84559" y="5832"/>
                    <a:pt x="84498" y="5832"/>
                  </a:cubicBezTo>
                  <a:cubicBezTo>
                    <a:pt x="84148" y="5832"/>
                    <a:pt x="83810" y="5753"/>
                    <a:pt x="83485" y="5625"/>
                  </a:cubicBezTo>
                  <a:cubicBezTo>
                    <a:pt x="82927" y="5369"/>
                    <a:pt x="82384" y="4895"/>
                    <a:pt x="81792" y="4895"/>
                  </a:cubicBezTo>
                  <a:cubicBezTo>
                    <a:pt x="81731" y="4895"/>
                    <a:pt x="81669" y="4900"/>
                    <a:pt x="81607" y="4911"/>
                  </a:cubicBezTo>
                  <a:cubicBezTo>
                    <a:pt x="81403" y="4940"/>
                    <a:pt x="81212" y="5033"/>
                    <a:pt x="81011" y="5033"/>
                  </a:cubicBezTo>
                  <a:cubicBezTo>
                    <a:pt x="80983" y="5033"/>
                    <a:pt x="80955" y="5031"/>
                    <a:pt x="80926" y="5027"/>
                  </a:cubicBezTo>
                  <a:cubicBezTo>
                    <a:pt x="80777" y="4977"/>
                    <a:pt x="80644" y="4911"/>
                    <a:pt x="80511" y="4811"/>
                  </a:cubicBezTo>
                  <a:cubicBezTo>
                    <a:pt x="80245" y="4628"/>
                    <a:pt x="79946" y="4479"/>
                    <a:pt x="79630" y="4379"/>
                  </a:cubicBezTo>
                  <a:cubicBezTo>
                    <a:pt x="79528" y="4354"/>
                    <a:pt x="79425" y="4341"/>
                    <a:pt x="79323" y="4341"/>
                  </a:cubicBezTo>
                  <a:cubicBezTo>
                    <a:pt x="79092" y="4341"/>
                    <a:pt x="78868" y="4407"/>
                    <a:pt x="78683" y="4545"/>
                  </a:cubicBezTo>
                  <a:cubicBezTo>
                    <a:pt x="78650" y="4263"/>
                    <a:pt x="78301" y="4180"/>
                    <a:pt x="78019" y="4130"/>
                  </a:cubicBezTo>
                  <a:cubicBezTo>
                    <a:pt x="77637" y="4064"/>
                    <a:pt x="77254" y="3947"/>
                    <a:pt x="76906" y="3764"/>
                  </a:cubicBezTo>
                  <a:cubicBezTo>
                    <a:pt x="76886" y="3759"/>
                    <a:pt x="76867" y="3756"/>
                    <a:pt x="76849" y="3756"/>
                  </a:cubicBezTo>
                  <a:cubicBezTo>
                    <a:pt x="76689" y="3756"/>
                    <a:pt x="76540" y="3944"/>
                    <a:pt x="76408" y="3944"/>
                  </a:cubicBezTo>
                  <a:cubicBezTo>
                    <a:pt x="76379" y="3944"/>
                    <a:pt x="76351" y="3936"/>
                    <a:pt x="76324" y="3914"/>
                  </a:cubicBezTo>
                  <a:cubicBezTo>
                    <a:pt x="76274" y="3881"/>
                    <a:pt x="76274" y="3814"/>
                    <a:pt x="76241" y="3764"/>
                  </a:cubicBezTo>
                  <a:cubicBezTo>
                    <a:pt x="76197" y="3701"/>
                    <a:pt x="76131" y="3677"/>
                    <a:pt x="76058" y="3677"/>
                  </a:cubicBezTo>
                  <a:cubicBezTo>
                    <a:pt x="75939" y="3677"/>
                    <a:pt x="75802" y="3742"/>
                    <a:pt x="75709" y="3814"/>
                  </a:cubicBezTo>
                  <a:cubicBezTo>
                    <a:pt x="75592" y="3896"/>
                    <a:pt x="75443" y="3986"/>
                    <a:pt x="75312" y="3986"/>
                  </a:cubicBezTo>
                  <a:cubicBezTo>
                    <a:pt x="75257" y="3986"/>
                    <a:pt x="75205" y="3970"/>
                    <a:pt x="75161" y="3931"/>
                  </a:cubicBezTo>
                  <a:cubicBezTo>
                    <a:pt x="75095" y="3864"/>
                    <a:pt x="75078" y="3748"/>
                    <a:pt x="74978" y="3698"/>
                  </a:cubicBezTo>
                  <a:cubicBezTo>
                    <a:pt x="74956" y="3687"/>
                    <a:pt x="74933" y="3682"/>
                    <a:pt x="74910" y="3682"/>
                  </a:cubicBezTo>
                  <a:cubicBezTo>
                    <a:pt x="74753" y="3682"/>
                    <a:pt x="74589" y="3914"/>
                    <a:pt x="74432" y="3914"/>
                  </a:cubicBezTo>
                  <a:cubicBezTo>
                    <a:pt x="74409" y="3914"/>
                    <a:pt x="74386" y="3909"/>
                    <a:pt x="74364" y="3897"/>
                  </a:cubicBezTo>
                  <a:cubicBezTo>
                    <a:pt x="74181" y="3831"/>
                    <a:pt x="74264" y="3515"/>
                    <a:pt x="74114" y="3416"/>
                  </a:cubicBezTo>
                  <a:cubicBezTo>
                    <a:pt x="74087" y="3395"/>
                    <a:pt x="74057" y="3386"/>
                    <a:pt x="74023" y="3386"/>
                  </a:cubicBezTo>
                  <a:cubicBezTo>
                    <a:pt x="73876" y="3386"/>
                    <a:pt x="73676" y="3549"/>
                    <a:pt x="73503" y="3549"/>
                  </a:cubicBezTo>
                  <a:cubicBezTo>
                    <a:pt x="73496" y="3549"/>
                    <a:pt x="73490" y="3549"/>
                    <a:pt x="73483" y="3549"/>
                  </a:cubicBezTo>
                  <a:cubicBezTo>
                    <a:pt x="73334" y="3549"/>
                    <a:pt x="73234" y="3399"/>
                    <a:pt x="73118" y="3299"/>
                  </a:cubicBezTo>
                  <a:cubicBezTo>
                    <a:pt x="72915" y="3110"/>
                    <a:pt x="72647" y="2998"/>
                    <a:pt x="72376" y="2998"/>
                  </a:cubicBezTo>
                  <a:cubicBezTo>
                    <a:pt x="72313" y="2998"/>
                    <a:pt x="72250" y="3004"/>
                    <a:pt x="72187" y="3017"/>
                  </a:cubicBezTo>
                  <a:cubicBezTo>
                    <a:pt x="72187" y="3216"/>
                    <a:pt x="72171" y="3432"/>
                    <a:pt x="72171" y="3632"/>
                  </a:cubicBezTo>
                  <a:cubicBezTo>
                    <a:pt x="72114" y="3609"/>
                    <a:pt x="72057" y="3598"/>
                    <a:pt x="72002" y="3598"/>
                  </a:cubicBezTo>
                  <a:cubicBezTo>
                    <a:pt x="71896" y="3598"/>
                    <a:pt x="71798" y="3638"/>
                    <a:pt x="71722" y="3715"/>
                  </a:cubicBezTo>
                  <a:cubicBezTo>
                    <a:pt x="71589" y="3831"/>
                    <a:pt x="71506" y="3964"/>
                    <a:pt x="71373" y="4064"/>
                  </a:cubicBezTo>
                  <a:cubicBezTo>
                    <a:pt x="71222" y="4177"/>
                    <a:pt x="71042" y="4218"/>
                    <a:pt x="70853" y="4218"/>
                  </a:cubicBezTo>
                  <a:cubicBezTo>
                    <a:pt x="70627" y="4218"/>
                    <a:pt x="70386" y="4160"/>
                    <a:pt x="70160" y="4097"/>
                  </a:cubicBezTo>
                  <a:lnTo>
                    <a:pt x="70160" y="4097"/>
                  </a:lnTo>
                  <a:cubicBezTo>
                    <a:pt x="70227" y="4329"/>
                    <a:pt x="70144" y="4562"/>
                    <a:pt x="69944" y="4695"/>
                  </a:cubicBezTo>
                  <a:cubicBezTo>
                    <a:pt x="69861" y="4728"/>
                    <a:pt x="69778" y="4778"/>
                    <a:pt x="69712" y="4844"/>
                  </a:cubicBezTo>
                  <a:cubicBezTo>
                    <a:pt x="69612" y="4994"/>
                    <a:pt x="69712" y="5210"/>
                    <a:pt x="69745" y="5376"/>
                  </a:cubicBezTo>
                  <a:cubicBezTo>
                    <a:pt x="69788" y="5535"/>
                    <a:pt x="69781" y="5794"/>
                    <a:pt x="69670" y="5794"/>
                  </a:cubicBezTo>
                  <a:cubicBezTo>
                    <a:pt x="69653" y="5794"/>
                    <a:pt x="69634" y="5788"/>
                    <a:pt x="69612" y="5775"/>
                  </a:cubicBezTo>
                  <a:cubicBezTo>
                    <a:pt x="69238" y="5541"/>
                    <a:pt x="68819" y="5307"/>
                    <a:pt x="68384" y="5307"/>
                  </a:cubicBezTo>
                  <a:cubicBezTo>
                    <a:pt x="68356" y="5307"/>
                    <a:pt x="68328" y="5308"/>
                    <a:pt x="68300" y="5310"/>
                  </a:cubicBezTo>
                  <a:cubicBezTo>
                    <a:pt x="68150" y="5326"/>
                    <a:pt x="68001" y="5359"/>
                    <a:pt x="67851" y="5376"/>
                  </a:cubicBezTo>
                  <a:cubicBezTo>
                    <a:pt x="67602" y="5376"/>
                    <a:pt x="67353" y="5343"/>
                    <a:pt x="67103" y="5260"/>
                  </a:cubicBezTo>
                  <a:lnTo>
                    <a:pt x="64462" y="4562"/>
                  </a:lnTo>
                  <a:cubicBezTo>
                    <a:pt x="64325" y="4521"/>
                    <a:pt x="64188" y="4491"/>
                    <a:pt x="64061" y="4491"/>
                  </a:cubicBezTo>
                  <a:cubicBezTo>
                    <a:pt x="64033" y="4491"/>
                    <a:pt x="64006" y="4493"/>
                    <a:pt x="63980" y="4495"/>
                  </a:cubicBezTo>
                  <a:cubicBezTo>
                    <a:pt x="63763" y="4495"/>
                    <a:pt x="63560" y="4597"/>
                    <a:pt x="63345" y="4597"/>
                  </a:cubicBezTo>
                  <a:cubicBezTo>
                    <a:pt x="63330" y="4597"/>
                    <a:pt x="63314" y="4596"/>
                    <a:pt x="63299" y="4595"/>
                  </a:cubicBezTo>
                  <a:cubicBezTo>
                    <a:pt x="63149" y="4562"/>
                    <a:pt x="62983" y="4512"/>
                    <a:pt x="62834" y="4462"/>
                  </a:cubicBezTo>
                  <a:cubicBezTo>
                    <a:pt x="62684" y="4415"/>
                    <a:pt x="62529" y="4398"/>
                    <a:pt x="62370" y="4398"/>
                  </a:cubicBezTo>
                  <a:cubicBezTo>
                    <a:pt x="62141" y="4398"/>
                    <a:pt x="61906" y="4433"/>
                    <a:pt x="61671" y="4462"/>
                  </a:cubicBezTo>
                  <a:cubicBezTo>
                    <a:pt x="61397" y="4497"/>
                    <a:pt x="61124" y="4514"/>
                    <a:pt x="60852" y="4514"/>
                  </a:cubicBezTo>
                  <a:cubicBezTo>
                    <a:pt x="60213" y="4514"/>
                    <a:pt x="59580" y="4421"/>
                    <a:pt x="58963" y="4246"/>
                  </a:cubicBezTo>
                  <a:cubicBezTo>
                    <a:pt x="58730" y="4163"/>
                    <a:pt x="58514" y="4113"/>
                    <a:pt x="58281" y="4097"/>
                  </a:cubicBezTo>
                  <a:cubicBezTo>
                    <a:pt x="57933" y="4113"/>
                    <a:pt x="57617" y="4329"/>
                    <a:pt x="57285" y="4396"/>
                  </a:cubicBezTo>
                  <a:cubicBezTo>
                    <a:pt x="57197" y="4410"/>
                    <a:pt x="57109" y="4416"/>
                    <a:pt x="57021" y="4416"/>
                  </a:cubicBezTo>
                  <a:cubicBezTo>
                    <a:pt x="56668" y="4416"/>
                    <a:pt x="56316" y="4321"/>
                    <a:pt x="55971" y="4321"/>
                  </a:cubicBezTo>
                  <a:cubicBezTo>
                    <a:pt x="55916" y="4321"/>
                    <a:pt x="55861" y="4324"/>
                    <a:pt x="55806" y="4329"/>
                  </a:cubicBezTo>
                  <a:cubicBezTo>
                    <a:pt x="55455" y="4376"/>
                    <a:pt x="55104" y="4530"/>
                    <a:pt x="54788" y="4530"/>
                  </a:cubicBezTo>
                  <a:cubicBezTo>
                    <a:pt x="54655" y="4530"/>
                    <a:pt x="54528" y="4503"/>
                    <a:pt x="54410" y="4429"/>
                  </a:cubicBezTo>
                  <a:cubicBezTo>
                    <a:pt x="54361" y="4379"/>
                    <a:pt x="54294" y="4346"/>
                    <a:pt x="54228" y="4329"/>
                  </a:cubicBezTo>
                  <a:cubicBezTo>
                    <a:pt x="54215" y="4327"/>
                    <a:pt x="54203" y="4326"/>
                    <a:pt x="54190" y="4326"/>
                  </a:cubicBezTo>
                  <a:cubicBezTo>
                    <a:pt x="53973" y="4326"/>
                    <a:pt x="53843" y="4713"/>
                    <a:pt x="53622" y="4713"/>
                  </a:cubicBezTo>
                  <a:cubicBezTo>
                    <a:pt x="53613" y="4713"/>
                    <a:pt x="53605" y="4713"/>
                    <a:pt x="53596" y="4711"/>
                  </a:cubicBezTo>
                  <a:cubicBezTo>
                    <a:pt x="53463" y="4695"/>
                    <a:pt x="53380" y="4562"/>
                    <a:pt x="53264" y="4529"/>
                  </a:cubicBezTo>
                  <a:cubicBezTo>
                    <a:pt x="53236" y="4519"/>
                    <a:pt x="53208" y="4514"/>
                    <a:pt x="53180" y="4514"/>
                  </a:cubicBezTo>
                  <a:cubicBezTo>
                    <a:pt x="52953" y="4514"/>
                    <a:pt x="52752" y="4818"/>
                    <a:pt x="52511" y="4818"/>
                  </a:cubicBezTo>
                  <a:cubicBezTo>
                    <a:pt x="52491" y="4818"/>
                    <a:pt x="52471" y="4816"/>
                    <a:pt x="52450" y="4811"/>
                  </a:cubicBezTo>
                  <a:cubicBezTo>
                    <a:pt x="52300" y="4778"/>
                    <a:pt x="52184" y="4595"/>
                    <a:pt x="52035" y="4579"/>
                  </a:cubicBezTo>
                  <a:cubicBezTo>
                    <a:pt x="52027" y="4578"/>
                    <a:pt x="52020" y="4578"/>
                    <a:pt x="52013" y="4578"/>
                  </a:cubicBezTo>
                  <a:cubicBezTo>
                    <a:pt x="51816" y="4578"/>
                    <a:pt x="51673" y="4779"/>
                    <a:pt x="51490" y="4779"/>
                  </a:cubicBezTo>
                  <a:cubicBezTo>
                    <a:pt x="51483" y="4779"/>
                    <a:pt x="51477" y="4778"/>
                    <a:pt x="51470" y="4778"/>
                  </a:cubicBezTo>
                  <a:cubicBezTo>
                    <a:pt x="51353" y="4761"/>
                    <a:pt x="51254" y="4662"/>
                    <a:pt x="51154" y="4612"/>
                  </a:cubicBezTo>
                  <a:cubicBezTo>
                    <a:pt x="51104" y="4591"/>
                    <a:pt x="51053" y="4583"/>
                    <a:pt x="50999" y="4583"/>
                  </a:cubicBezTo>
                  <a:cubicBezTo>
                    <a:pt x="50755" y="4583"/>
                    <a:pt x="50485" y="4759"/>
                    <a:pt x="50272" y="4759"/>
                  </a:cubicBezTo>
                  <a:cubicBezTo>
                    <a:pt x="50190" y="4759"/>
                    <a:pt x="50117" y="4733"/>
                    <a:pt x="50058" y="4662"/>
                  </a:cubicBezTo>
                  <a:cubicBezTo>
                    <a:pt x="49917" y="4901"/>
                    <a:pt x="49704" y="5153"/>
                    <a:pt x="49450" y="5153"/>
                  </a:cubicBezTo>
                  <a:cubicBezTo>
                    <a:pt x="49405" y="5153"/>
                    <a:pt x="49358" y="5144"/>
                    <a:pt x="49310" y="5127"/>
                  </a:cubicBezTo>
                  <a:cubicBezTo>
                    <a:pt x="48192" y="4727"/>
                    <a:pt x="47012" y="4528"/>
                    <a:pt x="45830" y="4528"/>
                  </a:cubicBezTo>
                  <a:cubicBezTo>
                    <a:pt x="45783" y="4528"/>
                    <a:pt x="45735" y="4528"/>
                    <a:pt x="45688" y="4529"/>
                  </a:cubicBezTo>
                  <a:cubicBezTo>
                    <a:pt x="45212" y="4529"/>
                    <a:pt x="44736" y="4573"/>
                    <a:pt x="44259" y="4573"/>
                  </a:cubicBezTo>
                  <a:cubicBezTo>
                    <a:pt x="44021" y="4573"/>
                    <a:pt x="43783" y="4562"/>
                    <a:pt x="43545" y="4529"/>
                  </a:cubicBezTo>
                  <a:cubicBezTo>
                    <a:pt x="42432" y="4363"/>
                    <a:pt x="41435" y="3731"/>
                    <a:pt x="40438" y="3183"/>
                  </a:cubicBezTo>
                  <a:cubicBezTo>
                    <a:pt x="39990" y="2934"/>
                    <a:pt x="39524" y="2718"/>
                    <a:pt x="39059" y="2535"/>
                  </a:cubicBezTo>
                  <a:cubicBezTo>
                    <a:pt x="38677" y="2402"/>
                    <a:pt x="38295" y="2286"/>
                    <a:pt x="37913" y="2186"/>
                  </a:cubicBezTo>
                  <a:lnTo>
                    <a:pt x="35653" y="1555"/>
                  </a:lnTo>
                  <a:cubicBezTo>
                    <a:pt x="34374" y="1206"/>
                    <a:pt x="33095" y="840"/>
                    <a:pt x="31782" y="791"/>
                  </a:cubicBezTo>
                  <a:cubicBezTo>
                    <a:pt x="31660" y="785"/>
                    <a:pt x="31538" y="783"/>
                    <a:pt x="31416" y="783"/>
                  </a:cubicBezTo>
                  <a:cubicBezTo>
                    <a:pt x="30375" y="783"/>
                    <a:pt x="29334" y="963"/>
                    <a:pt x="28294" y="1156"/>
                  </a:cubicBezTo>
                  <a:cubicBezTo>
                    <a:pt x="28294" y="853"/>
                    <a:pt x="27956" y="657"/>
                    <a:pt x="27635" y="657"/>
                  </a:cubicBezTo>
                  <a:cubicBezTo>
                    <a:pt x="27622" y="657"/>
                    <a:pt x="27609" y="657"/>
                    <a:pt x="27596" y="658"/>
                  </a:cubicBezTo>
                  <a:cubicBezTo>
                    <a:pt x="27297" y="708"/>
                    <a:pt x="26981" y="807"/>
                    <a:pt x="26699" y="957"/>
                  </a:cubicBezTo>
                  <a:cubicBezTo>
                    <a:pt x="26369" y="1076"/>
                    <a:pt x="26033" y="1125"/>
                    <a:pt x="25694" y="1125"/>
                  </a:cubicBezTo>
                  <a:cubicBezTo>
                    <a:pt x="24566" y="1125"/>
                    <a:pt x="23400" y="582"/>
                    <a:pt x="22263" y="276"/>
                  </a:cubicBezTo>
                  <a:cubicBezTo>
                    <a:pt x="21571" y="91"/>
                    <a:pt x="20866" y="1"/>
                    <a:pt x="20163" y="1"/>
                  </a:cubicBezTo>
                  <a:close/>
                </a:path>
              </a:pathLst>
            </a:custGeom>
            <a:solidFill>
              <a:srgbClr val="FB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1572434" y="4532056"/>
              <a:ext cx="2986462" cy="648089"/>
            </a:xfrm>
            <a:custGeom>
              <a:avLst/>
              <a:gdLst/>
              <a:ahLst/>
              <a:cxnLst/>
              <a:rect l="l" t="t" r="r" b="b"/>
              <a:pathLst>
                <a:path w="41519" h="9010" extrusionOk="0">
                  <a:moveTo>
                    <a:pt x="16273" y="0"/>
                  </a:moveTo>
                  <a:cubicBezTo>
                    <a:pt x="16183" y="0"/>
                    <a:pt x="16092" y="17"/>
                    <a:pt x="15999" y="54"/>
                  </a:cubicBezTo>
                  <a:cubicBezTo>
                    <a:pt x="15667" y="187"/>
                    <a:pt x="15435" y="503"/>
                    <a:pt x="15086" y="603"/>
                  </a:cubicBezTo>
                  <a:cubicBezTo>
                    <a:pt x="15048" y="619"/>
                    <a:pt x="15009" y="626"/>
                    <a:pt x="14970" y="626"/>
                  </a:cubicBezTo>
                  <a:cubicBezTo>
                    <a:pt x="14888" y="626"/>
                    <a:pt x="14804" y="593"/>
                    <a:pt x="14737" y="536"/>
                  </a:cubicBezTo>
                  <a:cubicBezTo>
                    <a:pt x="14654" y="453"/>
                    <a:pt x="14637" y="287"/>
                    <a:pt x="14521" y="220"/>
                  </a:cubicBezTo>
                  <a:cubicBezTo>
                    <a:pt x="14494" y="207"/>
                    <a:pt x="14465" y="201"/>
                    <a:pt x="14436" y="201"/>
                  </a:cubicBezTo>
                  <a:cubicBezTo>
                    <a:pt x="14357" y="201"/>
                    <a:pt x="14279" y="247"/>
                    <a:pt x="14255" y="320"/>
                  </a:cubicBezTo>
                  <a:cubicBezTo>
                    <a:pt x="14222" y="403"/>
                    <a:pt x="14238" y="520"/>
                    <a:pt x="14155" y="553"/>
                  </a:cubicBezTo>
                  <a:cubicBezTo>
                    <a:pt x="14150" y="554"/>
                    <a:pt x="14145" y="554"/>
                    <a:pt x="14139" y="554"/>
                  </a:cubicBezTo>
                  <a:cubicBezTo>
                    <a:pt x="14066" y="554"/>
                    <a:pt x="14018" y="448"/>
                    <a:pt x="13956" y="370"/>
                  </a:cubicBezTo>
                  <a:cubicBezTo>
                    <a:pt x="13887" y="315"/>
                    <a:pt x="13784" y="283"/>
                    <a:pt x="13685" y="283"/>
                  </a:cubicBezTo>
                  <a:cubicBezTo>
                    <a:pt x="13664" y="283"/>
                    <a:pt x="13644" y="284"/>
                    <a:pt x="13624" y="287"/>
                  </a:cubicBezTo>
                  <a:cubicBezTo>
                    <a:pt x="13574" y="287"/>
                    <a:pt x="13524" y="304"/>
                    <a:pt x="13474" y="337"/>
                  </a:cubicBezTo>
                  <a:cubicBezTo>
                    <a:pt x="13424" y="387"/>
                    <a:pt x="13441" y="486"/>
                    <a:pt x="13391" y="553"/>
                  </a:cubicBezTo>
                  <a:cubicBezTo>
                    <a:pt x="13341" y="603"/>
                    <a:pt x="13192" y="586"/>
                    <a:pt x="13092" y="619"/>
                  </a:cubicBezTo>
                  <a:cubicBezTo>
                    <a:pt x="12976" y="652"/>
                    <a:pt x="12893" y="752"/>
                    <a:pt x="12876" y="868"/>
                  </a:cubicBezTo>
                  <a:cubicBezTo>
                    <a:pt x="12876" y="935"/>
                    <a:pt x="12843" y="985"/>
                    <a:pt x="12810" y="1035"/>
                  </a:cubicBezTo>
                  <a:cubicBezTo>
                    <a:pt x="12726" y="1118"/>
                    <a:pt x="12577" y="1084"/>
                    <a:pt x="12461" y="1101"/>
                  </a:cubicBezTo>
                  <a:cubicBezTo>
                    <a:pt x="12294" y="1134"/>
                    <a:pt x="12178" y="1267"/>
                    <a:pt x="12162" y="1433"/>
                  </a:cubicBezTo>
                  <a:cubicBezTo>
                    <a:pt x="12162" y="1533"/>
                    <a:pt x="12178" y="1633"/>
                    <a:pt x="12112" y="1716"/>
                  </a:cubicBezTo>
                  <a:cubicBezTo>
                    <a:pt x="12012" y="1832"/>
                    <a:pt x="11829" y="1749"/>
                    <a:pt x="11696" y="1815"/>
                  </a:cubicBezTo>
                  <a:cubicBezTo>
                    <a:pt x="11597" y="1882"/>
                    <a:pt x="11530" y="1998"/>
                    <a:pt x="11547" y="2114"/>
                  </a:cubicBezTo>
                  <a:cubicBezTo>
                    <a:pt x="11547" y="2164"/>
                    <a:pt x="11530" y="2214"/>
                    <a:pt x="11514" y="2264"/>
                  </a:cubicBezTo>
                  <a:cubicBezTo>
                    <a:pt x="11480" y="2297"/>
                    <a:pt x="11447" y="2314"/>
                    <a:pt x="11397" y="2330"/>
                  </a:cubicBezTo>
                  <a:cubicBezTo>
                    <a:pt x="11259" y="2400"/>
                    <a:pt x="11097" y="2434"/>
                    <a:pt x="10942" y="2434"/>
                  </a:cubicBezTo>
                  <a:cubicBezTo>
                    <a:pt x="10910" y="2434"/>
                    <a:pt x="10880" y="2433"/>
                    <a:pt x="10849" y="2430"/>
                  </a:cubicBezTo>
                  <a:cubicBezTo>
                    <a:pt x="10650" y="2380"/>
                    <a:pt x="10467" y="2314"/>
                    <a:pt x="10284" y="2247"/>
                  </a:cubicBezTo>
                  <a:cubicBezTo>
                    <a:pt x="9965" y="2141"/>
                    <a:pt x="9625" y="2088"/>
                    <a:pt x="9280" y="2088"/>
                  </a:cubicBezTo>
                  <a:cubicBezTo>
                    <a:pt x="9194" y="2088"/>
                    <a:pt x="9108" y="2091"/>
                    <a:pt x="9022" y="2098"/>
                  </a:cubicBezTo>
                  <a:cubicBezTo>
                    <a:pt x="8723" y="2114"/>
                    <a:pt x="8423" y="2181"/>
                    <a:pt x="8141" y="2264"/>
                  </a:cubicBezTo>
                  <a:cubicBezTo>
                    <a:pt x="7992" y="2314"/>
                    <a:pt x="7859" y="2364"/>
                    <a:pt x="7726" y="2430"/>
                  </a:cubicBezTo>
                  <a:cubicBezTo>
                    <a:pt x="7609" y="2480"/>
                    <a:pt x="7493" y="2546"/>
                    <a:pt x="7393" y="2613"/>
                  </a:cubicBezTo>
                  <a:cubicBezTo>
                    <a:pt x="7310" y="2696"/>
                    <a:pt x="7294" y="2812"/>
                    <a:pt x="7360" y="2895"/>
                  </a:cubicBezTo>
                  <a:cubicBezTo>
                    <a:pt x="7427" y="2945"/>
                    <a:pt x="7493" y="2962"/>
                    <a:pt x="7576" y="2962"/>
                  </a:cubicBezTo>
                  <a:cubicBezTo>
                    <a:pt x="7676" y="2962"/>
                    <a:pt x="7792" y="2945"/>
                    <a:pt x="7908" y="2929"/>
                  </a:cubicBezTo>
                  <a:cubicBezTo>
                    <a:pt x="7917" y="2920"/>
                    <a:pt x="7929" y="2916"/>
                    <a:pt x="7944" y="2916"/>
                  </a:cubicBezTo>
                  <a:cubicBezTo>
                    <a:pt x="7958" y="2916"/>
                    <a:pt x="7975" y="2920"/>
                    <a:pt x="7992" y="2929"/>
                  </a:cubicBezTo>
                  <a:cubicBezTo>
                    <a:pt x="8058" y="2945"/>
                    <a:pt x="8058" y="3028"/>
                    <a:pt x="8075" y="3095"/>
                  </a:cubicBezTo>
                  <a:cubicBezTo>
                    <a:pt x="8117" y="3207"/>
                    <a:pt x="8254" y="3248"/>
                    <a:pt x="8376" y="3248"/>
                  </a:cubicBezTo>
                  <a:cubicBezTo>
                    <a:pt x="8398" y="3248"/>
                    <a:pt x="8420" y="3247"/>
                    <a:pt x="8440" y="3244"/>
                  </a:cubicBezTo>
                  <a:cubicBezTo>
                    <a:pt x="8590" y="3244"/>
                    <a:pt x="8756" y="3244"/>
                    <a:pt x="8839" y="3360"/>
                  </a:cubicBezTo>
                  <a:cubicBezTo>
                    <a:pt x="8922" y="3477"/>
                    <a:pt x="8822" y="3709"/>
                    <a:pt x="8905" y="3875"/>
                  </a:cubicBezTo>
                  <a:cubicBezTo>
                    <a:pt x="8955" y="3975"/>
                    <a:pt x="9105" y="4025"/>
                    <a:pt x="9171" y="4125"/>
                  </a:cubicBezTo>
                  <a:cubicBezTo>
                    <a:pt x="9304" y="4307"/>
                    <a:pt x="9171" y="4590"/>
                    <a:pt x="9238" y="4822"/>
                  </a:cubicBezTo>
                  <a:cubicBezTo>
                    <a:pt x="9271" y="4906"/>
                    <a:pt x="9337" y="4989"/>
                    <a:pt x="9321" y="5088"/>
                  </a:cubicBezTo>
                  <a:cubicBezTo>
                    <a:pt x="9306" y="5178"/>
                    <a:pt x="9224" y="5240"/>
                    <a:pt x="9135" y="5240"/>
                  </a:cubicBezTo>
                  <a:cubicBezTo>
                    <a:pt x="9125" y="5240"/>
                    <a:pt x="9115" y="5240"/>
                    <a:pt x="9105" y="5238"/>
                  </a:cubicBezTo>
                  <a:cubicBezTo>
                    <a:pt x="8988" y="5188"/>
                    <a:pt x="8939" y="5055"/>
                    <a:pt x="8922" y="4922"/>
                  </a:cubicBezTo>
                  <a:cubicBezTo>
                    <a:pt x="8939" y="4789"/>
                    <a:pt x="8889" y="4673"/>
                    <a:pt x="8789" y="4590"/>
                  </a:cubicBezTo>
                  <a:cubicBezTo>
                    <a:pt x="8723" y="4557"/>
                    <a:pt x="8623" y="4540"/>
                    <a:pt x="8590" y="4474"/>
                  </a:cubicBezTo>
                  <a:cubicBezTo>
                    <a:pt x="8540" y="4407"/>
                    <a:pt x="8573" y="4341"/>
                    <a:pt x="8540" y="4274"/>
                  </a:cubicBezTo>
                  <a:cubicBezTo>
                    <a:pt x="8507" y="4191"/>
                    <a:pt x="8423" y="4141"/>
                    <a:pt x="8340" y="4141"/>
                  </a:cubicBezTo>
                  <a:cubicBezTo>
                    <a:pt x="8257" y="4125"/>
                    <a:pt x="8174" y="4108"/>
                    <a:pt x="8091" y="4058"/>
                  </a:cubicBezTo>
                  <a:cubicBezTo>
                    <a:pt x="8058" y="4025"/>
                    <a:pt x="8025" y="3992"/>
                    <a:pt x="8008" y="3942"/>
                  </a:cubicBezTo>
                  <a:cubicBezTo>
                    <a:pt x="7892" y="3776"/>
                    <a:pt x="7759" y="3626"/>
                    <a:pt x="7593" y="3527"/>
                  </a:cubicBezTo>
                  <a:cubicBezTo>
                    <a:pt x="7543" y="3493"/>
                    <a:pt x="7493" y="3477"/>
                    <a:pt x="7443" y="3477"/>
                  </a:cubicBezTo>
                  <a:cubicBezTo>
                    <a:pt x="7393" y="3477"/>
                    <a:pt x="7360" y="3493"/>
                    <a:pt x="7310" y="3510"/>
                  </a:cubicBezTo>
                  <a:cubicBezTo>
                    <a:pt x="7287" y="3515"/>
                    <a:pt x="7263" y="3517"/>
                    <a:pt x="7240" y="3517"/>
                  </a:cubicBezTo>
                  <a:cubicBezTo>
                    <a:pt x="7097" y="3517"/>
                    <a:pt x="6955" y="3441"/>
                    <a:pt x="6812" y="3427"/>
                  </a:cubicBezTo>
                  <a:cubicBezTo>
                    <a:pt x="6762" y="3423"/>
                    <a:pt x="6711" y="3421"/>
                    <a:pt x="6660" y="3421"/>
                  </a:cubicBezTo>
                  <a:cubicBezTo>
                    <a:pt x="6507" y="3421"/>
                    <a:pt x="6351" y="3439"/>
                    <a:pt x="6214" y="3477"/>
                  </a:cubicBezTo>
                  <a:cubicBezTo>
                    <a:pt x="5765" y="3560"/>
                    <a:pt x="5317" y="3676"/>
                    <a:pt x="4885" y="3826"/>
                  </a:cubicBezTo>
                  <a:cubicBezTo>
                    <a:pt x="4685" y="3892"/>
                    <a:pt x="4469" y="3975"/>
                    <a:pt x="4270" y="4058"/>
                  </a:cubicBezTo>
                  <a:cubicBezTo>
                    <a:pt x="4170" y="4108"/>
                    <a:pt x="4071" y="4158"/>
                    <a:pt x="3971" y="4224"/>
                  </a:cubicBezTo>
                  <a:cubicBezTo>
                    <a:pt x="3921" y="4258"/>
                    <a:pt x="3888" y="4291"/>
                    <a:pt x="3838" y="4324"/>
                  </a:cubicBezTo>
                  <a:cubicBezTo>
                    <a:pt x="3826" y="4328"/>
                    <a:pt x="3814" y="4329"/>
                    <a:pt x="3804" y="4329"/>
                  </a:cubicBezTo>
                  <a:cubicBezTo>
                    <a:pt x="3793" y="4329"/>
                    <a:pt x="3783" y="4328"/>
                    <a:pt x="3774" y="4328"/>
                  </a:cubicBezTo>
                  <a:cubicBezTo>
                    <a:pt x="3755" y="4328"/>
                    <a:pt x="3738" y="4332"/>
                    <a:pt x="3722" y="4357"/>
                  </a:cubicBezTo>
                  <a:lnTo>
                    <a:pt x="3589" y="4507"/>
                  </a:lnTo>
                  <a:cubicBezTo>
                    <a:pt x="3522" y="4557"/>
                    <a:pt x="3473" y="4640"/>
                    <a:pt x="3473" y="4723"/>
                  </a:cubicBezTo>
                  <a:cubicBezTo>
                    <a:pt x="3473" y="4807"/>
                    <a:pt x="3532" y="4880"/>
                    <a:pt x="3601" y="4880"/>
                  </a:cubicBezTo>
                  <a:cubicBezTo>
                    <a:pt x="3613" y="4880"/>
                    <a:pt x="3626" y="4877"/>
                    <a:pt x="3639" y="4872"/>
                  </a:cubicBezTo>
                  <a:lnTo>
                    <a:pt x="3639" y="4872"/>
                  </a:lnTo>
                  <a:cubicBezTo>
                    <a:pt x="3489" y="5055"/>
                    <a:pt x="3522" y="5321"/>
                    <a:pt x="3705" y="5470"/>
                  </a:cubicBezTo>
                  <a:cubicBezTo>
                    <a:pt x="3738" y="5504"/>
                    <a:pt x="3788" y="5520"/>
                    <a:pt x="3838" y="5520"/>
                  </a:cubicBezTo>
                  <a:cubicBezTo>
                    <a:pt x="3905" y="5520"/>
                    <a:pt x="3971" y="5504"/>
                    <a:pt x="4037" y="5470"/>
                  </a:cubicBezTo>
                  <a:cubicBezTo>
                    <a:pt x="4060" y="5465"/>
                    <a:pt x="4083" y="5463"/>
                    <a:pt x="4107" y="5463"/>
                  </a:cubicBezTo>
                  <a:cubicBezTo>
                    <a:pt x="4189" y="5463"/>
                    <a:pt x="4274" y="5488"/>
                    <a:pt x="4354" y="5488"/>
                  </a:cubicBezTo>
                  <a:cubicBezTo>
                    <a:pt x="4400" y="5488"/>
                    <a:pt x="4445" y="5480"/>
                    <a:pt x="4486" y="5454"/>
                  </a:cubicBezTo>
                  <a:cubicBezTo>
                    <a:pt x="4519" y="5421"/>
                    <a:pt x="4569" y="5387"/>
                    <a:pt x="4602" y="5387"/>
                  </a:cubicBezTo>
                  <a:cubicBezTo>
                    <a:pt x="4619" y="5404"/>
                    <a:pt x="4652" y="5421"/>
                    <a:pt x="4669" y="5437"/>
                  </a:cubicBezTo>
                  <a:cubicBezTo>
                    <a:pt x="4746" y="5491"/>
                    <a:pt x="4838" y="5506"/>
                    <a:pt x="4933" y="5506"/>
                  </a:cubicBezTo>
                  <a:cubicBezTo>
                    <a:pt x="5041" y="5506"/>
                    <a:pt x="5153" y="5487"/>
                    <a:pt x="5250" y="5487"/>
                  </a:cubicBezTo>
                  <a:cubicBezTo>
                    <a:pt x="5466" y="5504"/>
                    <a:pt x="5682" y="5537"/>
                    <a:pt x="5882" y="5603"/>
                  </a:cubicBezTo>
                  <a:cubicBezTo>
                    <a:pt x="6264" y="5703"/>
                    <a:pt x="6646" y="5853"/>
                    <a:pt x="7011" y="6052"/>
                  </a:cubicBezTo>
                  <a:cubicBezTo>
                    <a:pt x="7310" y="6218"/>
                    <a:pt x="7676" y="6401"/>
                    <a:pt x="7842" y="6716"/>
                  </a:cubicBezTo>
                  <a:cubicBezTo>
                    <a:pt x="7859" y="6766"/>
                    <a:pt x="7875" y="6833"/>
                    <a:pt x="7875" y="6883"/>
                  </a:cubicBezTo>
                  <a:cubicBezTo>
                    <a:pt x="7859" y="6999"/>
                    <a:pt x="7776" y="7099"/>
                    <a:pt x="7676" y="7165"/>
                  </a:cubicBezTo>
                  <a:cubicBezTo>
                    <a:pt x="7626" y="7198"/>
                    <a:pt x="7576" y="7231"/>
                    <a:pt x="7510" y="7248"/>
                  </a:cubicBezTo>
                  <a:cubicBezTo>
                    <a:pt x="7503" y="7250"/>
                    <a:pt x="7496" y="7251"/>
                    <a:pt x="7489" y="7251"/>
                  </a:cubicBezTo>
                  <a:cubicBezTo>
                    <a:pt x="7443" y="7251"/>
                    <a:pt x="7391" y="7208"/>
                    <a:pt x="7377" y="7165"/>
                  </a:cubicBezTo>
                  <a:cubicBezTo>
                    <a:pt x="7377" y="7148"/>
                    <a:pt x="7377" y="7132"/>
                    <a:pt x="7377" y="7115"/>
                  </a:cubicBezTo>
                  <a:cubicBezTo>
                    <a:pt x="7360" y="7082"/>
                    <a:pt x="7327" y="7099"/>
                    <a:pt x="7294" y="7082"/>
                  </a:cubicBezTo>
                  <a:cubicBezTo>
                    <a:pt x="7211" y="7082"/>
                    <a:pt x="7161" y="6982"/>
                    <a:pt x="7161" y="6883"/>
                  </a:cubicBezTo>
                  <a:cubicBezTo>
                    <a:pt x="7161" y="6800"/>
                    <a:pt x="7144" y="6700"/>
                    <a:pt x="7111" y="6633"/>
                  </a:cubicBezTo>
                  <a:cubicBezTo>
                    <a:pt x="7045" y="6567"/>
                    <a:pt x="6978" y="6517"/>
                    <a:pt x="6895" y="6517"/>
                  </a:cubicBezTo>
                  <a:cubicBezTo>
                    <a:pt x="6812" y="6517"/>
                    <a:pt x="6729" y="6517"/>
                    <a:pt x="6646" y="6500"/>
                  </a:cubicBezTo>
                  <a:cubicBezTo>
                    <a:pt x="6629" y="6500"/>
                    <a:pt x="6613" y="6484"/>
                    <a:pt x="6596" y="6484"/>
                  </a:cubicBezTo>
                  <a:cubicBezTo>
                    <a:pt x="6563" y="6451"/>
                    <a:pt x="6596" y="6384"/>
                    <a:pt x="6596" y="6351"/>
                  </a:cubicBezTo>
                  <a:cubicBezTo>
                    <a:pt x="6613" y="6218"/>
                    <a:pt x="6463" y="6135"/>
                    <a:pt x="6330" y="6118"/>
                  </a:cubicBezTo>
                  <a:cubicBezTo>
                    <a:pt x="6031" y="6052"/>
                    <a:pt x="5715" y="6019"/>
                    <a:pt x="5416" y="6002"/>
                  </a:cubicBezTo>
                  <a:cubicBezTo>
                    <a:pt x="5333" y="5998"/>
                    <a:pt x="5250" y="5996"/>
                    <a:pt x="5167" y="5996"/>
                  </a:cubicBezTo>
                  <a:cubicBezTo>
                    <a:pt x="4919" y="5996"/>
                    <a:pt x="4673" y="6015"/>
                    <a:pt x="4436" y="6052"/>
                  </a:cubicBezTo>
                  <a:cubicBezTo>
                    <a:pt x="4270" y="6069"/>
                    <a:pt x="4121" y="6118"/>
                    <a:pt x="3954" y="6135"/>
                  </a:cubicBezTo>
                  <a:cubicBezTo>
                    <a:pt x="3871" y="6152"/>
                    <a:pt x="3797" y="6152"/>
                    <a:pt x="3726" y="6152"/>
                  </a:cubicBezTo>
                  <a:cubicBezTo>
                    <a:pt x="3655" y="6152"/>
                    <a:pt x="3589" y="6152"/>
                    <a:pt x="3522" y="6168"/>
                  </a:cubicBezTo>
                  <a:cubicBezTo>
                    <a:pt x="3406" y="6185"/>
                    <a:pt x="3306" y="6251"/>
                    <a:pt x="3240" y="6351"/>
                  </a:cubicBezTo>
                  <a:cubicBezTo>
                    <a:pt x="3174" y="6500"/>
                    <a:pt x="3157" y="6650"/>
                    <a:pt x="3207" y="6783"/>
                  </a:cubicBezTo>
                  <a:cubicBezTo>
                    <a:pt x="3176" y="6778"/>
                    <a:pt x="3143" y="6776"/>
                    <a:pt x="3111" y="6776"/>
                  </a:cubicBezTo>
                  <a:cubicBezTo>
                    <a:pt x="3022" y="6776"/>
                    <a:pt x="2931" y="6792"/>
                    <a:pt x="2858" y="6816"/>
                  </a:cubicBezTo>
                  <a:cubicBezTo>
                    <a:pt x="2742" y="6833"/>
                    <a:pt x="2642" y="6916"/>
                    <a:pt x="2592" y="7016"/>
                  </a:cubicBezTo>
                  <a:cubicBezTo>
                    <a:pt x="2542" y="7148"/>
                    <a:pt x="2526" y="7298"/>
                    <a:pt x="2509" y="7431"/>
                  </a:cubicBezTo>
                  <a:cubicBezTo>
                    <a:pt x="2509" y="7464"/>
                    <a:pt x="2492" y="7481"/>
                    <a:pt x="2476" y="7497"/>
                  </a:cubicBezTo>
                  <a:cubicBezTo>
                    <a:pt x="2459" y="7514"/>
                    <a:pt x="2443" y="7531"/>
                    <a:pt x="2409" y="7531"/>
                  </a:cubicBezTo>
                  <a:cubicBezTo>
                    <a:pt x="2365" y="7542"/>
                    <a:pt x="2321" y="7547"/>
                    <a:pt x="2277" y="7547"/>
                  </a:cubicBezTo>
                  <a:cubicBezTo>
                    <a:pt x="2190" y="7547"/>
                    <a:pt x="2105" y="7525"/>
                    <a:pt x="2027" y="7481"/>
                  </a:cubicBezTo>
                  <a:lnTo>
                    <a:pt x="1994" y="7464"/>
                  </a:lnTo>
                  <a:cubicBezTo>
                    <a:pt x="1894" y="7381"/>
                    <a:pt x="1795" y="7315"/>
                    <a:pt x="1678" y="7248"/>
                  </a:cubicBezTo>
                  <a:cubicBezTo>
                    <a:pt x="1637" y="7233"/>
                    <a:pt x="1595" y="7226"/>
                    <a:pt x="1555" y="7226"/>
                  </a:cubicBezTo>
                  <a:cubicBezTo>
                    <a:pt x="1365" y="7226"/>
                    <a:pt x="1194" y="7375"/>
                    <a:pt x="1180" y="7580"/>
                  </a:cubicBezTo>
                  <a:cubicBezTo>
                    <a:pt x="1180" y="7647"/>
                    <a:pt x="1180" y="7730"/>
                    <a:pt x="1147" y="7780"/>
                  </a:cubicBezTo>
                  <a:cubicBezTo>
                    <a:pt x="1113" y="7796"/>
                    <a:pt x="1080" y="7813"/>
                    <a:pt x="1064" y="7813"/>
                  </a:cubicBezTo>
                  <a:cubicBezTo>
                    <a:pt x="1019" y="7824"/>
                    <a:pt x="973" y="7828"/>
                    <a:pt x="926" y="7828"/>
                  </a:cubicBezTo>
                  <a:cubicBezTo>
                    <a:pt x="833" y="7828"/>
                    <a:pt x="737" y="7813"/>
                    <a:pt x="648" y="7813"/>
                  </a:cubicBezTo>
                  <a:cubicBezTo>
                    <a:pt x="515" y="7830"/>
                    <a:pt x="382" y="7929"/>
                    <a:pt x="382" y="8062"/>
                  </a:cubicBezTo>
                  <a:cubicBezTo>
                    <a:pt x="382" y="8129"/>
                    <a:pt x="416" y="8212"/>
                    <a:pt x="382" y="8278"/>
                  </a:cubicBezTo>
                  <a:cubicBezTo>
                    <a:pt x="333" y="8345"/>
                    <a:pt x="249" y="8361"/>
                    <a:pt x="166" y="8394"/>
                  </a:cubicBezTo>
                  <a:cubicBezTo>
                    <a:pt x="117" y="8461"/>
                    <a:pt x="67" y="8544"/>
                    <a:pt x="67" y="8627"/>
                  </a:cubicBezTo>
                  <a:cubicBezTo>
                    <a:pt x="50" y="8743"/>
                    <a:pt x="17" y="8876"/>
                    <a:pt x="0" y="9009"/>
                  </a:cubicBezTo>
                  <a:lnTo>
                    <a:pt x="41385" y="9009"/>
                  </a:lnTo>
                  <a:cubicBezTo>
                    <a:pt x="41302" y="8826"/>
                    <a:pt x="41186" y="8677"/>
                    <a:pt x="41036" y="8561"/>
                  </a:cubicBezTo>
                  <a:cubicBezTo>
                    <a:pt x="40872" y="8426"/>
                    <a:pt x="40681" y="8359"/>
                    <a:pt x="40474" y="8359"/>
                  </a:cubicBezTo>
                  <a:cubicBezTo>
                    <a:pt x="40451" y="8359"/>
                    <a:pt x="40428" y="8360"/>
                    <a:pt x="40405" y="8361"/>
                  </a:cubicBezTo>
                  <a:cubicBezTo>
                    <a:pt x="40294" y="8361"/>
                    <a:pt x="40178" y="8387"/>
                    <a:pt x="40072" y="8387"/>
                  </a:cubicBezTo>
                  <a:cubicBezTo>
                    <a:pt x="39986" y="8387"/>
                    <a:pt x="39907" y="8370"/>
                    <a:pt x="39840" y="8311"/>
                  </a:cubicBezTo>
                  <a:cubicBezTo>
                    <a:pt x="39790" y="8278"/>
                    <a:pt x="39757" y="8245"/>
                    <a:pt x="39707" y="8212"/>
                  </a:cubicBezTo>
                  <a:cubicBezTo>
                    <a:pt x="39641" y="8212"/>
                    <a:pt x="39591" y="8212"/>
                    <a:pt x="39541" y="8228"/>
                  </a:cubicBezTo>
                  <a:cubicBezTo>
                    <a:pt x="39510" y="8231"/>
                    <a:pt x="39478" y="8233"/>
                    <a:pt x="39447" y="8233"/>
                  </a:cubicBezTo>
                  <a:cubicBezTo>
                    <a:pt x="39296" y="8233"/>
                    <a:pt x="39144" y="8200"/>
                    <a:pt x="38993" y="8145"/>
                  </a:cubicBezTo>
                  <a:cubicBezTo>
                    <a:pt x="38859" y="8121"/>
                    <a:pt x="38716" y="8106"/>
                    <a:pt x="38571" y="8106"/>
                  </a:cubicBezTo>
                  <a:cubicBezTo>
                    <a:pt x="38518" y="8106"/>
                    <a:pt x="38465" y="8108"/>
                    <a:pt x="38411" y="8112"/>
                  </a:cubicBezTo>
                  <a:cubicBezTo>
                    <a:pt x="38349" y="8131"/>
                    <a:pt x="38287" y="8140"/>
                    <a:pt x="38225" y="8140"/>
                  </a:cubicBezTo>
                  <a:cubicBezTo>
                    <a:pt x="38123" y="8140"/>
                    <a:pt x="38023" y="8114"/>
                    <a:pt x="37930" y="8062"/>
                  </a:cubicBezTo>
                  <a:cubicBezTo>
                    <a:pt x="37863" y="8012"/>
                    <a:pt x="37830" y="7946"/>
                    <a:pt x="37763" y="7913"/>
                  </a:cubicBezTo>
                  <a:cubicBezTo>
                    <a:pt x="37740" y="7905"/>
                    <a:pt x="37717" y="7902"/>
                    <a:pt x="37694" y="7902"/>
                  </a:cubicBezTo>
                  <a:cubicBezTo>
                    <a:pt x="37572" y="7902"/>
                    <a:pt x="37460" y="7998"/>
                    <a:pt x="37348" y="8012"/>
                  </a:cubicBezTo>
                  <a:cubicBezTo>
                    <a:pt x="37215" y="8012"/>
                    <a:pt x="37099" y="7979"/>
                    <a:pt x="36999" y="7913"/>
                  </a:cubicBezTo>
                  <a:cubicBezTo>
                    <a:pt x="36910" y="7877"/>
                    <a:pt x="36812" y="7861"/>
                    <a:pt x="36711" y="7861"/>
                  </a:cubicBezTo>
                  <a:cubicBezTo>
                    <a:pt x="36624" y="7861"/>
                    <a:pt x="36536" y="7873"/>
                    <a:pt x="36451" y="7896"/>
                  </a:cubicBezTo>
                  <a:cubicBezTo>
                    <a:pt x="36335" y="7929"/>
                    <a:pt x="36268" y="8062"/>
                    <a:pt x="36152" y="8095"/>
                  </a:cubicBezTo>
                  <a:cubicBezTo>
                    <a:pt x="36135" y="8104"/>
                    <a:pt x="36119" y="8107"/>
                    <a:pt x="36102" y="8107"/>
                  </a:cubicBezTo>
                  <a:cubicBezTo>
                    <a:pt x="36052" y="8107"/>
                    <a:pt x="36002" y="8079"/>
                    <a:pt x="35953" y="8079"/>
                  </a:cubicBezTo>
                  <a:cubicBezTo>
                    <a:pt x="35853" y="8079"/>
                    <a:pt x="35753" y="8112"/>
                    <a:pt x="35653" y="8145"/>
                  </a:cubicBezTo>
                  <a:cubicBezTo>
                    <a:pt x="35617" y="8154"/>
                    <a:pt x="35580" y="8158"/>
                    <a:pt x="35544" y="8158"/>
                  </a:cubicBezTo>
                  <a:cubicBezTo>
                    <a:pt x="35417" y="8158"/>
                    <a:pt x="35291" y="8116"/>
                    <a:pt x="35165" y="8116"/>
                  </a:cubicBezTo>
                  <a:cubicBezTo>
                    <a:pt x="35129" y="8116"/>
                    <a:pt x="35092" y="8119"/>
                    <a:pt x="35055" y="8129"/>
                  </a:cubicBezTo>
                  <a:cubicBezTo>
                    <a:pt x="34882" y="8172"/>
                    <a:pt x="34758" y="8304"/>
                    <a:pt x="34608" y="8304"/>
                  </a:cubicBezTo>
                  <a:cubicBezTo>
                    <a:pt x="34586" y="8304"/>
                    <a:pt x="34564" y="8301"/>
                    <a:pt x="34540" y="8295"/>
                  </a:cubicBezTo>
                  <a:cubicBezTo>
                    <a:pt x="34441" y="8262"/>
                    <a:pt x="34358" y="8162"/>
                    <a:pt x="34258" y="8145"/>
                  </a:cubicBezTo>
                  <a:cubicBezTo>
                    <a:pt x="34208" y="8145"/>
                    <a:pt x="34158" y="8145"/>
                    <a:pt x="34108" y="8162"/>
                  </a:cubicBezTo>
                  <a:cubicBezTo>
                    <a:pt x="34094" y="8163"/>
                    <a:pt x="34080" y="8164"/>
                    <a:pt x="34066" y="8164"/>
                  </a:cubicBezTo>
                  <a:cubicBezTo>
                    <a:pt x="33883" y="8164"/>
                    <a:pt x="33719" y="8066"/>
                    <a:pt x="33627" y="7896"/>
                  </a:cubicBezTo>
                  <a:cubicBezTo>
                    <a:pt x="33593" y="7830"/>
                    <a:pt x="33577" y="7763"/>
                    <a:pt x="33593" y="7697"/>
                  </a:cubicBezTo>
                  <a:cubicBezTo>
                    <a:pt x="33627" y="7531"/>
                    <a:pt x="33793" y="7464"/>
                    <a:pt x="33959" y="7447"/>
                  </a:cubicBezTo>
                  <a:cubicBezTo>
                    <a:pt x="34025" y="7447"/>
                    <a:pt x="34092" y="7431"/>
                    <a:pt x="34158" y="7381"/>
                  </a:cubicBezTo>
                  <a:cubicBezTo>
                    <a:pt x="34191" y="7348"/>
                    <a:pt x="34225" y="7298"/>
                    <a:pt x="34241" y="7248"/>
                  </a:cubicBezTo>
                  <a:cubicBezTo>
                    <a:pt x="34324" y="7115"/>
                    <a:pt x="34474" y="7032"/>
                    <a:pt x="34623" y="7016"/>
                  </a:cubicBezTo>
                  <a:cubicBezTo>
                    <a:pt x="34773" y="6982"/>
                    <a:pt x="34922" y="6982"/>
                    <a:pt x="35072" y="6949"/>
                  </a:cubicBezTo>
                  <a:cubicBezTo>
                    <a:pt x="35105" y="6949"/>
                    <a:pt x="35122" y="6932"/>
                    <a:pt x="35155" y="6916"/>
                  </a:cubicBezTo>
                  <a:cubicBezTo>
                    <a:pt x="35188" y="6866"/>
                    <a:pt x="35222" y="6816"/>
                    <a:pt x="35238" y="6750"/>
                  </a:cubicBezTo>
                  <a:cubicBezTo>
                    <a:pt x="35302" y="6622"/>
                    <a:pt x="35434" y="6544"/>
                    <a:pt x="35581" y="6544"/>
                  </a:cubicBezTo>
                  <a:cubicBezTo>
                    <a:pt x="35626" y="6544"/>
                    <a:pt x="35673" y="6551"/>
                    <a:pt x="35720" y="6567"/>
                  </a:cubicBezTo>
                  <a:cubicBezTo>
                    <a:pt x="35772" y="6578"/>
                    <a:pt x="35827" y="6583"/>
                    <a:pt x="35882" y="6583"/>
                  </a:cubicBezTo>
                  <a:cubicBezTo>
                    <a:pt x="36072" y="6583"/>
                    <a:pt x="36275" y="6530"/>
                    <a:pt x="36468" y="6517"/>
                  </a:cubicBezTo>
                  <a:cubicBezTo>
                    <a:pt x="36800" y="6517"/>
                    <a:pt x="37116" y="6517"/>
                    <a:pt x="37448" y="6567"/>
                  </a:cubicBezTo>
                  <a:cubicBezTo>
                    <a:pt x="37597" y="6584"/>
                    <a:pt x="37763" y="6600"/>
                    <a:pt x="37913" y="6617"/>
                  </a:cubicBezTo>
                  <a:cubicBezTo>
                    <a:pt x="38046" y="6617"/>
                    <a:pt x="38179" y="6617"/>
                    <a:pt x="38328" y="6633"/>
                  </a:cubicBezTo>
                  <a:cubicBezTo>
                    <a:pt x="38512" y="6690"/>
                    <a:pt x="38696" y="6830"/>
                    <a:pt x="38879" y="6830"/>
                  </a:cubicBezTo>
                  <a:cubicBezTo>
                    <a:pt x="38912" y="6830"/>
                    <a:pt x="38944" y="6826"/>
                    <a:pt x="38976" y="6816"/>
                  </a:cubicBezTo>
                  <a:cubicBezTo>
                    <a:pt x="39093" y="6783"/>
                    <a:pt x="39192" y="6700"/>
                    <a:pt x="39292" y="6700"/>
                  </a:cubicBezTo>
                  <a:cubicBezTo>
                    <a:pt x="39458" y="6700"/>
                    <a:pt x="39591" y="6883"/>
                    <a:pt x="39757" y="6883"/>
                  </a:cubicBezTo>
                  <a:cubicBezTo>
                    <a:pt x="39814" y="6883"/>
                    <a:pt x="39883" y="6846"/>
                    <a:pt x="39954" y="6846"/>
                  </a:cubicBezTo>
                  <a:cubicBezTo>
                    <a:pt x="39966" y="6846"/>
                    <a:pt x="39978" y="6847"/>
                    <a:pt x="39990" y="6849"/>
                  </a:cubicBezTo>
                  <a:cubicBezTo>
                    <a:pt x="40206" y="6883"/>
                    <a:pt x="40239" y="7198"/>
                    <a:pt x="40438" y="7248"/>
                  </a:cubicBezTo>
                  <a:cubicBezTo>
                    <a:pt x="40453" y="7251"/>
                    <a:pt x="40467" y="7252"/>
                    <a:pt x="40482" y="7252"/>
                  </a:cubicBezTo>
                  <a:cubicBezTo>
                    <a:pt x="40553" y="7252"/>
                    <a:pt x="40625" y="7228"/>
                    <a:pt x="40704" y="7228"/>
                  </a:cubicBezTo>
                  <a:cubicBezTo>
                    <a:pt x="40720" y="7228"/>
                    <a:pt x="40737" y="7229"/>
                    <a:pt x="40754" y="7231"/>
                  </a:cubicBezTo>
                  <a:cubicBezTo>
                    <a:pt x="40854" y="7265"/>
                    <a:pt x="40937" y="7381"/>
                    <a:pt x="41053" y="7398"/>
                  </a:cubicBezTo>
                  <a:cubicBezTo>
                    <a:pt x="41103" y="7398"/>
                    <a:pt x="41136" y="7381"/>
                    <a:pt x="41186" y="7364"/>
                  </a:cubicBezTo>
                  <a:cubicBezTo>
                    <a:pt x="41286" y="7315"/>
                    <a:pt x="41385" y="7231"/>
                    <a:pt x="41452" y="7132"/>
                  </a:cubicBezTo>
                  <a:cubicBezTo>
                    <a:pt x="41518" y="7032"/>
                    <a:pt x="41502" y="6899"/>
                    <a:pt x="41418" y="6800"/>
                  </a:cubicBezTo>
                  <a:cubicBezTo>
                    <a:pt x="41369" y="6750"/>
                    <a:pt x="41286" y="6716"/>
                    <a:pt x="41219" y="6667"/>
                  </a:cubicBezTo>
                  <a:cubicBezTo>
                    <a:pt x="41186" y="6600"/>
                    <a:pt x="41153" y="6517"/>
                    <a:pt x="41119" y="6451"/>
                  </a:cubicBezTo>
                  <a:cubicBezTo>
                    <a:pt x="41070" y="6401"/>
                    <a:pt x="41020" y="6368"/>
                    <a:pt x="40970" y="6334"/>
                  </a:cubicBezTo>
                  <a:cubicBezTo>
                    <a:pt x="40804" y="6201"/>
                    <a:pt x="40604" y="6118"/>
                    <a:pt x="40405" y="6102"/>
                  </a:cubicBezTo>
                  <a:cubicBezTo>
                    <a:pt x="40347" y="6110"/>
                    <a:pt x="40293" y="6114"/>
                    <a:pt x="40241" y="6114"/>
                  </a:cubicBezTo>
                  <a:cubicBezTo>
                    <a:pt x="40189" y="6114"/>
                    <a:pt x="40139" y="6110"/>
                    <a:pt x="40089" y="6102"/>
                  </a:cubicBezTo>
                  <a:cubicBezTo>
                    <a:pt x="40023" y="6085"/>
                    <a:pt x="39990" y="6052"/>
                    <a:pt x="39923" y="6035"/>
                  </a:cubicBezTo>
                  <a:cubicBezTo>
                    <a:pt x="39897" y="6031"/>
                    <a:pt x="39870" y="6029"/>
                    <a:pt x="39843" y="6029"/>
                  </a:cubicBezTo>
                  <a:cubicBezTo>
                    <a:pt x="39771" y="6029"/>
                    <a:pt x="39702" y="6044"/>
                    <a:pt x="39641" y="6069"/>
                  </a:cubicBezTo>
                  <a:cubicBezTo>
                    <a:pt x="39617" y="6073"/>
                    <a:pt x="39595" y="6075"/>
                    <a:pt x="39572" y="6075"/>
                  </a:cubicBezTo>
                  <a:cubicBezTo>
                    <a:pt x="39436" y="6075"/>
                    <a:pt x="39318" y="6000"/>
                    <a:pt x="39176" y="5985"/>
                  </a:cubicBezTo>
                  <a:cubicBezTo>
                    <a:pt x="38976" y="5952"/>
                    <a:pt x="38760" y="5919"/>
                    <a:pt x="38561" y="5902"/>
                  </a:cubicBezTo>
                  <a:cubicBezTo>
                    <a:pt x="38200" y="5864"/>
                    <a:pt x="37838" y="5845"/>
                    <a:pt x="37477" y="5845"/>
                  </a:cubicBezTo>
                  <a:cubicBezTo>
                    <a:pt x="36573" y="5845"/>
                    <a:pt x="35672" y="5964"/>
                    <a:pt x="34806" y="6201"/>
                  </a:cubicBezTo>
                  <a:cubicBezTo>
                    <a:pt x="34313" y="6345"/>
                    <a:pt x="33835" y="6518"/>
                    <a:pt x="33329" y="6518"/>
                  </a:cubicBezTo>
                  <a:cubicBezTo>
                    <a:pt x="33306" y="6518"/>
                    <a:pt x="33284" y="6518"/>
                    <a:pt x="33261" y="6517"/>
                  </a:cubicBezTo>
                  <a:cubicBezTo>
                    <a:pt x="32435" y="6489"/>
                    <a:pt x="31645" y="5971"/>
                    <a:pt x="30850" y="5971"/>
                  </a:cubicBezTo>
                  <a:cubicBezTo>
                    <a:pt x="30718" y="5971"/>
                    <a:pt x="30586" y="5986"/>
                    <a:pt x="30453" y="6019"/>
                  </a:cubicBezTo>
                  <a:cubicBezTo>
                    <a:pt x="29626" y="6210"/>
                    <a:pt x="28997" y="7071"/>
                    <a:pt x="28172" y="7071"/>
                  </a:cubicBezTo>
                  <a:cubicBezTo>
                    <a:pt x="28135" y="7071"/>
                    <a:pt x="28098" y="7069"/>
                    <a:pt x="28061" y="7065"/>
                  </a:cubicBezTo>
                  <a:cubicBezTo>
                    <a:pt x="27749" y="7039"/>
                    <a:pt x="27436" y="6871"/>
                    <a:pt x="27140" y="6871"/>
                  </a:cubicBezTo>
                  <a:cubicBezTo>
                    <a:pt x="27058" y="6871"/>
                    <a:pt x="26977" y="6883"/>
                    <a:pt x="26898" y="6916"/>
                  </a:cubicBezTo>
                  <a:cubicBezTo>
                    <a:pt x="26665" y="6999"/>
                    <a:pt x="26499" y="7215"/>
                    <a:pt x="26250" y="7215"/>
                  </a:cubicBezTo>
                  <a:cubicBezTo>
                    <a:pt x="26017" y="7215"/>
                    <a:pt x="25868" y="7049"/>
                    <a:pt x="25702" y="6916"/>
                  </a:cubicBezTo>
                  <a:cubicBezTo>
                    <a:pt x="25572" y="6843"/>
                    <a:pt x="25429" y="6796"/>
                    <a:pt x="25284" y="6796"/>
                  </a:cubicBezTo>
                  <a:cubicBezTo>
                    <a:pt x="25263" y="6796"/>
                    <a:pt x="25241" y="6797"/>
                    <a:pt x="25220" y="6800"/>
                  </a:cubicBezTo>
                  <a:cubicBezTo>
                    <a:pt x="25135" y="6800"/>
                    <a:pt x="25049" y="6726"/>
                    <a:pt x="24953" y="6726"/>
                  </a:cubicBezTo>
                  <a:cubicBezTo>
                    <a:pt x="24937" y="6726"/>
                    <a:pt x="24921" y="6728"/>
                    <a:pt x="24904" y="6733"/>
                  </a:cubicBezTo>
                  <a:cubicBezTo>
                    <a:pt x="24805" y="6766"/>
                    <a:pt x="24755" y="6949"/>
                    <a:pt x="24639" y="7049"/>
                  </a:cubicBezTo>
                  <a:cubicBezTo>
                    <a:pt x="24539" y="7148"/>
                    <a:pt x="24306" y="7099"/>
                    <a:pt x="24173" y="7198"/>
                  </a:cubicBezTo>
                  <a:cubicBezTo>
                    <a:pt x="24107" y="7248"/>
                    <a:pt x="24057" y="7315"/>
                    <a:pt x="23974" y="7381"/>
                  </a:cubicBezTo>
                  <a:cubicBezTo>
                    <a:pt x="23899" y="7423"/>
                    <a:pt x="23816" y="7443"/>
                    <a:pt x="23733" y="7443"/>
                  </a:cubicBezTo>
                  <a:cubicBezTo>
                    <a:pt x="23650" y="7443"/>
                    <a:pt x="23567" y="7423"/>
                    <a:pt x="23492" y="7381"/>
                  </a:cubicBezTo>
                  <a:cubicBezTo>
                    <a:pt x="23423" y="7346"/>
                    <a:pt x="23338" y="7296"/>
                    <a:pt x="23259" y="7296"/>
                  </a:cubicBezTo>
                  <a:cubicBezTo>
                    <a:pt x="23224" y="7296"/>
                    <a:pt x="23190" y="7306"/>
                    <a:pt x="23160" y="7331"/>
                  </a:cubicBezTo>
                  <a:cubicBezTo>
                    <a:pt x="23110" y="7364"/>
                    <a:pt x="23093" y="7414"/>
                    <a:pt x="23044" y="7447"/>
                  </a:cubicBezTo>
                  <a:cubicBezTo>
                    <a:pt x="22990" y="7480"/>
                    <a:pt x="22929" y="7498"/>
                    <a:pt x="22871" y="7498"/>
                  </a:cubicBezTo>
                  <a:cubicBezTo>
                    <a:pt x="22839" y="7498"/>
                    <a:pt x="22807" y="7492"/>
                    <a:pt x="22778" y="7481"/>
                  </a:cubicBezTo>
                  <a:cubicBezTo>
                    <a:pt x="22728" y="7481"/>
                    <a:pt x="22678" y="7464"/>
                    <a:pt x="22628" y="7431"/>
                  </a:cubicBezTo>
                  <a:cubicBezTo>
                    <a:pt x="22578" y="7414"/>
                    <a:pt x="22562" y="7348"/>
                    <a:pt x="22562" y="7298"/>
                  </a:cubicBezTo>
                  <a:cubicBezTo>
                    <a:pt x="22578" y="7248"/>
                    <a:pt x="22645" y="7215"/>
                    <a:pt x="22678" y="7165"/>
                  </a:cubicBezTo>
                  <a:cubicBezTo>
                    <a:pt x="22761" y="7082"/>
                    <a:pt x="22711" y="6932"/>
                    <a:pt x="22728" y="6816"/>
                  </a:cubicBezTo>
                  <a:cubicBezTo>
                    <a:pt x="22778" y="6683"/>
                    <a:pt x="22894" y="6600"/>
                    <a:pt x="23044" y="6584"/>
                  </a:cubicBezTo>
                  <a:cubicBezTo>
                    <a:pt x="23110" y="6575"/>
                    <a:pt x="23177" y="6571"/>
                    <a:pt x="23245" y="6571"/>
                  </a:cubicBezTo>
                  <a:cubicBezTo>
                    <a:pt x="23314" y="6571"/>
                    <a:pt x="23384" y="6575"/>
                    <a:pt x="23459" y="6584"/>
                  </a:cubicBezTo>
                  <a:cubicBezTo>
                    <a:pt x="23476" y="6584"/>
                    <a:pt x="23509" y="6567"/>
                    <a:pt x="23542" y="6567"/>
                  </a:cubicBezTo>
                  <a:cubicBezTo>
                    <a:pt x="23608" y="6517"/>
                    <a:pt x="23592" y="6417"/>
                    <a:pt x="23625" y="6334"/>
                  </a:cubicBezTo>
                  <a:cubicBezTo>
                    <a:pt x="23658" y="6235"/>
                    <a:pt x="23758" y="6152"/>
                    <a:pt x="23874" y="6152"/>
                  </a:cubicBezTo>
                  <a:cubicBezTo>
                    <a:pt x="23892" y="6149"/>
                    <a:pt x="23910" y="6147"/>
                    <a:pt x="23929" y="6147"/>
                  </a:cubicBezTo>
                  <a:cubicBezTo>
                    <a:pt x="24015" y="6147"/>
                    <a:pt x="24108" y="6177"/>
                    <a:pt x="24190" y="6218"/>
                  </a:cubicBezTo>
                  <a:cubicBezTo>
                    <a:pt x="24240" y="6251"/>
                    <a:pt x="24290" y="6284"/>
                    <a:pt x="24356" y="6284"/>
                  </a:cubicBezTo>
                  <a:cubicBezTo>
                    <a:pt x="24423" y="6284"/>
                    <a:pt x="24506" y="6268"/>
                    <a:pt x="24589" y="6235"/>
                  </a:cubicBezTo>
                  <a:cubicBezTo>
                    <a:pt x="24654" y="6215"/>
                    <a:pt x="24725" y="6206"/>
                    <a:pt x="24797" y="6206"/>
                  </a:cubicBezTo>
                  <a:cubicBezTo>
                    <a:pt x="24907" y="6206"/>
                    <a:pt x="25020" y="6228"/>
                    <a:pt x="25120" y="6268"/>
                  </a:cubicBezTo>
                  <a:cubicBezTo>
                    <a:pt x="25336" y="6301"/>
                    <a:pt x="25552" y="6318"/>
                    <a:pt x="25768" y="6334"/>
                  </a:cubicBezTo>
                  <a:cubicBezTo>
                    <a:pt x="25947" y="6341"/>
                    <a:pt x="26126" y="6345"/>
                    <a:pt x="26306" y="6345"/>
                  </a:cubicBezTo>
                  <a:cubicBezTo>
                    <a:pt x="26561" y="6345"/>
                    <a:pt x="26818" y="6337"/>
                    <a:pt x="27081" y="6318"/>
                  </a:cubicBezTo>
                  <a:cubicBezTo>
                    <a:pt x="27396" y="6284"/>
                    <a:pt x="27729" y="6235"/>
                    <a:pt x="28044" y="6185"/>
                  </a:cubicBezTo>
                  <a:cubicBezTo>
                    <a:pt x="28227" y="6135"/>
                    <a:pt x="28726" y="6118"/>
                    <a:pt x="28759" y="5902"/>
                  </a:cubicBezTo>
                  <a:cubicBezTo>
                    <a:pt x="28809" y="5803"/>
                    <a:pt x="28792" y="5670"/>
                    <a:pt x="28726" y="5570"/>
                  </a:cubicBezTo>
                  <a:cubicBezTo>
                    <a:pt x="28709" y="5537"/>
                    <a:pt x="28659" y="5520"/>
                    <a:pt x="28642" y="5504"/>
                  </a:cubicBezTo>
                  <a:cubicBezTo>
                    <a:pt x="28593" y="5404"/>
                    <a:pt x="28593" y="5304"/>
                    <a:pt x="28642" y="5221"/>
                  </a:cubicBezTo>
                  <a:cubicBezTo>
                    <a:pt x="28692" y="5138"/>
                    <a:pt x="28726" y="5038"/>
                    <a:pt x="28759" y="4955"/>
                  </a:cubicBezTo>
                  <a:cubicBezTo>
                    <a:pt x="28792" y="4789"/>
                    <a:pt x="28726" y="4640"/>
                    <a:pt x="28609" y="4540"/>
                  </a:cubicBezTo>
                  <a:cubicBezTo>
                    <a:pt x="28493" y="4440"/>
                    <a:pt x="28360" y="4357"/>
                    <a:pt x="28227" y="4307"/>
                  </a:cubicBezTo>
                  <a:cubicBezTo>
                    <a:pt x="28078" y="4258"/>
                    <a:pt x="27911" y="4175"/>
                    <a:pt x="27911" y="4025"/>
                  </a:cubicBezTo>
                  <a:cubicBezTo>
                    <a:pt x="27911" y="3942"/>
                    <a:pt x="27995" y="3859"/>
                    <a:pt x="27995" y="3759"/>
                  </a:cubicBezTo>
                  <a:cubicBezTo>
                    <a:pt x="28011" y="3676"/>
                    <a:pt x="27895" y="3543"/>
                    <a:pt x="27795" y="3493"/>
                  </a:cubicBezTo>
                  <a:cubicBezTo>
                    <a:pt x="27554" y="3357"/>
                    <a:pt x="27294" y="3287"/>
                    <a:pt x="27030" y="3287"/>
                  </a:cubicBezTo>
                  <a:cubicBezTo>
                    <a:pt x="26875" y="3287"/>
                    <a:pt x="26719" y="3311"/>
                    <a:pt x="26566" y="3360"/>
                  </a:cubicBezTo>
                  <a:cubicBezTo>
                    <a:pt x="26466" y="3410"/>
                    <a:pt x="26350" y="3444"/>
                    <a:pt x="26233" y="3444"/>
                  </a:cubicBezTo>
                  <a:cubicBezTo>
                    <a:pt x="25968" y="3427"/>
                    <a:pt x="25768" y="3144"/>
                    <a:pt x="25502" y="3144"/>
                  </a:cubicBezTo>
                  <a:cubicBezTo>
                    <a:pt x="25237" y="3161"/>
                    <a:pt x="25104" y="3394"/>
                    <a:pt x="24888" y="3493"/>
                  </a:cubicBezTo>
                  <a:cubicBezTo>
                    <a:pt x="24820" y="3522"/>
                    <a:pt x="24747" y="3540"/>
                    <a:pt x="24671" y="3540"/>
                  </a:cubicBezTo>
                  <a:cubicBezTo>
                    <a:pt x="24617" y="3540"/>
                    <a:pt x="24561" y="3531"/>
                    <a:pt x="24506" y="3510"/>
                  </a:cubicBezTo>
                  <a:cubicBezTo>
                    <a:pt x="24424" y="3483"/>
                    <a:pt x="24343" y="3456"/>
                    <a:pt x="24261" y="3456"/>
                  </a:cubicBezTo>
                  <a:cubicBezTo>
                    <a:pt x="24243" y="3456"/>
                    <a:pt x="24225" y="3457"/>
                    <a:pt x="24207" y="3460"/>
                  </a:cubicBezTo>
                  <a:cubicBezTo>
                    <a:pt x="24090" y="3493"/>
                    <a:pt x="24040" y="3643"/>
                    <a:pt x="23974" y="3743"/>
                  </a:cubicBezTo>
                  <a:cubicBezTo>
                    <a:pt x="23827" y="3962"/>
                    <a:pt x="23603" y="3975"/>
                    <a:pt x="23370" y="3975"/>
                  </a:cubicBezTo>
                  <a:cubicBezTo>
                    <a:pt x="23339" y="3975"/>
                    <a:pt x="23307" y="3975"/>
                    <a:pt x="23276" y="3975"/>
                  </a:cubicBezTo>
                  <a:cubicBezTo>
                    <a:pt x="22944" y="3959"/>
                    <a:pt x="22612" y="3875"/>
                    <a:pt x="22313" y="3759"/>
                  </a:cubicBezTo>
                  <a:cubicBezTo>
                    <a:pt x="22246" y="3743"/>
                    <a:pt x="22163" y="3726"/>
                    <a:pt x="22097" y="3726"/>
                  </a:cubicBezTo>
                  <a:cubicBezTo>
                    <a:pt x="22006" y="3741"/>
                    <a:pt x="21915" y="3811"/>
                    <a:pt x="21825" y="3811"/>
                  </a:cubicBezTo>
                  <a:cubicBezTo>
                    <a:pt x="21816" y="3811"/>
                    <a:pt x="21807" y="3811"/>
                    <a:pt x="21798" y="3809"/>
                  </a:cubicBezTo>
                  <a:cubicBezTo>
                    <a:pt x="21748" y="3792"/>
                    <a:pt x="21698" y="3776"/>
                    <a:pt x="21648" y="3743"/>
                  </a:cubicBezTo>
                  <a:cubicBezTo>
                    <a:pt x="21582" y="3701"/>
                    <a:pt x="21503" y="3680"/>
                    <a:pt x="21424" y="3680"/>
                  </a:cubicBezTo>
                  <a:cubicBezTo>
                    <a:pt x="21345" y="3680"/>
                    <a:pt x="21266" y="3701"/>
                    <a:pt x="21199" y="3743"/>
                  </a:cubicBezTo>
                  <a:cubicBezTo>
                    <a:pt x="21133" y="3792"/>
                    <a:pt x="21050" y="3826"/>
                    <a:pt x="20984" y="3842"/>
                  </a:cubicBezTo>
                  <a:cubicBezTo>
                    <a:pt x="20823" y="3842"/>
                    <a:pt x="20725" y="3625"/>
                    <a:pt x="20583" y="3625"/>
                  </a:cubicBezTo>
                  <a:cubicBezTo>
                    <a:pt x="20578" y="3625"/>
                    <a:pt x="20573" y="3626"/>
                    <a:pt x="20568" y="3626"/>
                  </a:cubicBezTo>
                  <a:cubicBezTo>
                    <a:pt x="20402" y="3626"/>
                    <a:pt x="20319" y="3842"/>
                    <a:pt x="20169" y="3875"/>
                  </a:cubicBezTo>
                  <a:cubicBezTo>
                    <a:pt x="20162" y="3876"/>
                    <a:pt x="20155" y="3877"/>
                    <a:pt x="20148" y="3877"/>
                  </a:cubicBezTo>
                  <a:cubicBezTo>
                    <a:pt x="19992" y="3877"/>
                    <a:pt x="19862" y="3709"/>
                    <a:pt x="19688" y="3709"/>
                  </a:cubicBezTo>
                  <a:cubicBezTo>
                    <a:pt x="19522" y="3709"/>
                    <a:pt x="19455" y="3842"/>
                    <a:pt x="19339" y="3909"/>
                  </a:cubicBezTo>
                  <a:cubicBezTo>
                    <a:pt x="19315" y="3920"/>
                    <a:pt x="19292" y="3932"/>
                    <a:pt x="19268" y="3932"/>
                  </a:cubicBezTo>
                  <a:cubicBezTo>
                    <a:pt x="19259" y="3932"/>
                    <a:pt x="19249" y="3930"/>
                    <a:pt x="19239" y="3925"/>
                  </a:cubicBezTo>
                  <a:cubicBezTo>
                    <a:pt x="19173" y="3909"/>
                    <a:pt x="19173" y="3826"/>
                    <a:pt x="19173" y="3743"/>
                  </a:cubicBezTo>
                  <a:cubicBezTo>
                    <a:pt x="19173" y="3543"/>
                    <a:pt x="19206" y="3294"/>
                    <a:pt x="19372" y="3178"/>
                  </a:cubicBezTo>
                  <a:cubicBezTo>
                    <a:pt x="19469" y="3146"/>
                    <a:pt x="19572" y="3127"/>
                    <a:pt x="19678" y="3127"/>
                  </a:cubicBezTo>
                  <a:cubicBezTo>
                    <a:pt x="19736" y="3127"/>
                    <a:pt x="19795" y="3133"/>
                    <a:pt x="19854" y="3144"/>
                  </a:cubicBezTo>
                  <a:cubicBezTo>
                    <a:pt x="19870" y="3144"/>
                    <a:pt x="19904" y="3128"/>
                    <a:pt x="19937" y="3128"/>
                  </a:cubicBezTo>
                  <a:cubicBezTo>
                    <a:pt x="19987" y="3095"/>
                    <a:pt x="19987" y="3012"/>
                    <a:pt x="20003" y="2962"/>
                  </a:cubicBezTo>
                  <a:cubicBezTo>
                    <a:pt x="20053" y="2845"/>
                    <a:pt x="20169" y="2762"/>
                    <a:pt x="20302" y="2746"/>
                  </a:cubicBezTo>
                  <a:cubicBezTo>
                    <a:pt x="20402" y="2762"/>
                    <a:pt x="20518" y="2796"/>
                    <a:pt x="20618" y="2862"/>
                  </a:cubicBezTo>
                  <a:cubicBezTo>
                    <a:pt x="20686" y="2891"/>
                    <a:pt x="20753" y="2909"/>
                    <a:pt x="20821" y="2909"/>
                  </a:cubicBezTo>
                  <a:cubicBezTo>
                    <a:pt x="20869" y="2909"/>
                    <a:pt x="20918" y="2900"/>
                    <a:pt x="20967" y="2879"/>
                  </a:cubicBezTo>
                  <a:cubicBezTo>
                    <a:pt x="21000" y="2862"/>
                    <a:pt x="21050" y="2812"/>
                    <a:pt x="21083" y="2779"/>
                  </a:cubicBezTo>
                  <a:cubicBezTo>
                    <a:pt x="21166" y="2727"/>
                    <a:pt x="21256" y="2701"/>
                    <a:pt x="21344" y="2701"/>
                  </a:cubicBezTo>
                  <a:cubicBezTo>
                    <a:pt x="21397" y="2701"/>
                    <a:pt x="21449" y="2710"/>
                    <a:pt x="21499" y="2729"/>
                  </a:cubicBezTo>
                  <a:cubicBezTo>
                    <a:pt x="21648" y="2762"/>
                    <a:pt x="21764" y="2845"/>
                    <a:pt x="21881" y="2945"/>
                  </a:cubicBezTo>
                  <a:cubicBezTo>
                    <a:pt x="21907" y="2800"/>
                    <a:pt x="22004" y="2754"/>
                    <a:pt x="22125" y="2754"/>
                  </a:cubicBezTo>
                  <a:cubicBezTo>
                    <a:pt x="22307" y="2754"/>
                    <a:pt x="22541" y="2859"/>
                    <a:pt x="22662" y="2879"/>
                  </a:cubicBezTo>
                  <a:cubicBezTo>
                    <a:pt x="22850" y="2923"/>
                    <a:pt x="23045" y="2953"/>
                    <a:pt x="23244" y="2953"/>
                  </a:cubicBezTo>
                  <a:cubicBezTo>
                    <a:pt x="23343" y="2953"/>
                    <a:pt x="23442" y="2945"/>
                    <a:pt x="23542" y="2929"/>
                  </a:cubicBezTo>
                  <a:cubicBezTo>
                    <a:pt x="23710" y="2905"/>
                    <a:pt x="23852" y="2811"/>
                    <a:pt x="24018" y="2811"/>
                  </a:cubicBezTo>
                  <a:cubicBezTo>
                    <a:pt x="24082" y="2811"/>
                    <a:pt x="24149" y="2825"/>
                    <a:pt x="24223" y="2862"/>
                  </a:cubicBezTo>
                  <a:cubicBezTo>
                    <a:pt x="24290" y="2889"/>
                    <a:pt x="24358" y="2938"/>
                    <a:pt x="24434" y="2938"/>
                  </a:cubicBezTo>
                  <a:cubicBezTo>
                    <a:pt x="24452" y="2938"/>
                    <a:pt x="24470" y="2935"/>
                    <a:pt x="24489" y="2929"/>
                  </a:cubicBezTo>
                  <a:cubicBezTo>
                    <a:pt x="24572" y="2912"/>
                    <a:pt x="24622" y="2796"/>
                    <a:pt x="24705" y="2762"/>
                  </a:cubicBezTo>
                  <a:cubicBezTo>
                    <a:pt x="24735" y="2749"/>
                    <a:pt x="24766" y="2743"/>
                    <a:pt x="24798" y="2743"/>
                  </a:cubicBezTo>
                  <a:cubicBezTo>
                    <a:pt x="24923" y="2743"/>
                    <a:pt x="25052" y="2832"/>
                    <a:pt x="25177" y="2832"/>
                  </a:cubicBezTo>
                  <a:cubicBezTo>
                    <a:pt x="25208" y="2832"/>
                    <a:pt x="25239" y="2826"/>
                    <a:pt x="25270" y="2812"/>
                  </a:cubicBezTo>
                  <a:cubicBezTo>
                    <a:pt x="25336" y="2779"/>
                    <a:pt x="25370" y="2713"/>
                    <a:pt x="25436" y="2696"/>
                  </a:cubicBezTo>
                  <a:cubicBezTo>
                    <a:pt x="25502" y="2696"/>
                    <a:pt x="25586" y="2746"/>
                    <a:pt x="25652" y="2796"/>
                  </a:cubicBezTo>
                  <a:cubicBezTo>
                    <a:pt x="25751" y="2859"/>
                    <a:pt x="25860" y="2887"/>
                    <a:pt x="25970" y="2887"/>
                  </a:cubicBezTo>
                  <a:cubicBezTo>
                    <a:pt x="26064" y="2887"/>
                    <a:pt x="26159" y="2867"/>
                    <a:pt x="26250" y="2829"/>
                  </a:cubicBezTo>
                  <a:cubicBezTo>
                    <a:pt x="26350" y="2779"/>
                    <a:pt x="26433" y="2679"/>
                    <a:pt x="26466" y="2563"/>
                  </a:cubicBezTo>
                  <a:cubicBezTo>
                    <a:pt x="26466" y="2463"/>
                    <a:pt x="26416" y="2347"/>
                    <a:pt x="26333" y="2297"/>
                  </a:cubicBezTo>
                  <a:cubicBezTo>
                    <a:pt x="26250" y="2231"/>
                    <a:pt x="26150" y="2198"/>
                    <a:pt x="26051" y="2181"/>
                  </a:cubicBezTo>
                  <a:cubicBezTo>
                    <a:pt x="25984" y="2181"/>
                    <a:pt x="25934" y="2164"/>
                    <a:pt x="25868" y="2148"/>
                  </a:cubicBezTo>
                  <a:cubicBezTo>
                    <a:pt x="25718" y="2081"/>
                    <a:pt x="25685" y="1882"/>
                    <a:pt x="25552" y="1766"/>
                  </a:cubicBezTo>
                  <a:cubicBezTo>
                    <a:pt x="25466" y="1701"/>
                    <a:pt x="25363" y="1686"/>
                    <a:pt x="25256" y="1686"/>
                  </a:cubicBezTo>
                  <a:cubicBezTo>
                    <a:pt x="25167" y="1686"/>
                    <a:pt x="25075" y="1696"/>
                    <a:pt x="24986" y="1696"/>
                  </a:cubicBezTo>
                  <a:cubicBezTo>
                    <a:pt x="24935" y="1696"/>
                    <a:pt x="24885" y="1693"/>
                    <a:pt x="24838" y="1682"/>
                  </a:cubicBezTo>
                  <a:cubicBezTo>
                    <a:pt x="24613" y="1634"/>
                    <a:pt x="24403" y="1399"/>
                    <a:pt x="24149" y="1399"/>
                  </a:cubicBezTo>
                  <a:cubicBezTo>
                    <a:pt x="24141" y="1399"/>
                    <a:pt x="24132" y="1400"/>
                    <a:pt x="24124" y="1400"/>
                  </a:cubicBezTo>
                  <a:cubicBezTo>
                    <a:pt x="23993" y="1415"/>
                    <a:pt x="23849" y="1506"/>
                    <a:pt x="23715" y="1506"/>
                  </a:cubicBezTo>
                  <a:cubicBezTo>
                    <a:pt x="23696" y="1506"/>
                    <a:pt x="23677" y="1504"/>
                    <a:pt x="23658" y="1500"/>
                  </a:cubicBezTo>
                  <a:cubicBezTo>
                    <a:pt x="23608" y="1483"/>
                    <a:pt x="23559" y="1450"/>
                    <a:pt x="23509" y="1433"/>
                  </a:cubicBezTo>
                  <a:cubicBezTo>
                    <a:pt x="23499" y="1430"/>
                    <a:pt x="23490" y="1429"/>
                    <a:pt x="23482" y="1429"/>
                  </a:cubicBezTo>
                  <a:cubicBezTo>
                    <a:pt x="23445" y="1429"/>
                    <a:pt x="23413" y="1453"/>
                    <a:pt x="23359" y="1466"/>
                  </a:cubicBezTo>
                  <a:cubicBezTo>
                    <a:pt x="23293" y="1483"/>
                    <a:pt x="23210" y="1500"/>
                    <a:pt x="23127" y="1500"/>
                  </a:cubicBezTo>
                  <a:cubicBezTo>
                    <a:pt x="22961" y="1516"/>
                    <a:pt x="22811" y="1550"/>
                    <a:pt x="22645" y="1566"/>
                  </a:cubicBezTo>
                  <a:cubicBezTo>
                    <a:pt x="22329" y="1633"/>
                    <a:pt x="22014" y="1682"/>
                    <a:pt x="21698" y="1732"/>
                  </a:cubicBezTo>
                  <a:cubicBezTo>
                    <a:pt x="21537" y="1750"/>
                    <a:pt x="21373" y="1762"/>
                    <a:pt x="21211" y="1762"/>
                  </a:cubicBezTo>
                  <a:cubicBezTo>
                    <a:pt x="20771" y="1762"/>
                    <a:pt x="20339" y="1675"/>
                    <a:pt x="19987" y="1383"/>
                  </a:cubicBezTo>
                  <a:cubicBezTo>
                    <a:pt x="19771" y="1201"/>
                    <a:pt x="19588" y="968"/>
                    <a:pt x="19339" y="852"/>
                  </a:cubicBezTo>
                  <a:cubicBezTo>
                    <a:pt x="19206" y="791"/>
                    <a:pt x="19066" y="772"/>
                    <a:pt x="18922" y="772"/>
                  </a:cubicBezTo>
                  <a:cubicBezTo>
                    <a:pt x="18702" y="772"/>
                    <a:pt x="18474" y="816"/>
                    <a:pt x="18254" y="816"/>
                  </a:cubicBezTo>
                  <a:cubicBezTo>
                    <a:pt x="18188" y="816"/>
                    <a:pt x="18123" y="812"/>
                    <a:pt x="18059" y="802"/>
                  </a:cubicBezTo>
                  <a:cubicBezTo>
                    <a:pt x="17411" y="701"/>
                    <a:pt x="16863" y="0"/>
                    <a:pt x="16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756000" y="4768346"/>
              <a:ext cx="4451532" cy="409354"/>
            </a:xfrm>
            <a:custGeom>
              <a:avLst/>
              <a:gdLst/>
              <a:ahLst/>
              <a:cxnLst/>
              <a:rect l="l" t="t" r="r" b="b"/>
              <a:pathLst>
                <a:path w="61887" h="5691" extrusionOk="0">
                  <a:moveTo>
                    <a:pt x="25645" y="0"/>
                  </a:moveTo>
                  <a:cubicBezTo>
                    <a:pt x="25531" y="0"/>
                    <a:pt x="25427" y="29"/>
                    <a:pt x="25353" y="109"/>
                  </a:cubicBezTo>
                  <a:cubicBezTo>
                    <a:pt x="25121" y="358"/>
                    <a:pt x="25503" y="624"/>
                    <a:pt x="25353" y="890"/>
                  </a:cubicBezTo>
                  <a:cubicBezTo>
                    <a:pt x="25270" y="1039"/>
                    <a:pt x="25104" y="1072"/>
                    <a:pt x="24954" y="1122"/>
                  </a:cubicBezTo>
                  <a:cubicBezTo>
                    <a:pt x="24174" y="1355"/>
                    <a:pt x="23742" y="2268"/>
                    <a:pt x="22977" y="2617"/>
                  </a:cubicBezTo>
                  <a:cubicBezTo>
                    <a:pt x="22549" y="2813"/>
                    <a:pt x="22083" y="2909"/>
                    <a:pt x="21617" y="2909"/>
                  </a:cubicBezTo>
                  <a:cubicBezTo>
                    <a:pt x="21251" y="2909"/>
                    <a:pt x="20885" y="2850"/>
                    <a:pt x="20535" y="2734"/>
                  </a:cubicBezTo>
                  <a:cubicBezTo>
                    <a:pt x="20236" y="2601"/>
                    <a:pt x="19920" y="2501"/>
                    <a:pt x="19588" y="2468"/>
                  </a:cubicBezTo>
                  <a:cubicBezTo>
                    <a:pt x="19322" y="2484"/>
                    <a:pt x="19056" y="2551"/>
                    <a:pt x="18807" y="2667"/>
                  </a:cubicBezTo>
                  <a:cubicBezTo>
                    <a:pt x="18416" y="2785"/>
                    <a:pt x="18016" y="2842"/>
                    <a:pt x="17621" y="2842"/>
                  </a:cubicBezTo>
                  <a:cubicBezTo>
                    <a:pt x="16506" y="2842"/>
                    <a:pt x="15422" y="2388"/>
                    <a:pt x="14637" y="1554"/>
                  </a:cubicBezTo>
                  <a:cubicBezTo>
                    <a:pt x="14321" y="1213"/>
                    <a:pt x="13844" y="801"/>
                    <a:pt x="13461" y="801"/>
                  </a:cubicBezTo>
                  <a:cubicBezTo>
                    <a:pt x="13321" y="801"/>
                    <a:pt x="13194" y="856"/>
                    <a:pt x="13092" y="989"/>
                  </a:cubicBezTo>
                  <a:cubicBezTo>
                    <a:pt x="12992" y="1106"/>
                    <a:pt x="12959" y="1288"/>
                    <a:pt x="12810" y="1371"/>
                  </a:cubicBezTo>
                  <a:cubicBezTo>
                    <a:pt x="12760" y="1400"/>
                    <a:pt x="12713" y="1413"/>
                    <a:pt x="12668" y="1413"/>
                  </a:cubicBezTo>
                  <a:cubicBezTo>
                    <a:pt x="12350" y="1413"/>
                    <a:pt x="12123" y="777"/>
                    <a:pt x="11730" y="690"/>
                  </a:cubicBezTo>
                  <a:cubicBezTo>
                    <a:pt x="11694" y="681"/>
                    <a:pt x="11659" y="677"/>
                    <a:pt x="11624" y="677"/>
                  </a:cubicBezTo>
                  <a:cubicBezTo>
                    <a:pt x="11230" y="677"/>
                    <a:pt x="10928" y="1240"/>
                    <a:pt x="10500" y="1255"/>
                  </a:cubicBezTo>
                  <a:cubicBezTo>
                    <a:pt x="10235" y="1255"/>
                    <a:pt x="10019" y="1039"/>
                    <a:pt x="9786" y="906"/>
                  </a:cubicBezTo>
                  <a:cubicBezTo>
                    <a:pt x="9554" y="774"/>
                    <a:pt x="9313" y="716"/>
                    <a:pt x="9070" y="716"/>
                  </a:cubicBezTo>
                  <a:cubicBezTo>
                    <a:pt x="8213" y="716"/>
                    <a:pt x="7322" y="1426"/>
                    <a:pt x="6663" y="2086"/>
                  </a:cubicBezTo>
                  <a:cubicBezTo>
                    <a:pt x="6570" y="2178"/>
                    <a:pt x="6452" y="2215"/>
                    <a:pt x="6323" y="2215"/>
                  </a:cubicBezTo>
                  <a:cubicBezTo>
                    <a:pt x="6035" y="2215"/>
                    <a:pt x="5691" y="2030"/>
                    <a:pt x="5450" y="1870"/>
                  </a:cubicBezTo>
                  <a:cubicBezTo>
                    <a:pt x="5168" y="1678"/>
                    <a:pt x="4846" y="1456"/>
                    <a:pt x="4539" y="1456"/>
                  </a:cubicBezTo>
                  <a:cubicBezTo>
                    <a:pt x="4448" y="1456"/>
                    <a:pt x="4358" y="1475"/>
                    <a:pt x="4270" y="1521"/>
                  </a:cubicBezTo>
                  <a:cubicBezTo>
                    <a:pt x="3838" y="1720"/>
                    <a:pt x="3855" y="2335"/>
                    <a:pt x="3938" y="2817"/>
                  </a:cubicBezTo>
                  <a:cubicBezTo>
                    <a:pt x="3631" y="2712"/>
                    <a:pt x="3274" y="2631"/>
                    <a:pt x="2945" y="2631"/>
                  </a:cubicBezTo>
                  <a:cubicBezTo>
                    <a:pt x="2544" y="2631"/>
                    <a:pt x="2184" y="2752"/>
                    <a:pt x="2011" y="3099"/>
                  </a:cubicBezTo>
                  <a:cubicBezTo>
                    <a:pt x="1961" y="3232"/>
                    <a:pt x="1894" y="3348"/>
                    <a:pt x="1828" y="3465"/>
                  </a:cubicBezTo>
                  <a:cubicBezTo>
                    <a:pt x="1701" y="3633"/>
                    <a:pt x="1518" y="3680"/>
                    <a:pt x="1309" y="3680"/>
                  </a:cubicBezTo>
                  <a:cubicBezTo>
                    <a:pt x="1056" y="3680"/>
                    <a:pt x="765" y="3611"/>
                    <a:pt x="494" y="3611"/>
                  </a:cubicBezTo>
                  <a:cubicBezTo>
                    <a:pt x="374" y="3611"/>
                    <a:pt x="258" y="3625"/>
                    <a:pt x="150" y="3664"/>
                  </a:cubicBezTo>
                  <a:cubicBezTo>
                    <a:pt x="84" y="4329"/>
                    <a:pt x="167" y="5010"/>
                    <a:pt x="399" y="5624"/>
                  </a:cubicBezTo>
                  <a:cubicBezTo>
                    <a:pt x="266" y="5624"/>
                    <a:pt x="133" y="5641"/>
                    <a:pt x="0" y="5691"/>
                  </a:cubicBezTo>
                  <a:lnTo>
                    <a:pt x="61887" y="5691"/>
                  </a:lnTo>
                  <a:lnTo>
                    <a:pt x="61887" y="3631"/>
                  </a:lnTo>
                  <a:cubicBezTo>
                    <a:pt x="61239" y="3232"/>
                    <a:pt x="60541" y="2916"/>
                    <a:pt x="59810" y="2684"/>
                  </a:cubicBezTo>
                  <a:cubicBezTo>
                    <a:pt x="59356" y="2537"/>
                    <a:pt x="58891" y="2390"/>
                    <a:pt x="58423" y="2390"/>
                  </a:cubicBezTo>
                  <a:cubicBezTo>
                    <a:pt x="58310" y="2390"/>
                    <a:pt x="58196" y="2399"/>
                    <a:pt x="58082" y="2418"/>
                  </a:cubicBezTo>
                  <a:cubicBezTo>
                    <a:pt x="57484" y="2518"/>
                    <a:pt x="56936" y="2999"/>
                    <a:pt x="56969" y="3598"/>
                  </a:cubicBezTo>
                  <a:lnTo>
                    <a:pt x="53314" y="3099"/>
                  </a:lnTo>
                  <a:cubicBezTo>
                    <a:pt x="52719" y="3017"/>
                    <a:pt x="52118" y="2935"/>
                    <a:pt x="51523" y="2935"/>
                  </a:cubicBezTo>
                  <a:cubicBezTo>
                    <a:pt x="51153" y="2935"/>
                    <a:pt x="50786" y="2967"/>
                    <a:pt x="50423" y="3049"/>
                  </a:cubicBezTo>
                  <a:cubicBezTo>
                    <a:pt x="49775" y="3199"/>
                    <a:pt x="49061" y="3664"/>
                    <a:pt x="49127" y="4345"/>
                  </a:cubicBezTo>
                  <a:cubicBezTo>
                    <a:pt x="48754" y="4465"/>
                    <a:pt x="48366" y="4524"/>
                    <a:pt x="47981" y="4524"/>
                  </a:cubicBezTo>
                  <a:cubicBezTo>
                    <a:pt x="47509" y="4524"/>
                    <a:pt x="47041" y="4436"/>
                    <a:pt x="46602" y="4262"/>
                  </a:cubicBezTo>
                  <a:cubicBezTo>
                    <a:pt x="46037" y="4046"/>
                    <a:pt x="45522" y="3697"/>
                    <a:pt x="44941" y="3598"/>
                  </a:cubicBezTo>
                  <a:cubicBezTo>
                    <a:pt x="44862" y="3584"/>
                    <a:pt x="44780" y="3578"/>
                    <a:pt x="44698" y="3578"/>
                  </a:cubicBezTo>
                  <a:cubicBezTo>
                    <a:pt x="44160" y="3578"/>
                    <a:pt x="43598" y="3857"/>
                    <a:pt x="43512" y="4362"/>
                  </a:cubicBezTo>
                  <a:cubicBezTo>
                    <a:pt x="43047" y="3647"/>
                    <a:pt x="42532" y="2916"/>
                    <a:pt x="41784" y="2518"/>
                  </a:cubicBezTo>
                  <a:cubicBezTo>
                    <a:pt x="41480" y="2359"/>
                    <a:pt x="41129" y="2274"/>
                    <a:pt x="40786" y="2274"/>
                  </a:cubicBezTo>
                  <a:cubicBezTo>
                    <a:pt x="40266" y="2274"/>
                    <a:pt x="39765" y="2469"/>
                    <a:pt x="39475" y="2900"/>
                  </a:cubicBezTo>
                  <a:cubicBezTo>
                    <a:pt x="39114" y="2403"/>
                    <a:pt x="38540" y="2119"/>
                    <a:pt x="37947" y="2119"/>
                  </a:cubicBezTo>
                  <a:cubicBezTo>
                    <a:pt x="37747" y="2119"/>
                    <a:pt x="37545" y="2152"/>
                    <a:pt x="37348" y="2219"/>
                  </a:cubicBezTo>
                  <a:cubicBezTo>
                    <a:pt x="37132" y="2335"/>
                    <a:pt x="36883" y="2401"/>
                    <a:pt x="36617" y="2418"/>
                  </a:cubicBezTo>
                  <a:cubicBezTo>
                    <a:pt x="36209" y="2403"/>
                    <a:pt x="35856" y="1990"/>
                    <a:pt x="35459" y="1990"/>
                  </a:cubicBezTo>
                  <a:cubicBezTo>
                    <a:pt x="35419" y="1990"/>
                    <a:pt x="35379" y="1994"/>
                    <a:pt x="35338" y="2003"/>
                  </a:cubicBezTo>
                  <a:cubicBezTo>
                    <a:pt x="35122" y="2053"/>
                    <a:pt x="34956" y="2252"/>
                    <a:pt x="34740" y="2318"/>
                  </a:cubicBezTo>
                  <a:cubicBezTo>
                    <a:pt x="34673" y="2339"/>
                    <a:pt x="34608" y="2348"/>
                    <a:pt x="34543" y="2348"/>
                  </a:cubicBezTo>
                  <a:cubicBezTo>
                    <a:pt x="34185" y="2348"/>
                    <a:pt x="33845" y="2074"/>
                    <a:pt x="33494" y="1920"/>
                  </a:cubicBezTo>
                  <a:cubicBezTo>
                    <a:pt x="33397" y="1877"/>
                    <a:pt x="33285" y="1857"/>
                    <a:pt x="33172" y="1857"/>
                  </a:cubicBezTo>
                  <a:cubicBezTo>
                    <a:pt x="32805" y="1857"/>
                    <a:pt x="32432" y="2071"/>
                    <a:pt x="32547" y="2401"/>
                  </a:cubicBezTo>
                  <a:cubicBezTo>
                    <a:pt x="32215" y="1587"/>
                    <a:pt x="31434" y="1056"/>
                    <a:pt x="30553" y="1056"/>
                  </a:cubicBezTo>
                  <a:cubicBezTo>
                    <a:pt x="30401" y="1056"/>
                    <a:pt x="30249" y="1077"/>
                    <a:pt x="30101" y="1077"/>
                  </a:cubicBezTo>
                  <a:cubicBezTo>
                    <a:pt x="29989" y="1077"/>
                    <a:pt x="29879" y="1065"/>
                    <a:pt x="29772" y="1022"/>
                  </a:cubicBezTo>
                  <a:cubicBezTo>
                    <a:pt x="29473" y="890"/>
                    <a:pt x="29291" y="524"/>
                    <a:pt x="28958" y="507"/>
                  </a:cubicBezTo>
                  <a:cubicBezTo>
                    <a:pt x="28943" y="506"/>
                    <a:pt x="28929" y="505"/>
                    <a:pt x="28914" y="505"/>
                  </a:cubicBezTo>
                  <a:cubicBezTo>
                    <a:pt x="28621" y="505"/>
                    <a:pt x="28395" y="813"/>
                    <a:pt x="28094" y="939"/>
                  </a:cubicBezTo>
                  <a:cubicBezTo>
                    <a:pt x="27997" y="977"/>
                    <a:pt x="27903" y="994"/>
                    <a:pt x="27809" y="994"/>
                  </a:cubicBezTo>
                  <a:cubicBezTo>
                    <a:pt x="27248" y="994"/>
                    <a:pt x="26749" y="389"/>
                    <a:pt x="26250" y="175"/>
                  </a:cubicBezTo>
                  <a:cubicBezTo>
                    <a:pt x="26119" y="109"/>
                    <a:pt x="25865" y="0"/>
                    <a:pt x="25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6187630" y="3723273"/>
              <a:ext cx="294050" cy="16832"/>
            </a:xfrm>
            <a:custGeom>
              <a:avLst/>
              <a:gdLst/>
              <a:ahLst/>
              <a:cxnLst/>
              <a:rect l="l" t="t" r="r" b="b"/>
              <a:pathLst>
                <a:path w="4088" h="234" extrusionOk="0">
                  <a:moveTo>
                    <a:pt x="1" y="1"/>
                  </a:moveTo>
                  <a:lnTo>
                    <a:pt x="1" y="234"/>
                  </a:lnTo>
                  <a:lnTo>
                    <a:pt x="4088" y="234"/>
                  </a:lnTo>
                  <a:lnTo>
                    <a:pt x="40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6184033" y="3697018"/>
              <a:ext cx="274988" cy="6042"/>
            </a:xfrm>
            <a:custGeom>
              <a:avLst/>
              <a:gdLst/>
              <a:ahLst/>
              <a:cxnLst/>
              <a:rect l="l" t="t" r="r" b="b"/>
              <a:pathLst>
                <a:path w="3823" h="84" extrusionOk="0">
                  <a:moveTo>
                    <a:pt x="1" y="0"/>
                  </a:moveTo>
                  <a:lnTo>
                    <a:pt x="1" y="83"/>
                  </a:lnTo>
                  <a:lnTo>
                    <a:pt x="3822" y="83"/>
                  </a:lnTo>
                  <a:lnTo>
                    <a:pt x="38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6475639" y="3608616"/>
              <a:ext cx="228306" cy="51430"/>
            </a:xfrm>
            <a:custGeom>
              <a:avLst/>
              <a:gdLst/>
              <a:ahLst/>
              <a:cxnLst/>
              <a:rect l="l" t="t" r="r" b="b"/>
              <a:pathLst>
                <a:path w="3174" h="715" extrusionOk="0">
                  <a:moveTo>
                    <a:pt x="482" y="0"/>
                  </a:moveTo>
                  <a:lnTo>
                    <a:pt x="1" y="50"/>
                  </a:lnTo>
                  <a:lnTo>
                    <a:pt x="3174" y="714"/>
                  </a:lnTo>
                  <a:lnTo>
                    <a:pt x="3174" y="581"/>
                  </a:lnTo>
                  <a:lnTo>
                    <a:pt x="4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6599934" y="4108099"/>
              <a:ext cx="657368" cy="22802"/>
            </a:xfrm>
            <a:custGeom>
              <a:avLst/>
              <a:gdLst/>
              <a:ahLst/>
              <a:cxnLst/>
              <a:rect l="l" t="t" r="r" b="b"/>
              <a:pathLst>
                <a:path w="9139" h="317" extrusionOk="0">
                  <a:moveTo>
                    <a:pt x="1" y="1"/>
                  </a:moveTo>
                  <a:lnTo>
                    <a:pt x="1" y="316"/>
                  </a:lnTo>
                  <a:lnTo>
                    <a:pt x="9138" y="316"/>
                  </a:lnTo>
                  <a:lnTo>
                    <a:pt x="9138" y="16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5921128" y="4118889"/>
              <a:ext cx="288080" cy="10789"/>
            </a:xfrm>
            <a:custGeom>
              <a:avLst/>
              <a:gdLst/>
              <a:ahLst/>
              <a:cxnLst/>
              <a:rect l="l" t="t" r="r" b="b"/>
              <a:pathLst>
                <a:path w="4005" h="150" extrusionOk="0">
                  <a:moveTo>
                    <a:pt x="1" y="0"/>
                  </a:moveTo>
                  <a:lnTo>
                    <a:pt x="1" y="150"/>
                  </a:lnTo>
                  <a:lnTo>
                    <a:pt x="4005" y="150"/>
                  </a:lnTo>
                  <a:lnTo>
                    <a:pt x="4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5980902" y="4088966"/>
              <a:ext cx="228306" cy="7265"/>
            </a:xfrm>
            <a:custGeom>
              <a:avLst/>
              <a:gdLst/>
              <a:ahLst/>
              <a:cxnLst/>
              <a:rect l="l" t="t" r="r" b="b"/>
              <a:pathLst>
                <a:path w="3174" h="101" extrusionOk="0">
                  <a:moveTo>
                    <a:pt x="1" y="1"/>
                  </a:moveTo>
                  <a:lnTo>
                    <a:pt x="1" y="100"/>
                  </a:lnTo>
                  <a:lnTo>
                    <a:pt x="3174" y="100"/>
                  </a:lnTo>
                  <a:lnTo>
                    <a:pt x="31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8000490" y="4206068"/>
              <a:ext cx="13235" cy="47905"/>
            </a:xfrm>
            <a:custGeom>
              <a:avLst/>
              <a:gdLst/>
              <a:ahLst/>
              <a:cxnLst/>
              <a:rect l="l" t="t" r="r" b="b"/>
              <a:pathLst>
                <a:path w="184" h="666" extrusionOk="0">
                  <a:moveTo>
                    <a:pt x="1" y="1"/>
                  </a:moveTo>
                  <a:lnTo>
                    <a:pt x="1" y="665"/>
                  </a:lnTo>
                  <a:lnTo>
                    <a:pt x="184" y="665"/>
                  </a:lnTo>
                  <a:lnTo>
                    <a:pt x="1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8097309" y="4206068"/>
              <a:ext cx="13235" cy="47905"/>
            </a:xfrm>
            <a:custGeom>
              <a:avLst/>
              <a:gdLst/>
              <a:ahLst/>
              <a:cxnLst/>
              <a:rect l="l" t="t" r="r" b="b"/>
              <a:pathLst>
                <a:path w="184" h="666" extrusionOk="0">
                  <a:moveTo>
                    <a:pt x="1" y="1"/>
                  </a:moveTo>
                  <a:lnTo>
                    <a:pt x="1" y="665"/>
                  </a:lnTo>
                  <a:lnTo>
                    <a:pt x="183" y="665"/>
                  </a:lnTo>
                  <a:lnTo>
                    <a:pt x="1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8149890" y="4208514"/>
              <a:ext cx="12012" cy="49056"/>
            </a:xfrm>
            <a:custGeom>
              <a:avLst/>
              <a:gdLst/>
              <a:ahLst/>
              <a:cxnLst/>
              <a:rect l="l" t="t" r="r" b="b"/>
              <a:pathLst>
                <a:path w="167" h="682" extrusionOk="0">
                  <a:moveTo>
                    <a:pt x="1" y="0"/>
                  </a:moveTo>
                  <a:lnTo>
                    <a:pt x="1" y="681"/>
                  </a:lnTo>
                  <a:lnTo>
                    <a:pt x="167" y="681"/>
                  </a:lnTo>
                  <a:lnTo>
                    <a:pt x="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7946758" y="4206068"/>
              <a:ext cx="13235" cy="47905"/>
            </a:xfrm>
            <a:custGeom>
              <a:avLst/>
              <a:gdLst/>
              <a:ahLst/>
              <a:cxnLst/>
              <a:rect l="l" t="t" r="r" b="b"/>
              <a:pathLst>
                <a:path w="184" h="666" extrusionOk="0">
                  <a:moveTo>
                    <a:pt x="0" y="1"/>
                  </a:moveTo>
                  <a:lnTo>
                    <a:pt x="0" y="665"/>
                  </a:lnTo>
                  <a:lnTo>
                    <a:pt x="183" y="665"/>
                  </a:lnTo>
                  <a:lnTo>
                    <a:pt x="1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7894177" y="4206068"/>
              <a:ext cx="13235" cy="47905"/>
            </a:xfrm>
            <a:custGeom>
              <a:avLst/>
              <a:gdLst/>
              <a:ahLst/>
              <a:cxnLst/>
              <a:rect l="l" t="t" r="r" b="b"/>
              <a:pathLst>
                <a:path w="184" h="666" extrusionOk="0">
                  <a:moveTo>
                    <a:pt x="0" y="1"/>
                  </a:moveTo>
                  <a:lnTo>
                    <a:pt x="0" y="665"/>
                  </a:lnTo>
                  <a:lnTo>
                    <a:pt x="183" y="665"/>
                  </a:lnTo>
                  <a:lnTo>
                    <a:pt x="1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7270325" y="4183410"/>
              <a:ext cx="598817" cy="53804"/>
            </a:xfrm>
            <a:custGeom>
              <a:avLst/>
              <a:gdLst/>
              <a:ahLst/>
              <a:cxnLst/>
              <a:rect l="l" t="t" r="r" b="b"/>
              <a:pathLst>
                <a:path w="8325" h="748" extrusionOk="0">
                  <a:moveTo>
                    <a:pt x="1" y="0"/>
                  </a:moveTo>
                  <a:lnTo>
                    <a:pt x="1" y="83"/>
                  </a:lnTo>
                  <a:lnTo>
                    <a:pt x="1878" y="449"/>
                  </a:lnTo>
                  <a:lnTo>
                    <a:pt x="2078" y="449"/>
                  </a:lnTo>
                  <a:lnTo>
                    <a:pt x="2078" y="549"/>
                  </a:lnTo>
                  <a:lnTo>
                    <a:pt x="1596" y="549"/>
                  </a:lnTo>
                  <a:lnTo>
                    <a:pt x="1430" y="632"/>
                  </a:lnTo>
                  <a:lnTo>
                    <a:pt x="2078" y="748"/>
                  </a:lnTo>
                  <a:lnTo>
                    <a:pt x="2642" y="748"/>
                  </a:lnTo>
                  <a:lnTo>
                    <a:pt x="2526" y="565"/>
                  </a:lnTo>
                  <a:lnTo>
                    <a:pt x="2194" y="565"/>
                  </a:lnTo>
                  <a:lnTo>
                    <a:pt x="2177" y="465"/>
                  </a:lnTo>
                  <a:lnTo>
                    <a:pt x="8324" y="465"/>
                  </a:lnTo>
                  <a:lnTo>
                    <a:pt x="8324" y="316"/>
                  </a:lnTo>
                  <a:lnTo>
                    <a:pt x="1862" y="349"/>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37"/>
        <p:cNvGrpSpPr/>
        <p:nvPr/>
      </p:nvGrpSpPr>
      <p:grpSpPr>
        <a:xfrm>
          <a:off x="0" y="0"/>
          <a:ext cx="0" cy="0"/>
          <a:chOff x="0" y="0"/>
          <a:chExt cx="0" cy="0"/>
        </a:xfrm>
      </p:grpSpPr>
      <p:sp>
        <p:nvSpPr>
          <p:cNvPr id="338" name="Google Shape;338;p13"/>
          <p:cNvSpPr/>
          <p:nvPr/>
        </p:nvSpPr>
        <p:spPr>
          <a:xfrm rot="1537089">
            <a:off x="-222659" y="3919863"/>
            <a:ext cx="3763895" cy="2805135"/>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rot="-6380833">
            <a:off x="6846546" y="-74938"/>
            <a:ext cx="4723416" cy="2937614"/>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chemeClr val="accent1">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10093811">
            <a:off x="6466586" y="3916004"/>
            <a:ext cx="5082221" cy="1945145"/>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rot="2509569">
            <a:off x="-264927" y="-1626625"/>
            <a:ext cx="1818459" cy="4368224"/>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txBox="1">
            <a:spLocks noGrp="1"/>
          </p:cNvSpPr>
          <p:nvPr>
            <p:ph type="title" hasCustomPrompt="1"/>
          </p:nvPr>
        </p:nvSpPr>
        <p:spPr>
          <a:xfrm flipH="1">
            <a:off x="4497769" y="1065325"/>
            <a:ext cx="1003800" cy="7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343" name="Google Shape;343;p13"/>
          <p:cNvSpPr txBox="1">
            <a:spLocks noGrp="1"/>
          </p:cNvSpPr>
          <p:nvPr>
            <p:ph type="subTitle" idx="1"/>
          </p:nvPr>
        </p:nvSpPr>
        <p:spPr>
          <a:xfrm>
            <a:off x="5655938" y="1365325"/>
            <a:ext cx="2451600" cy="52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2"/>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44" name="Google Shape;344;p13"/>
          <p:cNvSpPr txBox="1">
            <a:spLocks noGrp="1"/>
          </p:cNvSpPr>
          <p:nvPr>
            <p:ph type="subTitle" idx="2"/>
          </p:nvPr>
        </p:nvSpPr>
        <p:spPr>
          <a:xfrm>
            <a:off x="5655938" y="943525"/>
            <a:ext cx="2451600" cy="42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45" name="Google Shape;345;p13"/>
          <p:cNvSpPr txBox="1">
            <a:spLocks noGrp="1"/>
          </p:cNvSpPr>
          <p:nvPr>
            <p:ph type="title" idx="3" hasCustomPrompt="1"/>
          </p:nvPr>
        </p:nvSpPr>
        <p:spPr>
          <a:xfrm flipH="1">
            <a:off x="4497769" y="2288925"/>
            <a:ext cx="1003800" cy="7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346" name="Google Shape;346;p13"/>
          <p:cNvSpPr txBox="1">
            <a:spLocks noGrp="1"/>
          </p:cNvSpPr>
          <p:nvPr>
            <p:ph type="subTitle" idx="4"/>
          </p:nvPr>
        </p:nvSpPr>
        <p:spPr>
          <a:xfrm>
            <a:off x="5655938" y="2581888"/>
            <a:ext cx="2451600" cy="52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2"/>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47" name="Google Shape;347;p13"/>
          <p:cNvSpPr txBox="1">
            <a:spLocks noGrp="1"/>
          </p:cNvSpPr>
          <p:nvPr>
            <p:ph type="subTitle" idx="5"/>
          </p:nvPr>
        </p:nvSpPr>
        <p:spPr>
          <a:xfrm>
            <a:off x="5655938" y="2160088"/>
            <a:ext cx="2451600" cy="42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48" name="Google Shape;348;p13"/>
          <p:cNvSpPr txBox="1">
            <a:spLocks noGrp="1"/>
          </p:cNvSpPr>
          <p:nvPr>
            <p:ph type="title" idx="6" hasCustomPrompt="1"/>
          </p:nvPr>
        </p:nvSpPr>
        <p:spPr>
          <a:xfrm flipH="1">
            <a:off x="4497769" y="3498450"/>
            <a:ext cx="1003800" cy="7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349" name="Google Shape;349;p13"/>
          <p:cNvSpPr txBox="1">
            <a:spLocks noGrp="1"/>
          </p:cNvSpPr>
          <p:nvPr>
            <p:ph type="subTitle" idx="7"/>
          </p:nvPr>
        </p:nvSpPr>
        <p:spPr>
          <a:xfrm>
            <a:off x="5655938" y="3798450"/>
            <a:ext cx="2451600" cy="52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2"/>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50" name="Google Shape;350;p13"/>
          <p:cNvSpPr txBox="1">
            <a:spLocks noGrp="1"/>
          </p:cNvSpPr>
          <p:nvPr>
            <p:ph type="subTitle" idx="8"/>
          </p:nvPr>
        </p:nvSpPr>
        <p:spPr>
          <a:xfrm>
            <a:off x="5655938" y="3376650"/>
            <a:ext cx="2451600" cy="42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51" name="Google Shape;351;p13"/>
          <p:cNvSpPr txBox="1">
            <a:spLocks noGrp="1"/>
          </p:cNvSpPr>
          <p:nvPr>
            <p:ph type="title" idx="9"/>
          </p:nvPr>
        </p:nvSpPr>
        <p:spPr>
          <a:xfrm>
            <a:off x="952400" y="1899450"/>
            <a:ext cx="2815800" cy="1344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52" name="Google Shape;352;p13"/>
          <p:cNvSpPr/>
          <p:nvPr/>
        </p:nvSpPr>
        <p:spPr>
          <a:xfrm rot="-3060106" flipH="1">
            <a:off x="7746159" y="378087"/>
            <a:ext cx="1825278" cy="914718"/>
          </a:xfrm>
          <a:custGeom>
            <a:avLst/>
            <a:gdLst/>
            <a:ahLst/>
            <a:cxnLst/>
            <a:rect l="l" t="t" r="r" b="b"/>
            <a:pathLst>
              <a:path w="6146" h="3080" extrusionOk="0">
                <a:moveTo>
                  <a:pt x="6137" y="1"/>
                </a:moveTo>
                <a:cubicBezTo>
                  <a:pt x="6114" y="1"/>
                  <a:pt x="5969" y="86"/>
                  <a:pt x="5720" y="234"/>
                </a:cubicBezTo>
                <a:cubicBezTo>
                  <a:pt x="5584" y="310"/>
                  <a:pt x="5417" y="401"/>
                  <a:pt x="5225" y="507"/>
                </a:cubicBezTo>
                <a:lnTo>
                  <a:pt x="4911" y="664"/>
                </a:lnTo>
                <a:lnTo>
                  <a:pt x="4830" y="704"/>
                </a:lnTo>
                <a:cubicBezTo>
                  <a:pt x="4972" y="537"/>
                  <a:pt x="5103" y="365"/>
                  <a:pt x="5220" y="183"/>
                </a:cubicBezTo>
                <a:cubicBezTo>
                  <a:pt x="5235" y="152"/>
                  <a:pt x="5212" y="124"/>
                  <a:pt x="5185" y="124"/>
                </a:cubicBezTo>
                <a:cubicBezTo>
                  <a:pt x="5176" y="124"/>
                  <a:pt x="5167" y="127"/>
                  <a:pt x="5159" y="133"/>
                </a:cubicBezTo>
                <a:cubicBezTo>
                  <a:pt x="5002" y="315"/>
                  <a:pt x="4815" y="558"/>
                  <a:pt x="4734" y="750"/>
                </a:cubicBezTo>
                <a:lnTo>
                  <a:pt x="4557" y="831"/>
                </a:lnTo>
                <a:cubicBezTo>
                  <a:pt x="4395" y="907"/>
                  <a:pt x="4218" y="987"/>
                  <a:pt x="4026" y="1068"/>
                </a:cubicBezTo>
                <a:cubicBezTo>
                  <a:pt x="4294" y="821"/>
                  <a:pt x="4537" y="553"/>
                  <a:pt x="4755" y="259"/>
                </a:cubicBezTo>
                <a:cubicBezTo>
                  <a:pt x="4781" y="230"/>
                  <a:pt x="4755" y="192"/>
                  <a:pt x="4723" y="192"/>
                </a:cubicBezTo>
                <a:cubicBezTo>
                  <a:pt x="4712" y="192"/>
                  <a:pt x="4700" y="197"/>
                  <a:pt x="4689" y="209"/>
                </a:cubicBezTo>
                <a:cubicBezTo>
                  <a:pt x="4441" y="441"/>
                  <a:pt x="4072" y="816"/>
                  <a:pt x="3925" y="1109"/>
                </a:cubicBezTo>
                <a:cubicBezTo>
                  <a:pt x="3733" y="1190"/>
                  <a:pt x="3536" y="1271"/>
                  <a:pt x="3323" y="1352"/>
                </a:cubicBezTo>
                <a:cubicBezTo>
                  <a:pt x="3602" y="1073"/>
                  <a:pt x="3854" y="775"/>
                  <a:pt x="4087" y="462"/>
                </a:cubicBezTo>
                <a:cubicBezTo>
                  <a:pt x="4113" y="432"/>
                  <a:pt x="4084" y="394"/>
                  <a:pt x="4053" y="394"/>
                </a:cubicBezTo>
                <a:cubicBezTo>
                  <a:pt x="4042" y="394"/>
                  <a:pt x="4031" y="399"/>
                  <a:pt x="4021" y="411"/>
                </a:cubicBezTo>
                <a:cubicBezTo>
                  <a:pt x="3763" y="659"/>
                  <a:pt x="3389" y="1058"/>
                  <a:pt x="3232" y="1382"/>
                </a:cubicBezTo>
                <a:cubicBezTo>
                  <a:pt x="3081" y="1443"/>
                  <a:pt x="2924" y="1498"/>
                  <a:pt x="2762" y="1554"/>
                </a:cubicBezTo>
                <a:cubicBezTo>
                  <a:pt x="2676" y="1589"/>
                  <a:pt x="2580" y="1620"/>
                  <a:pt x="2479" y="1650"/>
                </a:cubicBezTo>
                <a:cubicBezTo>
                  <a:pt x="2883" y="1291"/>
                  <a:pt x="3248" y="891"/>
                  <a:pt x="3561" y="456"/>
                </a:cubicBezTo>
                <a:cubicBezTo>
                  <a:pt x="3588" y="426"/>
                  <a:pt x="3560" y="387"/>
                  <a:pt x="3529" y="387"/>
                </a:cubicBezTo>
                <a:cubicBezTo>
                  <a:pt x="3519" y="387"/>
                  <a:pt x="3509" y="391"/>
                  <a:pt x="3500" y="401"/>
                </a:cubicBezTo>
                <a:cubicBezTo>
                  <a:pt x="3177" y="704"/>
                  <a:pt x="2631" y="1250"/>
                  <a:pt x="2393" y="1675"/>
                </a:cubicBezTo>
                <a:cubicBezTo>
                  <a:pt x="2206" y="1731"/>
                  <a:pt x="2003" y="1797"/>
                  <a:pt x="1786" y="1857"/>
                </a:cubicBezTo>
                <a:cubicBezTo>
                  <a:pt x="2206" y="1448"/>
                  <a:pt x="2590" y="993"/>
                  <a:pt x="2934" y="512"/>
                </a:cubicBezTo>
                <a:cubicBezTo>
                  <a:pt x="2956" y="478"/>
                  <a:pt x="2929" y="442"/>
                  <a:pt x="2899" y="442"/>
                </a:cubicBezTo>
                <a:cubicBezTo>
                  <a:pt x="2888" y="442"/>
                  <a:pt x="2877" y="446"/>
                  <a:pt x="2868" y="456"/>
                </a:cubicBezTo>
                <a:cubicBezTo>
                  <a:pt x="2524" y="785"/>
                  <a:pt x="1923" y="1397"/>
                  <a:pt x="1700" y="1883"/>
                </a:cubicBezTo>
                <a:cubicBezTo>
                  <a:pt x="1528" y="1933"/>
                  <a:pt x="1356" y="1984"/>
                  <a:pt x="1184" y="2029"/>
                </a:cubicBezTo>
                <a:cubicBezTo>
                  <a:pt x="1624" y="1524"/>
                  <a:pt x="2034" y="987"/>
                  <a:pt x="2408" y="431"/>
                </a:cubicBezTo>
                <a:cubicBezTo>
                  <a:pt x="2434" y="401"/>
                  <a:pt x="2408" y="364"/>
                  <a:pt x="2379" y="364"/>
                </a:cubicBezTo>
                <a:cubicBezTo>
                  <a:pt x="2368" y="364"/>
                  <a:pt x="2357" y="369"/>
                  <a:pt x="2347" y="381"/>
                </a:cubicBezTo>
                <a:cubicBezTo>
                  <a:pt x="1988" y="740"/>
                  <a:pt x="1361" y="1427"/>
                  <a:pt x="1118" y="2049"/>
                </a:cubicBezTo>
                <a:cubicBezTo>
                  <a:pt x="739" y="2151"/>
                  <a:pt x="375" y="2242"/>
                  <a:pt x="77" y="2318"/>
                </a:cubicBezTo>
                <a:cubicBezTo>
                  <a:pt x="31" y="2328"/>
                  <a:pt x="1" y="2373"/>
                  <a:pt x="11" y="2419"/>
                </a:cubicBezTo>
                <a:cubicBezTo>
                  <a:pt x="24" y="2457"/>
                  <a:pt x="59" y="2482"/>
                  <a:pt x="97" y="2482"/>
                </a:cubicBezTo>
                <a:cubicBezTo>
                  <a:pt x="104" y="2482"/>
                  <a:pt x="110" y="2481"/>
                  <a:pt x="117" y="2479"/>
                </a:cubicBezTo>
                <a:cubicBezTo>
                  <a:pt x="426" y="2403"/>
                  <a:pt x="800" y="2307"/>
                  <a:pt x="1184" y="2201"/>
                </a:cubicBezTo>
                <a:cubicBezTo>
                  <a:pt x="1791" y="2570"/>
                  <a:pt x="2438" y="2864"/>
                  <a:pt x="3116" y="3076"/>
                </a:cubicBezTo>
                <a:cubicBezTo>
                  <a:pt x="3122" y="3079"/>
                  <a:pt x="3128" y="3080"/>
                  <a:pt x="3134" y="3080"/>
                </a:cubicBezTo>
                <a:cubicBezTo>
                  <a:pt x="3173" y="3080"/>
                  <a:pt x="3191" y="3022"/>
                  <a:pt x="3146" y="3000"/>
                </a:cubicBezTo>
                <a:cubicBezTo>
                  <a:pt x="2701" y="2768"/>
                  <a:pt x="1877" y="2348"/>
                  <a:pt x="1265" y="2181"/>
                </a:cubicBezTo>
                <a:cubicBezTo>
                  <a:pt x="1376" y="2151"/>
                  <a:pt x="1488" y="2115"/>
                  <a:pt x="1604" y="2085"/>
                </a:cubicBezTo>
                <a:cubicBezTo>
                  <a:pt x="2231" y="2348"/>
                  <a:pt x="2894" y="2540"/>
                  <a:pt x="3566" y="2651"/>
                </a:cubicBezTo>
                <a:cubicBezTo>
                  <a:pt x="3568" y="2651"/>
                  <a:pt x="3570" y="2652"/>
                  <a:pt x="3571" y="2652"/>
                </a:cubicBezTo>
                <a:cubicBezTo>
                  <a:pt x="3613" y="2652"/>
                  <a:pt x="3630" y="2595"/>
                  <a:pt x="3586" y="2575"/>
                </a:cubicBezTo>
                <a:cubicBezTo>
                  <a:pt x="3121" y="2403"/>
                  <a:pt x="2287" y="2115"/>
                  <a:pt x="1710" y="2055"/>
                </a:cubicBezTo>
                <a:cubicBezTo>
                  <a:pt x="1938" y="1984"/>
                  <a:pt x="2155" y="1923"/>
                  <a:pt x="2352" y="1857"/>
                </a:cubicBezTo>
                <a:cubicBezTo>
                  <a:pt x="2909" y="2049"/>
                  <a:pt x="3480" y="2181"/>
                  <a:pt x="4067" y="2252"/>
                </a:cubicBezTo>
                <a:cubicBezTo>
                  <a:pt x="4073" y="2254"/>
                  <a:pt x="4079" y="2255"/>
                  <a:pt x="4084" y="2255"/>
                </a:cubicBezTo>
                <a:cubicBezTo>
                  <a:pt x="4128" y="2255"/>
                  <a:pt x="4147" y="2189"/>
                  <a:pt x="4097" y="2171"/>
                </a:cubicBezTo>
                <a:cubicBezTo>
                  <a:pt x="3682" y="2044"/>
                  <a:pt x="3000" y="1857"/>
                  <a:pt x="2499" y="1812"/>
                </a:cubicBezTo>
                <a:cubicBezTo>
                  <a:pt x="2615" y="1776"/>
                  <a:pt x="2727" y="1736"/>
                  <a:pt x="2823" y="1706"/>
                </a:cubicBezTo>
                <a:cubicBezTo>
                  <a:pt x="2979" y="1645"/>
                  <a:pt x="3131" y="1589"/>
                  <a:pt x="3278" y="1529"/>
                </a:cubicBezTo>
                <a:cubicBezTo>
                  <a:pt x="3672" y="1685"/>
                  <a:pt x="4097" y="1771"/>
                  <a:pt x="4522" y="1781"/>
                </a:cubicBezTo>
                <a:cubicBezTo>
                  <a:pt x="4523" y="1782"/>
                  <a:pt x="4525" y="1782"/>
                  <a:pt x="4526" y="1782"/>
                </a:cubicBezTo>
                <a:cubicBezTo>
                  <a:pt x="4568" y="1782"/>
                  <a:pt x="4581" y="1715"/>
                  <a:pt x="4532" y="1706"/>
                </a:cubicBezTo>
                <a:cubicBezTo>
                  <a:pt x="4259" y="1620"/>
                  <a:pt x="3789" y="1493"/>
                  <a:pt x="3419" y="1478"/>
                </a:cubicBezTo>
                <a:cubicBezTo>
                  <a:pt x="3627" y="1392"/>
                  <a:pt x="3824" y="1306"/>
                  <a:pt x="4011" y="1225"/>
                </a:cubicBezTo>
                <a:cubicBezTo>
                  <a:pt x="4248" y="1316"/>
                  <a:pt x="4555" y="1339"/>
                  <a:pt x="4824" y="1339"/>
                </a:cubicBezTo>
                <a:cubicBezTo>
                  <a:pt x="4929" y="1339"/>
                  <a:pt x="5027" y="1336"/>
                  <a:pt x="5114" y="1331"/>
                </a:cubicBezTo>
                <a:cubicBezTo>
                  <a:pt x="5169" y="1331"/>
                  <a:pt x="5169" y="1250"/>
                  <a:pt x="5114" y="1250"/>
                </a:cubicBezTo>
                <a:cubicBezTo>
                  <a:pt x="4780" y="1205"/>
                  <a:pt x="4446" y="1180"/>
                  <a:pt x="4112" y="1180"/>
                </a:cubicBezTo>
                <a:cubicBezTo>
                  <a:pt x="4289" y="1099"/>
                  <a:pt x="4456" y="1018"/>
                  <a:pt x="4613" y="937"/>
                </a:cubicBezTo>
                <a:lnTo>
                  <a:pt x="4795" y="851"/>
                </a:lnTo>
                <a:lnTo>
                  <a:pt x="4830" y="831"/>
                </a:lnTo>
                <a:cubicBezTo>
                  <a:pt x="4921" y="863"/>
                  <a:pt x="5042" y="875"/>
                  <a:pt x="5172" y="875"/>
                </a:cubicBezTo>
                <a:cubicBezTo>
                  <a:pt x="5344" y="875"/>
                  <a:pt x="5532" y="854"/>
                  <a:pt x="5685" y="831"/>
                </a:cubicBezTo>
                <a:cubicBezTo>
                  <a:pt x="5734" y="826"/>
                  <a:pt x="5731" y="750"/>
                  <a:pt x="5684" y="750"/>
                </a:cubicBezTo>
                <a:cubicBezTo>
                  <a:pt x="5683" y="750"/>
                  <a:pt x="5682" y="750"/>
                  <a:pt x="5680" y="750"/>
                </a:cubicBezTo>
                <a:cubicBezTo>
                  <a:pt x="5627" y="748"/>
                  <a:pt x="5575" y="747"/>
                  <a:pt x="5522" y="747"/>
                </a:cubicBezTo>
                <a:cubicBezTo>
                  <a:pt x="5317" y="747"/>
                  <a:pt x="5112" y="762"/>
                  <a:pt x="4906" y="790"/>
                </a:cubicBezTo>
                <a:lnTo>
                  <a:pt x="4962" y="760"/>
                </a:lnTo>
                <a:lnTo>
                  <a:pt x="5275" y="588"/>
                </a:lnTo>
                <a:cubicBezTo>
                  <a:pt x="5463" y="477"/>
                  <a:pt x="5629" y="376"/>
                  <a:pt x="5756" y="290"/>
                </a:cubicBezTo>
                <a:cubicBezTo>
                  <a:pt x="6009" y="113"/>
                  <a:pt x="6145" y="11"/>
                  <a:pt x="6140" y="1"/>
                </a:cubicBezTo>
                <a:cubicBezTo>
                  <a:pt x="6140" y="1"/>
                  <a:pt x="6139" y="1"/>
                  <a:pt x="6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rot="-5657122" flipH="1">
            <a:off x="104164" y="318290"/>
            <a:ext cx="857271" cy="1034316"/>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13"/>
          <p:cNvGrpSpPr/>
          <p:nvPr/>
        </p:nvGrpSpPr>
        <p:grpSpPr>
          <a:xfrm rot="-10179084">
            <a:off x="1868760" y="4528016"/>
            <a:ext cx="501872" cy="264659"/>
            <a:chOff x="4559475" y="3797625"/>
            <a:chExt cx="114250" cy="60250"/>
          </a:xfrm>
        </p:grpSpPr>
        <p:sp>
          <p:nvSpPr>
            <p:cNvPr id="355" name="Google Shape;355;p13"/>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431"/>
        <p:cNvGrpSpPr/>
        <p:nvPr/>
      </p:nvGrpSpPr>
      <p:grpSpPr>
        <a:xfrm>
          <a:off x="0" y="0"/>
          <a:ext cx="0" cy="0"/>
          <a:chOff x="0" y="0"/>
          <a:chExt cx="0" cy="0"/>
        </a:xfrm>
      </p:grpSpPr>
      <p:sp>
        <p:nvSpPr>
          <p:cNvPr id="432" name="Google Shape;432;p17"/>
          <p:cNvSpPr/>
          <p:nvPr/>
        </p:nvSpPr>
        <p:spPr>
          <a:xfrm rot="6579186">
            <a:off x="623138" y="-178936"/>
            <a:ext cx="8157030" cy="5002398"/>
          </a:xfrm>
          <a:custGeom>
            <a:avLst/>
            <a:gdLst/>
            <a:ahLst/>
            <a:cxnLst/>
            <a:rect l="l" t="t" r="r" b="b"/>
            <a:pathLst>
              <a:path w="15954" h="9036" extrusionOk="0">
                <a:moveTo>
                  <a:pt x="5152" y="1"/>
                </a:moveTo>
                <a:cubicBezTo>
                  <a:pt x="3898" y="1"/>
                  <a:pt x="2654" y="431"/>
                  <a:pt x="1641" y="1170"/>
                </a:cubicBezTo>
                <a:cubicBezTo>
                  <a:pt x="751" y="1819"/>
                  <a:pt x="0" y="2795"/>
                  <a:pt x="1" y="3896"/>
                </a:cubicBezTo>
                <a:cubicBezTo>
                  <a:pt x="3" y="4893"/>
                  <a:pt x="849" y="5889"/>
                  <a:pt x="1807" y="5889"/>
                </a:cubicBezTo>
                <a:cubicBezTo>
                  <a:pt x="1906" y="5889"/>
                  <a:pt x="2007" y="5878"/>
                  <a:pt x="2109" y="5855"/>
                </a:cubicBezTo>
                <a:cubicBezTo>
                  <a:pt x="2614" y="5741"/>
                  <a:pt x="3025" y="5375"/>
                  <a:pt x="3513" y="5198"/>
                </a:cubicBezTo>
                <a:cubicBezTo>
                  <a:pt x="3718" y="5123"/>
                  <a:pt x="3935" y="5087"/>
                  <a:pt x="4152" y="5087"/>
                </a:cubicBezTo>
                <a:cubicBezTo>
                  <a:pt x="4808" y="5087"/>
                  <a:pt x="5468" y="5411"/>
                  <a:pt x="5833" y="5960"/>
                </a:cubicBezTo>
                <a:cubicBezTo>
                  <a:pt x="6348" y="6733"/>
                  <a:pt x="6314" y="7846"/>
                  <a:pt x="7028" y="8438"/>
                </a:cubicBezTo>
                <a:cubicBezTo>
                  <a:pt x="7299" y="8662"/>
                  <a:pt x="7642" y="8775"/>
                  <a:pt x="7983" y="8858"/>
                </a:cubicBezTo>
                <a:cubicBezTo>
                  <a:pt x="8485" y="8979"/>
                  <a:pt x="8987" y="9036"/>
                  <a:pt x="9484" y="9036"/>
                </a:cubicBezTo>
                <a:cubicBezTo>
                  <a:pt x="10937" y="9036"/>
                  <a:pt x="12353" y="8553"/>
                  <a:pt x="13621" y="7788"/>
                </a:cubicBezTo>
                <a:cubicBezTo>
                  <a:pt x="15043" y="6929"/>
                  <a:pt x="15240" y="4844"/>
                  <a:pt x="15640" y="3359"/>
                </a:cubicBezTo>
                <a:cubicBezTo>
                  <a:pt x="15811" y="2722"/>
                  <a:pt x="15954" y="1980"/>
                  <a:pt x="15557" y="1455"/>
                </a:cubicBezTo>
                <a:cubicBezTo>
                  <a:pt x="15270" y="1076"/>
                  <a:pt x="14774" y="926"/>
                  <a:pt x="14293" y="926"/>
                </a:cubicBezTo>
                <a:cubicBezTo>
                  <a:pt x="14229" y="926"/>
                  <a:pt x="14165" y="929"/>
                  <a:pt x="14102" y="934"/>
                </a:cubicBezTo>
                <a:cubicBezTo>
                  <a:pt x="13566" y="978"/>
                  <a:pt x="13053" y="1167"/>
                  <a:pt x="12524" y="1260"/>
                </a:cubicBezTo>
                <a:cubicBezTo>
                  <a:pt x="12243" y="1309"/>
                  <a:pt x="11964" y="1331"/>
                  <a:pt x="11685" y="1331"/>
                </a:cubicBezTo>
                <a:cubicBezTo>
                  <a:pt x="9516" y="1331"/>
                  <a:pt x="7399" y="14"/>
                  <a:pt x="5182" y="1"/>
                </a:cubicBezTo>
                <a:cubicBezTo>
                  <a:pt x="5172" y="1"/>
                  <a:pt x="5162" y="1"/>
                  <a:pt x="51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1411084">
            <a:off x="-424389" y="-1869885"/>
            <a:ext cx="3713007" cy="2940860"/>
          </a:xfrm>
          <a:custGeom>
            <a:avLst/>
            <a:gdLst/>
            <a:ahLst/>
            <a:cxnLst/>
            <a:rect l="l" t="t" r="r" b="b"/>
            <a:pathLst>
              <a:path w="12494" h="9896" extrusionOk="0">
                <a:moveTo>
                  <a:pt x="2538" y="1"/>
                </a:moveTo>
                <a:cubicBezTo>
                  <a:pt x="1762" y="1"/>
                  <a:pt x="996" y="311"/>
                  <a:pt x="510" y="963"/>
                </a:cubicBezTo>
                <a:cubicBezTo>
                  <a:pt x="46" y="1566"/>
                  <a:pt x="0" y="2362"/>
                  <a:pt x="22" y="3101"/>
                </a:cubicBezTo>
                <a:cubicBezTo>
                  <a:pt x="108" y="6068"/>
                  <a:pt x="3418" y="6387"/>
                  <a:pt x="4058" y="6439"/>
                </a:cubicBezTo>
                <a:cubicBezTo>
                  <a:pt x="5786" y="6573"/>
                  <a:pt x="6276" y="7847"/>
                  <a:pt x="7232" y="9017"/>
                </a:cubicBezTo>
                <a:cubicBezTo>
                  <a:pt x="7785" y="9634"/>
                  <a:pt x="8407" y="9895"/>
                  <a:pt x="9015" y="9895"/>
                </a:cubicBezTo>
                <a:cubicBezTo>
                  <a:pt x="10247" y="9895"/>
                  <a:pt x="11426" y="8825"/>
                  <a:pt x="11880" y="7470"/>
                </a:cubicBezTo>
                <a:cubicBezTo>
                  <a:pt x="12494" y="5818"/>
                  <a:pt x="12374" y="3677"/>
                  <a:pt x="11072" y="2386"/>
                </a:cubicBezTo>
                <a:cubicBezTo>
                  <a:pt x="10674" y="2047"/>
                  <a:pt x="10176" y="1987"/>
                  <a:pt x="9671" y="1987"/>
                </a:cubicBezTo>
                <a:cubicBezTo>
                  <a:pt x="9392" y="1987"/>
                  <a:pt x="9112" y="2005"/>
                  <a:pt x="8845" y="2005"/>
                </a:cubicBezTo>
                <a:cubicBezTo>
                  <a:pt x="8843" y="2005"/>
                  <a:pt x="8840" y="2005"/>
                  <a:pt x="8838" y="2005"/>
                </a:cubicBezTo>
                <a:cubicBezTo>
                  <a:pt x="8744" y="2006"/>
                  <a:pt x="8651" y="2007"/>
                  <a:pt x="8557" y="2007"/>
                </a:cubicBezTo>
                <a:cubicBezTo>
                  <a:pt x="8219" y="2007"/>
                  <a:pt x="7882" y="1999"/>
                  <a:pt x="7545" y="1975"/>
                </a:cubicBezTo>
                <a:cubicBezTo>
                  <a:pt x="6729" y="1905"/>
                  <a:pt x="5872" y="1783"/>
                  <a:pt x="5184" y="1308"/>
                </a:cubicBezTo>
                <a:cubicBezTo>
                  <a:pt x="4863" y="1082"/>
                  <a:pt x="4587" y="799"/>
                  <a:pt x="4268" y="570"/>
                </a:cubicBezTo>
                <a:cubicBezTo>
                  <a:pt x="3774" y="196"/>
                  <a:pt x="3152" y="1"/>
                  <a:pt x="2538" y="1"/>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8100060">
            <a:off x="7484422" y="4001215"/>
            <a:ext cx="2705706" cy="1963833"/>
          </a:xfrm>
          <a:custGeom>
            <a:avLst/>
            <a:gdLst/>
            <a:ahLst/>
            <a:cxnLst/>
            <a:rect l="l" t="t" r="r" b="b"/>
            <a:pathLst>
              <a:path w="13371" h="9705" extrusionOk="0">
                <a:moveTo>
                  <a:pt x="6408" y="1"/>
                </a:moveTo>
                <a:cubicBezTo>
                  <a:pt x="4648" y="1"/>
                  <a:pt x="2878" y="662"/>
                  <a:pt x="1584" y="2132"/>
                </a:cubicBezTo>
                <a:cubicBezTo>
                  <a:pt x="564" y="3302"/>
                  <a:pt x="0" y="4878"/>
                  <a:pt x="116" y="6432"/>
                </a:cubicBezTo>
                <a:cubicBezTo>
                  <a:pt x="101" y="7088"/>
                  <a:pt x="247" y="7832"/>
                  <a:pt x="831" y="8217"/>
                </a:cubicBezTo>
                <a:cubicBezTo>
                  <a:pt x="1093" y="8355"/>
                  <a:pt x="1360" y="8407"/>
                  <a:pt x="1628" y="8407"/>
                </a:cubicBezTo>
                <a:cubicBezTo>
                  <a:pt x="2383" y="8407"/>
                  <a:pt x="3156" y="7996"/>
                  <a:pt x="3900" y="7905"/>
                </a:cubicBezTo>
                <a:cubicBezTo>
                  <a:pt x="4225" y="7861"/>
                  <a:pt x="4523" y="7841"/>
                  <a:pt x="4799" y="7841"/>
                </a:cubicBezTo>
                <a:cubicBezTo>
                  <a:pt x="7131" y="7841"/>
                  <a:pt x="7912" y="9263"/>
                  <a:pt x="9979" y="9682"/>
                </a:cubicBezTo>
                <a:cubicBezTo>
                  <a:pt x="10088" y="9698"/>
                  <a:pt x="10194" y="9705"/>
                  <a:pt x="10298" y="9705"/>
                </a:cubicBezTo>
                <a:cubicBezTo>
                  <a:pt x="11830" y="9705"/>
                  <a:pt x="12861" y="8114"/>
                  <a:pt x="12969" y="6679"/>
                </a:cubicBezTo>
                <a:cubicBezTo>
                  <a:pt x="13371" y="2617"/>
                  <a:pt x="9909" y="1"/>
                  <a:pt x="6408" y="1"/>
                </a:cubicBezTo>
                <a:close/>
              </a:path>
            </a:pathLst>
          </a:custGeom>
          <a:solidFill>
            <a:schemeClr val="accen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7"/>
          <p:cNvGrpSpPr/>
          <p:nvPr/>
        </p:nvGrpSpPr>
        <p:grpSpPr>
          <a:xfrm rot="-10179077">
            <a:off x="8011629" y="4134853"/>
            <a:ext cx="445835" cy="235113"/>
            <a:chOff x="4559475" y="3797625"/>
            <a:chExt cx="114250" cy="60250"/>
          </a:xfrm>
        </p:grpSpPr>
        <p:sp>
          <p:nvSpPr>
            <p:cNvPr id="436" name="Google Shape;436;p17"/>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7"/>
          <p:cNvGrpSpPr/>
          <p:nvPr/>
        </p:nvGrpSpPr>
        <p:grpSpPr>
          <a:xfrm rot="3259461">
            <a:off x="960609" y="436837"/>
            <a:ext cx="465023" cy="542242"/>
            <a:chOff x="5065775" y="2755100"/>
            <a:chExt cx="108850" cy="126925"/>
          </a:xfrm>
        </p:grpSpPr>
        <p:sp>
          <p:nvSpPr>
            <p:cNvPr id="440" name="Google Shape;440;p17"/>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7"/>
          <p:cNvSpPr txBox="1">
            <a:spLocks noGrp="1"/>
          </p:cNvSpPr>
          <p:nvPr>
            <p:ph type="title"/>
          </p:nvPr>
        </p:nvSpPr>
        <p:spPr>
          <a:xfrm>
            <a:off x="2994913" y="2407787"/>
            <a:ext cx="3154200" cy="67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Inter"/>
              <a:buNone/>
              <a:defRPr sz="3000" b="1">
                <a:solidFill>
                  <a:schemeClr val="accent2"/>
                </a:solidFill>
                <a:latin typeface="Inter"/>
                <a:ea typeface="Inter"/>
                <a:cs typeface="Inter"/>
                <a:sym typeface="Inte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6" name="Google Shape;446;p17"/>
          <p:cNvSpPr txBox="1">
            <a:spLocks noGrp="1"/>
          </p:cNvSpPr>
          <p:nvPr>
            <p:ph type="title" idx="2" hasCustomPrompt="1"/>
          </p:nvPr>
        </p:nvSpPr>
        <p:spPr>
          <a:xfrm>
            <a:off x="2994888" y="1206888"/>
            <a:ext cx="3154200" cy="12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47" name="Google Shape;447;p17"/>
          <p:cNvSpPr txBox="1">
            <a:spLocks noGrp="1"/>
          </p:cNvSpPr>
          <p:nvPr>
            <p:ph type="subTitle" idx="1"/>
          </p:nvPr>
        </p:nvSpPr>
        <p:spPr>
          <a:xfrm>
            <a:off x="2994888" y="3086386"/>
            <a:ext cx="3154200" cy="85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48" name="Google Shape;448;p17"/>
          <p:cNvGrpSpPr/>
          <p:nvPr/>
        </p:nvGrpSpPr>
        <p:grpSpPr>
          <a:xfrm rot="8762781">
            <a:off x="2056245" y="-809323"/>
            <a:ext cx="1381373" cy="2593803"/>
            <a:chOff x="891521" y="2037792"/>
            <a:chExt cx="379969" cy="713490"/>
          </a:xfrm>
        </p:grpSpPr>
        <p:sp>
          <p:nvSpPr>
            <p:cNvPr id="449" name="Google Shape;449;p17"/>
            <p:cNvSpPr/>
            <p:nvPr/>
          </p:nvSpPr>
          <p:spPr>
            <a:xfrm>
              <a:off x="891521" y="2189039"/>
              <a:ext cx="297124" cy="562242"/>
            </a:xfrm>
            <a:custGeom>
              <a:avLst/>
              <a:gdLst/>
              <a:ahLst/>
              <a:cxnLst/>
              <a:rect l="l" t="t" r="r" b="b"/>
              <a:pathLst>
                <a:path w="5143" h="9732" extrusionOk="0">
                  <a:moveTo>
                    <a:pt x="5126" y="0"/>
                  </a:moveTo>
                  <a:cubicBezTo>
                    <a:pt x="4854" y="1890"/>
                    <a:pt x="3781" y="3553"/>
                    <a:pt x="2795" y="4964"/>
                  </a:cubicBezTo>
                  <a:cubicBezTo>
                    <a:pt x="2670" y="5144"/>
                    <a:pt x="2541" y="5326"/>
                    <a:pt x="2416" y="5503"/>
                  </a:cubicBezTo>
                  <a:cubicBezTo>
                    <a:pt x="1486" y="6820"/>
                    <a:pt x="523" y="8183"/>
                    <a:pt x="1" y="9726"/>
                  </a:cubicBezTo>
                  <a:lnTo>
                    <a:pt x="16" y="9731"/>
                  </a:lnTo>
                  <a:cubicBezTo>
                    <a:pt x="538" y="8191"/>
                    <a:pt x="1500" y="6829"/>
                    <a:pt x="2430" y="5512"/>
                  </a:cubicBezTo>
                  <a:cubicBezTo>
                    <a:pt x="2554" y="5335"/>
                    <a:pt x="2683" y="5152"/>
                    <a:pt x="2809" y="4973"/>
                  </a:cubicBezTo>
                  <a:cubicBezTo>
                    <a:pt x="3794" y="3561"/>
                    <a:pt x="4869" y="1896"/>
                    <a:pt x="5143" y="3"/>
                  </a:cubicBezTo>
                  <a:lnTo>
                    <a:pt x="5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1144333" y="2037792"/>
              <a:ext cx="68692" cy="251773"/>
            </a:xfrm>
            <a:custGeom>
              <a:avLst/>
              <a:gdLst/>
              <a:ahLst/>
              <a:cxnLst/>
              <a:rect l="l" t="t" r="r" b="b"/>
              <a:pathLst>
                <a:path w="1189" h="4358" extrusionOk="0">
                  <a:moveTo>
                    <a:pt x="1188" y="0"/>
                  </a:moveTo>
                  <a:cubicBezTo>
                    <a:pt x="298" y="1240"/>
                    <a:pt x="1" y="2862"/>
                    <a:pt x="307" y="4357"/>
                  </a:cubicBezTo>
                  <a:cubicBezTo>
                    <a:pt x="584" y="4218"/>
                    <a:pt x="772" y="3940"/>
                    <a:pt x="871" y="3646"/>
                  </a:cubicBezTo>
                  <a:cubicBezTo>
                    <a:pt x="970" y="3351"/>
                    <a:pt x="991" y="3038"/>
                    <a:pt x="1011" y="2728"/>
                  </a:cubicBezTo>
                  <a:lnTo>
                    <a:pt x="11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1075873" y="2092040"/>
              <a:ext cx="56790" cy="278001"/>
            </a:xfrm>
            <a:custGeom>
              <a:avLst/>
              <a:gdLst/>
              <a:ahLst/>
              <a:cxnLst/>
              <a:rect l="l" t="t" r="r" b="b"/>
              <a:pathLst>
                <a:path w="983" h="4812" extrusionOk="0">
                  <a:moveTo>
                    <a:pt x="871" y="0"/>
                  </a:moveTo>
                  <a:cubicBezTo>
                    <a:pt x="362" y="701"/>
                    <a:pt x="0" y="1357"/>
                    <a:pt x="19" y="2224"/>
                  </a:cubicBezTo>
                  <a:cubicBezTo>
                    <a:pt x="38" y="3091"/>
                    <a:pt x="250" y="4133"/>
                    <a:pt x="789" y="4812"/>
                  </a:cubicBezTo>
                  <a:cubicBezTo>
                    <a:pt x="858" y="4427"/>
                    <a:pt x="982" y="3898"/>
                    <a:pt x="938" y="3520"/>
                  </a:cubicBezTo>
                  <a:cubicBezTo>
                    <a:pt x="892" y="3142"/>
                    <a:pt x="818" y="2776"/>
                    <a:pt x="729" y="2406"/>
                  </a:cubicBezTo>
                  <a:cubicBezTo>
                    <a:pt x="540" y="1618"/>
                    <a:pt x="733" y="80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1104586" y="2188404"/>
              <a:ext cx="166905" cy="213989"/>
            </a:xfrm>
            <a:custGeom>
              <a:avLst/>
              <a:gdLst/>
              <a:ahLst/>
              <a:cxnLst/>
              <a:rect l="l" t="t" r="r" b="b"/>
              <a:pathLst>
                <a:path w="2889" h="3704" extrusionOk="0">
                  <a:moveTo>
                    <a:pt x="2888" y="1"/>
                  </a:moveTo>
                  <a:cubicBezTo>
                    <a:pt x="2051" y="1302"/>
                    <a:pt x="1145" y="2663"/>
                    <a:pt x="1" y="3704"/>
                  </a:cubicBezTo>
                  <a:cubicBezTo>
                    <a:pt x="948" y="3665"/>
                    <a:pt x="1859" y="3112"/>
                    <a:pt x="2330" y="2290"/>
                  </a:cubicBezTo>
                  <a:cubicBezTo>
                    <a:pt x="2724" y="1603"/>
                    <a:pt x="2811" y="788"/>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1019602" y="2197994"/>
              <a:ext cx="70771" cy="249982"/>
            </a:xfrm>
            <a:custGeom>
              <a:avLst/>
              <a:gdLst/>
              <a:ahLst/>
              <a:cxnLst/>
              <a:rect l="l" t="t" r="r" b="b"/>
              <a:pathLst>
                <a:path w="1225" h="4327" extrusionOk="0">
                  <a:moveTo>
                    <a:pt x="504" y="0"/>
                  </a:moveTo>
                  <a:lnTo>
                    <a:pt x="504" y="0"/>
                  </a:lnTo>
                  <a:cubicBezTo>
                    <a:pt x="246" y="228"/>
                    <a:pt x="77" y="523"/>
                    <a:pt x="39" y="864"/>
                  </a:cubicBezTo>
                  <a:cubicBezTo>
                    <a:pt x="1" y="1206"/>
                    <a:pt x="53" y="1552"/>
                    <a:pt x="124" y="1889"/>
                  </a:cubicBezTo>
                  <a:cubicBezTo>
                    <a:pt x="290" y="2679"/>
                    <a:pt x="556" y="3605"/>
                    <a:pt x="919" y="4327"/>
                  </a:cubicBezTo>
                  <a:cubicBezTo>
                    <a:pt x="1145" y="4029"/>
                    <a:pt x="1225" y="3448"/>
                    <a:pt x="1130" y="3087"/>
                  </a:cubicBezTo>
                  <a:cubicBezTo>
                    <a:pt x="1034" y="2726"/>
                    <a:pt x="848" y="2395"/>
                    <a:pt x="714" y="2047"/>
                  </a:cubicBezTo>
                  <a:cubicBezTo>
                    <a:pt x="463" y="1400"/>
                    <a:pt x="390" y="685"/>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1019082" y="2388989"/>
              <a:ext cx="241778" cy="135823"/>
            </a:xfrm>
            <a:custGeom>
              <a:avLst/>
              <a:gdLst/>
              <a:ahLst/>
              <a:cxnLst/>
              <a:rect l="l" t="t" r="r" b="b"/>
              <a:pathLst>
                <a:path w="4185" h="2351" extrusionOk="0">
                  <a:moveTo>
                    <a:pt x="4184" y="0"/>
                  </a:moveTo>
                  <a:lnTo>
                    <a:pt x="4184" y="0"/>
                  </a:lnTo>
                  <a:cubicBezTo>
                    <a:pt x="3991" y="487"/>
                    <a:pt x="3455" y="654"/>
                    <a:pt x="2952" y="802"/>
                  </a:cubicBezTo>
                  <a:cubicBezTo>
                    <a:pt x="2449" y="948"/>
                    <a:pt x="1917" y="987"/>
                    <a:pt x="1423" y="1160"/>
                  </a:cubicBezTo>
                  <a:cubicBezTo>
                    <a:pt x="847" y="1361"/>
                    <a:pt x="352" y="1851"/>
                    <a:pt x="0" y="2351"/>
                  </a:cubicBezTo>
                  <a:cubicBezTo>
                    <a:pt x="809" y="2050"/>
                    <a:pt x="1583" y="1985"/>
                    <a:pt x="2400" y="1706"/>
                  </a:cubicBezTo>
                  <a:cubicBezTo>
                    <a:pt x="3217" y="1429"/>
                    <a:pt x="4022" y="848"/>
                    <a:pt x="4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967318" y="2291989"/>
              <a:ext cx="54537" cy="276037"/>
            </a:xfrm>
            <a:custGeom>
              <a:avLst/>
              <a:gdLst/>
              <a:ahLst/>
              <a:cxnLst/>
              <a:rect l="l" t="t" r="r" b="b"/>
              <a:pathLst>
                <a:path w="944" h="4778" extrusionOk="0">
                  <a:moveTo>
                    <a:pt x="402" y="1"/>
                  </a:moveTo>
                  <a:lnTo>
                    <a:pt x="402" y="1"/>
                  </a:lnTo>
                  <a:cubicBezTo>
                    <a:pt x="289" y="1030"/>
                    <a:pt x="174" y="1966"/>
                    <a:pt x="61" y="2994"/>
                  </a:cubicBezTo>
                  <a:cubicBezTo>
                    <a:pt x="31" y="3274"/>
                    <a:pt x="0" y="3556"/>
                    <a:pt x="36" y="3835"/>
                  </a:cubicBezTo>
                  <a:cubicBezTo>
                    <a:pt x="73" y="4114"/>
                    <a:pt x="167" y="4592"/>
                    <a:pt x="377" y="4778"/>
                  </a:cubicBezTo>
                  <a:cubicBezTo>
                    <a:pt x="882" y="3283"/>
                    <a:pt x="943" y="1484"/>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955013" y="2521287"/>
              <a:ext cx="253275" cy="99600"/>
            </a:xfrm>
            <a:custGeom>
              <a:avLst/>
              <a:gdLst/>
              <a:ahLst/>
              <a:cxnLst/>
              <a:rect l="l" t="t" r="r" b="b"/>
              <a:pathLst>
                <a:path w="4384" h="1724" extrusionOk="0">
                  <a:moveTo>
                    <a:pt x="4383" y="0"/>
                  </a:moveTo>
                  <a:lnTo>
                    <a:pt x="4383" y="0"/>
                  </a:lnTo>
                  <a:cubicBezTo>
                    <a:pt x="2707" y="192"/>
                    <a:pt x="1301" y="648"/>
                    <a:pt x="0" y="1722"/>
                  </a:cubicBezTo>
                  <a:cubicBezTo>
                    <a:pt x="52" y="1723"/>
                    <a:pt x="105" y="1723"/>
                    <a:pt x="157" y="1723"/>
                  </a:cubicBezTo>
                  <a:cubicBezTo>
                    <a:pt x="864" y="1723"/>
                    <a:pt x="1568" y="1667"/>
                    <a:pt x="2217" y="1385"/>
                  </a:cubicBezTo>
                  <a:cubicBezTo>
                    <a:pt x="3005" y="1042"/>
                    <a:pt x="3699" y="519"/>
                    <a:pt x="4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895796" y="2388642"/>
              <a:ext cx="62856" cy="268238"/>
            </a:xfrm>
            <a:custGeom>
              <a:avLst/>
              <a:gdLst/>
              <a:ahLst/>
              <a:cxnLst/>
              <a:rect l="l" t="t" r="r" b="b"/>
              <a:pathLst>
                <a:path w="1088" h="4643" extrusionOk="0">
                  <a:moveTo>
                    <a:pt x="449" y="1"/>
                  </a:moveTo>
                  <a:lnTo>
                    <a:pt x="449" y="1"/>
                  </a:lnTo>
                  <a:cubicBezTo>
                    <a:pt x="44" y="1448"/>
                    <a:pt x="1" y="3294"/>
                    <a:pt x="663" y="4643"/>
                  </a:cubicBezTo>
                  <a:cubicBezTo>
                    <a:pt x="1031" y="3153"/>
                    <a:pt x="1088" y="1396"/>
                    <a:pt x="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910875" y="2603093"/>
              <a:ext cx="253795" cy="109999"/>
            </a:xfrm>
            <a:custGeom>
              <a:avLst/>
              <a:gdLst/>
              <a:ahLst/>
              <a:cxnLst/>
              <a:rect l="l" t="t" r="r" b="b"/>
              <a:pathLst>
                <a:path w="4393" h="1904" extrusionOk="0">
                  <a:moveTo>
                    <a:pt x="4393" y="1"/>
                  </a:moveTo>
                  <a:lnTo>
                    <a:pt x="4393" y="1"/>
                  </a:lnTo>
                  <a:cubicBezTo>
                    <a:pt x="3567" y="287"/>
                    <a:pt x="2780" y="558"/>
                    <a:pt x="1954" y="844"/>
                  </a:cubicBezTo>
                  <a:cubicBezTo>
                    <a:pt x="1361" y="1049"/>
                    <a:pt x="592" y="1530"/>
                    <a:pt x="0" y="1736"/>
                  </a:cubicBezTo>
                  <a:cubicBezTo>
                    <a:pt x="268" y="1853"/>
                    <a:pt x="559" y="1903"/>
                    <a:pt x="856" y="1903"/>
                  </a:cubicBezTo>
                  <a:cubicBezTo>
                    <a:pt x="1396" y="1903"/>
                    <a:pt x="1955" y="1736"/>
                    <a:pt x="2433" y="1500"/>
                  </a:cubicBezTo>
                  <a:cubicBezTo>
                    <a:pt x="3173" y="1134"/>
                    <a:pt x="3789" y="564"/>
                    <a:pt x="4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SECTION_HEADER_1_1_2">
    <p:spTree>
      <p:nvGrpSpPr>
        <p:cNvPr id="1" name="Shape 459"/>
        <p:cNvGrpSpPr/>
        <p:nvPr/>
      </p:nvGrpSpPr>
      <p:grpSpPr>
        <a:xfrm>
          <a:off x="0" y="0"/>
          <a:ext cx="0" cy="0"/>
          <a:chOff x="0" y="0"/>
          <a:chExt cx="0" cy="0"/>
        </a:xfrm>
      </p:grpSpPr>
      <p:sp>
        <p:nvSpPr>
          <p:cNvPr id="460" name="Google Shape;460;p18"/>
          <p:cNvSpPr txBox="1">
            <a:spLocks noGrp="1"/>
          </p:cNvSpPr>
          <p:nvPr>
            <p:ph type="title"/>
          </p:nvPr>
        </p:nvSpPr>
        <p:spPr>
          <a:xfrm>
            <a:off x="5582700" y="1810500"/>
            <a:ext cx="2855100" cy="678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Inter"/>
              <a:buNone/>
              <a:defRPr sz="3000" b="1">
                <a:solidFill>
                  <a:schemeClr val="accent2"/>
                </a:solidFill>
                <a:latin typeface="Inter"/>
                <a:ea typeface="Inter"/>
                <a:cs typeface="Inter"/>
                <a:sym typeface="Inte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1" name="Google Shape;461;p18"/>
          <p:cNvSpPr txBox="1">
            <a:spLocks noGrp="1"/>
          </p:cNvSpPr>
          <p:nvPr>
            <p:ph type="title" idx="2" hasCustomPrompt="1"/>
          </p:nvPr>
        </p:nvSpPr>
        <p:spPr>
          <a:xfrm>
            <a:off x="715200" y="1971300"/>
            <a:ext cx="2134800" cy="120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2" name="Google Shape;462;p18"/>
          <p:cNvSpPr txBox="1">
            <a:spLocks noGrp="1"/>
          </p:cNvSpPr>
          <p:nvPr>
            <p:ph type="subTitle" idx="1"/>
          </p:nvPr>
        </p:nvSpPr>
        <p:spPr>
          <a:xfrm>
            <a:off x="5582700" y="2487169"/>
            <a:ext cx="2855100" cy="850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3" name="Google Shape;463;p18"/>
          <p:cNvSpPr/>
          <p:nvPr/>
        </p:nvSpPr>
        <p:spPr>
          <a:xfrm rot="3003312">
            <a:off x="-1529758" y="-2255005"/>
            <a:ext cx="3788590" cy="5924264"/>
          </a:xfrm>
          <a:custGeom>
            <a:avLst/>
            <a:gdLst/>
            <a:ahLst/>
            <a:cxnLst/>
            <a:rect l="l" t="t" r="r" b="b"/>
            <a:pathLst>
              <a:path w="10316" h="13642" extrusionOk="0">
                <a:moveTo>
                  <a:pt x="6499" y="48"/>
                </a:moveTo>
                <a:cubicBezTo>
                  <a:pt x="5525" y="48"/>
                  <a:pt x="4548" y="164"/>
                  <a:pt x="3626" y="493"/>
                </a:cubicBezTo>
                <a:cubicBezTo>
                  <a:pt x="2248" y="986"/>
                  <a:pt x="1006" y="2005"/>
                  <a:pt x="512" y="3383"/>
                </a:cubicBezTo>
                <a:cubicBezTo>
                  <a:pt x="1" y="4814"/>
                  <a:pt x="341" y="6386"/>
                  <a:pt x="546" y="7892"/>
                </a:cubicBezTo>
                <a:cubicBezTo>
                  <a:pt x="775" y="9589"/>
                  <a:pt x="824" y="11310"/>
                  <a:pt x="690" y="13017"/>
                </a:cubicBezTo>
                <a:cubicBezTo>
                  <a:pt x="683" y="13107"/>
                  <a:pt x="677" y="13204"/>
                  <a:pt x="729" y="13278"/>
                </a:cubicBezTo>
                <a:cubicBezTo>
                  <a:pt x="772" y="13340"/>
                  <a:pt x="846" y="13370"/>
                  <a:pt x="917" y="13396"/>
                </a:cubicBezTo>
                <a:cubicBezTo>
                  <a:pt x="1383" y="13565"/>
                  <a:pt x="1874" y="13641"/>
                  <a:pt x="2369" y="13641"/>
                </a:cubicBezTo>
                <a:cubicBezTo>
                  <a:pt x="3124" y="13641"/>
                  <a:pt x="3888" y="13463"/>
                  <a:pt x="4585" y="13164"/>
                </a:cubicBezTo>
                <a:cubicBezTo>
                  <a:pt x="5737" y="12670"/>
                  <a:pt x="6733" y="11870"/>
                  <a:pt x="7653" y="11016"/>
                </a:cubicBezTo>
                <a:cubicBezTo>
                  <a:pt x="8249" y="10463"/>
                  <a:pt x="8853" y="9822"/>
                  <a:pt x="8967" y="9016"/>
                </a:cubicBezTo>
                <a:cubicBezTo>
                  <a:pt x="9099" y="8090"/>
                  <a:pt x="8554" y="7215"/>
                  <a:pt x="8367" y="6298"/>
                </a:cubicBezTo>
                <a:cubicBezTo>
                  <a:pt x="8145" y="5209"/>
                  <a:pt x="8442" y="4089"/>
                  <a:pt x="8937" y="3117"/>
                </a:cubicBezTo>
                <a:cubicBezTo>
                  <a:pt x="9238" y="2528"/>
                  <a:pt x="10316" y="1480"/>
                  <a:pt x="9911" y="748"/>
                </a:cubicBezTo>
                <a:cubicBezTo>
                  <a:pt x="9496" y="0"/>
                  <a:pt x="7663" y="79"/>
                  <a:pt x="6934" y="55"/>
                </a:cubicBezTo>
                <a:cubicBezTo>
                  <a:pt x="6789" y="50"/>
                  <a:pt x="6644" y="48"/>
                  <a:pt x="6499" y="48"/>
                </a:cubicBezTo>
                <a:close/>
              </a:path>
            </a:pathLst>
          </a:custGeom>
          <a:solidFill>
            <a:schemeClr val="accent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rot="10160504">
            <a:off x="529859" y="2343142"/>
            <a:ext cx="10819682" cy="5044942"/>
          </a:xfrm>
          <a:custGeom>
            <a:avLst/>
            <a:gdLst/>
            <a:ahLst/>
            <a:cxnLst/>
            <a:rect l="l" t="t" r="r" b="b"/>
            <a:pathLst>
              <a:path w="22716" h="10592" extrusionOk="0">
                <a:moveTo>
                  <a:pt x="11190" y="1"/>
                </a:moveTo>
                <a:cubicBezTo>
                  <a:pt x="9596" y="1"/>
                  <a:pt x="8002" y="29"/>
                  <a:pt x="6408" y="58"/>
                </a:cubicBezTo>
                <a:cubicBezTo>
                  <a:pt x="5444" y="75"/>
                  <a:pt x="4479" y="93"/>
                  <a:pt x="3515" y="110"/>
                </a:cubicBezTo>
                <a:cubicBezTo>
                  <a:pt x="3466" y="111"/>
                  <a:pt x="3417" y="111"/>
                  <a:pt x="3368" y="111"/>
                </a:cubicBezTo>
                <a:cubicBezTo>
                  <a:pt x="3134" y="111"/>
                  <a:pt x="2889" y="104"/>
                  <a:pt x="2642" y="104"/>
                </a:cubicBezTo>
                <a:cubicBezTo>
                  <a:pt x="2172" y="104"/>
                  <a:pt x="1697" y="131"/>
                  <a:pt x="1281" y="293"/>
                </a:cubicBezTo>
                <a:cubicBezTo>
                  <a:pt x="1" y="789"/>
                  <a:pt x="474" y="2504"/>
                  <a:pt x="1095" y="3358"/>
                </a:cubicBezTo>
                <a:cubicBezTo>
                  <a:pt x="1650" y="4123"/>
                  <a:pt x="2552" y="4628"/>
                  <a:pt x="3496" y="4691"/>
                </a:cubicBezTo>
                <a:cubicBezTo>
                  <a:pt x="3572" y="4697"/>
                  <a:pt x="3649" y="4699"/>
                  <a:pt x="3725" y="4699"/>
                </a:cubicBezTo>
                <a:cubicBezTo>
                  <a:pt x="4916" y="4699"/>
                  <a:pt x="6068" y="4103"/>
                  <a:pt x="7267" y="4103"/>
                </a:cubicBezTo>
                <a:cubicBezTo>
                  <a:pt x="7283" y="4103"/>
                  <a:pt x="7299" y="4104"/>
                  <a:pt x="7316" y="4104"/>
                </a:cubicBezTo>
                <a:cubicBezTo>
                  <a:pt x="7720" y="4109"/>
                  <a:pt x="8131" y="4188"/>
                  <a:pt x="8481" y="4389"/>
                </a:cubicBezTo>
                <a:cubicBezTo>
                  <a:pt x="8799" y="4574"/>
                  <a:pt x="9053" y="4849"/>
                  <a:pt x="9282" y="5137"/>
                </a:cubicBezTo>
                <a:cubicBezTo>
                  <a:pt x="10265" y="6373"/>
                  <a:pt x="10871" y="7875"/>
                  <a:pt x="11843" y="9121"/>
                </a:cubicBezTo>
                <a:cubicBezTo>
                  <a:pt x="12292" y="9696"/>
                  <a:pt x="12844" y="10231"/>
                  <a:pt x="13539" y="10453"/>
                </a:cubicBezTo>
                <a:cubicBezTo>
                  <a:pt x="13874" y="10561"/>
                  <a:pt x="14223" y="10591"/>
                  <a:pt x="14576" y="10591"/>
                </a:cubicBezTo>
                <a:cubicBezTo>
                  <a:pt x="14801" y="10591"/>
                  <a:pt x="15028" y="10579"/>
                  <a:pt x="15252" y="10566"/>
                </a:cubicBezTo>
                <a:cubicBezTo>
                  <a:pt x="16539" y="10492"/>
                  <a:pt x="17838" y="10416"/>
                  <a:pt x="19073" y="10052"/>
                </a:cubicBezTo>
                <a:cubicBezTo>
                  <a:pt x="19751" y="9853"/>
                  <a:pt x="20403" y="9567"/>
                  <a:pt x="21010" y="9205"/>
                </a:cubicBezTo>
                <a:cubicBezTo>
                  <a:pt x="21418" y="8961"/>
                  <a:pt x="21816" y="8672"/>
                  <a:pt x="22063" y="8266"/>
                </a:cubicBezTo>
                <a:cubicBezTo>
                  <a:pt x="22299" y="7879"/>
                  <a:pt x="22377" y="7420"/>
                  <a:pt x="22440" y="6972"/>
                </a:cubicBezTo>
                <a:cubicBezTo>
                  <a:pt x="22638" y="5546"/>
                  <a:pt x="22716" y="4105"/>
                  <a:pt x="22671" y="2666"/>
                </a:cubicBezTo>
                <a:cubicBezTo>
                  <a:pt x="22664" y="2414"/>
                  <a:pt x="22650" y="2156"/>
                  <a:pt x="22550" y="1925"/>
                </a:cubicBezTo>
                <a:cubicBezTo>
                  <a:pt x="22366" y="1501"/>
                  <a:pt x="21928" y="1251"/>
                  <a:pt x="21503" y="1069"/>
                </a:cubicBezTo>
                <a:cubicBezTo>
                  <a:pt x="20073" y="456"/>
                  <a:pt x="18497" y="282"/>
                  <a:pt x="16945" y="175"/>
                </a:cubicBezTo>
                <a:cubicBezTo>
                  <a:pt x="15029" y="42"/>
                  <a:pt x="13110" y="1"/>
                  <a:pt x="1119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18"/>
          <p:cNvGrpSpPr/>
          <p:nvPr/>
        </p:nvGrpSpPr>
        <p:grpSpPr>
          <a:xfrm rot="-1588213">
            <a:off x="1063572" y="3265618"/>
            <a:ext cx="1832398" cy="2487458"/>
            <a:chOff x="4923972" y="1867248"/>
            <a:chExt cx="622151" cy="844575"/>
          </a:xfrm>
        </p:grpSpPr>
        <p:sp>
          <p:nvSpPr>
            <p:cNvPr id="466" name="Google Shape;466;p18"/>
            <p:cNvSpPr/>
            <p:nvPr/>
          </p:nvSpPr>
          <p:spPr>
            <a:xfrm>
              <a:off x="5121727" y="2084587"/>
              <a:ext cx="249346" cy="627236"/>
            </a:xfrm>
            <a:custGeom>
              <a:avLst/>
              <a:gdLst/>
              <a:ahLst/>
              <a:cxnLst/>
              <a:rect l="l" t="t" r="r" b="b"/>
              <a:pathLst>
                <a:path w="4316" h="10857" extrusionOk="0">
                  <a:moveTo>
                    <a:pt x="0" y="1"/>
                  </a:moveTo>
                  <a:lnTo>
                    <a:pt x="0" y="1"/>
                  </a:lnTo>
                  <a:cubicBezTo>
                    <a:pt x="384" y="325"/>
                    <a:pt x="733" y="688"/>
                    <a:pt x="1063" y="1066"/>
                  </a:cubicBezTo>
                  <a:cubicBezTo>
                    <a:pt x="1391" y="1445"/>
                    <a:pt x="1699" y="1842"/>
                    <a:pt x="1980" y="2256"/>
                  </a:cubicBezTo>
                  <a:cubicBezTo>
                    <a:pt x="2543" y="3085"/>
                    <a:pt x="3001" y="3981"/>
                    <a:pt x="3338" y="4918"/>
                  </a:cubicBezTo>
                  <a:cubicBezTo>
                    <a:pt x="3504" y="5389"/>
                    <a:pt x="3636" y="5869"/>
                    <a:pt x="3739" y="6354"/>
                  </a:cubicBezTo>
                  <a:cubicBezTo>
                    <a:pt x="3838" y="6842"/>
                    <a:pt x="3901" y="7335"/>
                    <a:pt x="3934" y="7829"/>
                  </a:cubicBezTo>
                  <a:cubicBezTo>
                    <a:pt x="3990" y="8819"/>
                    <a:pt x="3904" y="9813"/>
                    <a:pt x="3699" y="10780"/>
                  </a:cubicBezTo>
                  <a:lnTo>
                    <a:pt x="4081" y="10856"/>
                  </a:lnTo>
                  <a:cubicBezTo>
                    <a:pt x="4260" y="9851"/>
                    <a:pt x="4316" y="8823"/>
                    <a:pt x="4226" y="7807"/>
                  </a:cubicBezTo>
                  <a:cubicBezTo>
                    <a:pt x="4175" y="7300"/>
                    <a:pt x="4094" y="6797"/>
                    <a:pt x="3978" y="6302"/>
                  </a:cubicBezTo>
                  <a:cubicBezTo>
                    <a:pt x="3855" y="5809"/>
                    <a:pt x="3704" y="5322"/>
                    <a:pt x="3521" y="4850"/>
                  </a:cubicBezTo>
                  <a:cubicBezTo>
                    <a:pt x="3146" y="3908"/>
                    <a:pt x="2653" y="3016"/>
                    <a:pt x="2059" y="2200"/>
                  </a:cubicBezTo>
                  <a:cubicBezTo>
                    <a:pt x="1763" y="1792"/>
                    <a:pt x="1441" y="1403"/>
                    <a:pt x="1099" y="1034"/>
                  </a:cubicBezTo>
                  <a:cubicBezTo>
                    <a:pt x="756" y="665"/>
                    <a:pt x="394" y="3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5360442" y="2394651"/>
              <a:ext cx="185681" cy="172624"/>
            </a:xfrm>
            <a:custGeom>
              <a:avLst/>
              <a:gdLst/>
              <a:ahLst/>
              <a:cxnLst/>
              <a:rect l="l" t="t" r="r" b="b"/>
              <a:pathLst>
                <a:path w="3214" h="2988" extrusionOk="0">
                  <a:moveTo>
                    <a:pt x="3213" y="1"/>
                  </a:moveTo>
                  <a:lnTo>
                    <a:pt x="3213" y="1"/>
                  </a:lnTo>
                  <a:cubicBezTo>
                    <a:pt x="3213" y="1"/>
                    <a:pt x="2468" y="614"/>
                    <a:pt x="1466" y="971"/>
                  </a:cubicBezTo>
                  <a:cubicBezTo>
                    <a:pt x="464" y="1327"/>
                    <a:pt x="0" y="2988"/>
                    <a:pt x="0" y="2988"/>
                  </a:cubicBezTo>
                  <a:cubicBezTo>
                    <a:pt x="0" y="2988"/>
                    <a:pt x="409" y="2897"/>
                    <a:pt x="1463" y="2437"/>
                  </a:cubicBezTo>
                  <a:cubicBezTo>
                    <a:pt x="2516" y="1978"/>
                    <a:pt x="3213" y="1"/>
                    <a:pt x="3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5352296" y="2220178"/>
              <a:ext cx="159510" cy="253910"/>
            </a:xfrm>
            <a:custGeom>
              <a:avLst/>
              <a:gdLst/>
              <a:ahLst/>
              <a:cxnLst/>
              <a:rect l="l" t="t" r="r" b="b"/>
              <a:pathLst>
                <a:path w="2761" h="4395" extrusionOk="0">
                  <a:moveTo>
                    <a:pt x="2700" y="1"/>
                  </a:moveTo>
                  <a:lnTo>
                    <a:pt x="2700" y="1"/>
                  </a:lnTo>
                  <a:cubicBezTo>
                    <a:pt x="1941" y="417"/>
                    <a:pt x="703" y="2080"/>
                    <a:pt x="677" y="2498"/>
                  </a:cubicBezTo>
                  <a:cubicBezTo>
                    <a:pt x="651" y="2916"/>
                    <a:pt x="1" y="4394"/>
                    <a:pt x="1" y="4394"/>
                  </a:cubicBezTo>
                  <a:cubicBezTo>
                    <a:pt x="1" y="4394"/>
                    <a:pt x="329" y="4111"/>
                    <a:pt x="1545" y="2945"/>
                  </a:cubicBezTo>
                  <a:cubicBezTo>
                    <a:pt x="2760" y="1779"/>
                    <a:pt x="2700" y="1"/>
                    <a:pt x="2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5331787" y="2142995"/>
              <a:ext cx="100351" cy="259283"/>
            </a:xfrm>
            <a:custGeom>
              <a:avLst/>
              <a:gdLst/>
              <a:ahLst/>
              <a:cxnLst/>
              <a:rect l="l" t="t" r="r" b="b"/>
              <a:pathLst>
                <a:path w="1737" h="4488" extrusionOk="0">
                  <a:moveTo>
                    <a:pt x="1147" y="1"/>
                  </a:moveTo>
                  <a:cubicBezTo>
                    <a:pt x="1114" y="340"/>
                    <a:pt x="701" y="1898"/>
                    <a:pt x="351" y="2480"/>
                  </a:cubicBezTo>
                  <a:cubicBezTo>
                    <a:pt x="0" y="3063"/>
                    <a:pt x="33" y="4488"/>
                    <a:pt x="33" y="4488"/>
                  </a:cubicBezTo>
                  <a:cubicBezTo>
                    <a:pt x="33" y="4488"/>
                    <a:pt x="1255" y="3143"/>
                    <a:pt x="1496" y="2173"/>
                  </a:cubicBezTo>
                  <a:cubicBezTo>
                    <a:pt x="1737" y="1202"/>
                    <a:pt x="1147"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5256972" y="2082450"/>
              <a:ext cx="95960" cy="229068"/>
            </a:xfrm>
            <a:custGeom>
              <a:avLst/>
              <a:gdLst/>
              <a:ahLst/>
              <a:cxnLst/>
              <a:rect l="l" t="t" r="r" b="b"/>
              <a:pathLst>
                <a:path w="1661" h="3965" extrusionOk="0">
                  <a:moveTo>
                    <a:pt x="913" y="0"/>
                  </a:moveTo>
                  <a:cubicBezTo>
                    <a:pt x="540" y="49"/>
                    <a:pt x="235" y="707"/>
                    <a:pt x="118" y="1231"/>
                  </a:cubicBezTo>
                  <a:cubicBezTo>
                    <a:pt x="0" y="1756"/>
                    <a:pt x="650" y="3964"/>
                    <a:pt x="650" y="3964"/>
                  </a:cubicBezTo>
                  <a:cubicBezTo>
                    <a:pt x="1660" y="2953"/>
                    <a:pt x="1334" y="1572"/>
                    <a:pt x="1139" y="1112"/>
                  </a:cubicBezTo>
                  <a:cubicBezTo>
                    <a:pt x="944" y="651"/>
                    <a:pt x="913" y="0"/>
                    <a:pt x="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5105724" y="1867248"/>
              <a:ext cx="121438" cy="290711"/>
            </a:xfrm>
            <a:custGeom>
              <a:avLst/>
              <a:gdLst/>
              <a:ahLst/>
              <a:cxnLst/>
              <a:rect l="l" t="t" r="r" b="b"/>
              <a:pathLst>
                <a:path w="2102" h="5032" extrusionOk="0">
                  <a:moveTo>
                    <a:pt x="245" y="0"/>
                  </a:moveTo>
                  <a:cubicBezTo>
                    <a:pt x="1" y="416"/>
                    <a:pt x="44" y="1224"/>
                    <a:pt x="170" y="2067"/>
                  </a:cubicBezTo>
                  <a:cubicBezTo>
                    <a:pt x="296" y="2910"/>
                    <a:pt x="1533" y="5031"/>
                    <a:pt x="1533" y="5031"/>
                  </a:cubicBezTo>
                  <a:cubicBezTo>
                    <a:pt x="2101" y="4194"/>
                    <a:pt x="1531" y="2237"/>
                    <a:pt x="963" y="1311"/>
                  </a:cubicBezTo>
                  <a:cubicBezTo>
                    <a:pt x="394" y="384"/>
                    <a:pt x="245"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105377" y="2596391"/>
              <a:ext cx="200933" cy="62337"/>
            </a:xfrm>
            <a:custGeom>
              <a:avLst/>
              <a:gdLst/>
              <a:ahLst/>
              <a:cxnLst/>
              <a:rect l="l" t="t" r="r" b="b"/>
              <a:pathLst>
                <a:path w="3478" h="1079" extrusionOk="0">
                  <a:moveTo>
                    <a:pt x="1921" y="1"/>
                  </a:moveTo>
                  <a:cubicBezTo>
                    <a:pt x="1846" y="1"/>
                    <a:pt x="1770" y="5"/>
                    <a:pt x="1694" y="14"/>
                  </a:cubicBezTo>
                  <a:cubicBezTo>
                    <a:pt x="792" y="124"/>
                    <a:pt x="1" y="306"/>
                    <a:pt x="1" y="306"/>
                  </a:cubicBezTo>
                  <a:cubicBezTo>
                    <a:pt x="1" y="306"/>
                    <a:pt x="680" y="1078"/>
                    <a:pt x="1299" y="1078"/>
                  </a:cubicBezTo>
                  <a:cubicBezTo>
                    <a:pt x="1344" y="1078"/>
                    <a:pt x="1390" y="1074"/>
                    <a:pt x="1434" y="1065"/>
                  </a:cubicBezTo>
                  <a:cubicBezTo>
                    <a:pt x="2084" y="935"/>
                    <a:pt x="3477" y="508"/>
                    <a:pt x="3477" y="508"/>
                  </a:cubicBezTo>
                  <a:cubicBezTo>
                    <a:pt x="3477" y="508"/>
                    <a:pt x="2739" y="1"/>
                    <a:pt x="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121900" y="2523425"/>
              <a:ext cx="194520" cy="66265"/>
            </a:xfrm>
            <a:custGeom>
              <a:avLst/>
              <a:gdLst/>
              <a:ahLst/>
              <a:cxnLst/>
              <a:rect l="l" t="t" r="r" b="b"/>
              <a:pathLst>
                <a:path w="3367" h="1147" extrusionOk="0">
                  <a:moveTo>
                    <a:pt x="0" y="1"/>
                  </a:moveTo>
                  <a:lnTo>
                    <a:pt x="0" y="1"/>
                  </a:lnTo>
                  <a:cubicBezTo>
                    <a:pt x="694" y="1030"/>
                    <a:pt x="2328" y="1146"/>
                    <a:pt x="3033" y="1146"/>
                  </a:cubicBezTo>
                  <a:cubicBezTo>
                    <a:pt x="3239" y="1146"/>
                    <a:pt x="3366" y="1136"/>
                    <a:pt x="3366" y="1136"/>
                  </a:cubicBezTo>
                  <a:cubicBezTo>
                    <a:pt x="2952" y="504"/>
                    <a:pt x="1813" y="25"/>
                    <a:pt x="1239" y="25"/>
                  </a:cubicBezTo>
                  <a:cubicBezTo>
                    <a:pt x="1208" y="25"/>
                    <a:pt x="1179" y="26"/>
                    <a:pt x="1152" y="29"/>
                  </a:cubicBezTo>
                  <a:cubicBezTo>
                    <a:pt x="1018" y="43"/>
                    <a:pt x="878" y="48"/>
                    <a:pt x="745" y="48"/>
                  </a:cubicBezTo>
                  <a:cubicBezTo>
                    <a:pt x="346" y="48"/>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5060142" y="2445143"/>
              <a:ext cx="236232" cy="63261"/>
            </a:xfrm>
            <a:custGeom>
              <a:avLst/>
              <a:gdLst/>
              <a:ahLst/>
              <a:cxnLst/>
              <a:rect l="l" t="t" r="r" b="b"/>
              <a:pathLst>
                <a:path w="4089" h="1095" extrusionOk="0">
                  <a:moveTo>
                    <a:pt x="658" y="0"/>
                  </a:moveTo>
                  <a:cubicBezTo>
                    <a:pt x="255" y="0"/>
                    <a:pt x="0" y="26"/>
                    <a:pt x="0" y="26"/>
                  </a:cubicBezTo>
                  <a:lnTo>
                    <a:pt x="1208" y="764"/>
                  </a:lnTo>
                  <a:cubicBezTo>
                    <a:pt x="1614" y="1012"/>
                    <a:pt x="2073" y="1094"/>
                    <a:pt x="2504" y="1094"/>
                  </a:cubicBezTo>
                  <a:cubicBezTo>
                    <a:pt x="3352" y="1094"/>
                    <a:pt x="4088" y="774"/>
                    <a:pt x="4088" y="774"/>
                  </a:cubicBezTo>
                  <a:cubicBezTo>
                    <a:pt x="2943" y="109"/>
                    <a:pt x="1487"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4997054" y="2363049"/>
              <a:ext cx="277308" cy="77184"/>
            </a:xfrm>
            <a:custGeom>
              <a:avLst/>
              <a:gdLst/>
              <a:ahLst/>
              <a:cxnLst/>
              <a:rect l="l" t="t" r="r" b="b"/>
              <a:pathLst>
                <a:path w="4800" h="1336" extrusionOk="0">
                  <a:moveTo>
                    <a:pt x="1" y="0"/>
                  </a:moveTo>
                  <a:lnTo>
                    <a:pt x="1" y="0"/>
                  </a:lnTo>
                  <a:cubicBezTo>
                    <a:pt x="1" y="0"/>
                    <a:pt x="1451" y="1336"/>
                    <a:pt x="2478" y="1336"/>
                  </a:cubicBezTo>
                  <a:cubicBezTo>
                    <a:pt x="2489" y="1336"/>
                    <a:pt x="2500" y="1336"/>
                    <a:pt x="2510" y="1335"/>
                  </a:cubicBezTo>
                  <a:cubicBezTo>
                    <a:pt x="3539" y="1307"/>
                    <a:pt x="4800" y="376"/>
                    <a:pt x="4800" y="376"/>
                  </a:cubicBezTo>
                  <a:cubicBezTo>
                    <a:pt x="4675" y="169"/>
                    <a:pt x="4113" y="59"/>
                    <a:pt x="3572" y="59"/>
                  </a:cubicBezTo>
                  <a:cubicBezTo>
                    <a:pt x="3321" y="59"/>
                    <a:pt x="3075" y="82"/>
                    <a:pt x="2878" y="131"/>
                  </a:cubicBezTo>
                  <a:cubicBezTo>
                    <a:pt x="2746" y="164"/>
                    <a:pt x="2539" y="177"/>
                    <a:pt x="2296" y="177"/>
                  </a:cubicBezTo>
                  <a:cubicBezTo>
                    <a:pt x="1398" y="17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4962738" y="2262410"/>
              <a:ext cx="311856" cy="63954"/>
            </a:xfrm>
            <a:custGeom>
              <a:avLst/>
              <a:gdLst/>
              <a:ahLst/>
              <a:cxnLst/>
              <a:rect l="l" t="t" r="r" b="b"/>
              <a:pathLst>
                <a:path w="5398" h="1107" extrusionOk="0">
                  <a:moveTo>
                    <a:pt x="3699" y="1"/>
                  </a:moveTo>
                  <a:cubicBezTo>
                    <a:pt x="3343" y="1"/>
                    <a:pt x="3000" y="37"/>
                    <a:pt x="2712" y="37"/>
                  </a:cubicBezTo>
                  <a:cubicBezTo>
                    <a:pt x="2688" y="37"/>
                    <a:pt x="2664" y="37"/>
                    <a:pt x="2641" y="36"/>
                  </a:cubicBezTo>
                  <a:cubicBezTo>
                    <a:pt x="2622" y="36"/>
                    <a:pt x="2603" y="36"/>
                    <a:pt x="2583" y="36"/>
                  </a:cubicBezTo>
                  <a:cubicBezTo>
                    <a:pt x="1782" y="36"/>
                    <a:pt x="0" y="402"/>
                    <a:pt x="0" y="402"/>
                  </a:cubicBezTo>
                  <a:cubicBezTo>
                    <a:pt x="0" y="402"/>
                    <a:pt x="318" y="576"/>
                    <a:pt x="1254" y="885"/>
                  </a:cubicBezTo>
                  <a:cubicBezTo>
                    <a:pt x="1744" y="1047"/>
                    <a:pt x="2207" y="1106"/>
                    <a:pt x="2690" y="1106"/>
                  </a:cubicBezTo>
                  <a:cubicBezTo>
                    <a:pt x="3132" y="1106"/>
                    <a:pt x="3591" y="1057"/>
                    <a:pt x="4102" y="991"/>
                  </a:cubicBezTo>
                  <a:cubicBezTo>
                    <a:pt x="5175" y="854"/>
                    <a:pt x="5397" y="652"/>
                    <a:pt x="5397" y="652"/>
                  </a:cubicBezTo>
                  <a:cubicBezTo>
                    <a:pt x="4929" y="103"/>
                    <a:pt x="4296" y="1"/>
                    <a:pt x="3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4959444" y="2195048"/>
              <a:ext cx="263905" cy="65514"/>
            </a:xfrm>
            <a:custGeom>
              <a:avLst/>
              <a:gdLst/>
              <a:ahLst/>
              <a:cxnLst/>
              <a:rect l="l" t="t" r="r" b="b"/>
              <a:pathLst>
                <a:path w="4568" h="1134" extrusionOk="0">
                  <a:moveTo>
                    <a:pt x="1" y="1"/>
                  </a:moveTo>
                  <a:cubicBezTo>
                    <a:pt x="1" y="1"/>
                    <a:pt x="724" y="1134"/>
                    <a:pt x="2614" y="1134"/>
                  </a:cubicBezTo>
                  <a:cubicBezTo>
                    <a:pt x="3163" y="1134"/>
                    <a:pt x="3810" y="1038"/>
                    <a:pt x="4567" y="791"/>
                  </a:cubicBezTo>
                  <a:cubicBezTo>
                    <a:pt x="4567" y="791"/>
                    <a:pt x="3919" y="179"/>
                    <a:pt x="2801" y="179"/>
                  </a:cubicBezTo>
                  <a:cubicBezTo>
                    <a:pt x="2656" y="179"/>
                    <a:pt x="2503" y="190"/>
                    <a:pt x="2342" y="213"/>
                  </a:cubicBezTo>
                  <a:cubicBezTo>
                    <a:pt x="2068" y="253"/>
                    <a:pt x="1811" y="269"/>
                    <a:pt x="1575" y="269"/>
                  </a:cubicBezTo>
                  <a:cubicBezTo>
                    <a:pt x="610" y="269"/>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4940206" y="2152932"/>
              <a:ext cx="212834" cy="48298"/>
            </a:xfrm>
            <a:custGeom>
              <a:avLst/>
              <a:gdLst/>
              <a:ahLst/>
              <a:cxnLst/>
              <a:rect l="l" t="t" r="r" b="b"/>
              <a:pathLst>
                <a:path w="3684" h="836" extrusionOk="0">
                  <a:moveTo>
                    <a:pt x="1894" y="0"/>
                  </a:moveTo>
                  <a:cubicBezTo>
                    <a:pt x="1806" y="0"/>
                    <a:pt x="1720" y="2"/>
                    <a:pt x="1637" y="6"/>
                  </a:cubicBezTo>
                  <a:cubicBezTo>
                    <a:pt x="768" y="48"/>
                    <a:pt x="1" y="201"/>
                    <a:pt x="1" y="201"/>
                  </a:cubicBezTo>
                  <a:cubicBezTo>
                    <a:pt x="1" y="201"/>
                    <a:pt x="732" y="836"/>
                    <a:pt x="1808" y="836"/>
                  </a:cubicBezTo>
                  <a:cubicBezTo>
                    <a:pt x="2360" y="836"/>
                    <a:pt x="3002" y="668"/>
                    <a:pt x="3684" y="162"/>
                  </a:cubicBezTo>
                  <a:cubicBezTo>
                    <a:pt x="3684" y="162"/>
                    <a:pt x="2720" y="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5019990" y="1914101"/>
              <a:ext cx="136112" cy="181175"/>
            </a:xfrm>
            <a:custGeom>
              <a:avLst/>
              <a:gdLst/>
              <a:ahLst/>
              <a:cxnLst/>
              <a:rect l="l" t="t" r="r" b="b"/>
              <a:pathLst>
                <a:path w="2356" h="3136" extrusionOk="0">
                  <a:moveTo>
                    <a:pt x="314" y="0"/>
                  </a:moveTo>
                  <a:lnTo>
                    <a:pt x="314" y="0"/>
                  </a:lnTo>
                  <a:cubicBezTo>
                    <a:pt x="0" y="2060"/>
                    <a:pt x="1947" y="3135"/>
                    <a:pt x="1947" y="3135"/>
                  </a:cubicBezTo>
                  <a:cubicBezTo>
                    <a:pt x="2355" y="1769"/>
                    <a:pt x="314" y="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4923972" y="2067371"/>
              <a:ext cx="203186" cy="64243"/>
            </a:xfrm>
            <a:custGeom>
              <a:avLst/>
              <a:gdLst/>
              <a:ahLst/>
              <a:cxnLst/>
              <a:rect l="l" t="t" r="r" b="b"/>
              <a:pathLst>
                <a:path w="3517" h="1112" extrusionOk="0">
                  <a:moveTo>
                    <a:pt x="1725" y="1"/>
                  </a:moveTo>
                  <a:cubicBezTo>
                    <a:pt x="758" y="1"/>
                    <a:pt x="1" y="462"/>
                    <a:pt x="1" y="462"/>
                  </a:cubicBezTo>
                  <a:cubicBezTo>
                    <a:pt x="213" y="472"/>
                    <a:pt x="1317" y="900"/>
                    <a:pt x="2071" y="1079"/>
                  </a:cubicBezTo>
                  <a:cubicBezTo>
                    <a:pt x="2167" y="1102"/>
                    <a:pt x="2262" y="1112"/>
                    <a:pt x="2355" y="1112"/>
                  </a:cubicBezTo>
                  <a:cubicBezTo>
                    <a:pt x="2990" y="1112"/>
                    <a:pt x="3517" y="648"/>
                    <a:pt x="3517" y="648"/>
                  </a:cubicBezTo>
                  <a:cubicBezTo>
                    <a:pt x="2920" y="156"/>
                    <a:pt x="2287"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5316362" y="2589054"/>
              <a:ext cx="42463" cy="24958"/>
            </a:xfrm>
            <a:custGeom>
              <a:avLst/>
              <a:gdLst/>
              <a:ahLst/>
              <a:cxnLst/>
              <a:rect l="l" t="t" r="r" b="b"/>
              <a:pathLst>
                <a:path w="735" h="432" extrusionOk="0">
                  <a:moveTo>
                    <a:pt x="0" y="0"/>
                  </a:moveTo>
                  <a:lnTo>
                    <a:pt x="734" y="431"/>
                  </a:lnTo>
                  <a:cubicBezTo>
                    <a:pt x="532" y="2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5306252" y="2620136"/>
              <a:ext cx="51475" cy="6413"/>
            </a:xfrm>
            <a:custGeom>
              <a:avLst/>
              <a:gdLst/>
              <a:ahLst/>
              <a:cxnLst/>
              <a:rect l="l" t="t" r="r" b="b"/>
              <a:pathLst>
                <a:path w="891" h="111" extrusionOk="0">
                  <a:moveTo>
                    <a:pt x="891" y="1"/>
                  </a:moveTo>
                  <a:lnTo>
                    <a:pt x="0" y="97"/>
                  </a:lnTo>
                  <a:cubicBezTo>
                    <a:pt x="0" y="97"/>
                    <a:pt x="135" y="111"/>
                    <a:pt x="303" y="111"/>
                  </a:cubicBezTo>
                  <a:cubicBezTo>
                    <a:pt x="507" y="111"/>
                    <a:pt x="761" y="90"/>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5296315" y="2489859"/>
              <a:ext cx="58292" cy="12999"/>
            </a:xfrm>
            <a:custGeom>
              <a:avLst/>
              <a:gdLst/>
              <a:ahLst/>
              <a:cxnLst/>
              <a:rect l="l" t="t" r="r" b="b"/>
              <a:pathLst>
                <a:path w="1009" h="225" extrusionOk="0">
                  <a:moveTo>
                    <a:pt x="0" y="0"/>
                  </a:moveTo>
                  <a:lnTo>
                    <a:pt x="1009" y="225"/>
                  </a:lnTo>
                  <a:cubicBezTo>
                    <a:pt x="795" y="18"/>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5274304" y="2379110"/>
              <a:ext cx="51649" cy="5662"/>
            </a:xfrm>
            <a:custGeom>
              <a:avLst/>
              <a:gdLst/>
              <a:ahLst/>
              <a:cxnLst/>
              <a:rect l="l" t="t" r="r" b="b"/>
              <a:pathLst>
                <a:path w="894" h="98" extrusionOk="0">
                  <a:moveTo>
                    <a:pt x="504" y="0"/>
                  </a:moveTo>
                  <a:cubicBezTo>
                    <a:pt x="324" y="0"/>
                    <a:pt x="123" y="21"/>
                    <a:pt x="1" y="98"/>
                  </a:cubicBezTo>
                  <a:lnTo>
                    <a:pt x="893" y="28"/>
                  </a:lnTo>
                  <a:cubicBezTo>
                    <a:pt x="893" y="28"/>
                    <a:pt x="712" y="0"/>
                    <a:pt x="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5274535" y="2300020"/>
              <a:ext cx="27038" cy="23109"/>
            </a:xfrm>
            <a:custGeom>
              <a:avLst/>
              <a:gdLst/>
              <a:ahLst/>
              <a:cxnLst/>
              <a:rect l="l" t="t" r="r" b="b"/>
              <a:pathLst>
                <a:path w="468" h="400" extrusionOk="0">
                  <a:moveTo>
                    <a:pt x="0" y="1"/>
                  </a:moveTo>
                  <a:lnTo>
                    <a:pt x="467" y="400"/>
                  </a:lnTo>
                  <a:cubicBezTo>
                    <a:pt x="202" y="5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5223291" y="2240745"/>
              <a:ext cx="46969" cy="24553"/>
            </a:xfrm>
            <a:custGeom>
              <a:avLst/>
              <a:gdLst/>
              <a:ahLst/>
              <a:cxnLst/>
              <a:rect l="l" t="t" r="r" b="b"/>
              <a:pathLst>
                <a:path w="813" h="425" extrusionOk="0">
                  <a:moveTo>
                    <a:pt x="0" y="0"/>
                  </a:moveTo>
                  <a:lnTo>
                    <a:pt x="813" y="424"/>
                  </a:lnTo>
                  <a:cubicBezTo>
                    <a:pt x="590" y="112"/>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5152982" y="2161020"/>
              <a:ext cx="59275" cy="16523"/>
            </a:xfrm>
            <a:custGeom>
              <a:avLst/>
              <a:gdLst/>
              <a:ahLst/>
              <a:cxnLst/>
              <a:rect l="l" t="t" r="r" b="b"/>
              <a:pathLst>
                <a:path w="1026" h="286" extrusionOk="0">
                  <a:moveTo>
                    <a:pt x="172" y="1"/>
                  </a:moveTo>
                  <a:cubicBezTo>
                    <a:pt x="59" y="1"/>
                    <a:pt x="1" y="22"/>
                    <a:pt x="1" y="22"/>
                  </a:cubicBezTo>
                  <a:lnTo>
                    <a:pt x="1026" y="285"/>
                  </a:lnTo>
                  <a:cubicBezTo>
                    <a:pt x="628" y="48"/>
                    <a:pt x="340"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5127100" y="2104750"/>
              <a:ext cx="29926" cy="11497"/>
            </a:xfrm>
            <a:custGeom>
              <a:avLst/>
              <a:gdLst/>
              <a:ahLst/>
              <a:cxnLst/>
              <a:rect l="l" t="t" r="r" b="b"/>
              <a:pathLst>
                <a:path w="518" h="199" extrusionOk="0">
                  <a:moveTo>
                    <a:pt x="1" y="1"/>
                  </a:moveTo>
                  <a:lnTo>
                    <a:pt x="518" y="198"/>
                  </a:lnTo>
                  <a:cubicBezTo>
                    <a:pt x="215" y="3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18"/>
          <p:cNvGrpSpPr/>
          <p:nvPr/>
        </p:nvGrpSpPr>
        <p:grpSpPr>
          <a:xfrm rot="-3788073">
            <a:off x="598208" y="415182"/>
            <a:ext cx="505503" cy="583903"/>
            <a:chOff x="4559475" y="3797625"/>
            <a:chExt cx="115075" cy="132925"/>
          </a:xfrm>
        </p:grpSpPr>
        <p:sp>
          <p:nvSpPr>
            <p:cNvPr id="490" name="Google Shape;490;p18"/>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612"/>
        <p:cNvGrpSpPr/>
        <p:nvPr/>
      </p:nvGrpSpPr>
      <p:grpSpPr>
        <a:xfrm>
          <a:off x="0" y="0"/>
          <a:ext cx="0" cy="0"/>
          <a:chOff x="0" y="0"/>
          <a:chExt cx="0" cy="0"/>
        </a:xfrm>
      </p:grpSpPr>
      <p:sp>
        <p:nvSpPr>
          <p:cNvPr id="613" name="Google Shape;613;p21"/>
          <p:cNvSpPr/>
          <p:nvPr/>
        </p:nvSpPr>
        <p:spPr>
          <a:xfrm rot="-604997">
            <a:off x="-1908214" y="3768399"/>
            <a:ext cx="4090804" cy="2544167"/>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rot="-5400000">
            <a:off x="7165204" y="-1361652"/>
            <a:ext cx="3867427" cy="3792524"/>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rot="824111">
            <a:off x="4748306" y="2659064"/>
            <a:ext cx="6270324" cy="3899671"/>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chemeClr val="accent2">
              <a:alpha val="20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rot="3091395">
            <a:off x="-930299" y="-1993900"/>
            <a:ext cx="3142526" cy="5026662"/>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chemeClr val="accent1">
              <a:alpha val="348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21"/>
          <p:cNvGrpSpPr/>
          <p:nvPr/>
        </p:nvGrpSpPr>
        <p:grpSpPr>
          <a:xfrm rot="3259461">
            <a:off x="7651067" y="418286"/>
            <a:ext cx="550253" cy="583896"/>
            <a:chOff x="5065775" y="2755100"/>
            <a:chExt cx="128800" cy="136675"/>
          </a:xfrm>
        </p:grpSpPr>
        <p:sp>
          <p:nvSpPr>
            <p:cNvPr id="618" name="Google Shape;618;p21"/>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21"/>
          <p:cNvSpPr txBox="1">
            <a:spLocks noGrp="1"/>
          </p:cNvSpPr>
          <p:nvPr>
            <p:ph type="title"/>
          </p:nvPr>
        </p:nvSpPr>
        <p:spPr>
          <a:xfrm>
            <a:off x="2099750" y="3255750"/>
            <a:ext cx="4603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25" name="Google Shape;625;p21"/>
          <p:cNvSpPr txBox="1">
            <a:spLocks noGrp="1"/>
          </p:cNvSpPr>
          <p:nvPr>
            <p:ph type="subTitle" idx="1"/>
          </p:nvPr>
        </p:nvSpPr>
        <p:spPr>
          <a:xfrm>
            <a:off x="1028600" y="1430550"/>
            <a:ext cx="6745500" cy="18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626" name="Google Shape;626;p21"/>
          <p:cNvGrpSpPr/>
          <p:nvPr/>
        </p:nvGrpSpPr>
        <p:grpSpPr>
          <a:xfrm rot="-5399939" flipH="1">
            <a:off x="7526409" y="3260285"/>
            <a:ext cx="1656092" cy="1762113"/>
            <a:chOff x="5075750" y="3766475"/>
            <a:chExt cx="294925" cy="313800"/>
          </a:xfrm>
        </p:grpSpPr>
        <p:sp>
          <p:nvSpPr>
            <p:cNvPr id="627" name="Google Shape;627;p21"/>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1"/>
          <p:cNvGrpSpPr/>
          <p:nvPr/>
        </p:nvGrpSpPr>
        <p:grpSpPr>
          <a:xfrm rot="8877211">
            <a:off x="13509" y="-170823"/>
            <a:ext cx="1656082" cy="1762124"/>
            <a:chOff x="5075750" y="3766475"/>
            <a:chExt cx="294925" cy="313800"/>
          </a:xfrm>
        </p:grpSpPr>
        <p:sp>
          <p:nvSpPr>
            <p:cNvPr id="647" name="Google Shape;647;p21"/>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1pPr>
            <a:lvl2pPr lvl="1">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2pPr>
            <a:lvl3pPr lvl="2">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3pPr>
            <a:lvl4pPr lvl="3">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4pPr>
            <a:lvl5pPr lvl="4">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5pPr>
            <a:lvl6pPr lvl="5">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6pPr>
            <a:lvl7pPr lvl="6">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7pPr>
            <a:lvl8pPr lvl="7">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8pPr>
            <a:lvl9pPr lvl="8">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1pPr>
            <a:lvl2pPr marL="914400" lvl="1"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2pPr>
            <a:lvl3pPr marL="1371600" lvl="2"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3pPr>
            <a:lvl4pPr marL="1828800" lvl="3"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4pPr>
            <a:lvl5pPr marL="2286000" lvl="4"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5pPr>
            <a:lvl6pPr marL="2743200" lvl="5"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6pPr>
            <a:lvl7pPr marL="3200400" lvl="6"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7pPr>
            <a:lvl8pPr marL="3657600" lvl="7"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8pPr>
            <a:lvl9pPr marL="4114800" lvl="8"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3" r:id="rId7"/>
    <p:sldLayoutId id="2147483664" r:id="rId8"/>
    <p:sldLayoutId id="2147483667" r:id="rId9"/>
    <p:sldLayoutId id="2147483668" r:id="rId10"/>
    <p:sldLayoutId id="2147483675" r:id="rId11"/>
    <p:sldLayoutId id="2147483676" r:id="rId12"/>
    <p:sldLayoutId id="2147483681" r:id="rId13"/>
    <p:sldLayoutId id="2147483682" r:id="rId14"/>
    <p:sldLayoutId id="2147483684" r:id="rId15"/>
    <p:sldLayoutId id="2147483695" r:id="rId16"/>
    <p:sldLayoutId id="2147483696" r:id="rId17"/>
    <p:sldLayoutId id="2147483698" r:id="rId18"/>
    <p:sldLayoutId id="2147483701" r:id="rId19"/>
    <p:sldLayoutId id="2147483702" r:id="rId20"/>
    <p:sldLayoutId id="2147483708" r:id="rId21"/>
    <p:sldLayoutId id="2147483709" r:id="rId22"/>
    <p:sldLayoutId id="2147483710" r:id="rId23"/>
    <p:sldLayoutId id="214748371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15.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slide" Target="slide3.xm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customXml" Target="../ink/ink2.xml"/><Relationship Id="rId5" Type="http://schemas.openxmlformats.org/officeDocument/2006/relationships/image" Target="../media/image1.png"/><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19" name="Google Shape;1819;p74"/>
          <p:cNvSpPr txBox="1">
            <a:spLocks noGrp="1"/>
          </p:cNvSpPr>
          <p:nvPr>
            <p:ph type="ctrTitle"/>
          </p:nvPr>
        </p:nvSpPr>
        <p:spPr>
          <a:xfrm>
            <a:off x="3337780" y="773700"/>
            <a:ext cx="5806220" cy="26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err="1">
                <a:solidFill>
                  <a:schemeClr val="accent3"/>
                </a:solidFill>
              </a:rPr>
              <a:t>Seksualitet</a:t>
            </a:r>
            <a:r>
              <a:rPr lang="en">
                <a:solidFill>
                  <a:schemeClr val="accent3"/>
                </a:solidFill>
              </a:rPr>
              <a:t> </a:t>
            </a:r>
            <a:r>
              <a:rPr lang="en">
                <a:solidFill>
                  <a:schemeClr val="accent2"/>
                </a:solidFill>
              </a:rPr>
              <a:t>I </a:t>
            </a:r>
            <a:r>
              <a:rPr lang="en" err="1">
                <a:solidFill>
                  <a:schemeClr val="accent2"/>
                </a:solidFill>
              </a:rPr>
              <a:t>Romeriget</a:t>
            </a:r>
            <a:endParaRPr>
              <a:solidFill>
                <a:schemeClr val="accent2"/>
              </a:solidFill>
            </a:endParaRPr>
          </a:p>
        </p:txBody>
      </p:sp>
      <p:sp>
        <p:nvSpPr>
          <p:cNvPr id="1820" name="Google Shape;1820;p74"/>
          <p:cNvSpPr txBox="1">
            <a:spLocks noGrp="1"/>
          </p:cNvSpPr>
          <p:nvPr>
            <p:ph type="subTitle" idx="1"/>
          </p:nvPr>
        </p:nvSpPr>
        <p:spPr>
          <a:xfrm>
            <a:off x="4388702" y="3145136"/>
            <a:ext cx="3394800" cy="95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err="1"/>
              <a:t>Af</a:t>
            </a:r>
            <a:r>
              <a:rPr lang="en"/>
              <a:t> Maja V, Maja M, Emily, Josefine P </a:t>
            </a:r>
            <a:r>
              <a:rPr lang="en" err="1"/>
              <a:t>og</a:t>
            </a:r>
            <a:r>
              <a:rPr lang="en"/>
              <a:t> Kira </a:t>
            </a:r>
            <a:endParaRPr/>
          </a:p>
        </p:txBody>
      </p:sp>
      <p:grpSp>
        <p:nvGrpSpPr>
          <p:cNvPr id="1821" name="Google Shape;1821;p74"/>
          <p:cNvGrpSpPr/>
          <p:nvPr/>
        </p:nvGrpSpPr>
        <p:grpSpPr>
          <a:xfrm>
            <a:off x="1449948" y="792684"/>
            <a:ext cx="1694185" cy="3558119"/>
            <a:chOff x="1471526" y="1573791"/>
            <a:chExt cx="1470391" cy="3088109"/>
          </a:xfrm>
        </p:grpSpPr>
        <p:sp>
          <p:nvSpPr>
            <p:cNvPr id="1822" name="Google Shape;1822;p74"/>
            <p:cNvSpPr/>
            <p:nvPr/>
          </p:nvSpPr>
          <p:spPr>
            <a:xfrm flipH="1">
              <a:off x="1546775" y="4367000"/>
              <a:ext cx="1320300" cy="294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74"/>
            <p:cNvGrpSpPr/>
            <p:nvPr/>
          </p:nvGrpSpPr>
          <p:grpSpPr>
            <a:xfrm flipH="1">
              <a:off x="1471526" y="1573791"/>
              <a:ext cx="1470391" cy="3034390"/>
              <a:chOff x="3441525" y="3153625"/>
              <a:chExt cx="1002175" cy="2068150"/>
            </a:xfrm>
          </p:grpSpPr>
          <p:sp>
            <p:nvSpPr>
              <p:cNvPr id="1824" name="Google Shape;1824;p74"/>
              <p:cNvSpPr/>
              <p:nvPr/>
            </p:nvSpPr>
            <p:spPr>
              <a:xfrm>
                <a:off x="4080500" y="3771525"/>
                <a:ext cx="69100" cy="82150"/>
              </a:xfrm>
              <a:custGeom>
                <a:avLst/>
                <a:gdLst/>
                <a:ahLst/>
                <a:cxnLst/>
                <a:rect l="l" t="t" r="r" b="b"/>
                <a:pathLst>
                  <a:path w="2764" h="3286" extrusionOk="0">
                    <a:moveTo>
                      <a:pt x="1521" y="1"/>
                    </a:moveTo>
                    <a:cubicBezTo>
                      <a:pt x="833" y="1"/>
                      <a:pt x="1" y="1443"/>
                      <a:pt x="1" y="2342"/>
                    </a:cubicBezTo>
                    <a:cubicBezTo>
                      <a:pt x="1" y="3252"/>
                      <a:pt x="833" y="3286"/>
                      <a:pt x="1521" y="3286"/>
                    </a:cubicBezTo>
                    <a:cubicBezTo>
                      <a:pt x="2209" y="3286"/>
                      <a:pt x="2764" y="2553"/>
                      <a:pt x="2764" y="1643"/>
                    </a:cubicBezTo>
                    <a:cubicBezTo>
                      <a:pt x="2764" y="744"/>
                      <a:pt x="2220" y="1"/>
                      <a:pt x="1521" y="1"/>
                    </a:cubicBezTo>
                    <a:close/>
                  </a:path>
                </a:pathLst>
              </a:custGeom>
              <a:solidFill>
                <a:srgbClr val="B1B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4"/>
              <p:cNvSpPr/>
              <p:nvPr/>
            </p:nvSpPr>
            <p:spPr>
              <a:xfrm>
                <a:off x="4109350" y="4766725"/>
                <a:ext cx="48575" cy="62750"/>
              </a:xfrm>
              <a:custGeom>
                <a:avLst/>
                <a:gdLst/>
                <a:ahLst/>
                <a:cxnLst/>
                <a:rect l="l" t="t" r="r" b="b"/>
                <a:pathLst>
                  <a:path w="1943" h="2510" extrusionOk="0">
                    <a:moveTo>
                      <a:pt x="689" y="1"/>
                    </a:moveTo>
                    <a:cubicBezTo>
                      <a:pt x="1" y="1"/>
                      <a:pt x="123" y="556"/>
                      <a:pt x="123" y="1244"/>
                    </a:cubicBezTo>
                    <a:cubicBezTo>
                      <a:pt x="123" y="1943"/>
                      <a:pt x="1" y="2498"/>
                      <a:pt x="689" y="2509"/>
                    </a:cubicBezTo>
                    <a:cubicBezTo>
                      <a:pt x="1377" y="2509"/>
                      <a:pt x="1943" y="1943"/>
                      <a:pt x="1943" y="1255"/>
                    </a:cubicBezTo>
                    <a:cubicBezTo>
                      <a:pt x="1943" y="556"/>
                      <a:pt x="1377" y="1"/>
                      <a:pt x="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4"/>
              <p:cNvSpPr/>
              <p:nvPr/>
            </p:nvSpPr>
            <p:spPr>
              <a:xfrm>
                <a:off x="4111300" y="4766150"/>
                <a:ext cx="46900" cy="63625"/>
              </a:xfrm>
              <a:custGeom>
                <a:avLst/>
                <a:gdLst/>
                <a:ahLst/>
                <a:cxnLst/>
                <a:rect l="l" t="t" r="r" b="b"/>
                <a:pathLst>
                  <a:path w="1876" h="2545" extrusionOk="0">
                    <a:moveTo>
                      <a:pt x="565" y="33"/>
                    </a:moveTo>
                    <a:cubicBezTo>
                      <a:pt x="580" y="33"/>
                      <a:pt x="595" y="34"/>
                      <a:pt x="611" y="35"/>
                    </a:cubicBezTo>
                    <a:lnTo>
                      <a:pt x="611" y="57"/>
                    </a:lnTo>
                    <a:cubicBezTo>
                      <a:pt x="1299" y="57"/>
                      <a:pt x="1843" y="612"/>
                      <a:pt x="1843" y="1300"/>
                    </a:cubicBezTo>
                    <a:cubicBezTo>
                      <a:pt x="1843" y="1977"/>
                      <a:pt x="1299" y="2532"/>
                      <a:pt x="611" y="2532"/>
                    </a:cubicBezTo>
                    <a:cubicBezTo>
                      <a:pt x="595" y="2533"/>
                      <a:pt x="580" y="2534"/>
                      <a:pt x="565" y="2534"/>
                    </a:cubicBezTo>
                    <a:cubicBezTo>
                      <a:pt x="427" y="2534"/>
                      <a:pt x="300" y="2488"/>
                      <a:pt x="200" y="2388"/>
                    </a:cubicBezTo>
                    <a:cubicBezTo>
                      <a:pt x="45" y="2221"/>
                      <a:pt x="45" y="1922"/>
                      <a:pt x="56" y="1555"/>
                    </a:cubicBezTo>
                    <a:lnTo>
                      <a:pt x="56" y="1278"/>
                    </a:lnTo>
                    <a:lnTo>
                      <a:pt x="56" y="1001"/>
                    </a:lnTo>
                    <a:cubicBezTo>
                      <a:pt x="45" y="645"/>
                      <a:pt x="34" y="335"/>
                      <a:pt x="200" y="168"/>
                    </a:cubicBezTo>
                    <a:cubicBezTo>
                      <a:pt x="300" y="78"/>
                      <a:pt x="427" y="33"/>
                      <a:pt x="565" y="33"/>
                    </a:cubicBezTo>
                    <a:close/>
                    <a:moveTo>
                      <a:pt x="564" y="0"/>
                    </a:moveTo>
                    <a:cubicBezTo>
                      <a:pt x="423" y="0"/>
                      <a:pt x="278" y="46"/>
                      <a:pt x="178" y="146"/>
                    </a:cubicBezTo>
                    <a:cubicBezTo>
                      <a:pt x="0" y="313"/>
                      <a:pt x="11" y="634"/>
                      <a:pt x="23" y="1001"/>
                    </a:cubicBezTo>
                    <a:lnTo>
                      <a:pt x="23" y="1278"/>
                    </a:lnTo>
                    <a:lnTo>
                      <a:pt x="23" y="1555"/>
                    </a:lnTo>
                    <a:cubicBezTo>
                      <a:pt x="11" y="1911"/>
                      <a:pt x="0" y="2232"/>
                      <a:pt x="178" y="2399"/>
                    </a:cubicBezTo>
                    <a:cubicBezTo>
                      <a:pt x="278" y="2499"/>
                      <a:pt x="423" y="2545"/>
                      <a:pt x="564" y="2545"/>
                    </a:cubicBezTo>
                    <a:cubicBezTo>
                      <a:pt x="580" y="2545"/>
                      <a:pt x="595" y="2544"/>
                      <a:pt x="611" y="2543"/>
                    </a:cubicBezTo>
                    <a:cubicBezTo>
                      <a:pt x="1310" y="2543"/>
                      <a:pt x="1876" y="1977"/>
                      <a:pt x="1876" y="1278"/>
                    </a:cubicBezTo>
                    <a:cubicBezTo>
                      <a:pt x="1876" y="579"/>
                      <a:pt x="1310" y="2"/>
                      <a:pt x="611" y="2"/>
                    </a:cubicBezTo>
                    <a:cubicBezTo>
                      <a:pt x="595" y="1"/>
                      <a:pt x="580" y="0"/>
                      <a:pt x="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4"/>
              <p:cNvSpPr/>
              <p:nvPr/>
            </p:nvSpPr>
            <p:spPr>
              <a:xfrm>
                <a:off x="3751725" y="5082100"/>
                <a:ext cx="69950" cy="57750"/>
              </a:xfrm>
              <a:custGeom>
                <a:avLst/>
                <a:gdLst/>
                <a:ahLst/>
                <a:cxnLst/>
                <a:rect l="l" t="t" r="r" b="b"/>
                <a:pathLst>
                  <a:path w="2798" h="2310" extrusionOk="0">
                    <a:moveTo>
                      <a:pt x="1402" y="1"/>
                    </a:moveTo>
                    <a:cubicBezTo>
                      <a:pt x="1106" y="1"/>
                      <a:pt x="808" y="105"/>
                      <a:pt x="566" y="315"/>
                    </a:cubicBezTo>
                    <a:cubicBezTo>
                      <a:pt x="45" y="770"/>
                      <a:pt x="0" y="1569"/>
                      <a:pt x="467" y="2080"/>
                    </a:cubicBezTo>
                    <a:cubicBezTo>
                      <a:pt x="609" y="2243"/>
                      <a:pt x="741" y="2310"/>
                      <a:pt x="871" y="2310"/>
                    </a:cubicBezTo>
                    <a:cubicBezTo>
                      <a:pt x="1154" y="2310"/>
                      <a:pt x="1426" y="1992"/>
                      <a:pt x="1776" y="1680"/>
                    </a:cubicBezTo>
                    <a:cubicBezTo>
                      <a:pt x="2298" y="1214"/>
                      <a:pt x="2797" y="937"/>
                      <a:pt x="2331" y="415"/>
                    </a:cubicBezTo>
                    <a:cubicBezTo>
                      <a:pt x="2087" y="141"/>
                      <a:pt x="1746" y="1"/>
                      <a:pt x="1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4"/>
              <p:cNvSpPr/>
              <p:nvPr/>
            </p:nvSpPr>
            <p:spPr>
              <a:xfrm>
                <a:off x="3745900" y="5082275"/>
                <a:ext cx="69100" cy="58200"/>
              </a:xfrm>
              <a:custGeom>
                <a:avLst/>
                <a:gdLst/>
                <a:ahLst/>
                <a:cxnLst/>
                <a:rect l="l" t="t" r="r" b="b"/>
                <a:pathLst>
                  <a:path w="2764" h="2328" extrusionOk="0">
                    <a:moveTo>
                      <a:pt x="1632" y="8"/>
                    </a:moveTo>
                    <a:cubicBezTo>
                      <a:pt x="1987" y="8"/>
                      <a:pt x="2320" y="164"/>
                      <a:pt x="2553" y="430"/>
                    </a:cubicBezTo>
                    <a:cubicBezTo>
                      <a:pt x="2664" y="530"/>
                      <a:pt x="2719" y="674"/>
                      <a:pt x="2730" y="830"/>
                    </a:cubicBezTo>
                    <a:cubicBezTo>
                      <a:pt x="2708" y="1052"/>
                      <a:pt x="2486" y="1251"/>
                      <a:pt x="2209" y="1484"/>
                    </a:cubicBezTo>
                    <a:cubicBezTo>
                      <a:pt x="2131" y="1540"/>
                      <a:pt x="2065" y="1595"/>
                      <a:pt x="1998" y="1662"/>
                    </a:cubicBezTo>
                    <a:cubicBezTo>
                      <a:pt x="1920" y="1718"/>
                      <a:pt x="1854" y="1784"/>
                      <a:pt x="1798" y="1851"/>
                    </a:cubicBezTo>
                    <a:cubicBezTo>
                      <a:pt x="1543" y="2084"/>
                      <a:pt x="1321" y="2295"/>
                      <a:pt x="1099" y="2295"/>
                    </a:cubicBezTo>
                    <a:lnTo>
                      <a:pt x="1088" y="2295"/>
                    </a:lnTo>
                    <a:cubicBezTo>
                      <a:pt x="933" y="2272"/>
                      <a:pt x="799" y="2195"/>
                      <a:pt x="711" y="2073"/>
                    </a:cubicBezTo>
                    <a:cubicBezTo>
                      <a:pt x="0" y="1274"/>
                      <a:pt x="566" y="20"/>
                      <a:pt x="1632" y="20"/>
                    </a:cubicBezTo>
                    <a:lnTo>
                      <a:pt x="1632" y="8"/>
                    </a:lnTo>
                    <a:close/>
                    <a:moveTo>
                      <a:pt x="1647" y="0"/>
                    </a:moveTo>
                    <a:cubicBezTo>
                      <a:pt x="1347" y="0"/>
                      <a:pt x="1044" y="106"/>
                      <a:pt x="799" y="319"/>
                    </a:cubicBezTo>
                    <a:cubicBezTo>
                      <a:pt x="289" y="785"/>
                      <a:pt x="233" y="1573"/>
                      <a:pt x="688" y="2095"/>
                    </a:cubicBezTo>
                    <a:cubicBezTo>
                      <a:pt x="777" y="2228"/>
                      <a:pt x="922" y="2306"/>
                      <a:pt x="1088" y="2328"/>
                    </a:cubicBezTo>
                    <a:lnTo>
                      <a:pt x="1099" y="2328"/>
                    </a:lnTo>
                    <a:cubicBezTo>
                      <a:pt x="1332" y="2328"/>
                      <a:pt x="1565" y="2106"/>
                      <a:pt x="1820" y="1873"/>
                    </a:cubicBezTo>
                    <a:cubicBezTo>
                      <a:pt x="1887" y="1817"/>
                      <a:pt x="1954" y="1751"/>
                      <a:pt x="2020" y="1684"/>
                    </a:cubicBezTo>
                    <a:cubicBezTo>
                      <a:pt x="2087" y="1629"/>
                      <a:pt x="2164" y="1562"/>
                      <a:pt x="2231" y="1507"/>
                    </a:cubicBezTo>
                    <a:cubicBezTo>
                      <a:pt x="2509" y="1274"/>
                      <a:pt x="2753" y="1074"/>
                      <a:pt x="2764" y="830"/>
                    </a:cubicBezTo>
                    <a:cubicBezTo>
                      <a:pt x="2764" y="674"/>
                      <a:pt x="2697" y="519"/>
                      <a:pt x="2575" y="408"/>
                    </a:cubicBezTo>
                    <a:cubicBezTo>
                      <a:pt x="2327" y="137"/>
                      <a:pt x="1989" y="0"/>
                      <a:pt x="1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4"/>
              <p:cNvSpPr/>
              <p:nvPr/>
            </p:nvSpPr>
            <p:spPr>
              <a:xfrm>
                <a:off x="4067750" y="5081350"/>
                <a:ext cx="68550" cy="59325"/>
              </a:xfrm>
              <a:custGeom>
                <a:avLst/>
                <a:gdLst/>
                <a:ahLst/>
                <a:cxnLst/>
                <a:rect l="l" t="t" r="r" b="b"/>
                <a:pathLst>
                  <a:path w="2742" h="2373" extrusionOk="0">
                    <a:moveTo>
                      <a:pt x="1351" y="0"/>
                    </a:moveTo>
                    <a:cubicBezTo>
                      <a:pt x="1054" y="0"/>
                      <a:pt x="758" y="107"/>
                      <a:pt x="522" y="323"/>
                    </a:cubicBezTo>
                    <a:cubicBezTo>
                      <a:pt x="0" y="778"/>
                      <a:pt x="466" y="1111"/>
                      <a:pt x="921" y="1632"/>
                    </a:cubicBezTo>
                    <a:cubicBezTo>
                      <a:pt x="1257" y="2008"/>
                      <a:pt x="1495" y="2372"/>
                      <a:pt x="1797" y="2372"/>
                    </a:cubicBezTo>
                    <a:cubicBezTo>
                      <a:pt x="1914" y="2372"/>
                      <a:pt x="2040" y="2318"/>
                      <a:pt x="2186" y="2187"/>
                    </a:cubicBezTo>
                    <a:cubicBezTo>
                      <a:pt x="2697" y="1732"/>
                      <a:pt x="2741" y="933"/>
                      <a:pt x="2286" y="423"/>
                    </a:cubicBezTo>
                    <a:cubicBezTo>
                      <a:pt x="2036" y="143"/>
                      <a:pt x="1693" y="0"/>
                      <a:pt x="1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4"/>
              <p:cNvSpPr/>
              <p:nvPr/>
            </p:nvSpPr>
            <p:spPr>
              <a:xfrm>
                <a:off x="4074400" y="5080825"/>
                <a:ext cx="62450" cy="60225"/>
              </a:xfrm>
              <a:custGeom>
                <a:avLst/>
                <a:gdLst/>
                <a:ahLst/>
                <a:cxnLst/>
                <a:rect l="l" t="t" r="r" b="b"/>
                <a:pathLst>
                  <a:path w="2498" h="2409" extrusionOk="0">
                    <a:moveTo>
                      <a:pt x="1058" y="63"/>
                    </a:moveTo>
                    <a:cubicBezTo>
                      <a:pt x="1397" y="63"/>
                      <a:pt x="1733" y="204"/>
                      <a:pt x="1976" y="477"/>
                    </a:cubicBezTo>
                    <a:cubicBezTo>
                      <a:pt x="2431" y="976"/>
                      <a:pt x="2398" y="1742"/>
                      <a:pt x="1909" y="2197"/>
                    </a:cubicBezTo>
                    <a:cubicBezTo>
                      <a:pt x="1798" y="2308"/>
                      <a:pt x="1654" y="2375"/>
                      <a:pt x="1510" y="2375"/>
                    </a:cubicBezTo>
                    <a:cubicBezTo>
                      <a:pt x="1277" y="2353"/>
                      <a:pt x="1088" y="2131"/>
                      <a:pt x="855" y="1853"/>
                    </a:cubicBezTo>
                    <a:cubicBezTo>
                      <a:pt x="799" y="1776"/>
                      <a:pt x="733" y="1709"/>
                      <a:pt x="677" y="1642"/>
                    </a:cubicBezTo>
                    <a:cubicBezTo>
                      <a:pt x="611" y="1576"/>
                      <a:pt x="544" y="1509"/>
                      <a:pt x="489" y="1443"/>
                    </a:cubicBezTo>
                    <a:cubicBezTo>
                      <a:pt x="245" y="1176"/>
                      <a:pt x="34" y="954"/>
                      <a:pt x="45" y="732"/>
                    </a:cubicBezTo>
                    <a:cubicBezTo>
                      <a:pt x="56" y="577"/>
                      <a:pt x="145" y="444"/>
                      <a:pt x="267" y="355"/>
                    </a:cubicBezTo>
                    <a:cubicBezTo>
                      <a:pt x="498" y="159"/>
                      <a:pt x="779" y="63"/>
                      <a:pt x="1058" y="63"/>
                    </a:cubicBezTo>
                    <a:close/>
                    <a:moveTo>
                      <a:pt x="1082" y="0"/>
                    </a:moveTo>
                    <a:cubicBezTo>
                      <a:pt x="781" y="0"/>
                      <a:pt x="479" y="107"/>
                      <a:pt x="233" y="322"/>
                    </a:cubicBezTo>
                    <a:cubicBezTo>
                      <a:pt x="111" y="422"/>
                      <a:pt x="23" y="566"/>
                      <a:pt x="11" y="721"/>
                    </a:cubicBezTo>
                    <a:cubicBezTo>
                      <a:pt x="0" y="965"/>
                      <a:pt x="211" y="1198"/>
                      <a:pt x="455" y="1465"/>
                    </a:cubicBezTo>
                    <a:cubicBezTo>
                      <a:pt x="522" y="1531"/>
                      <a:pt x="577" y="1598"/>
                      <a:pt x="644" y="1665"/>
                    </a:cubicBezTo>
                    <a:cubicBezTo>
                      <a:pt x="711" y="1731"/>
                      <a:pt x="766" y="1809"/>
                      <a:pt x="822" y="1875"/>
                    </a:cubicBezTo>
                    <a:cubicBezTo>
                      <a:pt x="1066" y="2153"/>
                      <a:pt x="1266" y="2386"/>
                      <a:pt x="1510" y="2408"/>
                    </a:cubicBezTo>
                    <a:lnTo>
                      <a:pt x="1532" y="2408"/>
                    </a:lnTo>
                    <a:cubicBezTo>
                      <a:pt x="1687" y="2397"/>
                      <a:pt x="1820" y="2330"/>
                      <a:pt x="1931" y="2219"/>
                    </a:cubicBezTo>
                    <a:cubicBezTo>
                      <a:pt x="2453" y="1753"/>
                      <a:pt x="2497" y="954"/>
                      <a:pt x="2031" y="433"/>
                    </a:cubicBezTo>
                    <a:cubicBezTo>
                      <a:pt x="1780" y="146"/>
                      <a:pt x="1432" y="0"/>
                      <a:pt x="1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4"/>
              <p:cNvSpPr/>
              <p:nvPr/>
            </p:nvSpPr>
            <p:spPr>
              <a:xfrm>
                <a:off x="3727300" y="4766725"/>
                <a:ext cx="48875" cy="62750"/>
              </a:xfrm>
              <a:custGeom>
                <a:avLst/>
                <a:gdLst/>
                <a:ahLst/>
                <a:cxnLst/>
                <a:rect l="l" t="t" r="r" b="b"/>
                <a:pathLst>
                  <a:path w="1955" h="2510" extrusionOk="0">
                    <a:moveTo>
                      <a:pt x="1255" y="1"/>
                    </a:moveTo>
                    <a:cubicBezTo>
                      <a:pt x="567" y="1"/>
                      <a:pt x="1" y="556"/>
                      <a:pt x="1" y="1255"/>
                    </a:cubicBezTo>
                    <a:cubicBezTo>
                      <a:pt x="1" y="1943"/>
                      <a:pt x="567" y="2509"/>
                      <a:pt x="1255" y="2509"/>
                    </a:cubicBezTo>
                    <a:cubicBezTo>
                      <a:pt x="1954" y="2498"/>
                      <a:pt x="1832" y="1943"/>
                      <a:pt x="1832" y="1244"/>
                    </a:cubicBezTo>
                    <a:cubicBezTo>
                      <a:pt x="1832" y="556"/>
                      <a:pt x="1954"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4"/>
              <p:cNvSpPr/>
              <p:nvPr/>
            </p:nvSpPr>
            <p:spPr>
              <a:xfrm>
                <a:off x="3727025" y="4766050"/>
                <a:ext cx="46925" cy="63725"/>
              </a:xfrm>
              <a:custGeom>
                <a:avLst/>
                <a:gdLst/>
                <a:ahLst/>
                <a:cxnLst/>
                <a:rect l="l" t="t" r="r" b="b"/>
                <a:pathLst>
                  <a:path w="1877" h="2549" extrusionOk="0">
                    <a:moveTo>
                      <a:pt x="1345" y="33"/>
                    </a:moveTo>
                    <a:cubicBezTo>
                      <a:pt x="1470" y="33"/>
                      <a:pt x="1586" y="76"/>
                      <a:pt x="1688" y="150"/>
                    </a:cubicBezTo>
                    <a:cubicBezTo>
                      <a:pt x="1843" y="317"/>
                      <a:pt x="1832" y="627"/>
                      <a:pt x="1821" y="982"/>
                    </a:cubicBezTo>
                    <a:lnTo>
                      <a:pt x="1821" y="1260"/>
                    </a:lnTo>
                    <a:lnTo>
                      <a:pt x="1821" y="1537"/>
                    </a:lnTo>
                    <a:cubicBezTo>
                      <a:pt x="1832" y="1904"/>
                      <a:pt x="1843" y="2214"/>
                      <a:pt x="1688" y="2370"/>
                    </a:cubicBezTo>
                    <a:cubicBezTo>
                      <a:pt x="1576" y="2461"/>
                      <a:pt x="1445" y="2515"/>
                      <a:pt x="1305" y="2515"/>
                    </a:cubicBezTo>
                    <a:cubicBezTo>
                      <a:pt x="1292" y="2515"/>
                      <a:pt x="1279" y="2515"/>
                      <a:pt x="1266" y="2514"/>
                    </a:cubicBezTo>
                    <a:cubicBezTo>
                      <a:pt x="589" y="2514"/>
                      <a:pt x="34" y="1959"/>
                      <a:pt x="34" y="1271"/>
                    </a:cubicBezTo>
                    <a:cubicBezTo>
                      <a:pt x="34" y="594"/>
                      <a:pt x="589" y="39"/>
                      <a:pt x="1266" y="39"/>
                    </a:cubicBezTo>
                    <a:cubicBezTo>
                      <a:pt x="1293" y="35"/>
                      <a:pt x="1319" y="33"/>
                      <a:pt x="1345" y="33"/>
                    </a:cubicBezTo>
                    <a:close/>
                    <a:moveTo>
                      <a:pt x="1339" y="1"/>
                    </a:moveTo>
                    <a:cubicBezTo>
                      <a:pt x="1315" y="1"/>
                      <a:pt x="1290" y="3"/>
                      <a:pt x="1266" y="6"/>
                    </a:cubicBezTo>
                    <a:cubicBezTo>
                      <a:pt x="567" y="6"/>
                      <a:pt x="1" y="572"/>
                      <a:pt x="1" y="1271"/>
                    </a:cubicBezTo>
                    <a:cubicBezTo>
                      <a:pt x="1" y="1970"/>
                      <a:pt x="567" y="2547"/>
                      <a:pt x="1266" y="2547"/>
                    </a:cubicBezTo>
                    <a:cubicBezTo>
                      <a:pt x="1280" y="2548"/>
                      <a:pt x="1294" y="2549"/>
                      <a:pt x="1308" y="2549"/>
                    </a:cubicBezTo>
                    <a:cubicBezTo>
                      <a:pt x="1458" y="2549"/>
                      <a:pt x="1598" y="2494"/>
                      <a:pt x="1710" y="2403"/>
                    </a:cubicBezTo>
                    <a:cubicBezTo>
                      <a:pt x="1876" y="2225"/>
                      <a:pt x="1865" y="1915"/>
                      <a:pt x="1865" y="1548"/>
                    </a:cubicBezTo>
                    <a:lnTo>
                      <a:pt x="1865" y="1271"/>
                    </a:lnTo>
                    <a:lnTo>
                      <a:pt x="1865" y="993"/>
                    </a:lnTo>
                    <a:cubicBezTo>
                      <a:pt x="1865" y="627"/>
                      <a:pt x="1876" y="317"/>
                      <a:pt x="1710" y="139"/>
                    </a:cubicBezTo>
                    <a:cubicBezTo>
                      <a:pt x="1606" y="54"/>
                      <a:pt x="1477" y="1"/>
                      <a:pt x="1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4"/>
              <p:cNvSpPr/>
              <p:nvPr/>
            </p:nvSpPr>
            <p:spPr>
              <a:xfrm>
                <a:off x="3732575" y="5056400"/>
                <a:ext cx="428675" cy="158450"/>
              </a:xfrm>
              <a:custGeom>
                <a:avLst/>
                <a:gdLst/>
                <a:ahLst/>
                <a:cxnLst/>
                <a:rect l="l" t="t" r="r" b="b"/>
                <a:pathLst>
                  <a:path w="17147" h="6338" extrusionOk="0">
                    <a:moveTo>
                      <a:pt x="3208" y="0"/>
                    </a:moveTo>
                    <a:lnTo>
                      <a:pt x="1" y="3940"/>
                    </a:lnTo>
                    <a:cubicBezTo>
                      <a:pt x="1377" y="4828"/>
                      <a:pt x="2897" y="5472"/>
                      <a:pt x="4495" y="5838"/>
                    </a:cubicBezTo>
                    <a:cubicBezTo>
                      <a:pt x="5876" y="6153"/>
                      <a:pt x="7567" y="6338"/>
                      <a:pt x="9274" y="6338"/>
                    </a:cubicBezTo>
                    <a:cubicBezTo>
                      <a:pt x="12492" y="6338"/>
                      <a:pt x="15769" y="5682"/>
                      <a:pt x="17147" y="4007"/>
                    </a:cubicBezTo>
                    <a:lnTo>
                      <a:pt x="13385" y="34"/>
                    </a:lnTo>
                    <a:cubicBezTo>
                      <a:pt x="13385" y="34"/>
                      <a:pt x="12313" y="1360"/>
                      <a:pt x="9322" y="1360"/>
                    </a:cubicBezTo>
                    <a:cubicBezTo>
                      <a:pt x="7811" y="1360"/>
                      <a:pt x="5809" y="1021"/>
                      <a:pt x="3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4"/>
              <p:cNvSpPr/>
              <p:nvPr/>
            </p:nvSpPr>
            <p:spPr>
              <a:xfrm>
                <a:off x="3732025" y="5055850"/>
                <a:ext cx="429800" cy="159550"/>
              </a:xfrm>
              <a:custGeom>
                <a:avLst/>
                <a:gdLst/>
                <a:ahLst/>
                <a:cxnLst/>
                <a:rect l="l" t="t" r="r" b="b"/>
                <a:pathLst>
                  <a:path w="17192" h="6382" extrusionOk="0">
                    <a:moveTo>
                      <a:pt x="3241" y="33"/>
                    </a:moveTo>
                    <a:cubicBezTo>
                      <a:pt x="5884" y="1076"/>
                      <a:pt x="7896" y="1395"/>
                      <a:pt x="9373" y="1395"/>
                    </a:cubicBezTo>
                    <a:cubicBezTo>
                      <a:pt x="10128" y="1395"/>
                      <a:pt x="10743" y="1311"/>
                      <a:pt x="11232" y="1199"/>
                    </a:cubicBezTo>
                    <a:cubicBezTo>
                      <a:pt x="12674" y="855"/>
                      <a:pt x="13318" y="189"/>
                      <a:pt x="13407" y="89"/>
                    </a:cubicBezTo>
                    <a:lnTo>
                      <a:pt x="17147" y="4029"/>
                    </a:lnTo>
                    <a:cubicBezTo>
                      <a:pt x="15937" y="5494"/>
                      <a:pt x="13429" y="6037"/>
                      <a:pt x="11542" y="6226"/>
                    </a:cubicBezTo>
                    <a:cubicBezTo>
                      <a:pt x="10781" y="6305"/>
                      <a:pt x="10016" y="6345"/>
                      <a:pt x="9252" y="6345"/>
                    </a:cubicBezTo>
                    <a:cubicBezTo>
                      <a:pt x="7665" y="6345"/>
                      <a:pt x="6079" y="6175"/>
                      <a:pt x="4528" y="5838"/>
                    </a:cubicBezTo>
                    <a:cubicBezTo>
                      <a:pt x="2930" y="5471"/>
                      <a:pt x="1421" y="4839"/>
                      <a:pt x="45" y="3951"/>
                    </a:cubicBezTo>
                    <a:lnTo>
                      <a:pt x="3241" y="33"/>
                    </a:lnTo>
                    <a:close/>
                    <a:moveTo>
                      <a:pt x="3230" y="0"/>
                    </a:moveTo>
                    <a:lnTo>
                      <a:pt x="12" y="3951"/>
                    </a:lnTo>
                    <a:lnTo>
                      <a:pt x="0" y="3962"/>
                    </a:lnTo>
                    <a:lnTo>
                      <a:pt x="12" y="3973"/>
                    </a:lnTo>
                    <a:cubicBezTo>
                      <a:pt x="1388" y="4861"/>
                      <a:pt x="2919" y="5505"/>
                      <a:pt x="4517" y="5871"/>
                    </a:cubicBezTo>
                    <a:cubicBezTo>
                      <a:pt x="6082" y="6215"/>
                      <a:pt x="7691" y="6381"/>
                      <a:pt x="9289" y="6381"/>
                    </a:cubicBezTo>
                    <a:cubicBezTo>
                      <a:pt x="10044" y="6381"/>
                      <a:pt x="10799" y="6337"/>
                      <a:pt x="11542" y="6259"/>
                    </a:cubicBezTo>
                    <a:cubicBezTo>
                      <a:pt x="13440" y="6059"/>
                      <a:pt x="15959" y="5516"/>
                      <a:pt x="17180" y="4040"/>
                    </a:cubicBezTo>
                    <a:lnTo>
                      <a:pt x="17191" y="4029"/>
                    </a:lnTo>
                    <a:lnTo>
                      <a:pt x="13418" y="44"/>
                    </a:lnTo>
                    <a:lnTo>
                      <a:pt x="13407" y="33"/>
                    </a:lnTo>
                    <a:lnTo>
                      <a:pt x="13396" y="44"/>
                    </a:lnTo>
                    <a:cubicBezTo>
                      <a:pt x="13385" y="56"/>
                      <a:pt x="12774" y="799"/>
                      <a:pt x="11221" y="1165"/>
                    </a:cubicBezTo>
                    <a:cubicBezTo>
                      <a:pt x="10736" y="1277"/>
                      <a:pt x="10127" y="1359"/>
                      <a:pt x="9381" y="1359"/>
                    </a:cubicBezTo>
                    <a:cubicBezTo>
                      <a:pt x="7906" y="1359"/>
                      <a:pt x="5894" y="1039"/>
                      <a:pt x="3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4"/>
              <p:cNvSpPr/>
              <p:nvPr/>
            </p:nvSpPr>
            <p:spPr>
              <a:xfrm>
                <a:off x="3810825" y="4906850"/>
                <a:ext cx="257775" cy="190900"/>
              </a:xfrm>
              <a:custGeom>
                <a:avLst/>
                <a:gdLst/>
                <a:ahLst/>
                <a:cxnLst/>
                <a:rect l="l" t="t" r="r" b="b"/>
                <a:pathLst>
                  <a:path w="10311" h="7636" extrusionOk="0">
                    <a:moveTo>
                      <a:pt x="0" y="0"/>
                    </a:moveTo>
                    <a:cubicBezTo>
                      <a:pt x="1210" y="644"/>
                      <a:pt x="2020" y="1754"/>
                      <a:pt x="2020" y="3008"/>
                    </a:cubicBezTo>
                    <a:cubicBezTo>
                      <a:pt x="2020" y="4251"/>
                      <a:pt x="1254" y="5339"/>
                      <a:pt x="78" y="5982"/>
                    </a:cubicBezTo>
                    <a:lnTo>
                      <a:pt x="89" y="5982"/>
                    </a:lnTo>
                    <a:cubicBezTo>
                      <a:pt x="89" y="5982"/>
                      <a:pt x="673" y="7636"/>
                      <a:pt x="5314" y="7636"/>
                    </a:cubicBezTo>
                    <a:cubicBezTo>
                      <a:pt x="5330" y="7636"/>
                      <a:pt x="5345" y="7636"/>
                      <a:pt x="5361" y="7636"/>
                    </a:cubicBezTo>
                    <a:cubicBezTo>
                      <a:pt x="9722" y="7614"/>
                      <a:pt x="10299" y="5905"/>
                      <a:pt x="10299" y="5905"/>
                    </a:cubicBezTo>
                    <a:lnTo>
                      <a:pt x="10310" y="5893"/>
                    </a:lnTo>
                    <a:cubicBezTo>
                      <a:pt x="9223" y="5239"/>
                      <a:pt x="8524" y="4195"/>
                      <a:pt x="8524" y="3008"/>
                    </a:cubicBezTo>
                    <a:cubicBezTo>
                      <a:pt x="8524" y="1920"/>
                      <a:pt x="9112" y="955"/>
                      <a:pt x="10044" y="300"/>
                    </a:cubicBez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4"/>
              <p:cNvSpPr/>
              <p:nvPr/>
            </p:nvSpPr>
            <p:spPr>
              <a:xfrm>
                <a:off x="3808875" y="4906575"/>
                <a:ext cx="260275" cy="191725"/>
              </a:xfrm>
              <a:custGeom>
                <a:avLst/>
                <a:gdLst/>
                <a:ahLst/>
                <a:cxnLst/>
                <a:rect l="l" t="t" r="r" b="b"/>
                <a:pathLst>
                  <a:path w="10411" h="7669" extrusionOk="0">
                    <a:moveTo>
                      <a:pt x="156" y="45"/>
                    </a:moveTo>
                    <a:lnTo>
                      <a:pt x="10078" y="333"/>
                    </a:lnTo>
                    <a:cubicBezTo>
                      <a:pt x="9134" y="1021"/>
                      <a:pt x="8590" y="1998"/>
                      <a:pt x="8590" y="3030"/>
                    </a:cubicBezTo>
                    <a:cubicBezTo>
                      <a:pt x="8590" y="4162"/>
                      <a:pt x="9256" y="5239"/>
                      <a:pt x="10366" y="5916"/>
                    </a:cubicBezTo>
                    <a:cubicBezTo>
                      <a:pt x="10366" y="5927"/>
                      <a:pt x="10211" y="6348"/>
                      <a:pt x="9534" y="6770"/>
                    </a:cubicBezTo>
                    <a:cubicBezTo>
                      <a:pt x="8912" y="7159"/>
                      <a:pt x="7691" y="7625"/>
                      <a:pt x="5439" y="7636"/>
                    </a:cubicBezTo>
                    <a:lnTo>
                      <a:pt x="5361" y="7636"/>
                    </a:lnTo>
                    <a:cubicBezTo>
                      <a:pt x="2997" y="7636"/>
                      <a:pt x="1732" y="7203"/>
                      <a:pt x="1055" y="6826"/>
                    </a:cubicBezTo>
                    <a:cubicBezTo>
                      <a:pt x="389" y="6437"/>
                      <a:pt x="211" y="6049"/>
                      <a:pt x="189" y="6004"/>
                    </a:cubicBezTo>
                    <a:lnTo>
                      <a:pt x="200" y="5993"/>
                    </a:lnTo>
                    <a:cubicBezTo>
                      <a:pt x="1388" y="5316"/>
                      <a:pt x="2120" y="4240"/>
                      <a:pt x="2120" y="3030"/>
                    </a:cubicBezTo>
                    <a:cubicBezTo>
                      <a:pt x="2120" y="1831"/>
                      <a:pt x="1388" y="722"/>
                      <a:pt x="156" y="45"/>
                    </a:cubicBezTo>
                    <a:close/>
                    <a:moveTo>
                      <a:pt x="1" y="0"/>
                    </a:moveTo>
                    <a:lnTo>
                      <a:pt x="67" y="34"/>
                    </a:lnTo>
                    <a:cubicBezTo>
                      <a:pt x="1321" y="700"/>
                      <a:pt x="2076" y="1820"/>
                      <a:pt x="2076" y="3030"/>
                    </a:cubicBezTo>
                    <a:cubicBezTo>
                      <a:pt x="2076" y="4206"/>
                      <a:pt x="1355" y="5316"/>
                      <a:pt x="156" y="5982"/>
                    </a:cubicBezTo>
                    <a:lnTo>
                      <a:pt x="123" y="5993"/>
                    </a:lnTo>
                    <a:lnTo>
                      <a:pt x="156" y="6015"/>
                    </a:lnTo>
                    <a:cubicBezTo>
                      <a:pt x="178" y="6060"/>
                      <a:pt x="356" y="6448"/>
                      <a:pt x="1044" y="6848"/>
                    </a:cubicBezTo>
                    <a:cubicBezTo>
                      <a:pt x="1699" y="7214"/>
                      <a:pt x="2986" y="7669"/>
                      <a:pt x="5361" y="7669"/>
                    </a:cubicBezTo>
                    <a:lnTo>
                      <a:pt x="5439" y="7669"/>
                    </a:lnTo>
                    <a:cubicBezTo>
                      <a:pt x="7691" y="7658"/>
                      <a:pt x="8912" y="7192"/>
                      <a:pt x="9545" y="6792"/>
                    </a:cubicBezTo>
                    <a:cubicBezTo>
                      <a:pt x="10211" y="6382"/>
                      <a:pt x="10366" y="5982"/>
                      <a:pt x="10388" y="5938"/>
                    </a:cubicBezTo>
                    <a:lnTo>
                      <a:pt x="10410" y="5904"/>
                    </a:lnTo>
                    <a:lnTo>
                      <a:pt x="10388" y="5893"/>
                    </a:lnTo>
                    <a:cubicBezTo>
                      <a:pt x="9279" y="5227"/>
                      <a:pt x="8613" y="4151"/>
                      <a:pt x="8613" y="3030"/>
                    </a:cubicBezTo>
                    <a:cubicBezTo>
                      <a:pt x="8613" y="1998"/>
                      <a:pt x="9168" y="1010"/>
                      <a:pt x="10133" y="333"/>
                    </a:cubicBezTo>
                    <a:lnTo>
                      <a:pt x="10177" y="300"/>
                    </a:lnTo>
                    <a:lnTo>
                      <a:pt x="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4"/>
              <p:cNvSpPr/>
              <p:nvPr/>
            </p:nvSpPr>
            <p:spPr>
              <a:xfrm>
                <a:off x="3735900" y="4701250"/>
                <a:ext cx="415100" cy="208675"/>
              </a:xfrm>
              <a:custGeom>
                <a:avLst/>
                <a:gdLst/>
                <a:ahLst/>
                <a:cxnLst/>
                <a:rect l="l" t="t" r="r" b="b"/>
                <a:pathLst>
                  <a:path w="16604" h="8347" extrusionOk="0">
                    <a:moveTo>
                      <a:pt x="13862" y="1"/>
                    </a:moveTo>
                    <a:lnTo>
                      <a:pt x="6504" y="911"/>
                    </a:lnTo>
                    <a:lnTo>
                      <a:pt x="1" y="2809"/>
                    </a:lnTo>
                    <a:lnTo>
                      <a:pt x="933" y="6160"/>
                    </a:lnTo>
                    <a:lnTo>
                      <a:pt x="1921" y="7126"/>
                    </a:lnTo>
                    <a:lnTo>
                      <a:pt x="5905" y="8347"/>
                    </a:lnTo>
                    <a:lnTo>
                      <a:pt x="11498" y="8347"/>
                    </a:lnTo>
                    <a:lnTo>
                      <a:pt x="16060" y="6371"/>
                    </a:lnTo>
                    <a:lnTo>
                      <a:pt x="16603" y="678"/>
                    </a:lnTo>
                    <a:lnTo>
                      <a:pt x="13862" y="1"/>
                    </a:lnTo>
                    <a:close/>
                  </a:path>
                </a:pathLst>
              </a:custGeom>
              <a:solidFill>
                <a:srgbClr val="EE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4"/>
              <p:cNvSpPr/>
              <p:nvPr/>
            </p:nvSpPr>
            <p:spPr>
              <a:xfrm>
                <a:off x="3735075" y="4700975"/>
                <a:ext cx="416200" cy="209225"/>
              </a:xfrm>
              <a:custGeom>
                <a:avLst/>
                <a:gdLst/>
                <a:ahLst/>
                <a:cxnLst/>
                <a:rect l="l" t="t" r="r" b="b"/>
                <a:pathLst>
                  <a:path w="16648" h="8369" extrusionOk="0">
                    <a:moveTo>
                      <a:pt x="13895" y="34"/>
                    </a:moveTo>
                    <a:lnTo>
                      <a:pt x="16614" y="700"/>
                    </a:lnTo>
                    <a:lnTo>
                      <a:pt x="16081" y="6371"/>
                    </a:lnTo>
                    <a:lnTo>
                      <a:pt x="11531" y="8335"/>
                    </a:lnTo>
                    <a:lnTo>
                      <a:pt x="5938" y="8335"/>
                    </a:lnTo>
                    <a:lnTo>
                      <a:pt x="1954" y="7126"/>
                    </a:lnTo>
                    <a:lnTo>
                      <a:pt x="977" y="6171"/>
                    </a:lnTo>
                    <a:lnTo>
                      <a:pt x="45" y="2842"/>
                    </a:lnTo>
                    <a:lnTo>
                      <a:pt x="6537" y="944"/>
                    </a:lnTo>
                    <a:lnTo>
                      <a:pt x="13895" y="34"/>
                    </a:lnTo>
                    <a:close/>
                    <a:moveTo>
                      <a:pt x="13895" y="1"/>
                    </a:moveTo>
                    <a:lnTo>
                      <a:pt x="6537" y="911"/>
                    </a:lnTo>
                    <a:lnTo>
                      <a:pt x="23" y="2809"/>
                    </a:lnTo>
                    <a:lnTo>
                      <a:pt x="1" y="2809"/>
                    </a:lnTo>
                    <a:lnTo>
                      <a:pt x="944" y="6171"/>
                    </a:lnTo>
                    <a:lnTo>
                      <a:pt x="1932" y="7148"/>
                    </a:lnTo>
                    <a:lnTo>
                      <a:pt x="5927" y="8369"/>
                    </a:lnTo>
                    <a:lnTo>
                      <a:pt x="11531" y="8369"/>
                    </a:lnTo>
                    <a:lnTo>
                      <a:pt x="16093" y="6393"/>
                    </a:lnTo>
                    <a:lnTo>
                      <a:pt x="16104" y="6393"/>
                    </a:lnTo>
                    <a:lnTo>
                      <a:pt x="16647" y="700"/>
                    </a:lnTo>
                    <a:lnTo>
                      <a:pt x="16647" y="678"/>
                    </a:lnTo>
                    <a:lnTo>
                      <a:pt x="138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4"/>
              <p:cNvSpPr/>
              <p:nvPr/>
            </p:nvSpPr>
            <p:spPr>
              <a:xfrm>
                <a:off x="3672100" y="4631625"/>
                <a:ext cx="536600" cy="159550"/>
              </a:xfrm>
              <a:custGeom>
                <a:avLst/>
                <a:gdLst/>
                <a:ahLst/>
                <a:cxnLst/>
                <a:rect l="l" t="t" r="r" b="b"/>
                <a:pathLst>
                  <a:path w="21464" h="6382" extrusionOk="0">
                    <a:moveTo>
                      <a:pt x="11032" y="0"/>
                    </a:moveTo>
                    <a:cubicBezTo>
                      <a:pt x="4939" y="0"/>
                      <a:pt x="0" y="1154"/>
                      <a:pt x="0" y="2586"/>
                    </a:cubicBezTo>
                    <a:cubicBezTo>
                      <a:pt x="0" y="4025"/>
                      <a:pt x="5059" y="6382"/>
                      <a:pt x="11122" y="6382"/>
                    </a:cubicBezTo>
                    <a:cubicBezTo>
                      <a:pt x="11136" y="6382"/>
                      <a:pt x="11151" y="6382"/>
                      <a:pt x="11165" y="6382"/>
                    </a:cubicBezTo>
                    <a:cubicBezTo>
                      <a:pt x="16470" y="6370"/>
                      <a:pt x="19721" y="5072"/>
                      <a:pt x="21186" y="3818"/>
                    </a:cubicBezTo>
                    <a:lnTo>
                      <a:pt x="21464" y="2508"/>
                    </a:lnTo>
                    <a:lnTo>
                      <a:pt x="110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4"/>
              <p:cNvSpPr/>
              <p:nvPr/>
            </p:nvSpPr>
            <p:spPr>
              <a:xfrm>
                <a:off x="3712325" y="4633850"/>
                <a:ext cx="496375" cy="137075"/>
              </a:xfrm>
              <a:custGeom>
                <a:avLst/>
                <a:gdLst/>
                <a:ahLst/>
                <a:cxnLst/>
                <a:rect l="l" t="t" r="r" b="b"/>
                <a:pathLst>
                  <a:path w="19855" h="5483" extrusionOk="0">
                    <a:moveTo>
                      <a:pt x="9933" y="0"/>
                    </a:moveTo>
                    <a:cubicBezTo>
                      <a:pt x="4440" y="0"/>
                      <a:pt x="1" y="1054"/>
                      <a:pt x="1" y="2342"/>
                    </a:cubicBezTo>
                    <a:cubicBezTo>
                      <a:pt x="1" y="3629"/>
                      <a:pt x="4473" y="5482"/>
                      <a:pt x="9955" y="5482"/>
                    </a:cubicBezTo>
                    <a:cubicBezTo>
                      <a:pt x="15438" y="5482"/>
                      <a:pt x="19855" y="3629"/>
                      <a:pt x="19855" y="2342"/>
                    </a:cubicBezTo>
                    <a:cubicBezTo>
                      <a:pt x="19855" y="1054"/>
                      <a:pt x="15416" y="0"/>
                      <a:pt x="9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4"/>
              <p:cNvSpPr/>
              <p:nvPr/>
            </p:nvSpPr>
            <p:spPr>
              <a:xfrm>
                <a:off x="3712050" y="4633550"/>
                <a:ext cx="496925" cy="137925"/>
              </a:xfrm>
              <a:custGeom>
                <a:avLst/>
                <a:gdLst/>
                <a:ahLst/>
                <a:cxnLst/>
                <a:rect l="l" t="t" r="r" b="b"/>
                <a:pathLst>
                  <a:path w="19877" h="5517" extrusionOk="0">
                    <a:moveTo>
                      <a:pt x="9944" y="34"/>
                    </a:moveTo>
                    <a:cubicBezTo>
                      <a:pt x="15404" y="34"/>
                      <a:pt x="19844" y="1077"/>
                      <a:pt x="19855" y="2354"/>
                    </a:cubicBezTo>
                    <a:cubicBezTo>
                      <a:pt x="19855" y="2986"/>
                      <a:pt x="18745" y="3774"/>
                      <a:pt x="16969" y="4396"/>
                    </a:cubicBezTo>
                    <a:cubicBezTo>
                      <a:pt x="14960" y="5095"/>
                      <a:pt x="12475" y="5483"/>
                      <a:pt x="9966" y="5483"/>
                    </a:cubicBezTo>
                    <a:cubicBezTo>
                      <a:pt x="7469" y="5483"/>
                      <a:pt x="4972" y="5084"/>
                      <a:pt x="2941" y="4396"/>
                    </a:cubicBezTo>
                    <a:cubicBezTo>
                      <a:pt x="1144" y="3774"/>
                      <a:pt x="34" y="2986"/>
                      <a:pt x="34" y="2354"/>
                    </a:cubicBezTo>
                    <a:cubicBezTo>
                      <a:pt x="34" y="1077"/>
                      <a:pt x="4473" y="34"/>
                      <a:pt x="9944" y="34"/>
                    </a:cubicBezTo>
                    <a:close/>
                    <a:moveTo>
                      <a:pt x="9944" y="1"/>
                    </a:moveTo>
                    <a:cubicBezTo>
                      <a:pt x="7281" y="1"/>
                      <a:pt x="4795" y="245"/>
                      <a:pt x="2919" y="689"/>
                    </a:cubicBezTo>
                    <a:cubicBezTo>
                      <a:pt x="1033" y="1133"/>
                      <a:pt x="0" y="1699"/>
                      <a:pt x="0" y="2354"/>
                    </a:cubicBezTo>
                    <a:cubicBezTo>
                      <a:pt x="0" y="3009"/>
                      <a:pt x="1121" y="3796"/>
                      <a:pt x="2930" y="4429"/>
                    </a:cubicBezTo>
                    <a:cubicBezTo>
                      <a:pt x="4961" y="5128"/>
                      <a:pt x="7458" y="5517"/>
                      <a:pt x="9966" y="5517"/>
                    </a:cubicBezTo>
                    <a:cubicBezTo>
                      <a:pt x="12475" y="5517"/>
                      <a:pt x="14972" y="5128"/>
                      <a:pt x="16969" y="4429"/>
                    </a:cubicBezTo>
                    <a:cubicBezTo>
                      <a:pt x="18767" y="3796"/>
                      <a:pt x="19877" y="2986"/>
                      <a:pt x="19877" y="2354"/>
                    </a:cubicBezTo>
                    <a:cubicBezTo>
                      <a:pt x="19877" y="1721"/>
                      <a:pt x="18834" y="1133"/>
                      <a:pt x="16958" y="689"/>
                    </a:cubicBezTo>
                    <a:cubicBezTo>
                      <a:pt x="15083" y="245"/>
                      <a:pt x="12597" y="1"/>
                      <a:pt x="9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4"/>
              <p:cNvSpPr/>
              <p:nvPr/>
            </p:nvSpPr>
            <p:spPr>
              <a:xfrm>
                <a:off x="3738325" y="4837575"/>
                <a:ext cx="417325" cy="51275"/>
              </a:xfrm>
              <a:custGeom>
                <a:avLst/>
                <a:gdLst/>
                <a:ahLst/>
                <a:cxnLst/>
                <a:rect l="l" t="t" r="r" b="b"/>
                <a:pathLst>
                  <a:path w="16693" h="2051" extrusionOk="0">
                    <a:moveTo>
                      <a:pt x="8893" y="1617"/>
                    </a:moveTo>
                    <a:cubicBezTo>
                      <a:pt x="8934" y="1617"/>
                      <a:pt x="8974" y="1618"/>
                      <a:pt x="9015" y="1618"/>
                    </a:cubicBezTo>
                    <a:lnTo>
                      <a:pt x="9015" y="1618"/>
                    </a:lnTo>
                    <a:cubicBezTo>
                      <a:pt x="9030" y="1617"/>
                      <a:pt x="9045" y="1617"/>
                      <a:pt x="9060" y="1617"/>
                    </a:cubicBezTo>
                    <a:close/>
                    <a:moveTo>
                      <a:pt x="16248" y="1"/>
                    </a:moveTo>
                    <a:cubicBezTo>
                      <a:pt x="16159" y="1"/>
                      <a:pt x="16070" y="21"/>
                      <a:pt x="16029" y="52"/>
                    </a:cubicBezTo>
                    <a:cubicBezTo>
                      <a:pt x="14497" y="1356"/>
                      <a:pt x="11732" y="1618"/>
                      <a:pt x="9065" y="1618"/>
                    </a:cubicBezTo>
                    <a:cubicBezTo>
                      <a:pt x="9048" y="1618"/>
                      <a:pt x="9032" y="1618"/>
                      <a:pt x="9015" y="1618"/>
                    </a:cubicBezTo>
                    <a:lnTo>
                      <a:pt x="9015" y="1618"/>
                    </a:lnTo>
                    <a:cubicBezTo>
                      <a:pt x="8961" y="1618"/>
                      <a:pt x="8905" y="1618"/>
                      <a:pt x="8850" y="1618"/>
                    </a:cubicBezTo>
                    <a:cubicBezTo>
                      <a:pt x="6135" y="1618"/>
                      <a:pt x="2216" y="1200"/>
                      <a:pt x="659" y="86"/>
                    </a:cubicBezTo>
                    <a:cubicBezTo>
                      <a:pt x="619" y="58"/>
                      <a:pt x="531" y="39"/>
                      <a:pt x="444" y="39"/>
                    </a:cubicBezTo>
                    <a:cubicBezTo>
                      <a:pt x="218" y="39"/>
                      <a:pt x="1" y="169"/>
                      <a:pt x="659" y="618"/>
                    </a:cubicBezTo>
                    <a:cubicBezTo>
                      <a:pt x="2305" y="1741"/>
                      <a:pt x="6200" y="2050"/>
                      <a:pt x="8915" y="2050"/>
                    </a:cubicBezTo>
                    <a:cubicBezTo>
                      <a:pt x="8964" y="2050"/>
                      <a:pt x="9012" y="2050"/>
                      <a:pt x="9060" y="2050"/>
                    </a:cubicBezTo>
                    <a:lnTo>
                      <a:pt x="8893" y="2050"/>
                    </a:lnTo>
                    <a:cubicBezTo>
                      <a:pt x="11612" y="2050"/>
                      <a:pt x="14353" y="1739"/>
                      <a:pt x="16029" y="585"/>
                    </a:cubicBezTo>
                    <a:cubicBezTo>
                      <a:pt x="16693" y="137"/>
                      <a:pt x="16475" y="1"/>
                      <a:pt x="16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4"/>
              <p:cNvSpPr/>
              <p:nvPr/>
            </p:nvSpPr>
            <p:spPr>
              <a:xfrm>
                <a:off x="3801650" y="5051225"/>
                <a:ext cx="275250" cy="51250"/>
              </a:xfrm>
              <a:custGeom>
                <a:avLst/>
                <a:gdLst/>
                <a:ahLst/>
                <a:cxnLst/>
                <a:rect l="l" t="t" r="r" b="b"/>
                <a:pathLst>
                  <a:path w="11010" h="2050" extrusionOk="0">
                    <a:moveTo>
                      <a:pt x="5872" y="1617"/>
                    </a:moveTo>
                    <a:cubicBezTo>
                      <a:pt x="5899" y="1617"/>
                      <a:pt x="5926" y="1617"/>
                      <a:pt x="5953" y="1617"/>
                    </a:cubicBezTo>
                    <a:lnTo>
                      <a:pt x="5953" y="1617"/>
                    </a:lnTo>
                    <a:cubicBezTo>
                      <a:pt x="5963" y="1617"/>
                      <a:pt x="5973" y="1617"/>
                      <a:pt x="5983" y="1617"/>
                    </a:cubicBezTo>
                    <a:close/>
                    <a:moveTo>
                      <a:pt x="10713" y="0"/>
                    </a:moveTo>
                    <a:cubicBezTo>
                      <a:pt x="10656" y="0"/>
                      <a:pt x="10599" y="21"/>
                      <a:pt x="10577" y="52"/>
                    </a:cubicBezTo>
                    <a:cubicBezTo>
                      <a:pt x="9567" y="1356"/>
                      <a:pt x="7738" y="1617"/>
                      <a:pt x="5985" y="1617"/>
                    </a:cubicBezTo>
                    <a:cubicBezTo>
                      <a:pt x="5974" y="1617"/>
                      <a:pt x="5964" y="1617"/>
                      <a:pt x="5953" y="1617"/>
                    </a:cubicBezTo>
                    <a:lnTo>
                      <a:pt x="5953" y="1617"/>
                    </a:lnTo>
                    <a:cubicBezTo>
                      <a:pt x="5917" y="1617"/>
                      <a:pt x="5881" y="1618"/>
                      <a:pt x="5844" y="1618"/>
                    </a:cubicBezTo>
                    <a:cubicBezTo>
                      <a:pt x="4049" y="1618"/>
                      <a:pt x="1461" y="1199"/>
                      <a:pt x="434" y="85"/>
                    </a:cubicBezTo>
                    <a:cubicBezTo>
                      <a:pt x="406" y="57"/>
                      <a:pt x="348" y="38"/>
                      <a:pt x="291" y="38"/>
                    </a:cubicBezTo>
                    <a:cubicBezTo>
                      <a:pt x="142" y="38"/>
                      <a:pt x="1" y="169"/>
                      <a:pt x="434" y="618"/>
                    </a:cubicBezTo>
                    <a:cubicBezTo>
                      <a:pt x="1524" y="1741"/>
                      <a:pt x="4082" y="2050"/>
                      <a:pt x="5887" y="2050"/>
                    </a:cubicBezTo>
                    <a:cubicBezTo>
                      <a:pt x="5919" y="2050"/>
                      <a:pt x="5951" y="2050"/>
                      <a:pt x="5983" y="2049"/>
                    </a:cubicBezTo>
                    <a:lnTo>
                      <a:pt x="5872" y="2049"/>
                    </a:lnTo>
                    <a:cubicBezTo>
                      <a:pt x="7670" y="2049"/>
                      <a:pt x="9479" y="1739"/>
                      <a:pt x="10577" y="585"/>
                    </a:cubicBezTo>
                    <a:cubicBezTo>
                      <a:pt x="11009" y="137"/>
                      <a:pt x="10859" y="0"/>
                      <a:pt x="10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4"/>
              <p:cNvSpPr/>
              <p:nvPr/>
            </p:nvSpPr>
            <p:spPr>
              <a:xfrm>
                <a:off x="3716300" y="4871325"/>
                <a:ext cx="461550" cy="73575"/>
              </a:xfrm>
              <a:custGeom>
                <a:avLst/>
                <a:gdLst/>
                <a:ahLst/>
                <a:cxnLst/>
                <a:rect l="l" t="t" r="r" b="b"/>
                <a:pathLst>
                  <a:path w="18462" h="2943" extrusionOk="0">
                    <a:moveTo>
                      <a:pt x="9854" y="2331"/>
                    </a:moveTo>
                    <a:cubicBezTo>
                      <a:pt x="9881" y="2332"/>
                      <a:pt x="9909" y="2332"/>
                      <a:pt x="9936" y="2332"/>
                    </a:cubicBezTo>
                    <a:cubicBezTo>
                      <a:pt x="9964" y="2332"/>
                      <a:pt x="9991" y="2332"/>
                      <a:pt x="10018" y="2331"/>
                    </a:cubicBezTo>
                    <a:close/>
                    <a:moveTo>
                      <a:pt x="17949" y="1"/>
                    </a:moveTo>
                    <a:cubicBezTo>
                      <a:pt x="17854" y="1"/>
                      <a:pt x="17760" y="28"/>
                      <a:pt x="17720" y="67"/>
                    </a:cubicBezTo>
                    <a:cubicBezTo>
                      <a:pt x="16015" y="1969"/>
                      <a:pt x="12933" y="2332"/>
                      <a:pt x="9967" y="2332"/>
                    </a:cubicBezTo>
                    <a:cubicBezTo>
                      <a:pt x="9921" y="2332"/>
                      <a:pt x="9875" y="2332"/>
                      <a:pt x="9830" y="2331"/>
                    </a:cubicBezTo>
                    <a:lnTo>
                      <a:pt x="9854" y="2331"/>
                    </a:lnTo>
                    <a:cubicBezTo>
                      <a:pt x="6848" y="2321"/>
                      <a:pt x="2462" y="1713"/>
                      <a:pt x="729" y="90"/>
                    </a:cubicBezTo>
                    <a:cubicBezTo>
                      <a:pt x="686" y="49"/>
                      <a:pt x="589" y="21"/>
                      <a:pt x="492" y="21"/>
                    </a:cubicBezTo>
                    <a:cubicBezTo>
                      <a:pt x="243" y="21"/>
                      <a:pt x="1" y="210"/>
                      <a:pt x="729" y="867"/>
                    </a:cubicBezTo>
                    <a:cubicBezTo>
                      <a:pt x="2560" y="2500"/>
                      <a:pt x="6902" y="2942"/>
                      <a:pt x="9906" y="2942"/>
                    </a:cubicBezTo>
                    <a:cubicBezTo>
                      <a:pt x="9913" y="2942"/>
                      <a:pt x="9920" y="2942"/>
                      <a:pt x="9927" y="2942"/>
                    </a:cubicBezTo>
                    <a:lnTo>
                      <a:pt x="9927" y="2942"/>
                    </a:lnTo>
                    <a:cubicBezTo>
                      <a:pt x="9931" y="2942"/>
                      <a:pt x="9935" y="2942"/>
                      <a:pt x="9939" y="2942"/>
                    </a:cubicBezTo>
                    <a:cubicBezTo>
                      <a:pt x="12910" y="2942"/>
                      <a:pt x="15889" y="2489"/>
                      <a:pt x="17720" y="844"/>
                    </a:cubicBezTo>
                    <a:cubicBezTo>
                      <a:pt x="18462" y="191"/>
                      <a:pt x="18202" y="1"/>
                      <a:pt x="17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4"/>
              <p:cNvSpPr/>
              <p:nvPr/>
            </p:nvSpPr>
            <p:spPr>
              <a:xfrm>
                <a:off x="3716125" y="5148075"/>
                <a:ext cx="461575" cy="73700"/>
              </a:xfrm>
              <a:custGeom>
                <a:avLst/>
                <a:gdLst/>
                <a:ahLst/>
                <a:cxnLst/>
                <a:rect l="l" t="t" r="r" b="b"/>
                <a:pathLst>
                  <a:path w="18463" h="2948" extrusionOk="0">
                    <a:moveTo>
                      <a:pt x="9861" y="2326"/>
                    </a:moveTo>
                    <a:cubicBezTo>
                      <a:pt x="9888" y="2326"/>
                      <a:pt x="9916" y="2326"/>
                      <a:pt x="9943" y="2326"/>
                    </a:cubicBezTo>
                    <a:cubicBezTo>
                      <a:pt x="9971" y="2326"/>
                      <a:pt x="9998" y="2326"/>
                      <a:pt x="10025" y="2326"/>
                    </a:cubicBezTo>
                    <a:close/>
                    <a:moveTo>
                      <a:pt x="17963" y="0"/>
                    </a:moveTo>
                    <a:cubicBezTo>
                      <a:pt x="17866" y="0"/>
                      <a:pt x="17768" y="30"/>
                      <a:pt x="17727" y="73"/>
                    </a:cubicBezTo>
                    <a:cubicBezTo>
                      <a:pt x="16022" y="1964"/>
                      <a:pt x="12940" y="2326"/>
                      <a:pt x="9974" y="2326"/>
                    </a:cubicBezTo>
                    <a:cubicBezTo>
                      <a:pt x="9928" y="2326"/>
                      <a:pt x="9882" y="2326"/>
                      <a:pt x="9837" y="2326"/>
                    </a:cubicBezTo>
                    <a:lnTo>
                      <a:pt x="9861" y="2326"/>
                    </a:lnTo>
                    <a:cubicBezTo>
                      <a:pt x="6855" y="2315"/>
                      <a:pt x="2469" y="1708"/>
                      <a:pt x="736" y="84"/>
                    </a:cubicBezTo>
                    <a:cubicBezTo>
                      <a:pt x="694" y="48"/>
                      <a:pt x="600" y="23"/>
                      <a:pt x="506" y="23"/>
                    </a:cubicBezTo>
                    <a:cubicBezTo>
                      <a:pt x="254" y="23"/>
                      <a:pt x="1" y="206"/>
                      <a:pt x="736" y="861"/>
                    </a:cubicBezTo>
                    <a:cubicBezTo>
                      <a:pt x="2590" y="2526"/>
                      <a:pt x="7018" y="2948"/>
                      <a:pt x="10025" y="2948"/>
                    </a:cubicBezTo>
                    <a:lnTo>
                      <a:pt x="9837" y="2936"/>
                    </a:lnTo>
                    <a:lnTo>
                      <a:pt x="9837" y="2936"/>
                    </a:lnTo>
                    <a:cubicBezTo>
                      <a:pt x="9873" y="2937"/>
                      <a:pt x="9909" y="2937"/>
                      <a:pt x="9946" y="2937"/>
                    </a:cubicBezTo>
                    <a:cubicBezTo>
                      <a:pt x="12917" y="2937"/>
                      <a:pt x="15896" y="2484"/>
                      <a:pt x="17727" y="850"/>
                    </a:cubicBezTo>
                    <a:cubicBezTo>
                      <a:pt x="18462" y="195"/>
                      <a:pt x="18214" y="0"/>
                      <a:pt x="179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4"/>
              <p:cNvSpPr/>
              <p:nvPr/>
            </p:nvSpPr>
            <p:spPr>
              <a:xfrm>
                <a:off x="3856050" y="4797525"/>
                <a:ext cx="48575" cy="62725"/>
              </a:xfrm>
              <a:custGeom>
                <a:avLst/>
                <a:gdLst/>
                <a:ahLst/>
                <a:cxnLst/>
                <a:rect l="l" t="t" r="r" b="b"/>
                <a:pathLst>
                  <a:path w="1943" h="2509" extrusionOk="0">
                    <a:moveTo>
                      <a:pt x="1254" y="1"/>
                    </a:moveTo>
                    <a:cubicBezTo>
                      <a:pt x="555" y="1"/>
                      <a:pt x="0" y="556"/>
                      <a:pt x="0" y="1255"/>
                    </a:cubicBezTo>
                    <a:cubicBezTo>
                      <a:pt x="0" y="1943"/>
                      <a:pt x="555" y="2509"/>
                      <a:pt x="1254" y="2509"/>
                    </a:cubicBezTo>
                    <a:cubicBezTo>
                      <a:pt x="1942" y="2509"/>
                      <a:pt x="1820" y="1954"/>
                      <a:pt x="1820" y="1255"/>
                    </a:cubicBezTo>
                    <a:cubicBezTo>
                      <a:pt x="1820" y="567"/>
                      <a:pt x="1942"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4"/>
              <p:cNvSpPr/>
              <p:nvPr/>
            </p:nvSpPr>
            <p:spPr>
              <a:xfrm>
                <a:off x="3855500" y="4797125"/>
                <a:ext cx="46900" cy="63725"/>
              </a:xfrm>
              <a:custGeom>
                <a:avLst/>
                <a:gdLst/>
                <a:ahLst/>
                <a:cxnLst/>
                <a:rect l="l" t="t" r="r" b="b"/>
                <a:pathLst>
                  <a:path w="1876" h="2549" extrusionOk="0">
                    <a:moveTo>
                      <a:pt x="1350" y="33"/>
                    </a:moveTo>
                    <a:cubicBezTo>
                      <a:pt x="1469" y="33"/>
                      <a:pt x="1586" y="76"/>
                      <a:pt x="1687" y="150"/>
                    </a:cubicBezTo>
                    <a:cubicBezTo>
                      <a:pt x="1842" y="316"/>
                      <a:pt x="1831" y="627"/>
                      <a:pt x="1831" y="982"/>
                    </a:cubicBezTo>
                    <a:lnTo>
                      <a:pt x="1831" y="1260"/>
                    </a:lnTo>
                    <a:lnTo>
                      <a:pt x="1831" y="1537"/>
                    </a:lnTo>
                    <a:cubicBezTo>
                      <a:pt x="1842" y="1903"/>
                      <a:pt x="1842" y="2203"/>
                      <a:pt x="1687" y="2370"/>
                    </a:cubicBezTo>
                    <a:cubicBezTo>
                      <a:pt x="1585" y="2461"/>
                      <a:pt x="1447" y="2515"/>
                      <a:pt x="1313" y="2515"/>
                    </a:cubicBezTo>
                    <a:cubicBezTo>
                      <a:pt x="1301" y="2515"/>
                      <a:pt x="1289" y="2515"/>
                      <a:pt x="1276" y="2514"/>
                    </a:cubicBezTo>
                    <a:cubicBezTo>
                      <a:pt x="588" y="2514"/>
                      <a:pt x="33" y="1959"/>
                      <a:pt x="33" y="1271"/>
                    </a:cubicBezTo>
                    <a:cubicBezTo>
                      <a:pt x="33" y="594"/>
                      <a:pt x="588" y="39"/>
                      <a:pt x="1276" y="39"/>
                    </a:cubicBezTo>
                    <a:cubicBezTo>
                      <a:pt x="1301" y="35"/>
                      <a:pt x="1326" y="33"/>
                      <a:pt x="1350" y="33"/>
                    </a:cubicBezTo>
                    <a:close/>
                    <a:moveTo>
                      <a:pt x="1345" y="1"/>
                    </a:moveTo>
                    <a:cubicBezTo>
                      <a:pt x="1322" y="1"/>
                      <a:pt x="1299" y="2"/>
                      <a:pt x="1276" y="6"/>
                    </a:cubicBezTo>
                    <a:cubicBezTo>
                      <a:pt x="566" y="6"/>
                      <a:pt x="0" y="572"/>
                      <a:pt x="0" y="1271"/>
                    </a:cubicBezTo>
                    <a:cubicBezTo>
                      <a:pt x="0" y="1970"/>
                      <a:pt x="566" y="2547"/>
                      <a:pt x="1276" y="2547"/>
                    </a:cubicBezTo>
                    <a:cubicBezTo>
                      <a:pt x="1289" y="2548"/>
                      <a:pt x="1303" y="2549"/>
                      <a:pt x="1316" y="2549"/>
                    </a:cubicBezTo>
                    <a:cubicBezTo>
                      <a:pt x="1458" y="2549"/>
                      <a:pt x="1597" y="2494"/>
                      <a:pt x="1709" y="2403"/>
                    </a:cubicBezTo>
                    <a:cubicBezTo>
                      <a:pt x="1876" y="2225"/>
                      <a:pt x="1876" y="1915"/>
                      <a:pt x="1865" y="1548"/>
                    </a:cubicBezTo>
                    <a:lnTo>
                      <a:pt x="1865" y="1271"/>
                    </a:lnTo>
                    <a:lnTo>
                      <a:pt x="1865" y="993"/>
                    </a:lnTo>
                    <a:cubicBezTo>
                      <a:pt x="1876" y="627"/>
                      <a:pt x="1876" y="316"/>
                      <a:pt x="1709" y="139"/>
                    </a:cubicBezTo>
                    <a:cubicBezTo>
                      <a:pt x="1605" y="54"/>
                      <a:pt x="1477" y="1"/>
                      <a:pt x="1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4"/>
              <p:cNvSpPr/>
              <p:nvPr/>
            </p:nvSpPr>
            <p:spPr>
              <a:xfrm>
                <a:off x="3873800" y="4798100"/>
                <a:ext cx="46350" cy="62450"/>
              </a:xfrm>
              <a:custGeom>
                <a:avLst/>
                <a:gdLst/>
                <a:ahLst/>
                <a:cxnLst/>
                <a:rect l="l" t="t" r="r" b="b"/>
                <a:pathLst>
                  <a:path w="1854" h="2498" extrusionOk="0">
                    <a:moveTo>
                      <a:pt x="1166" y="0"/>
                    </a:moveTo>
                    <a:cubicBezTo>
                      <a:pt x="478" y="0"/>
                      <a:pt x="1" y="555"/>
                      <a:pt x="1" y="1243"/>
                    </a:cubicBezTo>
                    <a:cubicBezTo>
                      <a:pt x="1" y="1931"/>
                      <a:pt x="478" y="2497"/>
                      <a:pt x="1166" y="2497"/>
                    </a:cubicBezTo>
                    <a:cubicBezTo>
                      <a:pt x="1854" y="2497"/>
                      <a:pt x="1821" y="1942"/>
                      <a:pt x="1821" y="1243"/>
                    </a:cubicBezTo>
                    <a:cubicBezTo>
                      <a:pt x="1821" y="555"/>
                      <a:pt x="1854" y="0"/>
                      <a:pt x="1166" y="0"/>
                    </a:cubicBezTo>
                    <a:close/>
                  </a:path>
                </a:pathLst>
              </a:custGeom>
              <a:solidFill>
                <a:srgbClr val="F3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4"/>
              <p:cNvSpPr/>
              <p:nvPr/>
            </p:nvSpPr>
            <p:spPr>
              <a:xfrm>
                <a:off x="3873250" y="4797425"/>
                <a:ext cx="46625" cy="63700"/>
              </a:xfrm>
              <a:custGeom>
                <a:avLst/>
                <a:gdLst/>
                <a:ahLst/>
                <a:cxnLst/>
                <a:rect l="l" t="t" r="r" b="b"/>
                <a:pathLst>
                  <a:path w="1865" h="2548" extrusionOk="0">
                    <a:moveTo>
                      <a:pt x="1260" y="33"/>
                    </a:moveTo>
                    <a:cubicBezTo>
                      <a:pt x="1399" y="33"/>
                      <a:pt x="1527" y="88"/>
                      <a:pt x="1632" y="182"/>
                    </a:cubicBezTo>
                    <a:cubicBezTo>
                      <a:pt x="1820" y="371"/>
                      <a:pt x="1820" y="737"/>
                      <a:pt x="1820" y="1170"/>
                    </a:cubicBezTo>
                    <a:lnTo>
                      <a:pt x="1820" y="1370"/>
                    </a:lnTo>
                    <a:cubicBezTo>
                      <a:pt x="1820" y="1803"/>
                      <a:pt x="1820" y="2169"/>
                      <a:pt x="1632" y="2358"/>
                    </a:cubicBezTo>
                    <a:cubicBezTo>
                      <a:pt x="1527" y="2452"/>
                      <a:pt x="1399" y="2507"/>
                      <a:pt x="1260" y="2507"/>
                    </a:cubicBezTo>
                    <a:cubicBezTo>
                      <a:pt x="1236" y="2507"/>
                      <a:pt x="1212" y="2505"/>
                      <a:pt x="1188" y="2502"/>
                    </a:cubicBezTo>
                    <a:cubicBezTo>
                      <a:pt x="533" y="2502"/>
                      <a:pt x="34" y="1969"/>
                      <a:pt x="34" y="1270"/>
                    </a:cubicBezTo>
                    <a:cubicBezTo>
                      <a:pt x="34" y="571"/>
                      <a:pt x="533" y="38"/>
                      <a:pt x="1188" y="38"/>
                    </a:cubicBezTo>
                    <a:cubicBezTo>
                      <a:pt x="1212" y="35"/>
                      <a:pt x="1236" y="33"/>
                      <a:pt x="1260" y="33"/>
                    </a:cubicBezTo>
                    <a:close/>
                    <a:moveTo>
                      <a:pt x="1260" y="0"/>
                    </a:moveTo>
                    <a:cubicBezTo>
                      <a:pt x="1236" y="0"/>
                      <a:pt x="1212" y="2"/>
                      <a:pt x="1188" y="5"/>
                    </a:cubicBezTo>
                    <a:cubicBezTo>
                      <a:pt x="511" y="5"/>
                      <a:pt x="0" y="549"/>
                      <a:pt x="0" y="1270"/>
                    </a:cubicBezTo>
                    <a:cubicBezTo>
                      <a:pt x="0" y="1991"/>
                      <a:pt x="511" y="2546"/>
                      <a:pt x="1188" y="2546"/>
                    </a:cubicBezTo>
                    <a:cubicBezTo>
                      <a:pt x="1202" y="2547"/>
                      <a:pt x="1216" y="2548"/>
                      <a:pt x="1230" y="2548"/>
                    </a:cubicBezTo>
                    <a:cubicBezTo>
                      <a:pt x="1383" y="2548"/>
                      <a:pt x="1542" y="2492"/>
                      <a:pt x="1654" y="2380"/>
                    </a:cubicBezTo>
                    <a:cubicBezTo>
                      <a:pt x="1854" y="2180"/>
                      <a:pt x="1854" y="1803"/>
                      <a:pt x="1854" y="1381"/>
                    </a:cubicBezTo>
                    <a:lnTo>
                      <a:pt x="1854" y="1170"/>
                    </a:lnTo>
                    <a:cubicBezTo>
                      <a:pt x="1865" y="737"/>
                      <a:pt x="1865" y="360"/>
                      <a:pt x="1654" y="160"/>
                    </a:cubicBezTo>
                    <a:cubicBezTo>
                      <a:pt x="1549" y="56"/>
                      <a:pt x="1404" y="0"/>
                      <a:pt x="12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4"/>
              <p:cNvSpPr/>
              <p:nvPr/>
            </p:nvSpPr>
            <p:spPr>
              <a:xfrm>
                <a:off x="3891275" y="4799750"/>
                <a:ext cx="45800" cy="62450"/>
              </a:xfrm>
              <a:custGeom>
                <a:avLst/>
                <a:gdLst/>
                <a:ahLst/>
                <a:cxnLst/>
                <a:rect l="l" t="t" r="r" b="b"/>
                <a:pathLst>
                  <a:path w="1832" h="2498" extrusionOk="0">
                    <a:moveTo>
                      <a:pt x="1088" y="1"/>
                    </a:moveTo>
                    <a:cubicBezTo>
                      <a:pt x="400" y="1"/>
                      <a:pt x="1" y="556"/>
                      <a:pt x="1" y="1255"/>
                    </a:cubicBezTo>
                    <a:cubicBezTo>
                      <a:pt x="1" y="1943"/>
                      <a:pt x="400" y="2498"/>
                      <a:pt x="1088" y="2498"/>
                    </a:cubicBezTo>
                    <a:cubicBezTo>
                      <a:pt x="1776" y="2498"/>
                      <a:pt x="1832" y="1943"/>
                      <a:pt x="1832" y="1255"/>
                    </a:cubicBezTo>
                    <a:cubicBezTo>
                      <a:pt x="1832" y="556"/>
                      <a:pt x="1776" y="1"/>
                      <a:pt x="1088" y="1"/>
                    </a:cubicBezTo>
                    <a:close/>
                  </a:path>
                </a:pathLst>
              </a:custGeom>
              <a:solidFill>
                <a:srgbClr val="F7D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4"/>
              <p:cNvSpPr/>
              <p:nvPr/>
            </p:nvSpPr>
            <p:spPr>
              <a:xfrm>
                <a:off x="3891000" y="4799200"/>
                <a:ext cx="46350" cy="63550"/>
              </a:xfrm>
              <a:custGeom>
                <a:avLst/>
                <a:gdLst/>
                <a:ahLst/>
                <a:cxnLst/>
                <a:rect l="l" t="t" r="r" b="b"/>
                <a:pathLst>
                  <a:path w="1854" h="2542" extrusionOk="0">
                    <a:moveTo>
                      <a:pt x="1099" y="45"/>
                    </a:moveTo>
                    <a:cubicBezTo>
                      <a:pt x="1765" y="45"/>
                      <a:pt x="1821" y="578"/>
                      <a:pt x="1821" y="1277"/>
                    </a:cubicBezTo>
                    <a:cubicBezTo>
                      <a:pt x="1821" y="1976"/>
                      <a:pt x="1765" y="2509"/>
                      <a:pt x="1099" y="2509"/>
                    </a:cubicBezTo>
                    <a:cubicBezTo>
                      <a:pt x="456" y="2509"/>
                      <a:pt x="34" y="2020"/>
                      <a:pt x="34" y="1277"/>
                    </a:cubicBezTo>
                    <a:cubicBezTo>
                      <a:pt x="34" y="533"/>
                      <a:pt x="467" y="45"/>
                      <a:pt x="1099" y="45"/>
                    </a:cubicBezTo>
                    <a:close/>
                    <a:moveTo>
                      <a:pt x="1099" y="0"/>
                    </a:moveTo>
                    <a:cubicBezTo>
                      <a:pt x="445" y="0"/>
                      <a:pt x="1" y="522"/>
                      <a:pt x="1" y="1277"/>
                    </a:cubicBezTo>
                    <a:cubicBezTo>
                      <a:pt x="1" y="2031"/>
                      <a:pt x="445" y="2542"/>
                      <a:pt x="1099" y="2542"/>
                    </a:cubicBezTo>
                    <a:cubicBezTo>
                      <a:pt x="1798" y="2542"/>
                      <a:pt x="1854" y="1987"/>
                      <a:pt x="1854" y="1277"/>
                    </a:cubicBezTo>
                    <a:cubicBezTo>
                      <a:pt x="1854" y="555"/>
                      <a:pt x="1798"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4"/>
              <p:cNvSpPr/>
              <p:nvPr/>
            </p:nvSpPr>
            <p:spPr>
              <a:xfrm>
                <a:off x="3909025" y="4801700"/>
                <a:ext cx="45550" cy="62450"/>
              </a:xfrm>
              <a:custGeom>
                <a:avLst/>
                <a:gdLst/>
                <a:ahLst/>
                <a:cxnLst/>
                <a:rect l="l" t="t" r="r" b="b"/>
                <a:pathLst>
                  <a:path w="1822" h="2498" extrusionOk="0">
                    <a:moveTo>
                      <a:pt x="1000" y="0"/>
                    </a:moveTo>
                    <a:cubicBezTo>
                      <a:pt x="312" y="0"/>
                      <a:pt x="1" y="555"/>
                      <a:pt x="1" y="1254"/>
                    </a:cubicBezTo>
                    <a:cubicBezTo>
                      <a:pt x="1" y="1942"/>
                      <a:pt x="312" y="2497"/>
                      <a:pt x="1000" y="2497"/>
                    </a:cubicBezTo>
                    <a:cubicBezTo>
                      <a:pt x="1688" y="2497"/>
                      <a:pt x="1821" y="1942"/>
                      <a:pt x="1821" y="1254"/>
                    </a:cubicBezTo>
                    <a:cubicBezTo>
                      <a:pt x="1821" y="555"/>
                      <a:pt x="1688" y="0"/>
                      <a:pt x="10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4"/>
              <p:cNvSpPr/>
              <p:nvPr/>
            </p:nvSpPr>
            <p:spPr>
              <a:xfrm>
                <a:off x="3908750" y="4801150"/>
                <a:ext cx="46375" cy="63550"/>
              </a:xfrm>
              <a:custGeom>
                <a:avLst/>
                <a:gdLst/>
                <a:ahLst/>
                <a:cxnLst/>
                <a:rect l="l" t="t" r="r" b="b"/>
                <a:pathLst>
                  <a:path w="1855" h="2542" extrusionOk="0">
                    <a:moveTo>
                      <a:pt x="1011" y="33"/>
                    </a:moveTo>
                    <a:cubicBezTo>
                      <a:pt x="1721" y="33"/>
                      <a:pt x="1821" y="666"/>
                      <a:pt x="1821" y="1276"/>
                    </a:cubicBezTo>
                    <a:cubicBezTo>
                      <a:pt x="1821" y="1887"/>
                      <a:pt x="1721" y="2508"/>
                      <a:pt x="1011" y="2508"/>
                    </a:cubicBezTo>
                    <a:cubicBezTo>
                      <a:pt x="400" y="2508"/>
                      <a:pt x="34" y="2042"/>
                      <a:pt x="34" y="1276"/>
                    </a:cubicBezTo>
                    <a:cubicBezTo>
                      <a:pt x="34" y="500"/>
                      <a:pt x="400" y="33"/>
                      <a:pt x="1011" y="33"/>
                    </a:cubicBezTo>
                    <a:close/>
                    <a:moveTo>
                      <a:pt x="1011" y="0"/>
                    </a:moveTo>
                    <a:cubicBezTo>
                      <a:pt x="378" y="0"/>
                      <a:pt x="1" y="477"/>
                      <a:pt x="1" y="1276"/>
                    </a:cubicBezTo>
                    <a:cubicBezTo>
                      <a:pt x="1" y="2064"/>
                      <a:pt x="378" y="2542"/>
                      <a:pt x="1011" y="2542"/>
                    </a:cubicBezTo>
                    <a:cubicBezTo>
                      <a:pt x="1754" y="2542"/>
                      <a:pt x="1854" y="1898"/>
                      <a:pt x="1854" y="1276"/>
                    </a:cubicBezTo>
                    <a:cubicBezTo>
                      <a:pt x="1854" y="644"/>
                      <a:pt x="1754" y="0"/>
                      <a:pt x="10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4"/>
              <p:cNvSpPr/>
              <p:nvPr/>
            </p:nvSpPr>
            <p:spPr>
              <a:xfrm>
                <a:off x="3994500" y="4797800"/>
                <a:ext cx="48575" cy="62450"/>
              </a:xfrm>
              <a:custGeom>
                <a:avLst/>
                <a:gdLst/>
                <a:ahLst/>
                <a:cxnLst/>
                <a:rect l="l" t="t" r="r" b="b"/>
                <a:pathLst>
                  <a:path w="1943" h="2498" extrusionOk="0">
                    <a:moveTo>
                      <a:pt x="688" y="1"/>
                    </a:moveTo>
                    <a:cubicBezTo>
                      <a:pt x="0" y="1"/>
                      <a:pt x="122" y="556"/>
                      <a:pt x="122" y="1244"/>
                    </a:cubicBezTo>
                    <a:cubicBezTo>
                      <a:pt x="122" y="1943"/>
                      <a:pt x="0" y="2498"/>
                      <a:pt x="688" y="2498"/>
                    </a:cubicBezTo>
                    <a:cubicBezTo>
                      <a:pt x="1387" y="2498"/>
                      <a:pt x="1942" y="1943"/>
                      <a:pt x="1942" y="1255"/>
                    </a:cubicBezTo>
                    <a:cubicBezTo>
                      <a:pt x="1942" y="556"/>
                      <a:pt x="1387" y="1"/>
                      <a:pt x="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4"/>
              <p:cNvSpPr/>
              <p:nvPr/>
            </p:nvSpPr>
            <p:spPr>
              <a:xfrm>
                <a:off x="3996700" y="4797225"/>
                <a:ext cx="46925" cy="63625"/>
              </a:xfrm>
              <a:custGeom>
                <a:avLst/>
                <a:gdLst/>
                <a:ahLst/>
                <a:cxnLst/>
                <a:rect l="l" t="t" r="r" b="b"/>
                <a:pathLst>
                  <a:path w="1877" h="2545" extrusionOk="0">
                    <a:moveTo>
                      <a:pt x="557" y="33"/>
                    </a:moveTo>
                    <a:cubicBezTo>
                      <a:pt x="571" y="33"/>
                      <a:pt x="586" y="34"/>
                      <a:pt x="600" y="35"/>
                    </a:cubicBezTo>
                    <a:lnTo>
                      <a:pt x="600" y="57"/>
                    </a:lnTo>
                    <a:cubicBezTo>
                      <a:pt x="1288" y="57"/>
                      <a:pt x="1843" y="612"/>
                      <a:pt x="1843" y="1289"/>
                    </a:cubicBezTo>
                    <a:cubicBezTo>
                      <a:pt x="1843" y="1977"/>
                      <a:pt x="1288" y="2532"/>
                      <a:pt x="600" y="2532"/>
                    </a:cubicBezTo>
                    <a:cubicBezTo>
                      <a:pt x="588" y="2533"/>
                      <a:pt x="576" y="2533"/>
                      <a:pt x="563" y="2533"/>
                    </a:cubicBezTo>
                    <a:cubicBezTo>
                      <a:pt x="430" y="2533"/>
                      <a:pt x="291" y="2479"/>
                      <a:pt x="190" y="2388"/>
                    </a:cubicBezTo>
                    <a:cubicBezTo>
                      <a:pt x="34" y="2221"/>
                      <a:pt x="45" y="1911"/>
                      <a:pt x="45" y="1555"/>
                    </a:cubicBezTo>
                    <a:lnTo>
                      <a:pt x="45" y="1278"/>
                    </a:lnTo>
                    <a:lnTo>
                      <a:pt x="45" y="1001"/>
                    </a:lnTo>
                    <a:cubicBezTo>
                      <a:pt x="34" y="645"/>
                      <a:pt x="34" y="335"/>
                      <a:pt x="190" y="168"/>
                    </a:cubicBezTo>
                    <a:cubicBezTo>
                      <a:pt x="289" y="78"/>
                      <a:pt x="425" y="33"/>
                      <a:pt x="557" y="33"/>
                    </a:cubicBezTo>
                    <a:close/>
                    <a:moveTo>
                      <a:pt x="554" y="0"/>
                    </a:moveTo>
                    <a:cubicBezTo>
                      <a:pt x="414" y="0"/>
                      <a:pt x="277" y="46"/>
                      <a:pt x="167" y="146"/>
                    </a:cubicBezTo>
                    <a:cubicBezTo>
                      <a:pt x="1" y="312"/>
                      <a:pt x="1" y="623"/>
                      <a:pt x="12" y="989"/>
                    </a:cubicBezTo>
                    <a:lnTo>
                      <a:pt x="12" y="1267"/>
                    </a:lnTo>
                    <a:lnTo>
                      <a:pt x="12" y="1544"/>
                    </a:lnTo>
                    <a:cubicBezTo>
                      <a:pt x="1" y="1911"/>
                      <a:pt x="1" y="2232"/>
                      <a:pt x="167" y="2399"/>
                    </a:cubicBezTo>
                    <a:cubicBezTo>
                      <a:pt x="277" y="2499"/>
                      <a:pt x="414" y="2545"/>
                      <a:pt x="554" y="2545"/>
                    </a:cubicBezTo>
                    <a:cubicBezTo>
                      <a:pt x="569" y="2545"/>
                      <a:pt x="585" y="2544"/>
                      <a:pt x="600" y="2543"/>
                    </a:cubicBezTo>
                    <a:cubicBezTo>
                      <a:pt x="1310" y="2543"/>
                      <a:pt x="1876" y="1977"/>
                      <a:pt x="1876" y="1278"/>
                    </a:cubicBezTo>
                    <a:cubicBezTo>
                      <a:pt x="1876" y="568"/>
                      <a:pt x="1310" y="2"/>
                      <a:pt x="600" y="2"/>
                    </a:cubicBezTo>
                    <a:cubicBezTo>
                      <a:pt x="585" y="1"/>
                      <a:pt x="569" y="0"/>
                      <a:pt x="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4"/>
              <p:cNvSpPr/>
              <p:nvPr/>
            </p:nvSpPr>
            <p:spPr>
              <a:xfrm>
                <a:off x="3978950" y="4798100"/>
                <a:ext cx="46375" cy="62450"/>
              </a:xfrm>
              <a:custGeom>
                <a:avLst/>
                <a:gdLst/>
                <a:ahLst/>
                <a:cxnLst/>
                <a:rect l="l" t="t" r="r" b="b"/>
                <a:pathLst>
                  <a:path w="1855" h="2498" extrusionOk="0">
                    <a:moveTo>
                      <a:pt x="689" y="0"/>
                    </a:moveTo>
                    <a:cubicBezTo>
                      <a:pt x="1" y="0"/>
                      <a:pt x="34" y="555"/>
                      <a:pt x="34" y="1243"/>
                    </a:cubicBezTo>
                    <a:cubicBezTo>
                      <a:pt x="34" y="1931"/>
                      <a:pt x="1" y="2497"/>
                      <a:pt x="689" y="2497"/>
                    </a:cubicBezTo>
                    <a:cubicBezTo>
                      <a:pt x="1377" y="2497"/>
                      <a:pt x="1854" y="1942"/>
                      <a:pt x="1854" y="1243"/>
                    </a:cubicBezTo>
                    <a:cubicBezTo>
                      <a:pt x="1854" y="555"/>
                      <a:pt x="1377" y="0"/>
                      <a:pt x="689" y="0"/>
                    </a:cubicBezTo>
                    <a:close/>
                  </a:path>
                </a:pathLst>
              </a:custGeom>
              <a:solidFill>
                <a:srgbClr val="F3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4"/>
              <p:cNvSpPr/>
              <p:nvPr/>
            </p:nvSpPr>
            <p:spPr>
              <a:xfrm>
                <a:off x="3979225" y="4797425"/>
                <a:ext cx="46650" cy="63700"/>
              </a:xfrm>
              <a:custGeom>
                <a:avLst/>
                <a:gdLst/>
                <a:ahLst/>
                <a:cxnLst/>
                <a:rect l="l" t="t" r="r" b="b"/>
                <a:pathLst>
                  <a:path w="1866" h="2548" extrusionOk="0">
                    <a:moveTo>
                      <a:pt x="606" y="33"/>
                    </a:moveTo>
                    <a:cubicBezTo>
                      <a:pt x="629" y="33"/>
                      <a:pt x="653" y="35"/>
                      <a:pt x="678" y="38"/>
                    </a:cubicBezTo>
                    <a:cubicBezTo>
                      <a:pt x="1333" y="38"/>
                      <a:pt x="1832" y="571"/>
                      <a:pt x="1832" y="1270"/>
                    </a:cubicBezTo>
                    <a:cubicBezTo>
                      <a:pt x="1832" y="1980"/>
                      <a:pt x="1333" y="2502"/>
                      <a:pt x="678" y="2502"/>
                    </a:cubicBezTo>
                    <a:cubicBezTo>
                      <a:pt x="653" y="2505"/>
                      <a:pt x="629" y="2507"/>
                      <a:pt x="606" y="2507"/>
                    </a:cubicBezTo>
                    <a:cubicBezTo>
                      <a:pt x="467" y="2507"/>
                      <a:pt x="338" y="2452"/>
                      <a:pt x="234" y="2358"/>
                    </a:cubicBezTo>
                    <a:cubicBezTo>
                      <a:pt x="45" y="2169"/>
                      <a:pt x="45" y="1803"/>
                      <a:pt x="45" y="1381"/>
                    </a:cubicBezTo>
                    <a:lnTo>
                      <a:pt x="45" y="1170"/>
                    </a:lnTo>
                    <a:cubicBezTo>
                      <a:pt x="45" y="737"/>
                      <a:pt x="34" y="371"/>
                      <a:pt x="234" y="182"/>
                    </a:cubicBezTo>
                    <a:cubicBezTo>
                      <a:pt x="338" y="88"/>
                      <a:pt x="467" y="33"/>
                      <a:pt x="606" y="33"/>
                    </a:cubicBezTo>
                    <a:close/>
                    <a:moveTo>
                      <a:pt x="602" y="0"/>
                    </a:moveTo>
                    <a:cubicBezTo>
                      <a:pt x="453" y="0"/>
                      <a:pt x="314" y="56"/>
                      <a:pt x="201" y="160"/>
                    </a:cubicBezTo>
                    <a:cubicBezTo>
                      <a:pt x="1" y="360"/>
                      <a:pt x="1" y="737"/>
                      <a:pt x="1" y="1170"/>
                    </a:cubicBezTo>
                    <a:lnTo>
                      <a:pt x="1" y="1370"/>
                    </a:lnTo>
                    <a:cubicBezTo>
                      <a:pt x="1" y="1803"/>
                      <a:pt x="1" y="2180"/>
                      <a:pt x="201" y="2380"/>
                    </a:cubicBezTo>
                    <a:cubicBezTo>
                      <a:pt x="323" y="2492"/>
                      <a:pt x="473" y="2548"/>
                      <a:pt x="634" y="2548"/>
                    </a:cubicBezTo>
                    <a:cubicBezTo>
                      <a:pt x="648" y="2548"/>
                      <a:pt x="663" y="2547"/>
                      <a:pt x="678" y="2546"/>
                    </a:cubicBezTo>
                    <a:cubicBezTo>
                      <a:pt x="1355" y="2546"/>
                      <a:pt x="1865" y="1991"/>
                      <a:pt x="1865" y="1270"/>
                    </a:cubicBezTo>
                    <a:cubicBezTo>
                      <a:pt x="1865" y="549"/>
                      <a:pt x="1355" y="5"/>
                      <a:pt x="678" y="5"/>
                    </a:cubicBezTo>
                    <a:cubicBezTo>
                      <a:pt x="652" y="2"/>
                      <a:pt x="627" y="0"/>
                      <a:pt x="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4"/>
              <p:cNvSpPr/>
              <p:nvPr/>
            </p:nvSpPr>
            <p:spPr>
              <a:xfrm>
                <a:off x="3962025" y="4799750"/>
                <a:ext cx="45525" cy="62450"/>
              </a:xfrm>
              <a:custGeom>
                <a:avLst/>
                <a:gdLst/>
                <a:ahLst/>
                <a:cxnLst/>
                <a:rect l="l" t="t" r="r" b="b"/>
                <a:pathLst>
                  <a:path w="1821" h="2498" extrusionOk="0">
                    <a:moveTo>
                      <a:pt x="744" y="1"/>
                    </a:moveTo>
                    <a:cubicBezTo>
                      <a:pt x="56" y="1"/>
                      <a:pt x="1" y="556"/>
                      <a:pt x="1" y="1255"/>
                    </a:cubicBezTo>
                    <a:cubicBezTo>
                      <a:pt x="1" y="1943"/>
                      <a:pt x="45" y="2498"/>
                      <a:pt x="744" y="2498"/>
                    </a:cubicBezTo>
                    <a:cubicBezTo>
                      <a:pt x="1432" y="2498"/>
                      <a:pt x="1821" y="1943"/>
                      <a:pt x="1821" y="1255"/>
                    </a:cubicBezTo>
                    <a:cubicBezTo>
                      <a:pt x="1821" y="556"/>
                      <a:pt x="1432" y="1"/>
                      <a:pt x="744" y="1"/>
                    </a:cubicBezTo>
                    <a:close/>
                  </a:path>
                </a:pathLst>
              </a:custGeom>
              <a:solidFill>
                <a:srgbClr val="F7D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4"/>
              <p:cNvSpPr/>
              <p:nvPr/>
            </p:nvSpPr>
            <p:spPr>
              <a:xfrm>
                <a:off x="3961750" y="4799200"/>
                <a:ext cx="46350" cy="63550"/>
              </a:xfrm>
              <a:custGeom>
                <a:avLst/>
                <a:gdLst/>
                <a:ahLst/>
                <a:cxnLst/>
                <a:rect l="l" t="t" r="r" b="b"/>
                <a:pathLst>
                  <a:path w="1854" h="2542" extrusionOk="0">
                    <a:moveTo>
                      <a:pt x="755" y="45"/>
                    </a:moveTo>
                    <a:cubicBezTo>
                      <a:pt x="1388" y="45"/>
                      <a:pt x="1821" y="533"/>
                      <a:pt x="1821" y="1277"/>
                    </a:cubicBezTo>
                    <a:cubicBezTo>
                      <a:pt x="1821" y="2020"/>
                      <a:pt x="1388" y="2509"/>
                      <a:pt x="755" y="2509"/>
                    </a:cubicBezTo>
                    <a:cubicBezTo>
                      <a:pt x="89" y="2509"/>
                      <a:pt x="34" y="1976"/>
                      <a:pt x="34" y="1277"/>
                    </a:cubicBezTo>
                    <a:cubicBezTo>
                      <a:pt x="34" y="578"/>
                      <a:pt x="89" y="45"/>
                      <a:pt x="755" y="45"/>
                    </a:cubicBezTo>
                    <a:close/>
                    <a:moveTo>
                      <a:pt x="755" y="0"/>
                    </a:moveTo>
                    <a:cubicBezTo>
                      <a:pt x="56" y="0"/>
                      <a:pt x="1" y="555"/>
                      <a:pt x="1" y="1277"/>
                    </a:cubicBezTo>
                    <a:cubicBezTo>
                      <a:pt x="1" y="1987"/>
                      <a:pt x="56" y="2542"/>
                      <a:pt x="755" y="2542"/>
                    </a:cubicBezTo>
                    <a:cubicBezTo>
                      <a:pt x="1410" y="2542"/>
                      <a:pt x="1854" y="2031"/>
                      <a:pt x="1854" y="1277"/>
                    </a:cubicBezTo>
                    <a:cubicBezTo>
                      <a:pt x="1854" y="511"/>
                      <a:pt x="1410" y="0"/>
                      <a:pt x="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4"/>
              <p:cNvSpPr/>
              <p:nvPr/>
            </p:nvSpPr>
            <p:spPr>
              <a:xfrm>
                <a:off x="3944550" y="4801700"/>
                <a:ext cx="45525" cy="62450"/>
              </a:xfrm>
              <a:custGeom>
                <a:avLst/>
                <a:gdLst/>
                <a:ahLst/>
                <a:cxnLst/>
                <a:rect l="l" t="t" r="r" b="b"/>
                <a:pathLst>
                  <a:path w="1821" h="2498" extrusionOk="0">
                    <a:moveTo>
                      <a:pt x="822" y="0"/>
                    </a:moveTo>
                    <a:cubicBezTo>
                      <a:pt x="134" y="0"/>
                      <a:pt x="1" y="555"/>
                      <a:pt x="1" y="1254"/>
                    </a:cubicBezTo>
                    <a:cubicBezTo>
                      <a:pt x="1" y="1942"/>
                      <a:pt x="134" y="2497"/>
                      <a:pt x="822" y="2497"/>
                    </a:cubicBezTo>
                    <a:cubicBezTo>
                      <a:pt x="1510" y="2497"/>
                      <a:pt x="1821" y="1942"/>
                      <a:pt x="1821" y="1254"/>
                    </a:cubicBezTo>
                    <a:cubicBezTo>
                      <a:pt x="1821" y="555"/>
                      <a:pt x="1510" y="0"/>
                      <a:pt x="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4"/>
              <p:cNvSpPr/>
              <p:nvPr/>
            </p:nvSpPr>
            <p:spPr>
              <a:xfrm>
                <a:off x="3944000" y="4801150"/>
                <a:ext cx="46350" cy="63550"/>
              </a:xfrm>
              <a:custGeom>
                <a:avLst/>
                <a:gdLst/>
                <a:ahLst/>
                <a:cxnLst/>
                <a:rect l="l" t="t" r="r" b="b"/>
                <a:pathLst>
                  <a:path w="1854" h="2542" extrusionOk="0">
                    <a:moveTo>
                      <a:pt x="844" y="33"/>
                    </a:moveTo>
                    <a:cubicBezTo>
                      <a:pt x="1454" y="33"/>
                      <a:pt x="1820" y="500"/>
                      <a:pt x="1820" y="1276"/>
                    </a:cubicBezTo>
                    <a:cubicBezTo>
                      <a:pt x="1820" y="2042"/>
                      <a:pt x="1454" y="2508"/>
                      <a:pt x="844" y="2508"/>
                    </a:cubicBezTo>
                    <a:cubicBezTo>
                      <a:pt x="133" y="2508"/>
                      <a:pt x="34" y="1887"/>
                      <a:pt x="34" y="1276"/>
                    </a:cubicBezTo>
                    <a:cubicBezTo>
                      <a:pt x="34" y="666"/>
                      <a:pt x="133" y="33"/>
                      <a:pt x="844" y="33"/>
                    </a:cubicBezTo>
                    <a:close/>
                    <a:moveTo>
                      <a:pt x="844" y="0"/>
                    </a:moveTo>
                    <a:cubicBezTo>
                      <a:pt x="100" y="0"/>
                      <a:pt x="0" y="644"/>
                      <a:pt x="0" y="1276"/>
                    </a:cubicBezTo>
                    <a:cubicBezTo>
                      <a:pt x="0" y="1898"/>
                      <a:pt x="100" y="2542"/>
                      <a:pt x="844" y="2542"/>
                    </a:cubicBezTo>
                    <a:cubicBezTo>
                      <a:pt x="1476" y="2542"/>
                      <a:pt x="1854" y="2064"/>
                      <a:pt x="1854" y="1276"/>
                    </a:cubicBezTo>
                    <a:cubicBezTo>
                      <a:pt x="1854" y="477"/>
                      <a:pt x="1476"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4"/>
              <p:cNvSpPr/>
              <p:nvPr/>
            </p:nvSpPr>
            <p:spPr>
              <a:xfrm>
                <a:off x="3926800" y="4803625"/>
                <a:ext cx="45525" cy="62475"/>
              </a:xfrm>
              <a:custGeom>
                <a:avLst/>
                <a:gdLst/>
                <a:ahLst/>
                <a:cxnLst/>
                <a:rect l="l" t="t" r="r" b="b"/>
                <a:pathLst>
                  <a:path w="1821" h="2499" extrusionOk="0">
                    <a:moveTo>
                      <a:pt x="910" y="1"/>
                    </a:moveTo>
                    <a:cubicBezTo>
                      <a:pt x="222" y="1"/>
                      <a:pt x="0" y="556"/>
                      <a:pt x="0" y="1255"/>
                    </a:cubicBezTo>
                    <a:cubicBezTo>
                      <a:pt x="0" y="1943"/>
                      <a:pt x="211" y="2498"/>
                      <a:pt x="910" y="2498"/>
                    </a:cubicBezTo>
                    <a:cubicBezTo>
                      <a:pt x="1598" y="2498"/>
                      <a:pt x="1820" y="1932"/>
                      <a:pt x="1820" y="1255"/>
                    </a:cubicBezTo>
                    <a:cubicBezTo>
                      <a:pt x="1820" y="567"/>
                      <a:pt x="1598" y="1"/>
                      <a:pt x="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4"/>
              <p:cNvSpPr/>
              <p:nvPr/>
            </p:nvSpPr>
            <p:spPr>
              <a:xfrm>
                <a:off x="3926250" y="4803075"/>
                <a:ext cx="46625" cy="63575"/>
              </a:xfrm>
              <a:custGeom>
                <a:avLst/>
                <a:gdLst/>
                <a:ahLst/>
                <a:cxnLst/>
                <a:rect l="l" t="t" r="r" b="b"/>
                <a:pathLst>
                  <a:path w="1865" h="2543" extrusionOk="0">
                    <a:moveTo>
                      <a:pt x="932" y="34"/>
                    </a:moveTo>
                    <a:lnTo>
                      <a:pt x="932" y="45"/>
                    </a:lnTo>
                    <a:cubicBezTo>
                      <a:pt x="1520" y="45"/>
                      <a:pt x="1820" y="445"/>
                      <a:pt x="1820" y="1266"/>
                    </a:cubicBezTo>
                    <a:cubicBezTo>
                      <a:pt x="1820" y="2087"/>
                      <a:pt x="1520" y="2498"/>
                      <a:pt x="932" y="2498"/>
                    </a:cubicBezTo>
                    <a:cubicBezTo>
                      <a:pt x="344" y="2498"/>
                      <a:pt x="33" y="2087"/>
                      <a:pt x="33" y="1266"/>
                    </a:cubicBezTo>
                    <a:cubicBezTo>
                      <a:pt x="33" y="445"/>
                      <a:pt x="344" y="34"/>
                      <a:pt x="932" y="34"/>
                    </a:cubicBezTo>
                    <a:close/>
                    <a:moveTo>
                      <a:pt x="932" y="1"/>
                    </a:moveTo>
                    <a:cubicBezTo>
                      <a:pt x="322" y="1"/>
                      <a:pt x="0" y="434"/>
                      <a:pt x="0" y="1266"/>
                    </a:cubicBezTo>
                    <a:cubicBezTo>
                      <a:pt x="0" y="2098"/>
                      <a:pt x="322" y="2542"/>
                      <a:pt x="932" y="2542"/>
                    </a:cubicBezTo>
                    <a:cubicBezTo>
                      <a:pt x="1543" y="2542"/>
                      <a:pt x="1865" y="2098"/>
                      <a:pt x="1865" y="1266"/>
                    </a:cubicBezTo>
                    <a:cubicBezTo>
                      <a:pt x="1865" y="434"/>
                      <a:pt x="1543" y="1"/>
                      <a:pt x="9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4"/>
              <p:cNvSpPr/>
              <p:nvPr/>
            </p:nvSpPr>
            <p:spPr>
              <a:xfrm>
                <a:off x="3926800" y="5119925"/>
                <a:ext cx="45525" cy="62450"/>
              </a:xfrm>
              <a:custGeom>
                <a:avLst/>
                <a:gdLst/>
                <a:ahLst/>
                <a:cxnLst/>
                <a:rect l="l" t="t" r="r" b="b"/>
                <a:pathLst>
                  <a:path w="1821" h="2498" extrusionOk="0">
                    <a:moveTo>
                      <a:pt x="910" y="1"/>
                    </a:moveTo>
                    <a:cubicBezTo>
                      <a:pt x="222" y="1"/>
                      <a:pt x="0" y="556"/>
                      <a:pt x="0" y="1244"/>
                    </a:cubicBezTo>
                    <a:cubicBezTo>
                      <a:pt x="0" y="1932"/>
                      <a:pt x="211" y="2498"/>
                      <a:pt x="910" y="2498"/>
                    </a:cubicBezTo>
                    <a:cubicBezTo>
                      <a:pt x="1598" y="2498"/>
                      <a:pt x="1820" y="1943"/>
                      <a:pt x="1820" y="1244"/>
                    </a:cubicBezTo>
                    <a:cubicBezTo>
                      <a:pt x="1820" y="556"/>
                      <a:pt x="1598" y="1"/>
                      <a:pt x="910" y="1"/>
                    </a:cubicBezTo>
                    <a:close/>
                  </a:path>
                </a:pathLst>
              </a:custGeom>
              <a:solidFill>
                <a:srgbClr val="F7D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4"/>
              <p:cNvSpPr/>
              <p:nvPr/>
            </p:nvSpPr>
            <p:spPr>
              <a:xfrm>
                <a:off x="3926250" y="5119375"/>
                <a:ext cx="46625" cy="63550"/>
              </a:xfrm>
              <a:custGeom>
                <a:avLst/>
                <a:gdLst/>
                <a:ahLst/>
                <a:cxnLst/>
                <a:rect l="l" t="t" r="r" b="b"/>
                <a:pathLst>
                  <a:path w="1865" h="2542" extrusionOk="0">
                    <a:moveTo>
                      <a:pt x="932" y="34"/>
                    </a:moveTo>
                    <a:cubicBezTo>
                      <a:pt x="1520" y="34"/>
                      <a:pt x="1820" y="444"/>
                      <a:pt x="1820" y="1266"/>
                    </a:cubicBezTo>
                    <a:cubicBezTo>
                      <a:pt x="1820" y="2087"/>
                      <a:pt x="1520" y="2497"/>
                      <a:pt x="932" y="2497"/>
                    </a:cubicBezTo>
                    <a:cubicBezTo>
                      <a:pt x="344" y="2497"/>
                      <a:pt x="33" y="2087"/>
                      <a:pt x="33" y="1266"/>
                    </a:cubicBezTo>
                    <a:cubicBezTo>
                      <a:pt x="33" y="444"/>
                      <a:pt x="344" y="34"/>
                      <a:pt x="932" y="34"/>
                    </a:cubicBezTo>
                    <a:close/>
                    <a:moveTo>
                      <a:pt x="932" y="0"/>
                    </a:moveTo>
                    <a:cubicBezTo>
                      <a:pt x="322" y="0"/>
                      <a:pt x="0" y="433"/>
                      <a:pt x="0" y="1266"/>
                    </a:cubicBezTo>
                    <a:cubicBezTo>
                      <a:pt x="0" y="2098"/>
                      <a:pt x="322" y="2542"/>
                      <a:pt x="932" y="2542"/>
                    </a:cubicBezTo>
                    <a:cubicBezTo>
                      <a:pt x="1543" y="2542"/>
                      <a:pt x="1865" y="2098"/>
                      <a:pt x="1865" y="1266"/>
                    </a:cubicBezTo>
                    <a:cubicBezTo>
                      <a:pt x="1865" y="433"/>
                      <a:pt x="1543" y="0"/>
                      <a:pt x="9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4"/>
              <p:cNvSpPr/>
              <p:nvPr/>
            </p:nvSpPr>
            <p:spPr>
              <a:xfrm>
                <a:off x="3441525" y="3153625"/>
                <a:ext cx="1002175" cy="1650475"/>
              </a:xfrm>
              <a:custGeom>
                <a:avLst/>
                <a:gdLst/>
                <a:ahLst/>
                <a:cxnLst/>
                <a:rect l="l" t="t" r="r" b="b"/>
                <a:pathLst>
                  <a:path w="40087" h="66019" extrusionOk="0">
                    <a:moveTo>
                      <a:pt x="15670" y="0"/>
                    </a:moveTo>
                    <a:cubicBezTo>
                      <a:pt x="13227" y="0"/>
                      <a:pt x="12453" y="1023"/>
                      <a:pt x="12453" y="1023"/>
                    </a:cubicBezTo>
                    <a:cubicBezTo>
                      <a:pt x="12066" y="862"/>
                      <a:pt x="11687" y="795"/>
                      <a:pt x="11323" y="795"/>
                    </a:cubicBezTo>
                    <a:cubicBezTo>
                      <a:pt x="9369" y="795"/>
                      <a:pt x="7847" y="2743"/>
                      <a:pt x="7847" y="2743"/>
                    </a:cubicBezTo>
                    <a:cubicBezTo>
                      <a:pt x="6338" y="4219"/>
                      <a:pt x="6316" y="5706"/>
                      <a:pt x="6316" y="5706"/>
                    </a:cubicBezTo>
                    <a:lnTo>
                      <a:pt x="5805" y="5784"/>
                    </a:lnTo>
                    <a:cubicBezTo>
                      <a:pt x="5206" y="5895"/>
                      <a:pt x="4706" y="6327"/>
                      <a:pt x="4507" y="6904"/>
                    </a:cubicBezTo>
                    <a:cubicBezTo>
                      <a:pt x="4473" y="7726"/>
                      <a:pt x="4163" y="7803"/>
                      <a:pt x="4163" y="7803"/>
                    </a:cubicBezTo>
                    <a:cubicBezTo>
                      <a:pt x="3663" y="8103"/>
                      <a:pt x="3197" y="8447"/>
                      <a:pt x="2753" y="8824"/>
                    </a:cubicBezTo>
                    <a:cubicBezTo>
                      <a:pt x="855" y="11122"/>
                      <a:pt x="2875" y="12121"/>
                      <a:pt x="2875" y="12121"/>
                    </a:cubicBezTo>
                    <a:cubicBezTo>
                      <a:pt x="1999" y="14684"/>
                      <a:pt x="3663" y="15372"/>
                      <a:pt x="3663" y="15372"/>
                    </a:cubicBezTo>
                    <a:cubicBezTo>
                      <a:pt x="3186" y="18248"/>
                      <a:pt x="4417" y="18280"/>
                      <a:pt x="4472" y="18280"/>
                    </a:cubicBezTo>
                    <a:cubicBezTo>
                      <a:pt x="4473" y="18280"/>
                      <a:pt x="4473" y="18280"/>
                      <a:pt x="4473" y="18280"/>
                    </a:cubicBezTo>
                    <a:lnTo>
                      <a:pt x="4473" y="18280"/>
                    </a:lnTo>
                    <a:cubicBezTo>
                      <a:pt x="3774" y="20422"/>
                      <a:pt x="5461" y="21310"/>
                      <a:pt x="5461" y="21310"/>
                    </a:cubicBezTo>
                    <a:cubicBezTo>
                      <a:pt x="5612" y="24566"/>
                      <a:pt x="7382" y="25091"/>
                      <a:pt x="8509" y="25091"/>
                    </a:cubicBezTo>
                    <a:cubicBezTo>
                      <a:pt x="9044" y="25091"/>
                      <a:pt x="9434" y="24972"/>
                      <a:pt x="9434" y="24972"/>
                    </a:cubicBezTo>
                    <a:cubicBezTo>
                      <a:pt x="9800" y="25549"/>
                      <a:pt x="10278" y="26048"/>
                      <a:pt x="10833" y="26437"/>
                    </a:cubicBezTo>
                    <a:cubicBezTo>
                      <a:pt x="10555" y="26992"/>
                      <a:pt x="9934" y="27469"/>
                      <a:pt x="9934" y="27469"/>
                    </a:cubicBezTo>
                    <a:cubicBezTo>
                      <a:pt x="9390" y="27902"/>
                      <a:pt x="8924" y="28412"/>
                      <a:pt x="8535" y="28978"/>
                    </a:cubicBezTo>
                    <a:cubicBezTo>
                      <a:pt x="6693" y="31597"/>
                      <a:pt x="8202" y="33773"/>
                      <a:pt x="8202" y="33773"/>
                    </a:cubicBezTo>
                    <a:cubicBezTo>
                      <a:pt x="4196" y="35693"/>
                      <a:pt x="5583" y="38278"/>
                      <a:pt x="5583" y="38278"/>
                    </a:cubicBezTo>
                    <a:cubicBezTo>
                      <a:pt x="4307" y="38511"/>
                      <a:pt x="4052" y="38689"/>
                      <a:pt x="3619" y="38966"/>
                    </a:cubicBezTo>
                    <a:cubicBezTo>
                      <a:pt x="1710" y="40176"/>
                      <a:pt x="1211" y="41586"/>
                      <a:pt x="811" y="42673"/>
                    </a:cubicBezTo>
                    <a:cubicBezTo>
                      <a:pt x="1" y="44826"/>
                      <a:pt x="134" y="46158"/>
                      <a:pt x="267" y="47312"/>
                    </a:cubicBezTo>
                    <a:cubicBezTo>
                      <a:pt x="489" y="49410"/>
                      <a:pt x="1000" y="50175"/>
                      <a:pt x="1444" y="51063"/>
                    </a:cubicBezTo>
                    <a:cubicBezTo>
                      <a:pt x="2343" y="52872"/>
                      <a:pt x="2221" y="53349"/>
                      <a:pt x="2420" y="54137"/>
                    </a:cubicBezTo>
                    <a:cubicBezTo>
                      <a:pt x="3131" y="56890"/>
                      <a:pt x="3430" y="57567"/>
                      <a:pt x="3985" y="58610"/>
                    </a:cubicBezTo>
                    <a:cubicBezTo>
                      <a:pt x="5073" y="60674"/>
                      <a:pt x="5927" y="61728"/>
                      <a:pt x="6793" y="62561"/>
                    </a:cubicBezTo>
                    <a:cubicBezTo>
                      <a:pt x="7836" y="63571"/>
                      <a:pt x="8069" y="64026"/>
                      <a:pt x="8358" y="64603"/>
                    </a:cubicBezTo>
                    <a:cubicBezTo>
                      <a:pt x="8968" y="65812"/>
                      <a:pt x="9334" y="65757"/>
                      <a:pt x="9623" y="65868"/>
                    </a:cubicBezTo>
                    <a:cubicBezTo>
                      <a:pt x="9919" y="65977"/>
                      <a:pt x="10172" y="66019"/>
                      <a:pt x="10393" y="66019"/>
                    </a:cubicBezTo>
                    <a:cubicBezTo>
                      <a:pt x="10957" y="66019"/>
                      <a:pt x="11314" y="65746"/>
                      <a:pt x="11665" y="65635"/>
                    </a:cubicBezTo>
                    <a:cubicBezTo>
                      <a:pt x="13341" y="65479"/>
                      <a:pt x="14539" y="65291"/>
                      <a:pt x="15494" y="65180"/>
                    </a:cubicBezTo>
                    <a:cubicBezTo>
                      <a:pt x="17702" y="64913"/>
                      <a:pt x="19833" y="64203"/>
                      <a:pt x="21764" y="63093"/>
                    </a:cubicBezTo>
                    <a:cubicBezTo>
                      <a:pt x="30276" y="63049"/>
                      <a:pt x="31009" y="57733"/>
                      <a:pt x="31009" y="57733"/>
                    </a:cubicBezTo>
                    <a:cubicBezTo>
                      <a:pt x="31009" y="57733"/>
                      <a:pt x="31219" y="58576"/>
                      <a:pt x="31408" y="58909"/>
                    </a:cubicBezTo>
                    <a:cubicBezTo>
                      <a:pt x="31874" y="59742"/>
                      <a:pt x="31830" y="59808"/>
                      <a:pt x="31830" y="59808"/>
                    </a:cubicBezTo>
                    <a:lnTo>
                      <a:pt x="31752" y="61562"/>
                    </a:lnTo>
                    <a:cubicBezTo>
                      <a:pt x="32008" y="61955"/>
                      <a:pt x="32250" y="62082"/>
                      <a:pt x="32455" y="62082"/>
                    </a:cubicBezTo>
                    <a:cubicBezTo>
                      <a:pt x="32830" y="62082"/>
                      <a:pt x="33084" y="61662"/>
                      <a:pt x="33084" y="61662"/>
                    </a:cubicBezTo>
                    <a:cubicBezTo>
                      <a:pt x="34382" y="61229"/>
                      <a:pt x="34493" y="60741"/>
                      <a:pt x="34493" y="60741"/>
                    </a:cubicBezTo>
                    <a:cubicBezTo>
                      <a:pt x="35070" y="60463"/>
                      <a:pt x="35492" y="59942"/>
                      <a:pt x="35614" y="59320"/>
                    </a:cubicBezTo>
                    <a:cubicBezTo>
                      <a:pt x="35975" y="59388"/>
                      <a:pt x="36610" y="59517"/>
                      <a:pt x="37022" y="59517"/>
                    </a:cubicBezTo>
                    <a:cubicBezTo>
                      <a:pt x="37079" y="59517"/>
                      <a:pt x="37132" y="59514"/>
                      <a:pt x="37179" y="59509"/>
                    </a:cubicBezTo>
                    <a:cubicBezTo>
                      <a:pt x="39010" y="59276"/>
                      <a:pt x="39265" y="57411"/>
                      <a:pt x="39110" y="56534"/>
                    </a:cubicBezTo>
                    <a:cubicBezTo>
                      <a:pt x="39055" y="56168"/>
                      <a:pt x="39177" y="56046"/>
                      <a:pt x="39243" y="55891"/>
                    </a:cubicBezTo>
                    <a:cubicBezTo>
                      <a:pt x="39998" y="53838"/>
                      <a:pt x="40087" y="53449"/>
                      <a:pt x="40009" y="52617"/>
                    </a:cubicBezTo>
                    <a:cubicBezTo>
                      <a:pt x="39698" y="49465"/>
                      <a:pt x="39587" y="48955"/>
                      <a:pt x="39221" y="47789"/>
                    </a:cubicBezTo>
                    <a:cubicBezTo>
                      <a:pt x="38589" y="45781"/>
                      <a:pt x="37934" y="44760"/>
                      <a:pt x="37357" y="43816"/>
                    </a:cubicBezTo>
                    <a:cubicBezTo>
                      <a:pt x="36757" y="42851"/>
                      <a:pt x="36846" y="42729"/>
                      <a:pt x="36813" y="42329"/>
                    </a:cubicBezTo>
                    <a:cubicBezTo>
                      <a:pt x="36691" y="40909"/>
                      <a:pt x="36447" y="40465"/>
                      <a:pt x="36125" y="39921"/>
                    </a:cubicBezTo>
                    <a:cubicBezTo>
                      <a:pt x="34371" y="36969"/>
                      <a:pt x="30898" y="35948"/>
                      <a:pt x="30898" y="35948"/>
                    </a:cubicBezTo>
                    <a:cubicBezTo>
                      <a:pt x="31364" y="34194"/>
                      <a:pt x="29877" y="32618"/>
                      <a:pt x="29877" y="32618"/>
                    </a:cubicBezTo>
                    <a:cubicBezTo>
                      <a:pt x="30764" y="31731"/>
                      <a:pt x="30642" y="30255"/>
                      <a:pt x="30642" y="30255"/>
                    </a:cubicBezTo>
                    <a:cubicBezTo>
                      <a:pt x="31819" y="28512"/>
                      <a:pt x="31231" y="26037"/>
                      <a:pt x="31231" y="26037"/>
                    </a:cubicBezTo>
                    <a:cubicBezTo>
                      <a:pt x="30820" y="23540"/>
                      <a:pt x="28223" y="22430"/>
                      <a:pt x="28223" y="22430"/>
                    </a:cubicBezTo>
                    <a:cubicBezTo>
                      <a:pt x="26503" y="21554"/>
                      <a:pt x="26137" y="20522"/>
                      <a:pt x="26137" y="20522"/>
                    </a:cubicBezTo>
                    <a:cubicBezTo>
                      <a:pt x="27324" y="20078"/>
                      <a:pt x="28168" y="18935"/>
                      <a:pt x="28168" y="18935"/>
                    </a:cubicBezTo>
                    <a:cubicBezTo>
                      <a:pt x="29211" y="17514"/>
                      <a:pt x="28578" y="16759"/>
                      <a:pt x="28201" y="16182"/>
                    </a:cubicBezTo>
                    <a:cubicBezTo>
                      <a:pt x="27346" y="14862"/>
                      <a:pt x="27147" y="14584"/>
                      <a:pt x="27147" y="14584"/>
                    </a:cubicBezTo>
                    <a:cubicBezTo>
                      <a:pt x="27368" y="13929"/>
                      <a:pt x="27202" y="13208"/>
                      <a:pt x="26714" y="12720"/>
                    </a:cubicBezTo>
                    <a:cubicBezTo>
                      <a:pt x="27679" y="11000"/>
                      <a:pt x="25848" y="9923"/>
                      <a:pt x="25848" y="9923"/>
                    </a:cubicBezTo>
                    <a:cubicBezTo>
                      <a:pt x="26303" y="7781"/>
                      <a:pt x="24272" y="6938"/>
                      <a:pt x="24272" y="6938"/>
                    </a:cubicBezTo>
                    <a:cubicBezTo>
                      <a:pt x="25116" y="4130"/>
                      <a:pt x="22075" y="3764"/>
                      <a:pt x="22075" y="3764"/>
                    </a:cubicBezTo>
                    <a:cubicBezTo>
                      <a:pt x="20314" y="242"/>
                      <a:pt x="17663" y="134"/>
                      <a:pt x="17345" y="134"/>
                    </a:cubicBezTo>
                    <a:cubicBezTo>
                      <a:pt x="17325" y="134"/>
                      <a:pt x="17314" y="135"/>
                      <a:pt x="17314" y="135"/>
                    </a:cubicBezTo>
                    <a:cubicBezTo>
                      <a:pt x="16696" y="40"/>
                      <a:pt x="16151" y="0"/>
                      <a:pt x="15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4"/>
              <p:cNvSpPr/>
              <p:nvPr/>
            </p:nvSpPr>
            <p:spPr>
              <a:xfrm>
                <a:off x="3731750" y="3626975"/>
                <a:ext cx="51625" cy="53275"/>
              </a:xfrm>
              <a:custGeom>
                <a:avLst/>
                <a:gdLst/>
                <a:ahLst/>
                <a:cxnLst/>
                <a:rect l="l" t="t" r="r" b="b"/>
                <a:pathLst>
                  <a:path w="2065" h="2131" extrusionOk="0">
                    <a:moveTo>
                      <a:pt x="910" y="1"/>
                    </a:moveTo>
                    <a:cubicBezTo>
                      <a:pt x="910" y="1"/>
                      <a:pt x="0" y="611"/>
                      <a:pt x="211" y="2043"/>
                    </a:cubicBezTo>
                    <a:cubicBezTo>
                      <a:pt x="221" y="2105"/>
                      <a:pt x="253" y="2130"/>
                      <a:pt x="303" y="2130"/>
                    </a:cubicBezTo>
                    <a:cubicBezTo>
                      <a:pt x="548" y="2130"/>
                      <a:pt x="1211" y="1508"/>
                      <a:pt x="1598" y="1499"/>
                    </a:cubicBezTo>
                    <a:cubicBezTo>
                      <a:pt x="2065" y="1477"/>
                      <a:pt x="1266" y="1266"/>
                      <a:pt x="1266" y="1266"/>
                    </a:cubicBezTo>
                    <a:cubicBezTo>
                      <a:pt x="1266" y="1266"/>
                      <a:pt x="777" y="1110"/>
                      <a:pt x="711" y="966"/>
                    </a:cubicBezTo>
                    <a:cubicBezTo>
                      <a:pt x="600" y="744"/>
                      <a:pt x="910" y="1"/>
                      <a:pt x="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4"/>
              <p:cNvSpPr/>
              <p:nvPr/>
            </p:nvSpPr>
            <p:spPr>
              <a:xfrm>
                <a:off x="3817200" y="3612825"/>
                <a:ext cx="44425" cy="41650"/>
              </a:xfrm>
              <a:custGeom>
                <a:avLst/>
                <a:gdLst/>
                <a:ahLst/>
                <a:cxnLst/>
                <a:rect l="l" t="t" r="r" b="b"/>
                <a:pathLst>
                  <a:path w="1777" h="1666" extrusionOk="0">
                    <a:moveTo>
                      <a:pt x="1" y="1"/>
                    </a:moveTo>
                    <a:lnTo>
                      <a:pt x="333" y="278"/>
                    </a:lnTo>
                    <a:lnTo>
                      <a:pt x="611" y="522"/>
                    </a:lnTo>
                    <a:lnTo>
                      <a:pt x="611" y="933"/>
                    </a:lnTo>
                    <a:lnTo>
                      <a:pt x="400" y="1110"/>
                    </a:lnTo>
                    <a:lnTo>
                      <a:pt x="211" y="1665"/>
                    </a:lnTo>
                    <a:cubicBezTo>
                      <a:pt x="427" y="1562"/>
                      <a:pt x="622" y="1530"/>
                      <a:pt x="794" y="1530"/>
                    </a:cubicBezTo>
                    <a:cubicBezTo>
                      <a:pt x="1090" y="1530"/>
                      <a:pt x="1315" y="1626"/>
                      <a:pt x="1451" y="1626"/>
                    </a:cubicBezTo>
                    <a:cubicBezTo>
                      <a:pt x="1524" y="1626"/>
                      <a:pt x="1571" y="1598"/>
                      <a:pt x="1588" y="1510"/>
                    </a:cubicBezTo>
                    <a:cubicBezTo>
                      <a:pt x="1776" y="37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4"/>
              <p:cNvSpPr/>
              <p:nvPr/>
            </p:nvSpPr>
            <p:spPr>
              <a:xfrm>
                <a:off x="4217000" y="4583075"/>
                <a:ext cx="115450" cy="122025"/>
              </a:xfrm>
              <a:custGeom>
                <a:avLst/>
                <a:gdLst/>
                <a:ahLst/>
                <a:cxnLst/>
                <a:rect l="l" t="t" r="r" b="b"/>
                <a:pathLst>
                  <a:path w="4618" h="4881" extrusionOk="0">
                    <a:moveTo>
                      <a:pt x="467" y="0"/>
                    </a:moveTo>
                    <a:lnTo>
                      <a:pt x="12" y="488"/>
                    </a:lnTo>
                    <a:cubicBezTo>
                      <a:pt x="1" y="788"/>
                      <a:pt x="334" y="1620"/>
                      <a:pt x="334" y="1620"/>
                    </a:cubicBezTo>
                    <a:lnTo>
                      <a:pt x="522" y="1953"/>
                    </a:lnTo>
                    <a:lnTo>
                      <a:pt x="667" y="2253"/>
                    </a:lnTo>
                    <a:lnTo>
                      <a:pt x="755" y="2464"/>
                    </a:lnTo>
                    <a:lnTo>
                      <a:pt x="800" y="2597"/>
                    </a:lnTo>
                    <a:lnTo>
                      <a:pt x="755" y="4395"/>
                    </a:lnTo>
                    <a:cubicBezTo>
                      <a:pt x="1026" y="4760"/>
                      <a:pt x="1264" y="4880"/>
                      <a:pt x="1462" y="4880"/>
                    </a:cubicBezTo>
                    <a:cubicBezTo>
                      <a:pt x="1840" y="4880"/>
                      <a:pt x="2065" y="4439"/>
                      <a:pt x="2065" y="4439"/>
                    </a:cubicBezTo>
                    <a:cubicBezTo>
                      <a:pt x="2071" y="4441"/>
                      <a:pt x="2079" y="4442"/>
                      <a:pt x="2088" y="4442"/>
                    </a:cubicBezTo>
                    <a:cubicBezTo>
                      <a:pt x="2283" y="4442"/>
                      <a:pt x="3064" y="4006"/>
                      <a:pt x="3064" y="4006"/>
                    </a:cubicBezTo>
                    <a:cubicBezTo>
                      <a:pt x="3508" y="3707"/>
                      <a:pt x="3508" y="3529"/>
                      <a:pt x="3508" y="3529"/>
                    </a:cubicBezTo>
                    <a:cubicBezTo>
                      <a:pt x="4407" y="3130"/>
                      <a:pt x="4617" y="2109"/>
                      <a:pt x="4617" y="2109"/>
                    </a:cubicBezTo>
                    <a:lnTo>
                      <a:pt x="3474" y="1276"/>
                    </a:lnTo>
                    <a:cubicBezTo>
                      <a:pt x="3474" y="1276"/>
                      <a:pt x="2298" y="1054"/>
                      <a:pt x="2265" y="999"/>
                    </a:cubicBezTo>
                    <a:cubicBezTo>
                      <a:pt x="2231" y="943"/>
                      <a:pt x="467" y="0"/>
                      <a:pt x="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4"/>
              <p:cNvSpPr/>
              <p:nvPr/>
            </p:nvSpPr>
            <p:spPr>
              <a:xfrm>
                <a:off x="3527825" y="3832575"/>
                <a:ext cx="423400" cy="297725"/>
              </a:xfrm>
              <a:custGeom>
                <a:avLst/>
                <a:gdLst/>
                <a:ahLst/>
                <a:cxnLst/>
                <a:rect l="l" t="t" r="r" b="b"/>
                <a:pathLst>
                  <a:path w="16936" h="11909" extrusionOk="0">
                    <a:moveTo>
                      <a:pt x="13562" y="0"/>
                    </a:moveTo>
                    <a:lnTo>
                      <a:pt x="10543" y="333"/>
                    </a:lnTo>
                    <a:lnTo>
                      <a:pt x="10288" y="2464"/>
                    </a:lnTo>
                    <a:lnTo>
                      <a:pt x="9300" y="5394"/>
                    </a:lnTo>
                    <a:lnTo>
                      <a:pt x="8324" y="6637"/>
                    </a:lnTo>
                    <a:cubicBezTo>
                      <a:pt x="8035" y="6825"/>
                      <a:pt x="6393" y="8468"/>
                      <a:pt x="6393" y="8468"/>
                    </a:cubicBezTo>
                    <a:lnTo>
                      <a:pt x="4872" y="9755"/>
                    </a:lnTo>
                    <a:cubicBezTo>
                      <a:pt x="4084" y="10443"/>
                      <a:pt x="3130" y="10909"/>
                      <a:pt x="2109" y="11109"/>
                    </a:cubicBezTo>
                    <a:cubicBezTo>
                      <a:pt x="467" y="11398"/>
                      <a:pt x="0" y="11908"/>
                      <a:pt x="0" y="11908"/>
                    </a:cubicBezTo>
                    <a:cubicBezTo>
                      <a:pt x="278" y="11764"/>
                      <a:pt x="2042" y="11553"/>
                      <a:pt x="2042" y="11553"/>
                    </a:cubicBezTo>
                    <a:cubicBezTo>
                      <a:pt x="4484" y="10976"/>
                      <a:pt x="5228" y="9988"/>
                      <a:pt x="5228" y="9988"/>
                    </a:cubicBezTo>
                    <a:cubicBezTo>
                      <a:pt x="6371" y="9456"/>
                      <a:pt x="9611" y="9356"/>
                      <a:pt x="9611" y="9356"/>
                    </a:cubicBezTo>
                    <a:cubicBezTo>
                      <a:pt x="10898" y="9255"/>
                      <a:pt x="11814" y="9174"/>
                      <a:pt x="12491" y="9174"/>
                    </a:cubicBezTo>
                    <a:cubicBezTo>
                      <a:pt x="13538" y="9174"/>
                      <a:pt x="14015" y="9368"/>
                      <a:pt x="14406" y="9988"/>
                    </a:cubicBezTo>
                    <a:cubicBezTo>
                      <a:pt x="14710" y="10472"/>
                      <a:pt x="15210" y="10551"/>
                      <a:pt x="15506" y="10551"/>
                    </a:cubicBezTo>
                    <a:cubicBezTo>
                      <a:pt x="15652" y="10551"/>
                      <a:pt x="15748" y="10532"/>
                      <a:pt x="15748" y="10532"/>
                    </a:cubicBezTo>
                    <a:cubicBezTo>
                      <a:pt x="16936" y="10366"/>
                      <a:pt x="16647" y="9600"/>
                      <a:pt x="16403" y="9378"/>
                    </a:cubicBezTo>
                    <a:cubicBezTo>
                      <a:pt x="15726" y="8756"/>
                      <a:pt x="13562" y="6803"/>
                      <a:pt x="13118" y="5638"/>
                    </a:cubicBezTo>
                    <a:cubicBezTo>
                      <a:pt x="11598" y="1554"/>
                      <a:pt x="13895" y="433"/>
                      <a:pt x="13895" y="433"/>
                    </a:cubicBezTo>
                    <a:lnTo>
                      <a:pt x="13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4"/>
              <p:cNvSpPr/>
              <p:nvPr/>
            </p:nvSpPr>
            <p:spPr>
              <a:xfrm>
                <a:off x="3968975" y="3523775"/>
                <a:ext cx="307700" cy="559900"/>
              </a:xfrm>
              <a:custGeom>
                <a:avLst/>
                <a:gdLst/>
                <a:ahLst/>
                <a:cxnLst/>
                <a:rect l="l" t="t" r="r" b="b"/>
                <a:pathLst>
                  <a:path w="12308" h="22396" extrusionOk="0">
                    <a:moveTo>
                      <a:pt x="3474" y="0"/>
                    </a:moveTo>
                    <a:lnTo>
                      <a:pt x="2919" y="278"/>
                    </a:lnTo>
                    <a:cubicBezTo>
                      <a:pt x="2919" y="278"/>
                      <a:pt x="2508" y="6393"/>
                      <a:pt x="366" y="9045"/>
                    </a:cubicBezTo>
                    <a:cubicBezTo>
                      <a:pt x="366" y="9045"/>
                      <a:pt x="0" y="9456"/>
                      <a:pt x="344" y="10122"/>
                    </a:cubicBezTo>
                    <a:cubicBezTo>
                      <a:pt x="699" y="10776"/>
                      <a:pt x="1043" y="14239"/>
                      <a:pt x="899" y="15315"/>
                    </a:cubicBezTo>
                    <a:cubicBezTo>
                      <a:pt x="899" y="15315"/>
                      <a:pt x="222" y="21848"/>
                      <a:pt x="1188" y="21848"/>
                    </a:cubicBezTo>
                    <a:cubicBezTo>
                      <a:pt x="1242" y="21848"/>
                      <a:pt x="1301" y="21828"/>
                      <a:pt x="1365" y="21785"/>
                    </a:cubicBezTo>
                    <a:cubicBezTo>
                      <a:pt x="1866" y="21448"/>
                      <a:pt x="2375" y="21321"/>
                      <a:pt x="2904" y="21321"/>
                    </a:cubicBezTo>
                    <a:cubicBezTo>
                      <a:pt x="3628" y="21321"/>
                      <a:pt x="4389" y="21560"/>
                      <a:pt x="5216" y="21830"/>
                    </a:cubicBezTo>
                    <a:cubicBezTo>
                      <a:pt x="5494" y="21920"/>
                      <a:pt x="5595" y="21999"/>
                      <a:pt x="5942" y="21999"/>
                    </a:cubicBezTo>
                    <a:cubicBezTo>
                      <a:pt x="6191" y="21999"/>
                      <a:pt x="6566" y="21959"/>
                      <a:pt x="7225" y="21852"/>
                    </a:cubicBezTo>
                    <a:cubicBezTo>
                      <a:pt x="7769" y="21761"/>
                      <a:pt x="8465" y="21667"/>
                      <a:pt x="9220" y="21667"/>
                    </a:cubicBezTo>
                    <a:cubicBezTo>
                      <a:pt x="10219" y="21667"/>
                      <a:pt x="11321" y="21833"/>
                      <a:pt x="12308" y="22396"/>
                    </a:cubicBezTo>
                    <a:cubicBezTo>
                      <a:pt x="12308" y="22396"/>
                      <a:pt x="11076" y="21541"/>
                      <a:pt x="9777" y="21131"/>
                    </a:cubicBezTo>
                    <a:lnTo>
                      <a:pt x="7081" y="20631"/>
                    </a:lnTo>
                    <a:cubicBezTo>
                      <a:pt x="6615" y="20598"/>
                      <a:pt x="6159" y="20432"/>
                      <a:pt x="5771" y="20165"/>
                    </a:cubicBezTo>
                    <a:lnTo>
                      <a:pt x="5138" y="19655"/>
                    </a:lnTo>
                    <a:lnTo>
                      <a:pt x="4140" y="18711"/>
                    </a:lnTo>
                    <a:lnTo>
                      <a:pt x="2997" y="17646"/>
                    </a:lnTo>
                    <a:cubicBezTo>
                      <a:pt x="2997" y="17646"/>
                      <a:pt x="1576" y="16203"/>
                      <a:pt x="1765" y="14894"/>
                    </a:cubicBezTo>
                    <a:cubicBezTo>
                      <a:pt x="1765" y="14894"/>
                      <a:pt x="1765" y="12674"/>
                      <a:pt x="1654" y="12386"/>
                    </a:cubicBezTo>
                    <a:cubicBezTo>
                      <a:pt x="1532" y="12108"/>
                      <a:pt x="1865" y="10310"/>
                      <a:pt x="1865" y="10310"/>
                    </a:cubicBezTo>
                    <a:lnTo>
                      <a:pt x="2664" y="7192"/>
                    </a:lnTo>
                    <a:lnTo>
                      <a:pt x="3219" y="5039"/>
                    </a:lnTo>
                    <a:lnTo>
                      <a:pt x="2841" y="4095"/>
                    </a:lnTo>
                    <a:cubicBezTo>
                      <a:pt x="2841" y="4095"/>
                      <a:pt x="2397" y="3685"/>
                      <a:pt x="2719" y="2930"/>
                    </a:cubicBezTo>
                    <a:cubicBezTo>
                      <a:pt x="2719" y="2930"/>
                      <a:pt x="2908" y="2519"/>
                      <a:pt x="3518" y="2431"/>
                    </a:cubicBezTo>
                    <a:lnTo>
                      <a:pt x="3751" y="1854"/>
                    </a:lnTo>
                    <a:lnTo>
                      <a:pt x="3984" y="1055"/>
                    </a:lnTo>
                    <a:lnTo>
                      <a:pt x="3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4"/>
              <p:cNvSpPr/>
              <p:nvPr/>
            </p:nvSpPr>
            <p:spPr>
              <a:xfrm>
                <a:off x="3626325" y="3814250"/>
                <a:ext cx="180350" cy="196750"/>
              </a:xfrm>
              <a:custGeom>
                <a:avLst/>
                <a:gdLst/>
                <a:ahLst/>
                <a:cxnLst/>
                <a:rect l="l" t="t" r="r" b="b"/>
                <a:pathLst>
                  <a:path w="7214" h="7870" extrusionOk="0">
                    <a:moveTo>
                      <a:pt x="3418" y="1"/>
                    </a:moveTo>
                    <a:cubicBezTo>
                      <a:pt x="3418" y="1"/>
                      <a:pt x="0" y="6227"/>
                      <a:pt x="3796" y="7869"/>
                    </a:cubicBezTo>
                    <a:lnTo>
                      <a:pt x="5904" y="7070"/>
                    </a:lnTo>
                    <a:lnTo>
                      <a:pt x="7214" y="5106"/>
                    </a:lnTo>
                    <a:lnTo>
                      <a:pt x="7125" y="3563"/>
                    </a:lnTo>
                    <a:lnTo>
                      <a:pt x="6226" y="2109"/>
                    </a:lnTo>
                    <a:lnTo>
                      <a:pt x="5383" y="611"/>
                    </a:lnTo>
                    <a:lnTo>
                      <a:pt x="3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4"/>
              <p:cNvSpPr/>
              <p:nvPr/>
            </p:nvSpPr>
            <p:spPr>
              <a:xfrm>
                <a:off x="4015300" y="3573150"/>
                <a:ext cx="178150" cy="392500"/>
              </a:xfrm>
              <a:custGeom>
                <a:avLst/>
                <a:gdLst/>
                <a:ahLst/>
                <a:cxnLst/>
                <a:rect l="l" t="t" r="r" b="b"/>
                <a:pathLst>
                  <a:path w="7126" h="15700" extrusionOk="0">
                    <a:moveTo>
                      <a:pt x="2886" y="1"/>
                    </a:moveTo>
                    <a:lnTo>
                      <a:pt x="2642" y="456"/>
                    </a:lnTo>
                    <a:lnTo>
                      <a:pt x="2287" y="1332"/>
                    </a:lnTo>
                    <a:lnTo>
                      <a:pt x="1976" y="1998"/>
                    </a:lnTo>
                    <a:lnTo>
                      <a:pt x="1099" y="1998"/>
                    </a:lnTo>
                    <a:lnTo>
                      <a:pt x="1010" y="2120"/>
                    </a:lnTo>
                    <a:cubicBezTo>
                      <a:pt x="1010" y="2120"/>
                      <a:pt x="711" y="4218"/>
                      <a:pt x="178" y="5394"/>
                    </a:cubicBezTo>
                    <a:cubicBezTo>
                      <a:pt x="178" y="5394"/>
                      <a:pt x="0" y="8324"/>
                      <a:pt x="955" y="9933"/>
                    </a:cubicBezTo>
                    <a:lnTo>
                      <a:pt x="2819" y="13207"/>
                    </a:lnTo>
                    <a:lnTo>
                      <a:pt x="1155" y="15671"/>
                    </a:lnTo>
                    <a:cubicBezTo>
                      <a:pt x="1155" y="15671"/>
                      <a:pt x="1401" y="15700"/>
                      <a:pt x="1792" y="15700"/>
                    </a:cubicBezTo>
                    <a:cubicBezTo>
                      <a:pt x="3225" y="15700"/>
                      <a:pt x="6604" y="15316"/>
                      <a:pt x="6970" y="11742"/>
                    </a:cubicBezTo>
                    <a:cubicBezTo>
                      <a:pt x="7125" y="10288"/>
                      <a:pt x="7125" y="8946"/>
                      <a:pt x="3419" y="6837"/>
                    </a:cubicBezTo>
                    <a:cubicBezTo>
                      <a:pt x="2431" y="6282"/>
                      <a:pt x="922" y="5605"/>
                      <a:pt x="2320" y="2442"/>
                    </a:cubicBezTo>
                    <a:cubicBezTo>
                      <a:pt x="2575" y="2087"/>
                      <a:pt x="2864" y="1776"/>
                      <a:pt x="3197" y="1499"/>
                    </a:cubicBezTo>
                    <a:lnTo>
                      <a:pt x="3696" y="1321"/>
                    </a:lnTo>
                    <a:lnTo>
                      <a:pt x="3630" y="689"/>
                    </a:lnTo>
                    <a:lnTo>
                      <a:pt x="3241" y="278"/>
                    </a:lnTo>
                    <a:lnTo>
                      <a:pt x="28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4"/>
              <p:cNvSpPr/>
              <p:nvPr/>
            </p:nvSpPr>
            <p:spPr>
              <a:xfrm>
                <a:off x="3765600" y="3701700"/>
                <a:ext cx="87700" cy="44200"/>
              </a:xfrm>
              <a:custGeom>
                <a:avLst/>
                <a:gdLst/>
                <a:ahLst/>
                <a:cxnLst/>
                <a:rect l="l" t="t" r="r" b="b"/>
                <a:pathLst>
                  <a:path w="3508" h="1768" extrusionOk="0">
                    <a:moveTo>
                      <a:pt x="2005" y="1"/>
                    </a:moveTo>
                    <a:cubicBezTo>
                      <a:pt x="1734" y="1"/>
                      <a:pt x="1579" y="131"/>
                      <a:pt x="1556" y="131"/>
                    </a:cubicBezTo>
                    <a:cubicBezTo>
                      <a:pt x="1555" y="131"/>
                      <a:pt x="1555" y="131"/>
                      <a:pt x="1554" y="130"/>
                    </a:cubicBezTo>
                    <a:cubicBezTo>
                      <a:pt x="1417" y="55"/>
                      <a:pt x="1292" y="24"/>
                      <a:pt x="1180" y="24"/>
                    </a:cubicBezTo>
                    <a:cubicBezTo>
                      <a:pt x="665" y="24"/>
                      <a:pt x="411" y="674"/>
                      <a:pt x="411" y="674"/>
                    </a:cubicBezTo>
                    <a:cubicBezTo>
                      <a:pt x="278" y="741"/>
                      <a:pt x="145" y="785"/>
                      <a:pt x="0" y="829"/>
                    </a:cubicBezTo>
                    <a:cubicBezTo>
                      <a:pt x="0" y="1085"/>
                      <a:pt x="311" y="1429"/>
                      <a:pt x="311" y="1429"/>
                    </a:cubicBezTo>
                    <a:cubicBezTo>
                      <a:pt x="589" y="1617"/>
                      <a:pt x="921" y="1739"/>
                      <a:pt x="1266" y="1762"/>
                    </a:cubicBezTo>
                    <a:cubicBezTo>
                      <a:pt x="1330" y="1765"/>
                      <a:pt x="1395" y="1767"/>
                      <a:pt x="1459" y="1767"/>
                    </a:cubicBezTo>
                    <a:cubicBezTo>
                      <a:pt x="1949" y="1767"/>
                      <a:pt x="2433" y="1657"/>
                      <a:pt x="2875" y="1451"/>
                    </a:cubicBezTo>
                    <a:cubicBezTo>
                      <a:pt x="3407" y="1140"/>
                      <a:pt x="3507" y="485"/>
                      <a:pt x="3507" y="485"/>
                    </a:cubicBezTo>
                    <a:lnTo>
                      <a:pt x="3407" y="474"/>
                    </a:lnTo>
                    <a:lnTo>
                      <a:pt x="3185" y="463"/>
                    </a:lnTo>
                    <a:lnTo>
                      <a:pt x="2952" y="452"/>
                    </a:lnTo>
                    <a:cubicBezTo>
                      <a:pt x="2557" y="96"/>
                      <a:pt x="2238" y="1"/>
                      <a:pt x="2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4"/>
              <p:cNvSpPr/>
              <p:nvPr/>
            </p:nvSpPr>
            <p:spPr>
              <a:xfrm>
                <a:off x="3749775" y="3620700"/>
                <a:ext cx="106575" cy="54275"/>
              </a:xfrm>
              <a:custGeom>
                <a:avLst/>
                <a:gdLst/>
                <a:ahLst/>
                <a:cxnLst/>
                <a:rect l="l" t="t" r="r" b="b"/>
                <a:pathLst>
                  <a:path w="4263" h="2171" extrusionOk="0">
                    <a:moveTo>
                      <a:pt x="2568" y="0"/>
                    </a:moveTo>
                    <a:cubicBezTo>
                      <a:pt x="2456" y="0"/>
                      <a:pt x="2342" y="14"/>
                      <a:pt x="2231" y="41"/>
                    </a:cubicBezTo>
                    <a:cubicBezTo>
                      <a:pt x="1896" y="514"/>
                      <a:pt x="1628" y="660"/>
                      <a:pt x="1401" y="660"/>
                    </a:cubicBezTo>
                    <a:cubicBezTo>
                      <a:pt x="1101" y="660"/>
                      <a:pt x="875" y="407"/>
                      <a:pt x="667" y="318"/>
                    </a:cubicBezTo>
                    <a:cubicBezTo>
                      <a:pt x="256" y="540"/>
                      <a:pt x="1" y="973"/>
                      <a:pt x="1" y="1439"/>
                    </a:cubicBezTo>
                    <a:cubicBezTo>
                      <a:pt x="101" y="1719"/>
                      <a:pt x="392" y="1775"/>
                      <a:pt x="610" y="1775"/>
                    </a:cubicBezTo>
                    <a:cubicBezTo>
                      <a:pt x="755" y="1775"/>
                      <a:pt x="866" y="1750"/>
                      <a:pt x="866" y="1750"/>
                    </a:cubicBezTo>
                    <a:lnTo>
                      <a:pt x="1432" y="1672"/>
                    </a:lnTo>
                    <a:lnTo>
                      <a:pt x="1577" y="2050"/>
                    </a:lnTo>
                    <a:cubicBezTo>
                      <a:pt x="1695" y="2136"/>
                      <a:pt x="1787" y="2170"/>
                      <a:pt x="1859" y="2170"/>
                    </a:cubicBezTo>
                    <a:cubicBezTo>
                      <a:pt x="2120" y="2170"/>
                      <a:pt x="2120" y="1728"/>
                      <a:pt x="2120" y="1728"/>
                    </a:cubicBezTo>
                    <a:cubicBezTo>
                      <a:pt x="2120" y="1390"/>
                      <a:pt x="2424" y="1326"/>
                      <a:pt x="2654" y="1326"/>
                    </a:cubicBezTo>
                    <a:cubicBezTo>
                      <a:pt x="2795" y="1326"/>
                      <a:pt x="2908" y="1350"/>
                      <a:pt x="2908" y="1350"/>
                    </a:cubicBezTo>
                    <a:cubicBezTo>
                      <a:pt x="4262" y="762"/>
                      <a:pt x="3186" y="152"/>
                      <a:pt x="3186" y="152"/>
                    </a:cubicBezTo>
                    <a:cubicBezTo>
                      <a:pt x="2997" y="50"/>
                      <a:pt x="2783" y="0"/>
                      <a:pt x="2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4"/>
              <p:cNvSpPr/>
              <p:nvPr/>
            </p:nvSpPr>
            <p:spPr>
              <a:xfrm>
                <a:off x="3664325" y="3544025"/>
                <a:ext cx="76600" cy="29975"/>
              </a:xfrm>
              <a:custGeom>
                <a:avLst/>
                <a:gdLst/>
                <a:ahLst/>
                <a:cxnLst/>
                <a:rect l="l" t="t" r="r" b="b"/>
                <a:pathLst>
                  <a:path w="3064" h="1199" extrusionOk="0">
                    <a:moveTo>
                      <a:pt x="1521" y="0"/>
                    </a:moveTo>
                    <a:lnTo>
                      <a:pt x="1266" y="11"/>
                    </a:lnTo>
                    <a:lnTo>
                      <a:pt x="1088" y="67"/>
                    </a:lnTo>
                    <a:lnTo>
                      <a:pt x="833" y="189"/>
                    </a:lnTo>
                    <a:lnTo>
                      <a:pt x="467" y="433"/>
                    </a:lnTo>
                    <a:lnTo>
                      <a:pt x="1" y="788"/>
                    </a:lnTo>
                    <a:lnTo>
                      <a:pt x="112" y="899"/>
                    </a:lnTo>
                    <a:lnTo>
                      <a:pt x="289" y="1021"/>
                    </a:lnTo>
                    <a:lnTo>
                      <a:pt x="522" y="1110"/>
                    </a:lnTo>
                    <a:lnTo>
                      <a:pt x="744" y="1177"/>
                    </a:lnTo>
                    <a:lnTo>
                      <a:pt x="1033" y="1199"/>
                    </a:lnTo>
                    <a:lnTo>
                      <a:pt x="1377" y="1199"/>
                    </a:lnTo>
                    <a:lnTo>
                      <a:pt x="1721" y="1166"/>
                    </a:lnTo>
                    <a:lnTo>
                      <a:pt x="2043" y="1110"/>
                    </a:lnTo>
                    <a:lnTo>
                      <a:pt x="2287" y="1021"/>
                    </a:lnTo>
                    <a:lnTo>
                      <a:pt x="2531" y="888"/>
                    </a:lnTo>
                    <a:lnTo>
                      <a:pt x="2731" y="744"/>
                    </a:lnTo>
                    <a:lnTo>
                      <a:pt x="2942" y="533"/>
                    </a:lnTo>
                    <a:lnTo>
                      <a:pt x="3008" y="389"/>
                    </a:lnTo>
                    <a:lnTo>
                      <a:pt x="3064" y="245"/>
                    </a:lnTo>
                    <a:lnTo>
                      <a:pt x="2453" y="111"/>
                    </a:lnTo>
                    <a:lnTo>
                      <a:pt x="2087" y="56"/>
                    </a:lnTo>
                    <a:lnTo>
                      <a:pt x="1798" y="23"/>
                    </a:lnTo>
                    <a:lnTo>
                      <a:pt x="15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4"/>
              <p:cNvSpPr/>
              <p:nvPr/>
            </p:nvSpPr>
            <p:spPr>
              <a:xfrm>
                <a:off x="3836350" y="3512050"/>
                <a:ext cx="94625" cy="33650"/>
              </a:xfrm>
              <a:custGeom>
                <a:avLst/>
                <a:gdLst/>
                <a:ahLst/>
                <a:cxnLst/>
                <a:rect l="l" t="t" r="r" b="b"/>
                <a:pathLst>
                  <a:path w="3785" h="1346" extrusionOk="0">
                    <a:moveTo>
                      <a:pt x="2107" y="0"/>
                    </a:moveTo>
                    <a:cubicBezTo>
                      <a:pt x="794" y="0"/>
                      <a:pt x="0" y="747"/>
                      <a:pt x="0" y="747"/>
                    </a:cubicBezTo>
                    <a:lnTo>
                      <a:pt x="78" y="758"/>
                    </a:lnTo>
                    <a:lnTo>
                      <a:pt x="189" y="813"/>
                    </a:lnTo>
                    <a:lnTo>
                      <a:pt x="300" y="891"/>
                    </a:lnTo>
                    <a:lnTo>
                      <a:pt x="389" y="958"/>
                    </a:lnTo>
                    <a:lnTo>
                      <a:pt x="566" y="1035"/>
                    </a:lnTo>
                    <a:lnTo>
                      <a:pt x="788" y="1135"/>
                    </a:lnTo>
                    <a:lnTo>
                      <a:pt x="1055" y="1224"/>
                    </a:lnTo>
                    <a:lnTo>
                      <a:pt x="1376" y="1290"/>
                    </a:lnTo>
                    <a:lnTo>
                      <a:pt x="1676" y="1324"/>
                    </a:lnTo>
                    <a:lnTo>
                      <a:pt x="1942" y="1346"/>
                    </a:lnTo>
                    <a:lnTo>
                      <a:pt x="2231" y="1313"/>
                    </a:lnTo>
                    <a:lnTo>
                      <a:pt x="2320" y="1290"/>
                    </a:lnTo>
                    <a:lnTo>
                      <a:pt x="2464" y="1290"/>
                    </a:lnTo>
                    <a:lnTo>
                      <a:pt x="2797" y="1168"/>
                    </a:lnTo>
                    <a:lnTo>
                      <a:pt x="3141" y="958"/>
                    </a:lnTo>
                    <a:lnTo>
                      <a:pt x="3430" y="713"/>
                    </a:lnTo>
                    <a:lnTo>
                      <a:pt x="3718" y="469"/>
                    </a:lnTo>
                    <a:lnTo>
                      <a:pt x="3785" y="392"/>
                    </a:lnTo>
                    <a:cubicBezTo>
                      <a:pt x="3162" y="105"/>
                      <a:pt x="2598" y="0"/>
                      <a:pt x="2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4"/>
              <p:cNvSpPr/>
              <p:nvPr/>
            </p:nvSpPr>
            <p:spPr>
              <a:xfrm>
                <a:off x="3997825" y="3708000"/>
                <a:ext cx="135150" cy="258125"/>
              </a:xfrm>
              <a:custGeom>
                <a:avLst/>
                <a:gdLst/>
                <a:ahLst/>
                <a:cxnLst/>
                <a:rect l="l" t="t" r="r" b="b"/>
                <a:pathLst>
                  <a:path w="5406" h="10325" extrusionOk="0">
                    <a:moveTo>
                      <a:pt x="877" y="0"/>
                    </a:moveTo>
                    <a:lnTo>
                      <a:pt x="766" y="255"/>
                    </a:lnTo>
                    <a:lnTo>
                      <a:pt x="655" y="566"/>
                    </a:lnTo>
                    <a:lnTo>
                      <a:pt x="444" y="988"/>
                    </a:lnTo>
                    <a:lnTo>
                      <a:pt x="244" y="1365"/>
                    </a:lnTo>
                    <a:lnTo>
                      <a:pt x="133" y="1587"/>
                    </a:lnTo>
                    <a:lnTo>
                      <a:pt x="56" y="1787"/>
                    </a:lnTo>
                    <a:cubicBezTo>
                      <a:pt x="0" y="1798"/>
                      <a:pt x="11" y="2364"/>
                      <a:pt x="11" y="2364"/>
                    </a:cubicBezTo>
                    <a:cubicBezTo>
                      <a:pt x="78" y="2997"/>
                      <a:pt x="167" y="3163"/>
                      <a:pt x="167" y="3163"/>
                    </a:cubicBezTo>
                    <a:lnTo>
                      <a:pt x="411" y="4351"/>
                    </a:lnTo>
                    <a:cubicBezTo>
                      <a:pt x="466" y="4695"/>
                      <a:pt x="555" y="5527"/>
                      <a:pt x="555" y="5527"/>
                    </a:cubicBezTo>
                    <a:cubicBezTo>
                      <a:pt x="611" y="5782"/>
                      <a:pt x="633" y="6626"/>
                      <a:pt x="633" y="6626"/>
                    </a:cubicBezTo>
                    <a:cubicBezTo>
                      <a:pt x="633" y="6748"/>
                      <a:pt x="622" y="7669"/>
                      <a:pt x="622" y="7669"/>
                    </a:cubicBezTo>
                    <a:lnTo>
                      <a:pt x="589" y="8102"/>
                    </a:lnTo>
                    <a:lnTo>
                      <a:pt x="699" y="8557"/>
                    </a:lnTo>
                    <a:lnTo>
                      <a:pt x="855" y="8912"/>
                    </a:lnTo>
                    <a:lnTo>
                      <a:pt x="1077" y="9267"/>
                    </a:lnTo>
                    <a:lnTo>
                      <a:pt x="1277" y="9567"/>
                    </a:lnTo>
                    <a:lnTo>
                      <a:pt x="1454" y="9800"/>
                    </a:lnTo>
                    <a:lnTo>
                      <a:pt x="1643" y="10033"/>
                    </a:lnTo>
                    <a:lnTo>
                      <a:pt x="1854" y="10288"/>
                    </a:lnTo>
                    <a:cubicBezTo>
                      <a:pt x="2076" y="10310"/>
                      <a:pt x="2298" y="10321"/>
                      <a:pt x="2508" y="10321"/>
                    </a:cubicBezTo>
                    <a:cubicBezTo>
                      <a:pt x="2557" y="10323"/>
                      <a:pt x="2606" y="10324"/>
                      <a:pt x="2653" y="10324"/>
                    </a:cubicBezTo>
                    <a:cubicBezTo>
                      <a:pt x="3738" y="10324"/>
                      <a:pt x="4340" y="9855"/>
                      <a:pt x="4340" y="9855"/>
                    </a:cubicBezTo>
                    <a:cubicBezTo>
                      <a:pt x="4817" y="9500"/>
                      <a:pt x="5150" y="8990"/>
                      <a:pt x="5261" y="8412"/>
                    </a:cubicBezTo>
                    <a:cubicBezTo>
                      <a:pt x="5405" y="7536"/>
                      <a:pt x="4340" y="6803"/>
                      <a:pt x="4340" y="6803"/>
                    </a:cubicBezTo>
                    <a:cubicBezTo>
                      <a:pt x="4240" y="6659"/>
                      <a:pt x="3518" y="6293"/>
                      <a:pt x="3518" y="6293"/>
                    </a:cubicBezTo>
                    <a:cubicBezTo>
                      <a:pt x="3119" y="6093"/>
                      <a:pt x="2742" y="5849"/>
                      <a:pt x="2409" y="5571"/>
                    </a:cubicBezTo>
                    <a:cubicBezTo>
                      <a:pt x="2120" y="5372"/>
                      <a:pt x="1787" y="4828"/>
                      <a:pt x="1787" y="4828"/>
                    </a:cubicBezTo>
                    <a:cubicBezTo>
                      <a:pt x="1709" y="4695"/>
                      <a:pt x="1643" y="4561"/>
                      <a:pt x="1587" y="4428"/>
                    </a:cubicBezTo>
                    <a:lnTo>
                      <a:pt x="1376" y="3885"/>
                    </a:lnTo>
                    <a:lnTo>
                      <a:pt x="1155" y="3097"/>
                    </a:lnTo>
                    <a:lnTo>
                      <a:pt x="1021" y="2453"/>
                    </a:lnTo>
                    <a:lnTo>
                      <a:pt x="944" y="1909"/>
                    </a:lnTo>
                    <a:lnTo>
                      <a:pt x="866" y="1143"/>
                    </a:lnTo>
                    <a:lnTo>
                      <a:pt x="866" y="255"/>
                    </a:lnTo>
                    <a:lnTo>
                      <a:pt x="8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4"/>
              <p:cNvSpPr/>
              <p:nvPr/>
            </p:nvSpPr>
            <p:spPr>
              <a:xfrm>
                <a:off x="4051650" y="3555675"/>
                <a:ext cx="20550" cy="28600"/>
              </a:xfrm>
              <a:custGeom>
                <a:avLst/>
                <a:gdLst/>
                <a:ahLst/>
                <a:cxnLst/>
                <a:rect l="l" t="t" r="r" b="b"/>
                <a:pathLst>
                  <a:path w="822" h="1144" extrusionOk="0">
                    <a:moveTo>
                      <a:pt x="444" y="0"/>
                    </a:moveTo>
                    <a:cubicBezTo>
                      <a:pt x="0" y="411"/>
                      <a:pt x="222" y="1144"/>
                      <a:pt x="222" y="1144"/>
                    </a:cubicBezTo>
                    <a:cubicBezTo>
                      <a:pt x="822" y="899"/>
                      <a:pt x="788" y="422"/>
                      <a:pt x="788" y="422"/>
                    </a:cubicBezTo>
                    <a:lnTo>
                      <a:pt x="4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4"/>
              <p:cNvSpPr/>
              <p:nvPr/>
            </p:nvSpPr>
            <p:spPr>
              <a:xfrm>
                <a:off x="3733450" y="3840325"/>
                <a:ext cx="66575" cy="65425"/>
              </a:xfrm>
              <a:custGeom>
                <a:avLst/>
                <a:gdLst/>
                <a:ahLst/>
                <a:cxnLst/>
                <a:rect l="l" t="t" r="r" b="b"/>
                <a:pathLst>
                  <a:path w="2663" h="2617" extrusionOk="0">
                    <a:moveTo>
                      <a:pt x="942" y="1"/>
                    </a:moveTo>
                    <a:cubicBezTo>
                      <a:pt x="942" y="1"/>
                      <a:pt x="1" y="2616"/>
                      <a:pt x="2434" y="2616"/>
                    </a:cubicBezTo>
                    <a:cubicBezTo>
                      <a:pt x="2507" y="2616"/>
                      <a:pt x="2583" y="2614"/>
                      <a:pt x="2662" y="2609"/>
                    </a:cubicBezTo>
                    <a:cubicBezTo>
                      <a:pt x="2662" y="2609"/>
                      <a:pt x="2474" y="622"/>
                      <a:pt x="2418" y="378"/>
                    </a:cubicBezTo>
                    <a:cubicBezTo>
                      <a:pt x="1908" y="323"/>
                      <a:pt x="1408" y="201"/>
                      <a:pt x="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4"/>
              <p:cNvSpPr/>
              <p:nvPr/>
            </p:nvSpPr>
            <p:spPr>
              <a:xfrm>
                <a:off x="3621950" y="3417050"/>
                <a:ext cx="354425" cy="133925"/>
              </a:xfrm>
              <a:custGeom>
                <a:avLst/>
                <a:gdLst/>
                <a:ahLst/>
                <a:cxnLst/>
                <a:rect l="l" t="t" r="r" b="b"/>
                <a:pathLst>
                  <a:path w="14177" h="5357" extrusionOk="0">
                    <a:moveTo>
                      <a:pt x="10015" y="0"/>
                    </a:moveTo>
                    <a:cubicBezTo>
                      <a:pt x="9168" y="0"/>
                      <a:pt x="8632" y="341"/>
                      <a:pt x="8632" y="341"/>
                    </a:cubicBezTo>
                    <a:cubicBezTo>
                      <a:pt x="7433" y="973"/>
                      <a:pt x="6734" y="3337"/>
                      <a:pt x="6734" y="3337"/>
                    </a:cubicBezTo>
                    <a:cubicBezTo>
                      <a:pt x="6610" y="3230"/>
                      <a:pt x="6487" y="3188"/>
                      <a:pt x="6371" y="3188"/>
                    </a:cubicBezTo>
                    <a:cubicBezTo>
                      <a:pt x="5959" y="3188"/>
                      <a:pt x="5635" y="3714"/>
                      <a:pt x="5635" y="3714"/>
                    </a:cubicBezTo>
                    <a:lnTo>
                      <a:pt x="5613" y="3226"/>
                    </a:lnTo>
                    <a:cubicBezTo>
                      <a:pt x="5280" y="2571"/>
                      <a:pt x="4781" y="2016"/>
                      <a:pt x="4182" y="1606"/>
                    </a:cubicBezTo>
                    <a:cubicBezTo>
                      <a:pt x="3722" y="1379"/>
                      <a:pt x="3308" y="1298"/>
                      <a:pt x="2951" y="1298"/>
                    </a:cubicBezTo>
                    <a:cubicBezTo>
                      <a:pt x="2048" y="1298"/>
                      <a:pt x="1507" y="1817"/>
                      <a:pt x="1507" y="1817"/>
                    </a:cubicBezTo>
                    <a:cubicBezTo>
                      <a:pt x="319" y="2660"/>
                      <a:pt x="109" y="3737"/>
                      <a:pt x="109" y="3737"/>
                    </a:cubicBezTo>
                    <a:cubicBezTo>
                      <a:pt x="1" y="4991"/>
                      <a:pt x="384" y="5299"/>
                      <a:pt x="782" y="5299"/>
                    </a:cubicBezTo>
                    <a:cubicBezTo>
                      <a:pt x="1162" y="5299"/>
                      <a:pt x="1557" y="5018"/>
                      <a:pt x="1551" y="5013"/>
                    </a:cubicBezTo>
                    <a:cubicBezTo>
                      <a:pt x="2064" y="4345"/>
                      <a:pt x="2648" y="4144"/>
                      <a:pt x="3164" y="4144"/>
                    </a:cubicBezTo>
                    <a:cubicBezTo>
                      <a:pt x="3943" y="4144"/>
                      <a:pt x="4570" y="4602"/>
                      <a:pt x="4570" y="4602"/>
                    </a:cubicBezTo>
                    <a:lnTo>
                      <a:pt x="5602" y="5357"/>
                    </a:lnTo>
                    <a:cubicBezTo>
                      <a:pt x="5686" y="4017"/>
                      <a:pt x="6117" y="3738"/>
                      <a:pt x="6462" y="3738"/>
                    </a:cubicBezTo>
                    <a:cubicBezTo>
                      <a:pt x="6709" y="3738"/>
                      <a:pt x="6912" y="3881"/>
                      <a:pt x="6912" y="3881"/>
                    </a:cubicBezTo>
                    <a:lnTo>
                      <a:pt x="7311" y="5190"/>
                    </a:lnTo>
                    <a:lnTo>
                      <a:pt x="8565" y="4203"/>
                    </a:lnTo>
                    <a:cubicBezTo>
                      <a:pt x="9077" y="3007"/>
                      <a:pt x="10026" y="2709"/>
                      <a:pt x="10846" y="2709"/>
                    </a:cubicBezTo>
                    <a:cubicBezTo>
                      <a:pt x="11662" y="2709"/>
                      <a:pt x="12350" y="3004"/>
                      <a:pt x="12350" y="3004"/>
                    </a:cubicBezTo>
                    <a:cubicBezTo>
                      <a:pt x="12473" y="3016"/>
                      <a:pt x="12585" y="3022"/>
                      <a:pt x="12685" y="3022"/>
                    </a:cubicBezTo>
                    <a:cubicBezTo>
                      <a:pt x="14177" y="3022"/>
                      <a:pt x="13271" y="1794"/>
                      <a:pt x="13271" y="1794"/>
                    </a:cubicBezTo>
                    <a:cubicBezTo>
                      <a:pt x="12893" y="1140"/>
                      <a:pt x="12117" y="696"/>
                      <a:pt x="12117" y="696"/>
                    </a:cubicBezTo>
                    <a:cubicBezTo>
                      <a:pt x="11319" y="159"/>
                      <a:pt x="10594" y="0"/>
                      <a:pt x="10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4"/>
              <p:cNvSpPr/>
              <p:nvPr/>
            </p:nvSpPr>
            <p:spPr>
              <a:xfrm>
                <a:off x="3749875" y="3675825"/>
                <a:ext cx="119500" cy="49450"/>
              </a:xfrm>
              <a:custGeom>
                <a:avLst/>
                <a:gdLst/>
                <a:ahLst/>
                <a:cxnLst/>
                <a:rect l="l" t="t" r="r" b="b"/>
                <a:pathLst>
                  <a:path w="4780" h="1978" extrusionOk="0">
                    <a:moveTo>
                      <a:pt x="2839" y="0"/>
                    </a:moveTo>
                    <a:cubicBezTo>
                      <a:pt x="2800" y="0"/>
                      <a:pt x="2782" y="11"/>
                      <a:pt x="2782" y="11"/>
                    </a:cubicBezTo>
                    <a:cubicBezTo>
                      <a:pt x="2660" y="22"/>
                      <a:pt x="2394" y="288"/>
                      <a:pt x="2394" y="288"/>
                    </a:cubicBezTo>
                    <a:cubicBezTo>
                      <a:pt x="2283" y="422"/>
                      <a:pt x="2139" y="521"/>
                      <a:pt x="1972" y="566"/>
                    </a:cubicBezTo>
                    <a:cubicBezTo>
                      <a:pt x="1817" y="566"/>
                      <a:pt x="1673" y="533"/>
                      <a:pt x="1550" y="444"/>
                    </a:cubicBezTo>
                    <a:cubicBezTo>
                      <a:pt x="1492" y="391"/>
                      <a:pt x="1422" y="366"/>
                      <a:pt x="1352" y="366"/>
                    </a:cubicBezTo>
                    <a:cubicBezTo>
                      <a:pt x="1275" y="366"/>
                      <a:pt x="1198" y="397"/>
                      <a:pt x="1140" y="455"/>
                    </a:cubicBezTo>
                    <a:cubicBezTo>
                      <a:pt x="1040" y="566"/>
                      <a:pt x="951" y="688"/>
                      <a:pt x="873" y="810"/>
                    </a:cubicBezTo>
                    <a:cubicBezTo>
                      <a:pt x="807" y="921"/>
                      <a:pt x="574" y="1254"/>
                      <a:pt x="574" y="1254"/>
                    </a:cubicBezTo>
                    <a:cubicBezTo>
                      <a:pt x="507" y="1321"/>
                      <a:pt x="274" y="1609"/>
                      <a:pt x="274" y="1609"/>
                    </a:cubicBezTo>
                    <a:cubicBezTo>
                      <a:pt x="163" y="1687"/>
                      <a:pt x="74" y="1787"/>
                      <a:pt x="8" y="1898"/>
                    </a:cubicBezTo>
                    <a:cubicBezTo>
                      <a:pt x="0" y="1967"/>
                      <a:pt x="83" y="1977"/>
                      <a:pt x="135" y="1977"/>
                    </a:cubicBezTo>
                    <a:cubicBezTo>
                      <a:pt x="158" y="1977"/>
                      <a:pt x="174" y="1975"/>
                      <a:pt x="174" y="1975"/>
                    </a:cubicBezTo>
                    <a:cubicBezTo>
                      <a:pt x="396" y="1942"/>
                      <a:pt x="607" y="1887"/>
                      <a:pt x="818" y="1798"/>
                    </a:cubicBezTo>
                    <a:cubicBezTo>
                      <a:pt x="1007" y="1720"/>
                      <a:pt x="1184" y="1620"/>
                      <a:pt x="1351" y="1498"/>
                    </a:cubicBezTo>
                    <a:cubicBezTo>
                      <a:pt x="1402" y="1437"/>
                      <a:pt x="1453" y="1420"/>
                      <a:pt x="1493" y="1420"/>
                    </a:cubicBezTo>
                    <a:cubicBezTo>
                      <a:pt x="1540" y="1420"/>
                      <a:pt x="1573" y="1443"/>
                      <a:pt x="1573" y="1443"/>
                    </a:cubicBezTo>
                    <a:lnTo>
                      <a:pt x="1828" y="1576"/>
                    </a:lnTo>
                    <a:cubicBezTo>
                      <a:pt x="1905" y="1627"/>
                      <a:pt x="1994" y="1653"/>
                      <a:pt x="2083" y="1653"/>
                    </a:cubicBezTo>
                    <a:cubicBezTo>
                      <a:pt x="2186" y="1653"/>
                      <a:pt x="2288" y="1619"/>
                      <a:pt x="2372" y="1554"/>
                    </a:cubicBezTo>
                    <a:cubicBezTo>
                      <a:pt x="2472" y="1476"/>
                      <a:pt x="2560" y="1376"/>
                      <a:pt x="2627" y="1265"/>
                    </a:cubicBezTo>
                    <a:cubicBezTo>
                      <a:pt x="2659" y="1214"/>
                      <a:pt x="2712" y="1189"/>
                      <a:pt x="2767" y="1189"/>
                    </a:cubicBezTo>
                    <a:cubicBezTo>
                      <a:pt x="2807" y="1189"/>
                      <a:pt x="2849" y="1203"/>
                      <a:pt x="2882" y="1232"/>
                    </a:cubicBezTo>
                    <a:lnTo>
                      <a:pt x="3038" y="1321"/>
                    </a:lnTo>
                    <a:cubicBezTo>
                      <a:pt x="3304" y="1476"/>
                      <a:pt x="3970" y="1498"/>
                      <a:pt x="3970" y="1498"/>
                    </a:cubicBezTo>
                    <a:lnTo>
                      <a:pt x="4192" y="1498"/>
                    </a:lnTo>
                    <a:lnTo>
                      <a:pt x="4392" y="1454"/>
                    </a:lnTo>
                    <a:lnTo>
                      <a:pt x="4525" y="1420"/>
                    </a:lnTo>
                    <a:lnTo>
                      <a:pt x="4636" y="1343"/>
                    </a:lnTo>
                    <a:lnTo>
                      <a:pt x="4724" y="1276"/>
                    </a:lnTo>
                    <a:lnTo>
                      <a:pt x="4780" y="1243"/>
                    </a:lnTo>
                    <a:lnTo>
                      <a:pt x="4780" y="1176"/>
                    </a:lnTo>
                    <a:lnTo>
                      <a:pt x="4613" y="1099"/>
                    </a:lnTo>
                    <a:lnTo>
                      <a:pt x="4436" y="1054"/>
                    </a:lnTo>
                    <a:cubicBezTo>
                      <a:pt x="4425" y="1043"/>
                      <a:pt x="4247" y="965"/>
                      <a:pt x="4247" y="965"/>
                    </a:cubicBezTo>
                    <a:lnTo>
                      <a:pt x="4036" y="854"/>
                    </a:lnTo>
                    <a:lnTo>
                      <a:pt x="3692" y="588"/>
                    </a:lnTo>
                    <a:lnTo>
                      <a:pt x="3237" y="200"/>
                    </a:lnTo>
                    <a:cubicBezTo>
                      <a:pt x="3034" y="31"/>
                      <a:pt x="2906" y="0"/>
                      <a:pt x="2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4"/>
              <p:cNvSpPr/>
              <p:nvPr/>
            </p:nvSpPr>
            <p:spPr>
              <a:xfrm>
                <a:off x="3765875" y="3647225"/>
                <a:ext cx="9450" cy="11950"/>
              </a:xfrm>
              <a:custGeom>
                <a:avLst/>
                <a:gdLst/>
                <a:ahLst/>
                <a:cxnLst/>
                <a:rect l="l" t="t" r="r" b="b"/>
                <a:pathLst>
                  <a:path w="378" h="478" extrusionOk="0">
                    <a:moveTo>
                      <a:pt x="167" y="1"/>
                    </a:moveTo>
                    <a:lnTo>
                      <a:pt x="45" y="56"/>
                    </a:lnTo>
                    <a:lnTo>
                      <a:pt x="0" y="178"/>
                    </a:lnTo>
                    <a:lnTo>
                      <a:pt x="23" y="312"/>
                    </a:lnTo>
                    <a:lnTo>
                      <a:pt x="100" y="389"/>
                    </a:lnTo>
                    <a:lnTo>
                      <a:pt x="222" y="456"/>
                    </a:lnTo>
                    <a:lnTo>
                      <a:pt x="300" y="478"/>
                    </a:lnTo>
                    <a:lnTo>
                      <a:pt x="367" y="411"/>
                    </a:lnTo>
                    <a:lnTo>
                      <a:pt x="378" y="256"/>
                    </a:lnTo>
                    <a:lnTo>
                      <a:pt x="344" y="167"/>
                    </a:lnTo>
                    <a:lnTo>
                      <a:pt x="278" y="56"/>
                    </a:lnTo>
                    <a:lnTo>
                      <a:pt x="1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74"/>
              <p:cNvSpPr/>
              <p:nvPr/>
            </p:nvSpPr>
            <p:spPr>
              <a:xfrm>
                <a:off x="3803600" y="3638625"/>
                <a:ext cx="13900" cy="10575"/>
              </a:xfrm>
              <a:custGeom>
                <a:avLst/>
                <a:gdLst/>
                <a:ahLst/>
                <a:cxnLst/>
                <a:rect l="l" t="t" r="r" b="b"/>
                <a:pathLst>
                  <a:path w="556" h="423" extrusionOk="0">
                    <a:moveTo>
                      <a:pt x="167" y="1"/>
                    </a:moveTo>
                    <a:lnTo>
                      <a:pt x="45" y="45"/>
                    </a:lnTo>
                    <a:lnTo>
                      <a:pt x="1" y="167"/>
                    </a:lnTo>
                    <a:cubicBezTo>
                      <a:pt x="20" y="406"/>
                      <a:pt x="171" y="423"/>
                      <a:pt x="219" y="423"/>
                    </a:cubicBezTo>
                    <a:cubicBezTo>
                      <a:pt x="227" y="423"/>
                      <a:pt x="232" y="422"/>
                      <a:pt x="234" y="422"/>
                    </a:cubicBezTo>
                    <a:cubicBezTo>
                      <a:pt x="556" y="378"/>
                      <a:pt x="511" y="300"/>
                      <a:pt x="511" y="300"/>
                    </a:cubicBezTo>
                    <a:cubicBezTo>
                      <a:pt x="545" y="101"/>
                      <a:pt x="278" y="23"/>
                      <a:pt x="278" y="23"/>
                    </a:cubicBezTo>
                    <a:lnTo>
                      <a:pt x="1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4"/>
              <p:cNvSpPr/>
              <p:nvPr/>
            </p:nvSpPr>
            <p:spPr>
              <a:xfrm>
                <a:off x="3784175" y="3735175"/>
                <a:ext cx="56900" cy="37500"/>
              </a:xfrm>
              <a:custGeom>
                <a:avLst/>
                <a:gdLst/>
                <a:ahLst/>
                <a:cxnLst/>
                <a:rect l="l" t="t" r="r" b="b"/>
                <a:pathLst>
                  <a:path w="2276" h="1500" extrusionOk="0">
                    <a:moveTo>
                      <a:pt x="2276" y="1"/>
                    </a:moveTo>
                    <a:lnTo>
                      <a:pt x="2276" y="1"/>
                    </a:lnTo>
                    <a:cubicBezTo>
                      <a:pt x="1678" y="349"/>
                      <a:pt x="1159" y="446"/>
                      <a:pt x="768" y="446"/>
                    </a:cubicBezTo>
                    <a:cubicBezTo>
                      <a:pt x="288" y="446"/>
                      <a:pt x="1" y="301"/>
                      <a:pt x="1" y="300"/>
                    </a:cubicBezTo>
                    <a:lnTo>
                      <a:pt x="1" y="300"/>
                    </a:lnTo>
                    <a:lnTo>
                      <a:pt x="678" y="1499"/>
                    </a:lnTo>
                    <a:cubicBezTo>
                      <a:pt x="1217" y="1202"/>
                      <a:pt x="1589" y="1146"/>
                      <a:pt x="1792" y="1146"/>
                    </a:cubicBezTo>
                    <a:cubicBezTo>
                      <a:pt x="1915" y="1146"/>
                      <a:pt x="1976" y="1166"/>
                      <a:pt x="1976" y="1166"/>
                    </a:cubicBezTo>
                    <a:lnTo>
                      <a:pt x="22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4"/>
              <p:cNvSpPr/>
              <p:nvPr/>
            </p:nvSpPr>
            <p:spPr>
              <a:xfrm>
                <a:off x="3623275" y="3659725"/>
                <a:ext cx="312700" cy="192250"/>
              </a:xfrm>
              <a:custGeom>
                <a:avLst/>
                <a:gdLst/>
                <a:ahLst/>
                <a:cxnLst/>
                <a:rect l="l" t="t" r="r" b="b"/>
                <a:pathLst>
                  <a:path w="12508" h="7690" extrusionOk="0">
                    <a:moveTo>
                      <a:pt x="0" y="0"/>
                    </a:moveTo>
                    <a:lnTo>
                      <a:pt x="0" y="0"/>
                    </a:lnTo>
                    <a:cubicBezTo>
                      <a:pt x="1817" y="7238"/>
                      <a:pt x="6483" y="7689"/>
                      <a:pt x="7625" y="7689"/>
                    </a:cubicBezTo>
                    <a:cubicBezTo>
                      <a:pt x="7787" y="7689"/>
                      <a:pt x="7878" y="7680"/>
                      <a:pt x="7880" y="7680"/>
                    </a:cubicBezTo>
                    <a:cubicBezTo>
                      <a:pt x="10110" y="7680"/>
                      <a:pt x="11953" y="6481"/>
                      <a:pt x="11953" y="6481"/>
                    </a:cubicBezTo>
                    <a:lnTo>
                      <a:pt x="12507" y="4939"/>
                    </a:lnTo>
                    <a:lnTo>
                      <a:pt x="12507" y="4939"/>
                    </a:lnTo>
                    <a:cubicBezTo>
                      <a:pt x="10776" y="6081"/>
                      <a:pt x="9224" y="6533"/>
                      <a:pt x="7850" y="6533"/>
                    </a:cubicBezTo>
                    <a:cubicBezTo>
                      <a:pt x="2630" y="6533"/>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4"/>
              <p:cNvSpPr/>
              <p:nvPr/>
            </p:nvSpPr>
            <p:spPr>
              <a:xfrm>
                <a:off x="3589975" y="3673025"/>
                <a:ext cx="96575" cy="107800"/>
              </a:xfrm>
              <a:custGeom>
                <a:avLst/>
                <a:gdLst/>
                <a:ahLst/>
                <a:cxnLst/>
                <a:rect l="l" t="t" r="r" b="b"/>
                <a:pathLst>
                  <a:path w="3863" h="4312" extrusionOk="0">
                    <a:moveTo>
                      <a:pt x="1476" y="1"/>
                    </a:moveTo>
                    <a:cubicBezTo>
                      <a:pt x="1476" y="1"/>
                      <a:pt x="167" y="334"/>
                      <a:pt x="0" y="2742"/>
                    </a:cubicBezTo>
                    <a:cubicBezTo>
                      <a:pt x="0" y="2742"/>
                      <a:pt x="621" y="4311"/>
                      <a:pt x="2577" y="4311"/>
                    </a:cubicBezTo>
                    <a:cubicBezTo>
                      <a:pt x="2840" y="4311"/>
                      <a:pt x="3127" y="4283"/>
                      <a:pt x="3441" y="4218"/>
                    </a:cubicBezTo>
                    <a:lnTo>
                      <a:pt x="3862" y="3896"/>
                    </a:lnTo>
                    <a:lnTo>
                      <a:pt x="2686" y="2365"/>
                    </a:lnTo>
                    <a:lnTo>
                      <a:pt x="14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4"/>
              <p:cNvSpPr/>
              <p:nvPr/>
            </p:nvSpPr>
            <p:spPr>
              <a:xfrm>
                <a:off x="3535025" y="3565950"/>
                <a:ext cx="80225" cy="120150"/>
              </a:xfrm>
              <a:custGeom>
                <a:avLst/>
                <a:gdLst/>
                <a:ahLst/>
                <a:cxnLst/>
                <a:rect l="l" t="t" r="r" b="b"/>
                <a:pathLst>
                  <a:path w="3209" h="4806" extrusionOk="0">
                    <a:moveTo>
                      <a:pt x="3208" y="0"/>
                    </a:moveTo>
                    <a:cubicBezTo>
                      <a:pt x="1" y="3141"/>
                      <a:pt x="1710" y="4806"/>
                      <a:pt x="1710" y="4806"/>
                    </a:cubicBezTo>
                    <a:cubicBezTo>
                      <a:pt x="1987" y="3762"/>
                      <a:pt x="2487" y="2797"/>
                      <a:pt x="3186" y="1964"/>
                    </a:cubicBezTo>
                    <a:lnTo>
                      <a:pt x="3164" y="1243"/>
                    </a:lnTo>
                    <a:lnTo>
                      <a:pt x="3208" y="400"/>
                    </a:lnTo>
                    <a:lnTo>
                      <a:pt x="3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74"/>
              <p:cNvSpPr/>
              <p:nvPr/>
            </p:nvSpPr>
            <p:spPr>
              <a:xfrm>
                <a:off x="3520875" y="3475775"/>
                <a:ext cx="90200" cy="135425"/>
              </a:xfrm>
              <a:custGeom>
                <a:avLst/>
                <a:gdLst/>
                <a:ahLst/>
                <a:cxnLst/>
                <a:rect l="l" t="t" r="r" b="b"/>
                <a:pathLst>
                  <a:path w="3608" h="5417" extrusionOk="0">
                    <a:moveTo>
                      <a:pt x="3353" y="0"/>
                    </a:moveTo>
                    <a:cubicBezTo>
                      <a:pt x="1" y="3097"/>
                      <a:pt x="1288" y="5416"/>
                      <a:pt x="1288" y="5416"/>
                    </a:cubicBezTo>
                    <a:cubicBezTo>
                      <a:pt x="1544" y="4617"/>
                      <a:pt x="2509" y="3230"/>
                      <a:pt x="2509" y="3230"/>
                    </a:cubicBezTo>
                    <a:cubicBezTo>
                      <a:pt x="3208" y="2508"/>
                      <a:pt x="3608" y="1099"/>
                      <a:pt x="3608" y="1099"/>
                    </a:cubicBezTo>
                    <a:lnTo>
                      <a:pt x="33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74"/>
              <p:cNvSpPr/>
              <p:nvPr/>
            </p:nvSpPr>
            <p:spPr>
              <a:xfrm>
                <a:off x="3478725" y="3177800"/>
                <a:ext cx="584050" cy="380675"/>
              </a:xfrm>
              <a:custGeom>
                <a:avLst/>
                <a:gdLst/>
                <a:ahLst/>
                <a:cxnLst/>
                <a:rect l="l" t="t" r="r" b="b"/>
                <a:pathLst>
                  <a:path w="23362" h="15227" extrusionOk="0">
                    <a:moveTo>
                      <a:pt x="5227" y="7258"/>
                    </a:moveTo>
                    <a:lnTo>
                      <a:pt x="5183" y="7469"/>
                    </a:lnTo>
                    <a:lnTo>
                      <a:pt x="5135" y="7617"/>
                    </a:lnTo>
                    <a:lnTo>
                      <a:pt x="5135" y="7617"/>
                    </a:lnTo>
                    <a:cubicBezTo>
                      <a:pt x="5183" y="7437"/>
                      <a:pt x="5183" y="7314"/>
                      <a:pt x="5183" y="7314"/>
                    </a:cubicBezTo>
                    <a:lnTo>
                      <a:pt x="5227" y="7258"/>
                    </a:lnTo>
                    <a:close/>
                    <a:moveTo>
                      <a:pt x="10932" y="0"/>
                    </a:moveTo>
                    <a:lnTo>
                      <a:pt x="10188" y="2075"/>
                    </a:lnTo>
                    <a:lnTo>
                      <a:pt x="10199" y="2109"/>
                    </a:lnTo>
                    <a:lnTo>
                      <a:pt x="10144" y="2242"/>
                    </a:lnTo>
                    <a:cubicBezTo>
                      <a:pt x="9367" y="4239"/>
                      <a:pt x="7336" y="4728"/>
                      <a:pt x="7336" y="4728"/>
                    </a:cubicBezTo>
                    <a:cubicBezTo>
                      <a:pt x="5183" y="5061"/>
                      <a:pt x="4661" y="6415"/>
                      <a:pt x="4661" y="6415"/>
                    </a:cubicBezTo>
                    <a:cubicBezTo>
                      <a:pt x="3962" y="7658"/>
                      <a:pt x="3307" y="7946"/>
                      <a:pt x="3307" y="7946"/>
                    </a:cubicBezTo>
                    <a:cubicBezTo>
                      <a:pt x="0" y="9677"/>
                      <a:pt x="1365" y="11098"/>
                      <a:pt x="1365" y="11098"/>
                    </a:cubicBezTo>
                    <a:cubicBezTo>
                      <a:pt x="1576" y="10732"/>
                      <a:pt x="2109" y="9811"/>
                      <a:pt x="2109" y="9811"/>
                    </a:cubicBezTo>
                    <a:cubicBezTo>
                      <a:pt x="2464" y="9322"/>
                      <a:pt x="3008" y="8989"/>
                      <a:pt x="3607" y="8901"/>
                    </a:cubicBezTo>
                    <a:cubicBezTo>
                      <a:pt x="4551" y="8708"/>
                      <a:pt x="4930" y="8176"/>
                      <a:pt x="5081" y="7781"/>
                    </a:cubicBezTo>
                    <a:lnTo>
                      <a:pt x="5081" y="7781"/>
                    </a:lnTo>
                    <a:lnTo>
                      <a:pt x="5039" y="7913"/>
                    </a:lnTo>
                    <a:cubicBezTo>
                      <a:pt x="5792" y="6696"/>
                      <a:pt x="6428" y="6541"/>
                      <a:pt x="6703" y="6541"/>
                    </a:cubicBezTo>
                    <a:cubicBezTo>
                      <a:pt x="6796" y="6541"/>
                      <a:pt x="6847" y="6559"/>
                      <a:pt x="6847" y="6559"/>
                    </a:cubicBezTo>
                    <a:cubicBezTo>
                      <a:pt x="5527" y="8501"/>
                      <a:pt x="4262" y="9533"/>
                      <a:pt x="4262" y="9533"/>
                    </a:cubicBezTo>
                    <a:cubicBezTo>
                      <a:pt x="733" y="12230"/>
                      <a:pt x="2153" y="14394"/>
                      <a:pt x="2153" y="14394"/>
                    </a:cubicBezTo>
                    <a:cubicBezTo>
                      <a:pt x="2863" y="12285"/>
                      <a:pt x="4084" y="11276"/>
                      <a:pt x="4084" y="11276"/>
                    </a:cubicBezTo>
                    <a:lnTo>
                      <a:pt x="4817" y="10687"/>
                    </a:lnTo>
                    <a:cubicBezTo>
                      <a:pt x="8002" y="9811"/>
                      <a:pt x="11242" y="6015"/>
                      <a:pt x="11109" y="3030"/>
                    </a:cubicBezTo>
                    <a:lnTo>
                      <a:pt x="11109" y="3030"/>
                    </a:lnTo>
                    <a:cubicBezTo>
                      <a:pt x="11109" y="3030"/>
                      <a:pt x="14017" y="7103"/>
                      <a:pt x="17846" y="7524"/>
                    </a:cubicBezTo>
                    <a:cubicBezTo>
                      <a:pt x="17846" y="7524"/>
                      <a:pt x="18656" y="9600"/>
                      <a:pt x="19788" y="10055"/>
                    </a:cubicBezTo>
                    <a:cubicBezTo>
                      <a:pt x="19788" y="10055"/>
                      <a:pt x="20065" y="13395"/>
                      <a:pt x="22351" y="13606"/>
                    </a:cubicBezTo>
                    <a:cubicBezTo>
                      <a:pt x="22351" y="13606"/>
                      <a:pt x="22662" y="15016"/>
                      <a:pt x="23195" y="15226"/>
                    </a:cubicBezTo>
                    <a:lnTo>
                      <a:pt x="23361" y="15127"/>
                    </a:lnTo>
                    <a:lnTo>
                      <a:pt x="23084" y="12929"/>
                    </a:lnTo>
                    <a:lnTo>
                      <a:pt x="20620" y="9944"/>
                    </a:lnTo>
                    <a:lnTo>
                      <a:pt x="19044" y="7125"/>
                    </a:lnTo>
                    <a:lnTo>
                      <a:pt x="16125" y="5727"/>
                    </a:lnTo>
                    <a:lnTo>
                      <a:pt x="12863" y="2286"/>
                    </a:lnTo>
                    <a:lnTo>
                      <a:pt x="12374" y="1654"/>
                    </a:lnTo>
                    <a:lnTo>
                      <a:pt x="109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74"/>
              <p:cNvSpPr/>
              <p:nvPr/>
            </p:nvSpPr>
            <p:spPr>
              <a:xfrm>
                <a:off x="3599125" y="3174000"/>
                <a:ext cx="152900" cy="122275"/>
              </a:xfrm>
              <a:custGeom>
                <a:avLst/>
                <a:gdLst/>
                <a:ahLst/>
                <a:cxnLst/>
                <a:rect l="l" t="t" r="r" b="b"/>
                <a:pathLst>
                  <a:path w="6116" h="4891" extrusionOk="0">
                    <a:moveTo>
                      <a:pt x="5087" y="0"/>
                    </a:moveTo>
                    <a:cubicBezTo>
                      <a:pt x="3206" y="0"/>
                      <a:pt x="1732" y="1538"/>
                      <a:pt x="789" y="2860"/>
                    </a:cubicBezTo>
                    <a:cubicBezTo>
                      <a:pt x="345" y="3448"/>
                      <a:pt x="67" y="4158"/>
                      <a:pt x="1" y="4891"/>
                    </a:cubicBezTo>
                    <a:cubicBezTo>
                      <a:pt x="666" y="4858"/>
                      <a:pt x="1244" y="4303"/>
                      <a:pt x="1244" y="4303"/>
                    </a:cubicBezTo>
                    <a:cubicBezTo>
                      <a:pt x="1576" y="3908"/>
                      <a:pt x="2055" y="3678"/>
                      <a:pt x="2561" y="3678"/>
                    </a:cubicBezTo>
                    <a:cubicBezTo>
                      <a:pt x="2596" y="3678"/>
                      <a:pt x="2630" y="3679"/>
                      <a:pt x="2664" y="3681"/>
                    </a:cubicBezTo>
                    <a:cubicBezTo>
                      <a:pt x="2845" y="3693"/>
                      <a:pt x="2999" y="3698"/>
                      <a:pt x="3130" y="3698"/>
                    </a:cubicBezTo>
                    <a:cubicBezTo>
                      <a:pt x="3600" y="3698"/>
                      <a:pt x="3763" y="3637"/>
                      <a:pt x="3763" y="3637"/>
                    </a:cubicBezTo>
                    <a:cubicBezTo>
                      <a:pt x="5095" y="3237"/>
                      <a:pt x="6082" y="1273"/>
                      <a:pt x="6082" y="1273"/>
                    </a:cubicBezTo>
                    <a:lnTo>
                      <a:pt x="6116" y="152"/>
                    </a:lnTo>
                    <a:cubicBezTo>
                      <a:pt x="5761" y="48"/>
                      <a:pt x="5418" y="0"/>
                      <a:pt x="5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4"/>
              <p:cNvSpPr/>
              <p:nvPr/>
            </p:nvSpPr>
            <p:spPr>
              <a:xfrm>
                <a:off x="3769475" y="3205250"/>
                <a:ext cx="280400" cy="121000"/>
              </a:xfrm>
              <a:custGeom>
                <a:avLst/>
                <a:gdLst/>
                <a:ahLst/>
                <a:cxnLst/>
                <a:rect l="l" t="t" r="r" b="b"/>
                <a:pathLst>
                  <a:path w="11216" h="4840" extrusionOk="0">
                    <a:moveTo>
                      <a:pt x="1" y="1"/>
                    </a:moveTo>
                    <a:lnTo>
                      <a:pt x="112" y="334"/>
                    </a:lnTo>
                    <a:cubicBezTo>
                      <a:pt x="112" y="334"/>
                      <a:pt x="2254" y="2254"/>
                      <a:pt x="4606" y="2431"/>
                    </a:cubicBezTo>
                    <a:cubicBezTo>
                      <a:pt x="4606" y="2431"/>
                      <a:pt x="4675" y="2426"/>
                      <a:pt x="4785" y="2426"/>
                    </a:cubicBezTo>
                    <a:cubicBezTo>
                      <a:pt x="5142" y="2426"/>
                      <a:pt x="5933" y="2478"/>
                      <a:pt x="6204" y="2920"/>
                    </a:cubicBezTo>
                    <a:lnTo>
                      <a:pt x="6327" y="3031"/>
                    </a:lnTo>
                    <a:cubicBezTo>
                      <a:pt x="6327" y="3031"/>
                      <a:pt x="6759" y="4118"/>
                      <a:pt x="8191" y="4296"/>
                    </a:cubicBezTo>
                    <a:cubicBezTo>
                      <a:pt x="8492" y="4339"/>
                      <a:pt x="8798" y="4363"/>
                      <a:pt x="9105" y="4363"/>
                    </a:cubicBezTo>
                    <a:cubicBezTo>
                      <a:pt x="9273" y="4363"/>
                      <a:pt x="9442" y="4356"/>
                      <a:pt x="9612" y="4340"/>
                    </a:cubicBezTo>
                    <a:cubicBezTo>
                      <a:pt x="9612" y="4340"/>
                      <a:pt x="10655" y="4396"/>
                      <a:pt x="11154" y="4839"/>
                    </a:cubicBezTo>
                    <a:cubicBezTo>
                      <a:pt x="11154" y="4839"/>
                      <a:pt x="11216" y="2811"/>
                      <a:pt x="8284" y="2811"/>
                    </a:cubicBezTo>
                    <a:cubicBezTo>
                      <a:pt x="8172" y="2811"/>
                      <a:pt x="8056" y="2814"/>
                      <a:pt x="7936" y="2820"/>
                    </a:cubicBezTo>
                    <a:cubicBezTo>
                      <a:pt x="7936" y="2820"/>
                      <a:pt x="7823" y="2852"/>
                      <a:pt x="7626" y="2852"/>
                    </a:cubicBezTo>
                    <a:cubicBezTo>
                      <a:pt x="7244" y="2852"/>
                      <a:pt x="6548" y="2731"/>
                      <a:pt x="5749" y="2021"/>
                    </a:cubicBezTo>
                    <a:cubicBezTo>
                      <a:pt x="5749" y="2021"/>
                      <a:pt x="4944" y="1254"/>
                      <a:pt x="3352" y="1254"/>
                    </a:cubicBezTo>
                    <a:cubicBezTo>
                      <a:pt x="3241" y="1254"/>
                      <a:pt x="3127" y="1258"/>
                      <a:pt x="3008" y="1266"/>
                    </a:cubicBezTo>
                    <a:cubicBezTo>
                      <a:pt x="3008" y="1266"/>
                      <a:pt x="2925" y="1287"/>
                      <a:pt x="2768" y="1287"/>
                    </a:cubicBezTo>
                    <a:cubicBezTo>
                      <a:pt x="2437" y="1287"/>
                      <a:pt x="1781" y="1195"/>
                      <a:pt x="900" y="622"/>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4"/>
              <p:cNvSpPr/>
              <p:nvPr/>
            </p:nvSpPr>
            <p:spPr>
              <a:xfrm>
                <a:off x="3793350" y="3234950"/>
                <a:ext cx="294100" cy="166200"/>
              </a:xfrm>
              <a:custGeom>
                <a:avLst/>
                <a:gdLst/>
                <a:ahLst/>
                <a:cxnLst/>
                <a:rect l="l" t="t" r="r" b="b"/>
                <a:pathLst>
                  <a:path w="11764" h="6648" extrusionOk="0">
                    <a:moveTo>
                      <a:pt x="278" y="0"/>
                    </a:moveTo>
                    <a:lnTo>
                      <a:pt x="0" y="256"/>
                    </a:lnTo>
                    <a:cubicBezTo>
                      <a:pt x="0" y="256"/>
                      <a:pt x="1177" y="1510"/>
                      <a:pt x="1210" y="1554"/>
                    </a:cubicBezTo>
                    <a:cubicBezTo>
                      <a:pt x="1243" y="1609"/>
                      <a:pt x="3984" y="4073"/>
                      <a:pt x="3984" y="4073"/>
                    </a:cubicBezTo>
                    <a:lnTo>
                      <a:pt x="5727" y="4750"/>
                    </a:lnTo>
                    <a:cubicBezTo>
                      <a:pt x="5727" y="4750"/>
                      <a:pt x="10477" y="5516"/>
                      <a:pt x="11764" y="6648"/>
                    </a:cubicBezTo>
                    <a:cubicBezTo>
                      <a:pt x="11764" y="6648"/>
                      <a:pt x="11697" y="4351"/>
                      <a:pt x="7935" y="3951"/>
                    </a:cubicBezTo>
                    <a:cubicBezTo>
                      <a:pt x="7935" y="3951"/>
                      <a:pt x="7928" y="3951"/>
                      <a:pt x="7914" y="3951"/>
                    </a:cubicBezTo>
                    <a:cubicBezTo>
                      <a:pt x="7684" y="3951"/>
                      <a:pt x="5643" y="3912"/>
                      <a:pt x="4084" y="2542"/>
                    </a:cubicBezTo>
                    <a:cubicBezTo>
                      <a:pt x="4084" y="2542"/>
                      <a:pt x="1543" y="1066"/>
                      <a:pt x="999" y="455"/>
                    </a:cubicBezTo>
                    <a:lnTo>
                      <a:pt x="2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4"/>
              <p:cNvSpPr/>
              <p:nvPr/>
            </p:nvSpPr>
            <p:spPr>
              <a:xfrm>
                <a:off x="3936500" y="3350525"/>
                <a:ext cx="175100" cy="121100"/>
              </a:xfrm>
              <a:custGeom>
                <a:avLst/>
                <a:gdLst/>
                <a:ahLst/>
                <a:cxnLst/>
                <a:rect l="l" t="t" r="r" b="b"/>
                <a:pathLst>
                  <a:path w="7004" h="4844" extrusionOk="0">
                    <a:moveTo>
                      <a:pt x="1511" y="0"/>
                    </a:moveTo>
                    <a:cubicBezTo>
                      <a:pt x="1232" y="0"/>
                      <a:pt x="1" y="127"/>
                      <a:pt x="1" y="127"/>
                    </a:cubicBezTo>
                    <a:lnTo>
                      <a:pt x="245" y="904"/>
                    </a:lnTo>
                    <a:lnTo>
                      <a:pt x="966" y="1981"/>
                    </a:lnTo>
                    <a:lnTo>
                      <a:pt x="1998" y="2868"/>
                    </a:lnTo>
                    <a:cubicBezTo>
                      <a:pt x="2520" y="3334"/>
                      <a:pt x="3663" y="3701"/>
                      <a:pt x="3663" y="3701"/>
                    </a:cubicBezTo>
                    <a:cubicBezTo>
                      <a:pt x="3818" y="3756"/>
                      <a:pt x="5505" y="4045"/>
                      <a:pt x="5505" y="4045"/>
                    </a:cubicBezTo>
                    <a:cubicBezTo>
                      <a:pt x="6848" y="4367"/>
                      <a:pt x="6915" y="4844"/>
                      <a:pt x="6915" y="4844"/>
                    </a:cubicBezTo>
                    <a:cubicBezTo>
                      <a:pt x="7003" y="2524"/>
                      <a:pt x="3086" y="2469"/>
                      <a:pt x="3086" y="2469"/>
                    </a:cubicBezTo>
                    <a:cubicBezTo>
                      <a:pt x="3032" y="2479"/>
                      <a:pt x="2979" y="2483"/>
                      <a:pt x="2927" y="2483"/>
                    </a:cubicBezTo>
                    <a:cubicBezTo>
                      <a:pt x="2207" y="2483"/>
                      <a:pt x="1610" y="1625"/>
                      <a:pt x="1610" y="1625"/>
                    </a:cubicBezTo>
                    <a:cubicBezTo>
                      <a:pt x="1235" y="680"/>
                      <a:pt x="1781" y="555"/>
                      <a:pt x="2098" y="555"/>
                    </a:cubicBezTo>
                    <a:cubicBezTo>
                      <a:pt x="2213" y="555"/>
                      <a:pt x="2298" y="571"/>
                      <a:pt x="2298" y="571"/>
                    </a:cubicBezTo>
                    <a:cubicBezTo>
                      <a:pt x="2298" y="571"/>
                      <a:pt x="1610" y="49"/>
                      <a:pt x="1565" y="5"/>
                    </a:cubicBezTo>
                    <a:cubicBezTo>
                      <a:pt x="1560" y="2"/>
                      <a:pt x="1541" y="0"/>
                      <a:pt x="1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4"/>
              <p:cNvSpPr/>
              <p:nvPr/>
            </p:nvSpPr>
            <p:spPr>
              <a:xfrm>
                <a:off x="3982275" y="3419725"/>
                <a:ext cx="140150" cy="98250"/>
              </a:xfrm>
              <a:custGeom>
                <a:avLst/>
                <a:gdLst/>
                <a:ahLst/>
                <a:cxnLst/>
                <a:rect l="l" t="t" r="r" b="b"/>
                <a:pathLst>
                  <a:path w="5606" h="3930" extrusionOk="0">
                    <a:moveTo>
                      <a:pt x="589" y="0"/>
                    </a:moveTo>
                    <a:lnTo>
                      <a:pt x="1" y="45"/>
                    </a:lnTo>
                    <a:cubicBezTo>
                      <a:pt x="1" y="45"/>
                      <a:pt x="245" y="1565"/>
                      <a:pt x="256" y="1599"/>
                    </a:cubicBezTo>
                    <a:cubicBezTo>
                      <a:pt x="267" y="1632"/>
                      <a:pt x="1366" y="3241"/>
                      <a:pt x="1366" y="3241"/>
                    </a:cubicBezTo>
                    <a:lnTo>
                      <a:pt x="2309" y="3374"/>
                    </a:lnTo>
                    <a:cubicBezTo>
                      <a:pt x="2653" y="3352"/>
                      <a:pt x="2986" y="3285"/>
                      <a:pt x="3319" y="3163"/>
                    </a:cubicBezTo>
                    <a:cubicBezTo>
                      <a:pt x="3319" y="3163"/>
                      <a:pt x="3557" y="3025"/>
                      <a:pt x="3928" y="3025"/>
                    </a:cubicBezTo>
                    <a:cubicBezTo>
                      <a:pt x="4341" y="3025"/>
                      <a:pt x="4919" y="3197"/>
                      <a:pt x="5517" y="3929"/>
                    </a:cubicBezTo>
                    <a:cubicBezTo>
                      <a:pt x="5517" y="3929"/>
                      <a:pt x="5605" y="2398"/>
                      <a:pt x="3508" y="2076"/>
                    </a:cubicBezTo>
                    <a:cubicBezTo>
                      <a:pt x="3508" y="2076"/>
                      <a:pt x="478" y="1865"/>
                      <a:pt x="800" y="522"/>
                    </a:cubicBezTo>
                    <a:lnTo>
                      <a:pt x="5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4"/>
              <p:cNvSpPr/>
              <p:nvPr/>
            </p:nvSpPr>
            <p:spPr>
              <a:xfrm>
                <a:off x="4037775" y="3493750"/>
                <a:ext cx="95475" cy="172925"/>
              </a:xfrm>
              <a:custGeom>
                <a:avLst/>
                <a:gdLst/>
                <a:ahLst/>
                <a:cxnLst/>
                <a:rect l="l" t="t" r="r" b="b"/>
                <a:pathLst>
                  <a:path w="3819" h="6917" extrusionOk="0">
                    <a:moveTo>
                      <a:pt x="282" y="0"/>
                    </a:moveTo>
                    <a:cubicBezTo>
                      <a:pt x="279" y="0"/>
                      <a:pt x="278" y="1"/>
                      <a:pt x="278" y="3"/>
                    </a:cubicBezTo>
                    <a:cubicBezTo>
                      <a:pt x="278" y="36"/>
                      <a:pt x="0" y="569"/>
                      <a:pt x="0" y="569"/>
                    </a:cubicBezTo>
                    <a:lnTo>
                      <a:pt x="389" y="1468"/>
                    </a:lnTo>
                    <a:lnTo>
                      <a:pt x="999" y="2489"/>
                    </a:lnTo>
                    <a:cubicBezTo>
                      <a:pt x="999" y="2489"/>
                      <a:pt x="1843" y="3498"/>
                      <a:pt x="2231" y="3754"/>
                    </a:cubicBezTo>
                    <a:cubicBezTo>
                      <a:pt x="2231" y="3754"/>
                      <a:pt x="2631" y="3887"/>
                      <a:pt x="2253" y="4997"/>
                    </a:cubicBezTo>
                    <a:cubicBezTo>
                      <a:pt x="2253" y="4997"/>
                      <a:pt x="2253" y="4997"/>
                      <a:pt x="2253" y="4997"/>
                    </a:cubicBezTo>
                    <a:lnTo>
                      <a:pt x="2253" y="4997"/>
                    </a:lnTo>
                    <a:cubicBezTo>
                      <a:pt x="2249" y="4997"/>
                      <a:pt x="1800" y="6221"/>
                      <a:pt x="2287" y="6917"/>
                    </a:cubicBezTo>
                    <a:cubicBezTo>
                      <a:pt x="3308" y="6151"/>
                      <a:pt x="3818" y="4875"/>
                      <a:pt x="3607" y="3621"/>
                    </a:cubicBezTo>
                    <a:cubicBezTo>
                      <a:pt x="3607" y="3621"/>
                      <a:pt x="2997" y="2178"/>
                      <a:pt x="1965" y="1257"/>
                    </a:cubicBezTo>
                    <a:cubicBezTo>
                      <a:pt x="1965" y="1257"/>
                      <a:pt x="1410" y="302"/>
                      <a:pt x="833" y="291"/>
                    </a:cubicBezTo>
                    <a:cubicBezTo>
                      <a:pt x="833" y="291"/>
                      <a:pt x="331"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4"/>
              <p:cNvSpPr/>
              <p:nvPr/>
            </p:nvSpPr>
            <p:spPr>
              <a:xfrm>
                <a:off x="4030000" y="3573700"/>
                <a:ext cx="54675" cy="55425"/>
              </a:xfrm>
              <a:custGeom>
                <a:avLst/>
                <a:gdLst/>
                <a:ahLst/>
                <a:cxnLst/>
                <a:rect l="l" t="t" r="r" b="b"/>
                <a:pathLst>
                  <a:path w="2187" h="2217" extrusionOk="0">
                    <a:moveTo>
                      <a:pt x="1910" y="1"/>
                    </a:moveTo>
                    <a:cubicBezTo>
                      <a:pt x="1776" y="356"/>
                      <a:pt x="1599" y="700"/>
                      <a:pt x="1388" y="1011"/>
                    </a:cubicBezTo>
                    <a:cubicBezTo>
                      <a:pt x="1186" y="1305"/>
                      <a:pt x="995" y="1403"/>
                      <a:pt x="830" y="1403"/>
                    </a:cubicBezTo>
                    <a:cubicBezTo>
                      <a:pt x="503" y="1403"/>
                      <a:pt x="278" y="1022"/>
                      <a:pt x="278" y="1022"/>
                    </a:cubicBezTo>
                    <a:lnTo>
                      <a:pt x="278" y="1022"/>
                    </a:lnTo>
                    <a:cubicBezTo>
                      <a:pt x="1" y="1865"/>
                      <a:pt x="422" y="2098"/>
                      <a:pt x="422" y="2098"/>
                    </a:cubicBezTo>
                    <a:cubicBezTo>
                      <a:pt x="606" y="2180"/>
                      <a:pt x="770" y="2216"/>
                      <a:pt x="918" y="2216"/>
                    </a:cubicBezTo>
                    <a:cubicBezTo>
                      <a:pt x="2015" y="2216"/>
                      <a:pt x="2187" y="234"/>
                      <a:pt x="2187" y="234"/>
                    </a:cubicBezTo>
                    <a:lnTo>
                      <a:pt x="19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4"/>
              <p:cNvSpPr/>
              <p:nvPr/>
            </p:nvSpPr>
            <p:spPr>
              <a:xfrm>
                <a:off x="4072450" y="3910800"/>
                <a:ext cx="134875" cy="94650"/>
              </a:xfrm>
              <a:custGeom>
                <a:avLst/>
                <a:gdLst/>
                <a:ahLst/>
                <a:cxnLst/>
                <a:rect l="l" t="t" r="r" b="b"/>
                <a:pathLst>
                  <a:path w="5395" h="3786" extrusionOk="0">
                    <a:moveTo>
                      <a:pt x="5394" y="1"/>
                    </a:moveTo>
                    <a:lnTo>
                      <a:pt x="5394" y="1"/>
                    </a:lnTo>
                    <a:cubicBezTo>
                      <a:pt x="3219" y="3101"/>
                      <a:pt x="504" y="3231"/>
                      <a:pt x="63" y="3231"/>
                    </a:cubicBezTo>
                    <a:cubicBezTo>
                      <a:pt x="22" y="3231"/>
                      <a:pt x="1" y="3230"/>
                      <a:pt x="1" y="3230"/>
                    </a:cubicBezTo>
                    <a:lnTo>
                      <a:pt x="1" y="3230"/>
                    </a:lnTo>
                    <a:lnTo>
                      <a:pt x="611" y="3785"/>
                    </a:lnTo>
                    <a:cubicBezTo>
                      <a:pt x="4617" y="3153"/>
                      <a:pt x="5394" y="1"/>
                      <a:pt x="5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4"/>
              <p:cNvSpPr/>
              <p:nvPr/>
            </p:nvSpPr>
            <p:spPr>
              <a:xfrm>
                <a:off x="4097425" y="3968525"/>
                <a:ext cx="100725" cy="72150"/>
              </a:xfrm>
              <a:custGeom>
                <a:avLst/>
                <a:gdLst/>
                <a:ahLst/>
                <a:cxnLst/>
                <a:rect l="l" t="t" r="r" b="b"/>
                <a:pathLst>
                  <a:path w="4029" h="2886" extrusionOk="0">
                    <a:moveTo>
                      <a:pt x="3663" y="0"/>
                    </a:moveTo>
                    <a:cubicBezTo>
                      <a:pt x="1556" y="1798"/>
                      <a:pt x="211" y="1865"/>
                      <a:pt x="23" y="1865"/>
                    </a:cubicBezTo>
                    <a:cubicBezTo>
                      <a:pt x="8" y="1865"/>
                      <a:pt x="0" y="1865"/>
                      <a:pt x="0" y="1865"/>
                    </a:cubicBezTo>
                    <a:lnTo>
                      <a:pt x="0" y="1865"/>
                    </a:lnTo>
                    <a:cubicBezTo>
                      <a:pt x="245" y="2109"/>
                      <a:pt x="522" y="2320"/>
                      <a:pt x="811" y="2497"/>
                    </a:cubicBezTo>
                    <a:cubicBezTo>
                      <a:pt x="1010" y="2586"/>
                      <a:pt x="1321" y="2730"/>
                      <a:pt x="1321" y="2730"/>
                    </a:cubicBezTo>
                    <a:cubicBezTo>
                      <a:pt x="1499" y="2741"/>
                      <a:pt x="2309" y="2886"/>
                      <a:pt x="2309" y="2886"/>
                    </a:cubicBezTo>
                    <a:cubicBezTo>
                      <a:pt x="4029" y="2131"/>
                      <a:pt x="3663" y="0"/>
                      <a:pt x="36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4"/>
              <p:cNvSpPr/>
              <p:nvPr/>
            </p:nvSpPr>
            <p:spPr>
              <a:xfrm>
                <a:off x="4189825" y="4012075"/>
                <a:ext cx="30250" cy="39975"/>
              </a:xfrm>
              <a:custGeom>
                <a:avLst/>
                <a:gdLst/>
                <a:ahLst/>
                <a:cxnLst/>
                <a:rect l="l" t="t" r="r" b="b"/>
                <a:pathLst>
                  <a:path w="1210" h="1599" extrusionOk="0">
                    <a:moveTo>
                      <a:pt x="910" y="1"/>
                    </a:moveTo>
                    <a:cubicBezTo>
                      <a:pt x="810" y="1321"/>
                      <a:pt x="0" y="1421"/>
                      <a:pt x="0" y="1421"/>
                    </a:cubicBezTo>
                    <a:cubicBezTo>
                      <a:pt x="122" y="1421"/>
                      <a:pt x="943" y="1599"/>
                      <a:pt x="943" y="1599"/>
                    </a:cubicBezTo>
                    <a:cubicBezTo>
                      <a:pt x="1210" y="844"/>
                      <a:pt x="910" y="1"/>
                      <a:pt x="9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4"/>
              <p:cNvSpPr/>
              <p:nvPr/>
            </p:nvSpPr>
            <p:spPr>
              <a:xfrm>
                <a:off x="3603575" y="3998750"/>
                <a:ext cx="84350" cy="84100"/>
              </a:xfrm>
              <a:custGeom>
                <a:avLst/>
                <a:gdLst/>
                <a:ahLst/>
                <a:cxnLst/>
                <a:rect l="l" t="t" r="r" b="b"/>
                <a:pathLst>
                  <a:path w="3374" h="3364" extrusionOk="0">
                    <a:moveTo>
                      <a:pt x="1709" y="1"/>
                    </a:moveTo>
                    <a:lnTo>
                      <a:pt x="932" y="412"/>
                    </a:lnTo>
                    <a:cubicBezTo>
                      <a:pt x="0" y="2043"/>
                      <a:pt x="1498" y="3364"/>
                      <a:pt x="1498" y="3364"/>
                    </a:cubicBezTo>
                    <a:cubicBezTo>
                      <a:pt x="1776" y="3208"/>
                      <a:pt x="3374" y="1821"/>
                      <a:pt x="3374" y="1821"/>
                    </a:cubicBezTo>
                    <a:cubicBezTo>
                      <a:pt x="2719" y="1388"/>
                      <a:pt x="1709" y="1"/>
                      <a:pt x="1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4"/>
              <p:cNvSpPr/>
              <p:nvPr/>
            </p:nvSpPr>
            <p:spPr>
              <a:xfrm>
                <a:off x="3572775" y="4050375"/>
                <a:ext cx="34700" cy="60225"/>
              </a:xfrm>
              <a:custGeom>
                <a:avLst/>
                <a:gdLst/>
                <a:ahLst/>
                <a:cxnLst/>
                <a:rect l="l" t="t" r="r" b="b"/>
                <a:pathLst>
                  <a:path w="1388" h="2409" extrusionOk="0">
                    <a:moveTo>
                      <a:pt x="433" y="0"/>
                    </a:moveTo>
                    <a:lnTo>
                      <a:pt x="433" y="0"/>
                    </a:lnTo>
                    <a:cubicBezTo>
                      <a:pt x="45" y="744"/>
                      <a:pt x="0" y="1620"/>
                      <a:pt x="311" y="2408"/>
                    </a:cubicBezTo>
                    <a:cubicBezTo>
                      <a:pt x="316" y="2409"/>
                      <a:pt x="320" y="2409"/>
                      <a:pt x="325" y="2409"/>
                    </a:cubicBezTo>
                    <a:cubicBezTo>
                      <a:pt x="624" y="2409"/>
                      <a:pt x="1388" y="2075"/>
                      <a:pt x="1388" y="2075"/>
                    </a:cubicBezTo>
                    <a:cubicBezTo>
                      <a:pt x="300" y="1687"/>
                      <a:pt x="433"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4"/>
              <p:cNvSpPr/>
              <p:nvPr/>
            </p:nvSpPr>
            <p:spPr>
              <a:xfrm>
                <a:off x="4213950" y="4230400"/>
                <a:ext cx="51900" cy="143500"/>
              </a:xfrm>
              <a:custGeom>
                <a:avLst/>
                <a:gdLst/>
                <a:ahLst/>
                <a:cxnLst/>
                <a:rect l="l" t="t" r="r" b="b"/>
                <a:pathLst>
                  <a:path w="2076" h="5740" extrusionOk="0">
                    <a:moveTo>
                      <a:pt x="1107" y="0"/>
                    </a:moveTo>
                    <a:cubicBezTo>
                      <a:pt x="904" y="0"/>
                      <a:pt x="777" y="301"/>
                      <a:pt x="777" y="301"/>
                    </a:cubicBezTo>
                    <a:cubicBezTo>
                      <a:pt x="822" y="679"/>
                      <a:pt x="722" y="1067"/>
                      <a:pt x="500" y="1389"/>
                    </a:cubicBezTo>
                    <a:cubicBezTo>
                      <a:pt x="245" y="1489"/>
                      <a:pt x="1" y="1955"/>
                      <a:pt x="1" y="1955"/>
                    </a:cubicBezTo>
                    <a:cubicBezTo>
                      <a:pt x="1332" y="4163"/>
                      <a:pt x="922" y="5251"/>
                      <a:pt x="922" y="5251"/>
                    </a:cubicBezTo>
                    <a:lnTo>
                      <a:pt x="2076" y="5739"/>
                    </a:lnTo>
                    <a:cubicBezTo>
                      <a:pt x="1443" y="4297"/>
                      <a:pt x="1865" y="1389"/>
                      <a:pt x="1865" y="1389"/>
                    </a:cubicBezTo>
                    <a:cubicBezTo>
                      <a:pt x="1571" y="282"/>
                      <a:pt x="1303" y="0"/>
                      <a:pt x="11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4"/>
              <p:cNvSpPr/>
              <p:nvPr/>
            </p:nvSpPr>
            <p:spPr>
              <a:xfrm>
                <a:off x="3654050" y="4289800"/>
                <a:ext cx="138200" cy="43300"/>
              </a:xfrm>
              <a:custGeom>
                <a:avLst/>
                <a:gdLst/>
                <a:ahLst/>
                <a:cxnLst/>
                <a:rect l="l" t="t" r="r" b="b"/>
                <a:pathLst>
                  <a:path w="5528" h="1732" extrusionOk="0">
                    <a:moveTo>
                      <a:pt x="179" y="1"/>
                    </a:moveTo>
                    <a:cubicBezTo>
                      <a:pt x="1" y="289"/>
                      <a:pt x="367" y="700"/>
                      <a:pt x="356" y="700"/>
                    </a:cubicBezTo>
                    <a:cubicBezTo>
                      <a:pt x="634" y="922"/>
                      <a:pt x="1188" y="977"/>
                      <a:pt x="1188" y="977"/>
                    </a:cubicBezTo>
                    <a:lnTo>
                      <a:pt x="2132" y="977"/>
                    </a:lnTo>
                    <a:cubicBezTo>
                      <a:pt x="2256" y="957"/>
                      <a:pt x="2381" y="946"/>
                      <a:pt x="2506" y="946"/>
                    </a:cubicBezTo>
                    <a:cubicBezTo>
                      <a:pt x="2659" y="946"/>
                      <a:pt x="2811" y="963"/>
                      <a:pt x="2964" y="999"/>
                    </a:cubicBezTo>
                    <a:cubicBezTo>
                      <a:pt x="3242" y="1122"/>
                      <a:pt x="3497" y="1277"/>
                      <a:pt x="3752" y="1432"/>
                    </a:cubicBezTo>
                    <a:cubicBezTo>
                      <a:pt x="3987" y="1573"/>
                      <a:pt x="4254" y="1651"/>
                      <a:pt x="4526" y="1651"/>
                    </a:cubicBezTo>
                    <a:cubicBezTo>
                      <a:pt x="4575" y="1651"/>
                      <a:pt x="4624" y="1648"/>
                      <a:pt x="4673" y="1643"/>
                    </a:cubicBezTo>
                    <a:lnTo>
                      <a:pt x="5528" y="1732"/>
                    </a:lnTo>
                    <a:cubicBezTo>
                      <a:pt x="5494" y="1499"/>
                      <a:pt x="5428" y="1088"/>
                      <a:pt x="5428" y="1088"/>
                    </a:cubicBezTo>
                    <a:cubicBezTo>
                      <a:pt x="5327" y="1122"/>
                      <a:pt x="5216" y="1137"/>
                      <a:pt x="5098" y="1137"/>
                    </a:cubicBezTo>
                    <a:cubicBezTo>
                      <a:pt x="4370" y="1137"/>
                      <a:pt x="3408" y="578"/>
                      <a:pt x="3408" y="578"/>
                    </a:cubicBezTo>
                    <a:cubicBezTo>
                      <a:pt x="3224" y="435"/>
                      <a:pt x="2954" y="389"/>
                      <a:pt x="2687" y="389"/>
                    </a:cubicBezTo>
                    <a:cubicBezTo>
                      <a:pt x="2228" y="389"/>
                      <a:pt x="1777" y="522"/>
                      <a:pt x="1777" y="522"/>
                    </a:cubicBezTo>
                    <a:cubicBezTo>
                      <a:pt x="1638" y="538"/>
                      <a:pt x="1512" y="545"/>
                      <a:pt x="1396" y="545"/>
                    </a:cubicBezTo>
                    <a:cubicBezTo>
                      <a:pt x="384" y="545"/>
                      <a:pt x="179" y="1"/>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4"/>
              <p:cNvSpPr/>
              <p:nvPr/>
            </p:nvSpPr>
            <p:spPr>
              <a:xfrm>
                <a:off x="3661550" y="4274825"/>
                <a:ext cx="29725" cy="12225"/>
              </a:xfrm>
              <a:custGeom>
                <a:avLst/>
                <a:gdLst/>
                <a:ahLst/>
                <a:cxnLst/>
                <a:rect l="l" t="t" r="r" b="b"/>
                <a:pathLst>
                  <a:path w="1189" h="489" extrusionOk="0">
                    <a:moveTo>
                      <a:pt x="300" y="0"/>
                    </a:moveTo>
                    <a:cubicBezTo>
                      <a:pt x="1" y="278"/>
                      <a:pt x="134" y="489"/>
                      <a:pt x="134" y="489"/>
                    </a:cubicBezTo>
                    <a:lnTo>
                      <a:pt x="1188" y="378"/>
                    </a:lnTo>
                    <a:lnTo>
                      <a:pt x="1188" y="378"/>
                    </a:lnTo>
                    <a:cubicBezTo>
                      <a:pt x="1165" y="378"/>
                      <a:pt x="1142" y="379"/>
                      <a:pt x="1121" y="379"/>
                    </a:cubicBezTo>
                    <a:cubicBezTo>
                      <a:pt x="332" y="379"/>
                      <a:pt x="300" y="0"/>
                      <a:pt x="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4"/>
              <p:cNvSpPr/>
              <p:nvPr/>
            </p:nvSpPr>
            <p:spPr>
              <a:xfrm>
                <a:off x="3725925" y="4269825"/>
                <a:ext cx="71375" cy="15875"/>
              </a:xfrm>
              <a:custGeom>
                <a:avLst/>
                <a:gdLst/>
                <a:ahLst/>
                <a:cxnLst/>
                <a:rect l="l" t="t" r="r" b="b"/>
                <a:pathLst>
                  <a:path w="2855" h="635" extrusionOk="0">
                    <a:moveTo>
                      <a:pt x="2686" y="1"/>
                    </a:moveTo>
                    <a:cubicBezTo>
                      <a:pt x="1957" y="285"/>
                      <a:pt x="1187" y="423"/>
                      <a:pt x="404" y="423"/>
                    </a:cubicBezTo>
                    <a:cubicBezTo>
                      <a:pt x="270" y="423"/>
                      <a:pt x="135" y="419"/>
                      <a:pt x="0" y="411"/>
                    </a:cubicBezTo>
                    <a:lnTo>
                      <a:pt x="0" y="411"/>
                    </a:lnTo>
                    <a:cubicBezTo>
                      <a:pt x="145" y="500"/>
                      <a:pt x="1510" y="633"/>
                      <a:pt x="1510" y="633"/>
                    </a:cubicBezTo>
                    <a:cubicBezTo>
                      <a:pt x="1543" y="634"/>
                      <a:pt x="1575" y="634"/>
                      <a:pt x="1606" y="634"/>
                    </a:cubicBezTo>
                    <a:cubicBezTo>
                      <a:pt x="2855" y="634"/>
                      <a:pt x="2686" y="1"/>
                      <a:pt x="2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4"/>
              <p:cNvSpPr/>
              <p:nvPr/>
            </p:nvSpPr>
            <p:spPr>
              <a:xfrm>
                <a:off x="3698725" y="4174100"/>
                <a:ext cx="100200" cy="77725"/>
              </a:xfrm>
              <a:custGeom>
                <a:avLst/>
                <a:gdLst/>
                <a:ahLst/>
                <a:cxnLst/>
                <a:rect l="l" t="t" r="r" b="b"/>
                <a:pathLst>
                  <a:path w="4008" h="3109" extrusionOk="0">
                    <a:moveTo>
                      <a:pt x="300" y="1"/>
                    </a:moveTo>
                    <a:lnTo>
                      <a:pt x="300" y="1"/>
                    </a:lnTo>
                    <a:cubicBezTo>
                      <a:pt x="1" y="201"/>
                      <a:pt x="267" y="689"/>
                      <a:pt x="267" y="700"/>
                    </a:cubicBezTo>
                    <a:cubicBezTo>
                      <a:pt x="511" y="1099"/>
                      <a:pt x="1122" y="1177"/>
                      <a:pt x="1122" y="1177"/>
                    </a:cubicBezTo>
                    <a:lnTo>
                      <a:pt x="2320" y="1466"/>
                    </a:lnTo>
                    <a:cubicBezTo>
                      <a:pt x="2686" y="1499"/>
                      <a:pt x="2831" y="1910"/>
                      <a:pt x="2831" y="1910"/>
                    </a:cubicBezTo>
                    <a:lnTo>
                      <a:pt x="3008" y="2254"/>
                    </a:lnTo>
                    <a:cubicBezTo>
                      <a:pt x="3008" y="2254"/>
                      <a:pt x="3230" y="2575"/>
                      <a:pt x="3319" y="2675"/>
                    </a:cubicBezTo>
                    <a:cubicBezTo>
                      <a:pt x="3452" y="2842"/>
                      <a:pt x="3619" y="2997"/>
                      <a:pt x="3796" y="3108"/>
                    </a:cubicBezTo>
                    <a:lnTo>
                      <a:pt x="4007" y="3008"/>
                    </a:lnTo>
                    <a:cubicBezTo>
                      <a:pt x="3474" y="2731"/>
                      <a:pt x="3042" y="1321"/>
                      <a:pt x="3042" y="1321"/>
                    </a:cubicBezTo>
                    <a:cubicBezTo>
                      <a:pt x="2997" y="1144"/>
                      <a:pt x="2853" y="1000"/>
                      <a:pt x="2675" y="955"/>
                    </a:cubicBezTo>
                    <a:cubicBezTo>
                      <a:pt x="2076" y="833"/>
                      <a:pt x="1499" y="667"/>
                      <a:pt x="933" y="445"/>
                    </a:cubicBezTo>
                    <a:cubicBezTo>
                      <a:pt x="112" y="422"/>
                      <a:pt x="300" y="1"/>
                      <a:pt x="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4"/>
              <p:cNvSpPr/>
              <p:nvPr/>
            </p:nvSpPr>
            <p:spPr>
              <a:xfrm>
                <a:off x="3903775" y="4172450"/>
                <a:ext cx="23325" cy="38850"/>
              </a:xfrm>
              <a:custGeom>
                <a:avLst/>
                <a:gdLst/>
                <a:ahLst/>
                <a:cxnLst/>
                <a:rect l="l" t="t" r="r" b="b"/>
                <a:pathLst>
                  <a:path w="933" h="1554" extrusionOk="0">
                    <a:moveTo>
                      <a:pt x="810" y="0"/>
                    </a:moveTo>
                    <a:lnTo>
                      <a:pt x="810" y="0"/>
                    </a:lnTo>
                    <a:cubicBezTo>
                      <a:pt x="766" y="555"/>
                      <a:pt x="0" y="1465"/>
                      <a:pt x="0" y="1465"/>
                    </a:cubicBezTo>
                    <a:cubicBezTo>
                      <a:pt x="200" y="1476"/>
                      <a:pt x="400" y="1510"/>
                      <a:pt x="611" y="1554"/>
                    </a:cubicBezTo>
                    <a:cubicBezTo>
                      <a:pt x="932" y="522"/>
                      <a:pt x="810" y="0"/>
                      <a:pt x="8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74"/>
              <p:cNvSpPr/>
              <p:nvPr/>
            </p:nvSpPr>
            <p:spPr>
              <a:xfrm>
                <a:off x="3481500" y="4282600"/>
                <a:ext cx="962200" cy="521625"/>
              </a:xfrm>
              <a:custGeom>
                <a:avLst/>
                <a:gdLst/>
                <a:ahLst/>
                <a:cxnLst/>
                <a:rect l="l" t="t" r="r" b="b"/>
                <a:pathLst>
                  <a:path w="38488" h="20865" extrusionOk="0">
                    <a:moveTo>
                      <a:pt x="14993" y="0"/>
                    </a:moveTo>
                    <a:lnTo>
                      <a:pt x="14993" y="0"/>
                    </a:lnTo>
                    <a:cubicBezTo>
                      <a:pt x="14993" y="0"/>
                      <a:pt x="14649" y="955"/>
                      <a:pt x="15948" y="2253"/>
                    </a:cubicBezTo>
                    <a:cubicBezTo>
                      <a:pt x="15948" y="2253"/>
                      <a:pt x="16310" y="2836"/>
                      <a:pt x="15420" y="2836"/>
                    </a:cubicBezTo>
                    <a:cubicBezTo>
                      <a:pt x="15312" y="2836"/>
                      <a:pt x="15185" y="2827"/>
                      <a:pt x="15038" y="2808"/>
                    </a:cubicBezTo>
                    <a:cubicBezTo>
                      <a:pt x="15038" y="2808"/>
                      <a:pt x="14945" y="2760"/>
                      <a:pt x="14756" y="2760"/>
                    </a:cubicBezTo>
                    <a:cubicBezTo>
                      <a:pt x="14492" y="2760"/>
                      <a:pt x="14038" y="2854"/>
                      <a:pt x="13384" y="3307"/>
                    </a:cubicBezTo>
                    <a:cubicBezTo>
                      <a:pt x="13384" y="3307"/>
                      <a:pt x="12996" y="3651"/>
                      <a:pt x="11486" y="4040"/>
                    </a:cubicBezTo>
                    <a:cubicBezTo>
                      <a:pt x="11486" y="4040"/>
                      <a:pt x="11419" y="4034"/>
                      <a:pt x="11314" y="4034"/>
                    </a:cubicBezTo>
                    <a:cubicBezTo>
                      <a:pt x="11066" y="4034"/>
                      <a:pt x="10606" y="4066"/>
                      <a:pt x="10288" y="4284"/>
                    </a:cubicBezTo>
                    <a:cubicBezTo>
                      <a:pt x="10288" y="4284"/>
                      <a:pt x="9776" y="4679"/>
                      <a:pt x="9268" y="4679"/>
                    </a:cubicBezTo>
                    <a:cubicBezTo>
                      <a:pt x="9151" y="4679"/>
                      <a:pt x="9033" y="4658"/>
                      <a:pt x="8923" y="4606"/>
                    </a:cubicBezTo>
                    <a:lnTo>
                      <a:pt x="8923" y="4606"/>
                    </a:lnTo>
                    <a:cubicBezTo>
                      <a:pt x="8923" y="4606"/>
                      <a:pt x="8453" y="5345"/>
                      <a:pt x="9324" y="5345"/>
                    </a:cubicBezTo>
                    <a:cubicBezTo>
                      <a:pt x="9436" y="5345"/>
                      <a:pt x="9571" y="5333"/>
                      <a:pt x="9733" y="5305"/>
                    </a:cubicBezTo>
                    <a:cubicBezTo>
                      <a:pt x="9733" y="5305"/>
                      <a:pt x="10576" y="5061"/>
                      <a:pt x="11131" y="5061"/>
                    </a:cubicBezTo>
                    <a:cubicBezTo>
                      <a:pt x="11131" y="5061"/>
                      <a:pt x="11615" y="5169"/>
                      <a:pt x="12239" y="5169"/>
                    </a:cubicBezTo>
                    <a:cubicBezTo>
                      <a:pt x="12552" y="5169"/>
                      <a:pt x="12900" y="5142"/>
                      <a:pt x="13240" y="5061"/>
                    </a:cubicBezTo>
                    <a:cubicBezTo>
                      <a:pt x="13240" y="5061"/>
                      <a:pt x="14438" y="4994"/>
                      <a:pt x="15204" y="4151"/>
                    </a:cubicBezTo>
                    <a:cubicBezTo>
                      <a:pt x="15394" y="3991"/>
                      <a:pt x="15628" y="3903"/>
                      <a:pt x="15867" y="3903"/>
                    </a:cubicBezTo>
                    <a:cubicBezTo>
                      <a:pt x="15894" y="3903"/>
                      <a:pt x="15921" y="3904"/>
                      <a:pt x="15948" y="3907"/>
                    </a:cubicBezTo>
                    <a:cubicBezTo>
                      <a:pt x="15948" y="3907"/>
                      <a:pt x="15971" y="3908"/>
                      <a:pt x="16013" y="3908"/>
                    </a:cubicBezTo>
                    <a:cubicBezTo>
                      <a:pt x="16260" y="3908"/>
                      <a:pt x="17154" y="3859"/>
                      <a:pt x="17846" y="3196"/>
                    </a:cubicBezTo>
                    <a:cubicBezTo>
                      <a:pt x="17846" y="3196"/>
                      <a:pt x="18489" y="3385"/>
                      <a:pt x="18678" y="4928"/>
                    </a:cubicBezTo>
                    <a:lnTo>
                      <a:pt x="18667" y="4961"/>
                    </a:lnTo>
                    <a:cubicBezTo>
                      <a:pt x="18558" y="6130"/>
                      <a:pt x="17993" y="6455"/>
                      <a:pt x="17399" y="6455"/>
                    </a:cubicBezTo>
                    <a:cubicBezTo>
                      <a:pt x="16657" y="6455"/>
                      <a:pt x="15870" y="5949"/>
                      <a:pt x="15870" y="5949"/>
                    </a:cubicBezTo>
                    <a:cubicBezTo>
                      <a:pt x="14557" y="7233"/>
                      <a:pt x="13153" y="7599"/>
                      <a:pt x="11979" y="7599"/>
                    </a:cubicBezTo>
                    <a:cubicBezTo>
                      <a:pt x="10427" y="7599"/>
                      <a:pt x="9278" y="6958"/>
                      <a:pt x="9278" y="6958"/>
                    </a:cubicBezTo>
                    <a:cubicBezTo>
                      <a:pt x="9178" y="6859"/>
                      <a:pt x="9067" y="6770"/>
                      <a:pt x="8934" y="6714"/>
                    </a:cubicBezTo>
                    <a:cubicBezTo>
                      <a:pt x="8412" y="6437"/>
                      <a:pt x="8157" y="5460"/>
                      <a:pt x="8157" y="5460"/>
                    </a:cubicBezTo>
                    <a:cubicBezTo>
                      <a:pt x="8090" y="4106"/>
                      <a:pt x="6848" y="3452"/>
                      <a:pt x="6847" y="3452"/>
                    </a:cubicBezTo>
                    <a:lnTo>
                      <a:pt x="6847" y="3452"/>
                    </a:lnTo>
                    <a:cubicBezTo>
                      <a:pt x="7458" y="4484"/>
                      <a:pt x="7247" y="5183"/>
                      <a:pt x="7247" y="5183"/>
                    </a:cubicBezTo>
                    <a:cubicBezTo>
                      <a:pt x="7014" y="5593"/>
                      <a:pt x="7314" y="6071"/>
                      <a:pt x="7314" y="6071"/>
                    </a:cubicBezTo>
                    <a:cubicBezTo>
                      <a:pt x="7558" y="6348"/>
                      <a:pt x="8257" y="7358"/>
                      <a:pt x="8257" y="7358"/>
                    </a:cubicBezTo>
                    <a:cubicBezTo>
                      <a:pt x="8634" y="7913"/>
                      <a:pt x="8956" y="8501"/>
                      <a:pt x="9211" y="9111"/>
                    </a:cubicBezTo>
                    <a:lnTo>
                      <a:pt x="9211" y="9078"/>
                    </a:lnTo>
                    <a:cubicBezTo>
                      <a:pt x="9267" y="9222"/>
                      <a:pt x="9300" y="9311"/>
                      <a:pt x="9300" y="9311"/>
                    </a:cubicBezTo>
                    <a:cubicBezTo>
                      <a:pt x="9478" y="9522"/>
                      <a:pt x="10010" y="11209"/>
                      <a:pt x="10010" y="11209"/>
                    </a:cubicBezTo>
                    <a:cubicBezTo>
                      <a:pt x="10110" y="11986"/>
                      <a:pt x="10421" y="12086"/>
                      <a:pt x="10421" y="12086"/>
                    </a:cubicBezTo>
                    <a:cubicBezTo>
                      <a:pt x="10665" y="12363"/>
                      <a:pt x="10843" y="12585"/>
                      <a:pt x="10843" y="12585"/>
                    </a:cubicBezTo>
                    <a:lnTo>
                      <a:pt x="12141" y="11842"/>
                    </a:lnTo>
                    <a:cubicBezTo>
                      <a:pt x="14316" y="10998"/>
                      <a:pt x="17934" y="10876"/>
                      <a:pt x="17934" y="10876"/>
                    </a:cubicBezTo>
                    <a:cubicBezTo>
                      <a:pt x="19355" y="9966"/>
                      <a:pt x="19843" y="8767"/>
                      <a:pt x="19921" y="7680"/>
                    </a:cubicBezTo>
                    <a:cubicBezTo>
                      <a:pt x="20187" y="8346"/>
                      <a:pt x="20753" y="9178"/>
                      <a:pt x="21985" y="9899"/>
                    </a:cubicBezTo>
                    <a:cubicBezTo>
                      <a:pt x="21985" y="9899"/>
                      <a:pt x="24167" y="9033"/>
                      <a:pt x="24888" y="9033"/>
                    </a:cubicBezTo>
                    <a:cubicBezTo>
                      <a:pt x="24901" y="9033"/>
                      <a:pt x="24914" y="9033"/>
                      <a:pt x="24926" y="9034"/>
                    </a:cubicBezTo>
                    <a:cubicBezTo>
                      <a:pt x="25459" y="9444"/>
                      <a:pt x="26402" y="10199"/>
                      <a:pt x="27290" y="10898"/>
                    </a:cubicBezTo>
                    <a:lnTo>
                      <a:pt x="26591" y="11453"/>
                    </a:lnTo>
                    <a:cubicBezTo>
                      <a:pt x="20831" y="16514"/>
                      <a:pt x="15903" y="17357"/>
                      <a:pt x="15903" y="17357"/>
                    </a:cubicBezTo>
                    <a:cubicBezTo>
                      <a:pt x="14144" y="17649"/>
                      <a:pt x="12813" y="17734"/>
                      <a:pt x="11860" y="17734"/>
                    </a:cubicBezTo>
                    <a:cubicBezTo>
                      <a:pt x="10528" y="17734"/>
                      <a:pt x="9933" y="17568"/>
                      <a:pt x="9933" y="17568"/>
                    </a:cubicBezTo>
                    <a:cubicBezTo>
                      <a:pt x="9378" y="16981"/>
                      <a:pt x="8847" y="16810"/>
                      <a:pt x="8415" y="16810"/>
                    </a:cubicBezTo>
                    <a:cubicBezTo>
                      <a:pt x="7811" y="16810"/>
                      <a:pt x="7402" y="17146"/>
                      <a:pt x="7402" y="17146"/>
                    </a:cubicBezTo>
                    <a:cubicBezTo>
                      <a:pt x="6836" y="16658"/>
                      <a:pt x="6093" y="15859"/>
                      <a:pt x="6093" y="15859"/>
                    </a:cubicBezTo>
                    <a:cubicBezTo>
                      <a:pt x="3940" y="14450"/>
                      <a:pt x="1964" y="8534"/>
                      <a:pt x="1964" y="8534"/>
                    </a:cubicBezTo>
                    <a:cubicBezTo>
                      <a:pt x="1099" y="6326"/>
                      <a:pt x="0" y="6237"/>
                      <a:pt x="0" y="6237"/>
                    </a:cubicBezTo>
                    <a:lnTo>
                      <a:pt x="0" y="6237"/>
                    </a:lnTo>
                    <a:cubicBezTo>
                      <a:pt x="155" y="6470"/>
                      <a:pt x="455" y="7402"/>
                      <a:pt x="455" y="7402"/>
                    </a:cubicBezTo>
                    <a:lnTo>
                      <a:pt x="566" y="7702"/>
                    </a:lnTo>
                    <a:lnTo>
                      <a:pt x="610" y="7991"/>
                    </a:lnTo>
                    <a:lnTo>
                      <a:pt x="688" y="8346"/>
                    </a:lnTo>
                    <a:lnTo>
                      <a:pt x="755" y="8712"/>
                    </a:lnTo>
                    <a:lnTo>
                      <a:pt x="866" y="9189"/>
                    </a:lnTo>
                    <a:lnTo>
                      <a:pt x="1032" y="9777"/>
                    </a:lnTo>
                    <a:lnTo>
                      <a:pt x="1165" y="10266"/>
                    </a:lnTo>
                    <a:lnTo>
                      <a:pt x="1365" y="10876"/>
                    </a:lnTo>
                    <a:cubicBezTo>
                      <a:pt x="1487" y="11331"/>
                      <a:pt x="1631" y="11775"/>
                      <a:pt x="1809" y="12219"/>
                    </a:cubicBezTo>
                    <a:cubicBezTo>
                      <a:pt x="2553" y="14094"/>
                      <a:pt x="4051" y="16114"/>
                      <a:pt x="4051" y="16114"/>
                    </a:cubicBezTo>
                    <a:cubicBezTo>
                      <a:pt x="4317" y="16536"/>
                      <a:pt x="5549" y="17746"/>
                      <a:pt x="5549" y="17746"/>
                    </a:cubicBezTo>
                    <a:cubicBezTo>
                      <a:pt x="5704" y="17901"/>
                      <a:pt x="6326" y="18656"/>
                      <a:pt x="6326" y="18656"/>
                    </a:cubicBezTo>
                    <a:cubicBezTo>
                      <a:pt x="6448" y="18833"/>
                      <a:pt x="6626" y="19166"/>
                      <a:pt x="6626" y="19166"/>
                    </a:cubicBezTo>
                    <a:lnTo>
                      <a:pt x="7003" y="19876"/>
                    </a:lnTo>
                    <a:cubicBezTo>
                      <a:pt x="7447" y="20576"/>
                      <a:pt x="7791" y="20631"/>
                      <a:pt x="7791" y="20631"/>
                    </a:cubicBezTo>
                    <a:cubicBezTo>
                      <a:pt x="7868" y="20676"/>
                      <a:pt x="8656" y="20864"/>
                      <a:pt x="8656" y="20864"/>
                    </a:cubicBezTo>
                    <a:cubicBezTo>
                      <a:pt x="8670" y="20865"/>
                      <a:pt x="8684" y="20865"/>
                      <a:pt x="8698" y="20865"/>
                    </a:cubicBezTo>
                    <a:cubicBezTo>
                      <a:pt x="9256" y="20865"/>
                      <a:pt x="10144" y="20442"/>
                      <a:pt x="10144" y="20442"/>
                    </a:cubicBezTo>
                    <a:cubicBezTo>
                      <a:pt x="12252" y="20221"/>
                      <a:pt x="13417" y="20043"/>
                      <a:pt x="14150" y="19976"/>
                    </a:cubicBezTo>
                    <a:cubicBezTo>
                      <a:pt x="14971" y="19876"/>
                      <a:pt x="15770" y="19699"/>
                      <a:pt x="16558" y="19455"/>
                    </a:cubicBezTo>
                    <a:cubicBezTo>
                      <a:pt x="17335" y="19222"/>
                      <a:pt x="18101" y="18944"/>
                      <a:pt x="18844" y="18622"/>
                    </a:cubicBezTo>
                    <a:cubicBezTo>
                      <a:pt x="19344" y="18412"/>
                      <a:pt x="19821" y="18145"/>
                      <a:pt x="20276" y="17846"/>
                    </a:cubicBezTo>
                    <a:cubicBezTo>
                      <a:pt x="21608" y="17435"/>
                      <a:pt x="27789" y="12163"/>
                      <a:pt x="27789" y="12163"/>
                    </a:cubicBezTo>
                    <a:cubicBezTo>
                      <a:pt x="27916" y="12192"/>
                      <a:pt x="28031" y="12203"/>
                      <a:pt x="28134" y="12203"/>
                    </a:cubicBezTo>
                    <a:cubicBezTo>
                      <a:pt x="28520" y="12203"/>
                      <a:pt x="28740" y="12045"/>
                      <a:pt x="28766" y="12019"/>
                    </a:cubicBezTo>
                    <a:cubicBezTo>
                      <a:pt x="29099" y="12274"/>
                      <a:pt x="29343" y="12452"/>
                      <a:pt x="29443" y="12507"/>
                    </a:cubicBezTo>
                    <a:cubicBezTo>
                      <a:pt x="29443" y="12507"/>
                      <a:pt x="30741" y="13351"/>
                      <a:pt x="31196" y="13528"/>
                    </a:cubicBezTo>
                    <a:cubicBezTo>
                      <a:pt x="31196" y="13528"/>
                      <a:pt x="32903" y="14144"/>
                      <a:pt x="33811" y="14144"/>
                    </a:cubicBezTo>
                    <a:cubicBezTo>
                      <a:pt x="33894" y="14144"/>
                      <a:pt x="33970" y="14139"/>
                      <a:pt x="34037" y="14128"/>
                    </a:cubicBezTo>
                    <a:cubicBezTo>
                      <a:pt x="34037" y="14128"/>
                      <a:pt x="34630" y="14347"/>
                      <a:pt x="35294" y="14347"/>
                    </a:cubicBezTo>
                    <a:cubicBezTo>
                      <a:pt x="35655" y="14347"/>
                      <a:pt x="36037" y="14282"/>
                      <a:pt x="36357" y="14083"/>
                    </a:cubicBezTo>
                    <a:cubicBezTo>
                      <a:pt x="36357" y="14083"/>
                      <a:pt x="37100" y="13983"/>
                      <a:pt x="37445" y="12474"/>
                    </a:cubicBezTo>
                    <a:cubicBezTo>
                      <a:pt x="37578" y="11986"/>
                      <a:pt x="37611" y="11486"/>
                      <a:pt x="37522" y="10998"/>
                    </a:cubicBezTo>
                    <a:lnTo>
                      <a:pt x="38110" y="9456"/>
                    </a:lnTo>
                    <a:cubicBezTo>
                      <a:pt x="38410" y="8701"/>
                      <a:pt x="38488" y="7891"/>
                      <a:pt x="38366" y="7103"/>
                    </a:cubicBezTo>
                    <a:cubicBezTo>
                      <a:pt x="38366" y="7103"/>
                      <a:pt x="38155" y="3862"/>
                      <a:pt x="37900" y="3696"/>
                    </a:cubicBezTo>
                    <a:lnTo>
                      <a:pt x="37900" y="3696"/>
                    </a:lnTo>
                    <a:cubicBezTo>
                      <a:pt x="37900" y="3696"/>
                      <a:pt x="38321" y="8579"/>
                      <a:pt x="36013" y="9800"/>
                    </a:cubicBezTo>
                    <a:cubicBezTo>
                      <a:pt x="36013" y="9800"/>
                      <a:pt x="35596" y="9560"/>
                      <a:pt x="35094" y="9560"/>
                    </a:cubicBezTo>
                    <a:cubicBezTo>
                      <a:pt x="34526" y="9560"/>
                      <a:pt x="33850" y="9867"/>
                      <a:pt x="33549" y="11176"/>
                    </a:cubicBezTo>
                    <a:cubicBezTo>
                      <a:pt x="33549" y="11176"/>
                      <a:pt x="33471" y="11196"/>
                      <a:pt x="33301" y="11196"/>
                    </a:cubicBezTo>
                    <a:cubicBezTo>
                      <a:pt x="32559" y="11196"/>
                      <a:pt x="30067" y="10800"/>
                      <a:pt x="24693" y="6537"/>
                    </a:cubicBezTo>
                    <a:cubicBezTo>
                      <a:pt x="24693" y="6537"/>
                      <a:pt x="19566" y="1898"/>
                      <a:pt x="17668" y="1199"/>
                    </a:cubicBezTo>
                    <a:cubicBezTo>
                      <a:pt x="16691" y="1021"/>
                      <a:pt x="15781" y="610"/>
                      <a:pt x="14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74"/>
              <p:cNvSpPr/>
              <p:nvPr/>
            </p:nvSpPr>
            <p:spPr>
              <a:xfrm>
                <a:off x="3986450" y="4584725"/>
                <a:ext cx="230850" cy="145425"/>
              </a:xfrm>
              <a:custGeom>
                <a:avLst/>
                <a:gdLst/>
                <a:ahLst/>
                <a:cxnLst/>
                <a:rect l="l" t="t" r="r" b="b"/>
                <a:pathLst>
                  <a:path w="9234" h="5817" extrusionOk="0">
                    <a:moveTo>
                      <a:pt x="8646" y="1"/>
                    </a:moveTo>
                    <a:cubicBezTo>
                      <a:pt x="8541" y="84"/>
                      <a:pt x="8302" y="106"/>
                      <a:pt x="8077" y="106"/>
                    </a:cubicBezTo>
                    <a:cubicBezTo>
                      <a:pt x="7825" y="106"/>
                      <a:pt x="7591" y="78"/>
                      <a:pt x="7591" y="78"/>
                    </a:cubicBezTo>
                    <a:cubicBezTo>
                      <a:pt x="7480" y="112"/>
                      <a:pt x="6415" y="966"/>
                      <a:pt x="6415" y="966"/>
                    </a:cubicBezTo>
                    <a:cubicBezTo>
                      <a:pt x="6215" y="1166"/>
                      <a:pt x="4040" y="2942"/>
                      <a:pt x="4040" y="2942"/>
                    </a:cubicBezTo>
                    <a:cubicBezTo>
                      <a:pt x="3263" y="3696"/>
                      <a:pt x="0" y="5816"/>
                      <a:pt x="0" y="5816"/>
                    </a:cubicBezTo>
                    <a:cubicBezTo>
                      <a:pt x="43" y="5816"/>
                      <a:pt x="85" y="5816"/>
                      <a:pt x="127" y="5816"/>
                    </a:cubicBezTo>
                    <a:cubicBezTo>
                      <a:pt x="8355" y="5816"/>
                      <a:pt x="9234" y="422"/>
                      <a:pt x="9234" y="422"/>
                    </a:cubicBezTo>
                    <a:lnTo>
                      <a:pt x="8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74"/>
              <p:cNvSpPr/>
              <p:nvPr/>
            </p:nvSpPr>
            <p:spPr>
              <a:xfrm>
                <a:off x="3705675" y="4470975"/>
                <a:ext cx="249175" cy="114900"/>
              </a:xfrm>
              <a:custGeom>
                <a:avLst/>
                <a:gdLst/>
                <a:ahLst/>
                <a:cxnLst/>
                <a:rect l="l" t="t" r="r" b="b"/>
                <a:pathLst>
                  <a:path w="9967" h="4596" extrusionOk="0">
                    <a:moveTo>
                      <a:pt x="0" y="1"/>
                    </a:moveTo>
                    <a:lnTo>
                      <a:pt x="0" y="1"/>
                    </a:lnTo>
                    <a:cubicBezTo>
                      <a:pt x="11" y="456"/>
                      <a:pt x="56" y="900"/>
                      <a:pt x="144" y="1355"/>
                    </a:cubicBezTo>
                    <a:lnTo>
                      <a:pt x="488" y="2131"/>
                    </a:lnTo>
                    <a:lnTo>
                      <a:pt x="833" y="2964"/>
                    </a:lnTo>
                    <a:cubicBezTo>
                      <a:pt x="1299" y="3663"/>
                      <a:pt x="1931" y="4218"/>
                      <a:pt x="2675" y="4595"/>
                    </a:cubicBezTo>
                    <a:cubicBezTo>
                      <a:pt x="2675" y="4595"/>
                      <a:pt x="4861" y="3452"/>
                      <a:pt x="8912" y="3319"/>
                    </a:cubicBezTo>
                    <a:cubicBezTo>
                      <a:pt x="9966" y="1854"/>
                      <a:pt x="9911" y="89"/>
                      <a:pt x="9911" y="78"/>
                    </a:cubicBezTo>
                    <a:lnTo>
                      <a:pt x="9911" y="78"/>
                    </a:lnTo>
                    <a:cubicBezTo>
                      <a:pt x="8834" y="2120"/>
                      <a:pt x="7491" y="2808"/>
                      <a:pt x="6204" y="3097"/>
                    </a:cubicBezTo>
                    <a:cubicBezTo>
                      <a:pt x="5761" y="3195"/>
                      <a:pt x="5348" y="3238"/>
                      <a:pt x="4961" y="3238"/>
                    </a:cubicBezTo>
                    <a:cubicBezTo>
                      <a:pt x="3941" y="3238"/>
                      <a:pt x="3098" y="2939"/>
                      <a:pt x="2342" y="2553"/>
                    </a:cubicBezTo>
                    <a:cubicBezTo>
                      <a:pt x="1288" y="1998"/>
                      <a:pt x="466" y="10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4"/>
              <p:cNvSpPr/>
              <p:nvPr/>
            </p:nvSpPr>
            <p:spPr>
              <a:xfrm>
                <a:off x="4003100" y="4458775"/>
                <a:ext cx="102950" cy="70500"/>
              </a:xfrm>
              <a:custGeom>
                <a:avLst/>
                <a:gdLst/>
                <a:ahLst/>
                <a:cxnLst/>
                <a:rect l="l" t="t" r="r" b="b"/>
                <a:pathLst>
                  <a:path w="4118" h="2820" extrusionOk="0">
                    <a:moveTo>
                      <a:pt x="0" y="0"/>
                    </a:moveTo>
                    <a:cubicBezTo>
                      <a:pt x="0" y="0"/>
                      <a:pt x="111" y="1554"/>
                      <a:pt x="1110" y="2819"/>
                    </a:cubicBezTo>
                    <a:cubicBezTo>
                      <a:pt x="1498" y="2708"/>
                      <a:pt x="1987" y="2542"/>
                      <a:pt x="2431" y="2375"/>
                    </a:cubicBezTo>
                    <a:cubicBezTo>
                      <a:pt x="2641" y="2298"/>
                      <a:pt x="2875" y="2220"/>
                      <a:pt x="3074" y="2164"/>
                    </a:cubicBezTo>
                    <a:cubicBezTo>
                      <a:pt x="3241" y="2120"/>
                      <a:pt x="3418" y="2053"/>
                      <a:pt x="3552" y="2031"/>
                    </a:cubicBezTo>
                    <a:cubicBezTo>
                      <a:pt x="3729" y="1987"/>
                      <a:pt x="3929" y="1965"/>
                      <a:pt x="4118" y="1965"/>
                    </a:cubicBezTo>
                    <a:cubicBezTo>
                      <a:pt x="4062" y="1942"/>
                      <a:pt x="3896" y="1765"/>
                      <a:pt x="3696" y="1621"/>
                    </a:cubicBezTo>
                    <a:cubicBezTo>
                      <a:pt x="3433" y="1701"/>
                      <a:pt x="3119" y="1762"/>
                      <a:pt x="2775" y="1762"/>
                    </a:cubicBezTo>
                    <a:cubicBezTo>
                      <a:pt x="1928" y="1762"/>
                      <a:pt x="900" y="138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4"/>
              <p:cNvSpPr/>
              <p:nvPr/>
            </p:nvSpPr>
            <p:spPr>
              <a:xfrm>
                <a:off x="3777525" y="3718825"/>
                <a:ext cx="25000" cy="19150"/>
              </a:xfrm>
              <a:custGeom>
                <a:avLst/>
                <a:gdLst/>
                <a:ahLst/>
                <a:cxnLst/>
                <a:rect l="l" t="t" r="r" b="b"/>
                <a:pathLst>
                  <a:path w="1000" h="766" extrusionOk="0">
                    <a:moveTo>
                      <a:pt x="500" y="0"/>
                    </a:moveTo>
                    <a:cubicBezTo>
                      <a:pt x="278" y="0"/>
                      <a:pt x="1" y="56"/>
                      <a:pt x="1" y="266"/>
                    </a:cubicBezTo>
                    <a:cubicBezTo>
                      <a:pt x="1" y="477"/>
                      <a:pt x="289" y="766"/>
                      <a:pt x="500" y="766"/>
                    </a:cubicBezTo>
                    <a:cubicBezTo>
                      <a:pt x="711" y="766"/>
                      <a:pt x="999" y="688"/>
                      <a:pt x="999" y="477"/>
                    </a:cubicBezTo>
                    <a:cubicBezTo>
                      <a:pt x="999" y="266"/>
                      <a:pt x="711" y="0"/>
                      <a:pt x="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4"/>
              <p:cNvSpPr/>
              <p:nvPr/>
            </p:nvSpPr>
            <p:spPr>
              <a:xfrm>
                <a:off x="3810550" y="3715200"/>
                <a:ext cx="26375" cy="19450"/>
              </a:xfrm>
              <a:custGeom>
                <a:avLst/>
                <a:gdLst/>
                <a:ahLst/>
                <a:cxnLst/>
                <a:rect l="l" t="t" r="r" b="b"/>
                <a:pathLst>
                  <a:path w="1055" h="778" extrusionOk="0">
                    <a:moveTo>
                      <a:pt x="611" y="1"/>
                    </a:moveTo>
                    <a:cubicBezTo>
                      <a:pt x="389" y="1"/>
                      <a:pt x="0" y="367"/>
                      <a:pt x="0" y="578"/>
                    </a:cubicBezTo>
                    <a:cubicBezTo>
                      <a:pt x="0" y="769"/>
                      <a:pt x="318" y="778"/>
                      <a:pt x="543" y="778"/>
                    </a:cubicBezTo>
                    <a:cubicBezTo>
                      <a:pt x="567" y="778"/>
                      <a:pt x="589" y="778"/>
                      <a:pt x="611" y="778"/>
                    </a:cubicBezTo>
                    <a:cubicBezTo>
                      <a:pt x="844" y="755"/>
                      <a:pt x="1032" y="567"/>
                      <a:pt x="1055" y="334"/>
                    </a:cubicBezTo>
                    <a:cubicBezTo>
                      <a:pt x="1055" y="112"/>
                      <a:pt x="821" y="1"/>
                      <a:pt x="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4"/>
              <p:cNvSpPr/>
              <p:nvPr/>
            </p:nvSpPr>
            <p:spPr>
              <a:xfrm>
                <a:off x="3765050" y="3646950"/>
                <a:ext cx="11125" cy="13075"/>
              </a:xfrm>
              <a:custGeom>
                <a:avLst/>
                <a:gdLst/>
                <a:ahLst/>
                <a:cxnLst/>
                <a:rect l="l" t="t" r="r" b="b"/>
                <a:pathLst>
                  <a:path w="445" h="523" extrusionOk="0">
                    <a:moveTo>
                      <a:pt x="178" y="34"/>
                    </a:moveTo>
                    <a:cubicBezTo>
                      <a:pt x="266" y="45"/>
                      <a:pt x="344" y="112"/>
                      <a:pt x="366" y="200"/>
                    </a:cubicBezTo>
                    <a:cubicBezTo>
                      <a:pt x="400" y="278"/>
                      <a:pt x="400" y="378"/>
                      <a:pt x="355" y="456"/>
                    </a:cubicBezTo>
                    <a:cubicBezTo>
                      <a:pt x="355" y="469"/>
                      <a:pt x="348" y="474"/>
                      <a:pt x="339" y="474"/>
                    </a:cubicBezTo>
                    <a:cubicBezTo>
                      <a:pt x="333" y="474"/>
                      <a:pt x="327" y="471"/>
                      <a:pt x="322" y="467"/>
                    </a:cubicBezTo>
                    <a:cubicBezTo>
                      <a:pt x="278" y="445"/>
                      <a:pt x="233" y="434"/>
                      <a:pt x="200" y="422"/>
                    </a:cubicBezTo>
                    <a:cubicBezTo>
                      <a:pt x="133" y="411"/>
                      <a:pt x="78" y="367"/>
                      <a:pt x="56" y="311"/>
                    </a:cubicBezTo>
                    <a:cubicBezTo>
                      <a:pt x="33" y="256"/>
                      <a:pt x="33" y="200"/>
                      <a:pt x="45" y="145"/>
                    </a:cubicBezTo>
                    <a:cubicBezTo>
                      <a:pt x="56" y="101"/>
                      <a:pt x="89" y="56"/>
                      <a:pt x="133" y="45"/>
                    </a:cubicBezTo>
                    <a:cubicBezTo>
                      <a:pt x="144" y="34"/>
                      <a:pt x="167" y="34"/>
                      <a:pt x="178" y="34"/>
                    </a:cubicBezTo>
                    <a:close/>
                    <a:moveTo>
                      <a:pt x="189" y="1"/>
                    </a:moveTo>
                    <a:cubicBezTo>
                      <a:pt x="100" y="1"/>
                      <a:pt x="33" y="56"/>
                      <a:pt x="22" y="134"/>
                    </a:cubicBezTo>
                    <a:cubicBezTo>
                      <a:pt x="0" y="200"/>
                      <a:pt x="11" y="267"/>
                      <a:pt x="33" y="334"/>
                    </a:cubicBezTo>
                    <a:cubicBezTo>
                      <a:pt x="56" y="400"/>
                      <a:pt x="111" y="445"/>
                      <a:pt x="189" y="456"/>
                    </a:cubicBezTo>
                    <a:cubicBezTo>
                      <a:pt x="222" y="467"/>
                      <a:pt x="266" y="489"/>
                      <a:pt x="300" y="500"/>
                    </a:cubicBezTo>
                    <a:cubicBezTo>
                      <a:pt x="311" y="511"/>
                      <a:pt x="322" y="511"/>
                      <a:pt x="333" y="522"/>
                    </a:cubicBezTo>
                    <a:cubicBezTo>
                      <a:pt x="355" y="511"/>
                      <a:pt x="377" y="500"/>
                      <a:pt x="389" y="478"/>
                    </a:cubicBezTo>
                    <a:cubicBezTo>
                      <a:pt x="433" y="389"/>
                      <a:pt x="444" y="289"/>
                      <a:pt x="411" y="189"/>
                    </a:cubicBezTo>
                    <a:cubicBezTo>
                      <a:pt x="377" y="89"/>
                      <a:pt x="289" y="12"/>
                      <a:pt x="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4"/>
              <p:cNvSpPr/>
              <p:nvPr/>
            </p:nvSpPr>
            <p:spPr>
              <a:xfrm>
                <a:off x="3803325" y="3638350"/>
                <a:ext cx="13625" cy="11125"/>
              </a:xfrm>
              <a:custGeom>
                <a:avLst/>
                <a:gdLst/>
                <a:ahLst/>
                <a:cxnLst/>
                <a:rect l="l" t="t" r="r" b="b"/>
                <a:pathLst>
                  <a:path w="545" h="445" extrusionOk="0">
                    <a:moveTo>
                      <a:pt x="189" y="34"/>
                    </a:moveTo>
                    <a:cubicBezTo>
                      <a:pt x="334" y="34"/>
                      <a:pt x="511" y="156"/>
                      <a:pt x="511" y="278"/>
                    </a:cubicBezTo>
                    <a:cubicBezTo>
                      <a:pt x="511" y="400"/>
                      <a:pt x="400" y="411"/>
                      <a:pt x="245" y="411"/>
                    </a:cubicBezTo>
                    <a:cubicBezTo>
                      <a:pt x="89" y="411"/>
                      <a:pt x="34" y="356"/>
                      <a:pt x="34" y="234"/>
                    </a:cubicBezTo>
                    <a:cubicBezTo>
                      <a:pt x="34" y="112"/>
                      <a:pt x="56" y="34"/>
                      <a:pt x="189" y="34"/>
                    </a:cubicBezTo>
                    <a:close/>
                    <a:moveTo>
                      <a:pt x="189" y="1"/>
                    </a:moveTo>
                    <a:cubicBezTo>
                      <a:pt x="34" y="1"/>
                      <a:pt x="1" y="89"/>
                      <a:pt x="1" y="234"/>
                    </a:cubicBezTo>
                    <a:cubicBezTo>
                      <a:pt x="1" y="367"/>
                      <a:pt x="78" y="445"/>
                      <a:pt x="245" y="445"/>
                    </a:cubicBezTo>
                    <a:cubicBezTo>
                      <a:pt x="411" y="445"/>
                      <a:pt x="544" y="422"/>
                      <a:pt x="544" y="278"/>
                    </a:cubicBezTo>
                    <a:cubicBezTo>
                      <a:pt x="544" y="123"/>
                      <a:pt x="345" y="1"/>
                      <a:pt x="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4"/>
              <p:cNvSpPr/>
              <p:nvPr/>
            </p:nvSpPr>
            <p:spPr>
              <a:xfrm>
                <a:off x="3801100" y="3763425"/>
                <a:ext cx="41375" cy="9725"/>
              </a:xfrm>
              <a:custGeom>
                <a:avLst/>
                <a:gdLst/>
                <a:ahLst/>
                <a:cxnLst/>
                <a:rect l="l" t="t" r="r" b="b"/>
                <a:pathLst>
                  <a:path w="1655" h="389" extrusionOk="0">
                    <a:moveTo>
                      <a:pt x="1237" y="0"/>
                    </a:moveTo>
                    <a:cubicBezTo>
                      <a:pt x="803" y="0"/>
                      <a:pt x="375" y="121"/>
                      <a:pt x="12" y="358"/>
                    </a:cubicBezTo>
                    <a:cubicBezTo>
                      <a:pt x="1" y="369"/>
                      <a:pt x="1" y="380"/>
                      <a:pt x="12" y="380"/>
                    </a:cubicBezTo>
                    <a:cubicBezTo>
                      <a:pt x="12" y="386"/>
                      <a:pt x="12" y="388"/>
                      <a:pt x="13" y="388"/>
                    </a:cubicBezTo>
                    <a:cubicBezTo>
                      <a:pt x="15" y="388"/>
                      <a:pt x="18" y="386"/>
                      <a:pt x="23" y="380"/>
                    </a:cubicBezTo>
                    <a:cubicBezTo>
                      <a:pt x="23" y="386"/>
                      <a:pt x="23" y="388"/>
                      <a:pt x="24" y="388"/>
                    </a:cubicBezTo>
                    <a:cubicBezTo>
                      <a:pt x="26" y="388"/>
                      <a:pt x="29" y="386"/>
                      <a:pt x="34" y="380"/>
                    </a:cubicBezTo>
                    <a:cubicBezTo>
                      <a:pt x="397" y="152"/>
                      <a:pt x="811" y="34"/>
                      <a:pt x="1232" y="34"/>
                    </a:cubicBezTo>
                    <a:cubicBezTo>
                      <a:pt x="1365" y="34"/>
                      <a:pt x="1499" y="45"/>
                      <a:pt x="1632" y="69"/>
                    </a:cubicBezTo>
                    <a:cubicBezTo>
                      <a:pt x="1643" y="69"/>
                      <a:pt x="1654" y="69"/>
                      <a:pt x="1654" y="58"/>
                    </a:cubicBezTo>
                    <a:cubicBezTo>
                      <a:pt x="1654" y="47"/>
                      <a:pt x="1643" y="36"/>
                      <a:pt x="1643" y="36"/>
                    </a:cubicBezTo>
                    <a:cubicBezTo>
                      <a:pt x="1508" y="12"/>
                      <a:pt x="1372" y="0"/>
                      <a:pt x="1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4"/>
              <p:cNvSpPr/>
              <p:nvPr/>
            </p:nvSpPr>
            <p:spPr>
              <a:xfrm>
                <a:off x="3652400" y="4367775"/>
                <a:ext cx="99900" cy="228625"/>
              </a:xfrm>
              <a:custGeom>
                <a:avLst/>
                <a:gdLst/>
                <a:ahLst/>
                <a:cxnLst/>
                <a:rect l="l" t="t" r="r" b="b"/>
                <a:pathLst>
                  <a:path w="3996" h="9145" extrusionOk="0">
                    <a:moveTo>
                      <a:pt x="23" y="0"/>
                    </a:moveTo>
                    <a:lnTo>
                      <a:pt x="0" y="11"/>
                    </a:lnTo>
                    <a:cubicBezTo>
                      <a:pt x="378" y="577"/>
                      <a:pt x="500" y="1287"/>
                      <a:pt x="344" y="1953"/>
                    </a:cubicBezTo>
                    <a:lnTo>
                      <a:pt x="344" y="1964"/>
                    </a:lnTo>
                    <a:cubicBezTo>
                      <a:pt x="267" y="2297"/>
                      <a:pt x="245" y="2375"/>
                      <a:pt x="910" y="3241"/>
                    </a:cubicBezTo>
                    <a:lnTo>
                      <a:pt x="933" y="3274"/>
                    </a:lnTo>
                    <a:cubicBezTo>
                      <a:pt x="1465" y="3929"/>
                      <a:pt x="1898" y="4661"/>
                      <a:pt x="2231" y="5438"/>
                    </a:cubicBezTo>
                    <a:cubicBezTo>
                      <a:pt x="2287" y="5571"/>
                      <a:pt x="2364" y="5738"/>
                      <a:pt x="2431" y="5893"/>
                    </a:cubicBezTo>
                    <a:cubicBezTo>
                      <a:pt x="2730" y="6492"/>
                      <a:pt x="2964" y="7125"/>
                      <a:pt x="3141" y="7769"/>
                    </a:cubicBezTo>
                    <a:cubicBezTo>
                      <a:pt x="3152" y="7813"/>
                      <a:pt x="3163" y="7857"/>
                      <a:pt x="3174" y="7913"/>
                    </a:cubicBezTo>
                    <a:cubicBezTo>
                      <a:pt x="3219" y="8135"/>
                      <a:pt x="3285" y="8457"/>
                      <a:pt x="3530" y="8668"/>
                    </a:cubicBezTo>
                    <a:lnTo>
                      <a:pt x="3585" y="8723"/>
                    </a:lnTo>
                    <a:cubicBezTo>
                      <a:pt x="3740" y="8845"/>
                      <a:pt x="3862" y="8989"/>
                      <a:pt x="3973" y="9145"/>
                    </a:cubicBezTo>
                    <a:lnTo>
                      <a:pt x="3996" y="9123"/>
                    </a:lnTo>
                    <a:cubicBezTo>
                      <a:pt x="3896" y="8956"/>
                      <a:pt x="3763" y="8812"/>
                      <a:pt x="3607" y="8690"/>
                    </a:cubicBezTo>
                    <a:lnTo>
                      <a:pt x="3552" y="8645"/>
                    </a:lnTo>
                    <a:cubicBezTo>
                      <a:pt x="3319" y="8435"/>
                      <a:pt x="3252" y="8135"/>
                      <a:pt x="3208" y="7902"/>
                    </a:cubicBezTo>
                    <a:cubicBezTo>
                      <a:pt x="3197" y="7846"/>
                      <a:pt x="3185" y="7802"/>
                      <a:pt x="3174" y="7769"/>
                    </a:cubicBezTo>
                    <a:cubicBezTo>
                      <a:pt x="2997" y="7114"/>
                      <a:pt x="2764" y="6481"/>
                      <a:pt x="2464" y="5882"/>
                    </a:cubicBezTo>
                    <a:cubicBezTo>
                      <a:pt x="2398" y="5727"/>
                      <a:pt x="2331" y="5571"/>
                      <a:pt x="2264" y="5427"/>
                    </a:cubicBezTo>
                    <a:cubicBezTo>
                      <a:pt x="1931" y="4639"/>
                      <a:pt x="1499" y="3907"/>
                      <a:pt x="966" y="3252"/>
                    </a:cubicBezTo>
                    <a:lnTo>
                      <a:pt x="944" y="3230"/>
                    </a:lnTo>
                    <a:cubicBezTo>
                      <a:pt x="289" y="2375"/>
                      <a:pt x="300" y="2297"/>
                      <a:pt x="378" y="1976"/>
                    </a:cubicBezTo>
                    <a:lnTo>
                      <a:pt x="378" y="1964"/>
                    </a:lnTo>
                    <a:cubicBezTo>
                      <a:pt x="533" y="1287"/>
                      <a:pt x="411" y="577"/>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4"/>
              <p:cNvSpPr/>
              <p:nvPr/>
            </p:nvSpPr>
            <p:spPr>
              <a:xfrm>
                <a:off x="3732850" y="4844700"/>
                <a:ext cx="435625" cy="98100"/>
              </a:xfrm>
              <a:custGeom>
                <a:avLst/>
                <a:gdLst/>
                <a:ahLst/>
                <a:cxnLst/>
                <a:rect l="l" t="t" r="r" b="b"/>
                <a:pathLst>
                  <a:path w="17425" h="3924" extrusionOk="0">
                    <a:moveTo>
                      <a:pt x="16159" y="0"/>
                    </a:moveTo>
                    <a:cubicBezTo>
                      <a:pt x="13774" y="1225"/>
                      <a:pt x="11259" y="1630"/>
                      <a:pt x="8977" y="1630"/>
                    </a:cubicBezTo>
                    <a:cubicBezTo>
                      <a:pt x="4541" y="1630"/>
                      <a:pt x="988" y="100"/>
                      <a:pt x="988" y="100"/>
                    </a:cubicBezTo>
                    <a:lnTo>
                      <a:pt x="1" y="1366"/>
                    </a:lnTo>
                    <a:lnTo>
                      <a:pt x="1510" y="2342"/>
                    </a:lnTo>
                    <a:lnTo>
                      <a:pt x="3619" y="3330"/>
                    </a:lnTo>
                    <a:lnTo>
                      <a:pt x="6382" y="3752"/>
                    </a:lnTo>
                    <a:cubicBezTo>
                      <a:pt x="6656" y="3877"/>
                      <a:pt x="7217" y="3924"/>
                      <a:pt x="7907" y="3924"/>
                    </a:cubicBezTo>
                    <a:cubicBezTo>
                      <a:pt x="10039" y="3924"/>
                      <a:pt x="13407" y="3474"/>
                      <a:pt x="13407" y="3474"/>
                    </a:cubicBezTo>
                    <a:cubicBezTo>
                      <a:pt x="15549" y="3141"/>
                      <a:pt x="17425" y="1410"/>
                      <a:pt x="17425" y="1410"/>
                    </a:cubicBezTo>
                    <a:lnTo>
                      <a:pt x="16159" y="0"/>
                    </a:lnTo>
                    <a:close/>
                  </a:path>
                </a:pathLst>
              </a:custGeom>
              <a:solidFill>
                <a:srgbClr val="F7D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19"/>
                                        </p:tgtEl>
                                        <p:attrNameLst>
                                          <p:attrName>style.visibility</p:attrName>
                                        </p:attrNameLst>
                                      </p:cBhvr>
                                      <p:to>
                                        <p:strVal val="visible"/>
                                      </p:to>
                                    </p:set>
                                    <p:anim calcmode="lin" valueType="num">
                                      <p:cBhvr additive="base">
                                        <p:cTn id="7" dur="1200"/>
                                        <p:tgtEl>
                                          <p:spTgt spid="1819"/>
                                        </p:tgtEl>
                                        <p:attrNameLst>
                                          <p:attrName>ppt_w</p:attrName>
                                        </p:attrNameLst>
                                      </p:cBhvr>
                                      <p:tavLst>
                                        <p:tav tm="0">
                                          <p:val>
                                            <p:strVal val="0"/>
                                          </p:val>
                                        </p:tav>
                                        <p:tav tm="100000">
                                          <p:val>
                                            <p:strVal val="#ppt_w"/>
                                          </p:val>
                                        </p:tav>
                                      </p:tavLst>
                                    </p:anim>
                                    <p:anim calcmode="lin" valueType="num">
                                      <p:cBhvr additive="base">
                                        <p:cTn id="8" dur="1200"/>
                                        <p:tgtEl>
                                          <p:spTgt spid="1819"/>
                                        </p:tgtEl>
                                        <p:attrNameLst>
                                          <p:attrName>ppt_h</p:attrName>
                                        </p:attrNameLst>
                                      </p:cBhvr>
                                      <p:tavLst>
                                        <p:tav tm="0">
                                          <p:val>
                                            <p:strVal val="0"/>
                                          </p:val>
                                        </p:tav>
                                        <p:tav tm="100000">
                                          <p:val>
                                            <p:strVal val="#ppt_h"/>
                                          </p:val>
                                        </p:tav>
                                      </p:tavLst>
                                    </p:anim>
                                  </p:childTnLst>
                                </p:cTn>
                              </p:par>
                              <p:par>
                                <p:cTn id="9" presetID="2" presetClass="entr" presetSubtype="8" fill="hold" nodeType="withEffect">
                                  <p:stCondLst>
                                    <p:cond delay="0"/>
                                  </p:stCondLst>
                                  <p:childTnLst>
                                    <p:set>
                                      <p:cBhvr>
                                        <p:cTn id="10" dur="1" fill="hold">
                                          <p:stCondLst>
                                            <p:cond delay="0"/>
                                          </p:stCondLst>
                                        </p:cTn>
                                        <p:tgtEl>
                                          <p:spTgt spid="1821"/>
                                        </p:tgtEl>
                                        <p:attrNameLst>
                                          <p:attrName>style.visibility</p:attrName>
                                        </p:attrNameLst>
                                      </p:cBhvr>
                                      <p:to>
                                        <p:strVal val="visible"/>
                                      </p:to>
                                    </p:set>
                                    <p:anim calcmode="lin" valueType="num">
                                      <p:cBhvr additive="base">
                                        <p:cTn id="11" dur="2000"/>
                                        <p:tgtEl>
                                          <p:spTgt spid="18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9"/>
        <p:cNvGrpSpPr/>
        <p:nvPr/>
      </p:nvGrpSpPr>
      <p:grpSpPr>
        <a:xfrm>
          <a:off x="0" y="0"/>
          <a:ext cx="0" cy="0"/>
          <a:chOff x="0" y="0"/>
          <a:chExt cx="0" cy="0"/>
        </a:xfrm>
      </p:grpSpPr>
      <p:sp>
        <p:nvSpPr>
          <p:cNvPr id="2130" name="Google Shape;2130;p81"/>
          <p:cNvSpPr txBox="1">
            <a:spLocks noGrp="1"/>
          </p:cNvSpPr>
          <p:nvPr>
            <p:ph type="title"/>
          </p:nvPr>
        </p:nvSpPr>
        <p:spPr>
          <a:xfrm>
            <a:off x="2006613" y="3317913"/>
            <a:ext cx="46032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DK"/>
              <a:t>—væg indskrift </a:t>
            </a:r>
            <a:br>
              <a:rPr lang="da-DK"/>
            </a:br>
            <a:r>
              <a:rPr lang="da-DK">
                <a:solidFill>
                  <a:schemeClr val="accent2"/>
                </a:solidFill>
              </a:rPr>
              <a:t>om homoseksualitet</a:t>
            </a:r>
          </a:p>
        </p:txBody>
      </p:sp>
      <p:sp>
        <p:nvSpPr>
          <p:cNvPr id="2131" name="Google Shape;2131;p81"/>
          <p:cNvSpPr txBox="1">
            <a:spLocks noGrp="1"/>
          </p:cNvSpPr>
          <p:nvPr>
            <p:ph type="subTitle" idx="1"/>
          </p:nvPr>
        </p:nvSpPr>
        <p:spPr>
          <a:xfrm>
            <a:off x="1028600" y="1430550"/>
            <a:ext cx="6745500" cy="182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DK"/>
              <a:t>“Kammertjeneren Apelles spiste her på behageligste vis med Dexter, </a:t>
            </a:r>
            <a:r>
              <a:rPr lang="da-DK" err="1"/>
              <a:t>Caesars</a:t>
            </a:r>
            <a:r>
              <a:rPr lang="da-DK"/>
              <a:t> slave, og så kneppede de med hindanen”</a:t>
            </a:r>
          </a:p>
        </p:txBody>
      </p:sp>
      <p:grpSp>
        <p:nvGrpSpPr>
          <p:cNvPr id="2132" name="Google Shape;2132;p81"/>
          <p:cNvGrpSpPr/>
          <p:nvPr/>
        </p:nvGrpSpPr>
        <p:grpSpPr>
          <a:xfrm>
            <a:off x="4442569" y="4754713"/>
            <a:ext cx="258762" cy="246953"/>
            <a:chOff x="715207" y="128500"/>
            <a:chExt cx="258762" cy="246953"/>
          </a:xfrm>
        </p:grpSpPr>
        <p:sp>
          <p:nvSpPr>
            <p:cNvPr id="2133" name="Google Shape;2133;p81"/>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4" name="Google Shape;2134;p81"/>
            <p:cNvGrpSpPr/>
            <p:nvPr/>
          </p:nvGrpSpPr>
          <p:grpSpPr>
            <a:xfrm>
              <a:off x="770039" y="179610"/>
              <a:ext cx="149101" cy="144561"/>
              <a:chOff x="6821875" y="2369000"/>
              <a:chExt cx="298800" cy="296900"/>
            </a:xfrm>
          </p:grpSpPr>
          <p:sp>
            <p:nvSpPr>
              <p:cNvPr id="2135" name="Google Shape;2135;p81"/>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1"/>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1"/>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1"/>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1"/>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1"/>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1"/>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1"/>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1"/>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4" name="Google Shape;2144;p81">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1">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1">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31"/>
                                        </p:tgtEl>
                                        <p:attrNameLst>
                                          <p:attrName>style.visibility</p:attrName>
                                        </p:attrNameLst>
                                      </p:cBhvr>
                                      <p:to>
                                        <p:strVal val="visible"/>
                                      </p:to>
                                    </p:set>
                                    <p:anim calcmode="lin" valueType="num">
                                      <p:cBhvr additive="base">
                                        <p:cTn id="7" dur="1500"/>
                                        <p:tgtEl>
                                          <p:spTgt spid="213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2130"/>
                                        </p:tgtEl>
                                        <p:attrNameLst>
                                          <p:attrName>style.visibility</p:attrName>
                                        </p:attrNameLst>
                                      </p:cBhvr>
                                      <p:to>
                                        <p:strVal val="visible"/>
                                      </p:to>
                                    </p:set>
                                    <p:anim calcmode="lin" valueType="num">
                                      <p:cBhvr additive="base">
                                        <p:cTn id="10" dur="1500"/>
                                        <p:tgtEl>
                                          <p:spTgt spid="2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85"/>
        <p:cNvGrpSpPr/>
        <p:nvPr/>
      </p:nvGrpSpPr>
      <p:grpSpPr>
        <a:xfrm>
          <a:off x="0" y="0"/>
          <a:ext cx="0" cy="0"/>
          <a:chOff x="0" y="0"/>
          <a:chExt cx="0" cy="0"/>
        </a:xfrm>
      </p:grpSpPr>
      <p:sp>
        <p:nvSpPr>
          <p:cNvPr id="4286" name="Google Shape;4286;p125"/>
          <p:cNvSpPr txBox="1">
            <a:spLocks noGrp="1"/>
          </p:cNvSpPr>
          <p:nvPr>
            <p:ph type="subTitle" idx="1"/>
          </p:nvPr>
        </p:nvSpPr>
        <p:spPr>
          <a:xfrm>
            <a:off x="1505463" y="1605768"/>
            <a:ext cx="2010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a:t>Tidlig Republik</a:t>
            </a:r>
            <a:endParaRPr/>
          </a:p>
        </p:txBody>
      </p:sp>
      <p:sp>
        <p:nvSpPr>
          <p:cNvPr id="4287" name="Google Shape;4287;p125"/>
          <p:cNvSpPr txBox="1">
            <a:spLocks noGrp="1"/>
          </p:cNvSpPr>
          <p:nvPr>
            <p:ph type="subTitle" idx="2"/>
          </p:nvPr>
        </p:nvSpPr>
        <p:spPr>
          <a:xfrm>
            <a:off x="1415575" y="1909406"/>
            <a:ext cx="2190000" cy="10332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1200"/>
              </a:spcAft>
              <a:buFont typeface="Arial" panose="020B0604020202020204" pitchFamily="34" charset="0"/>
              <a:buChar char="•"/>
            </a:pPr>
            <a:r>
              <a:rPr lang="da-DK"/>
              <a:t>I</a:t>
            </a:r>
            <a:r>
              <a:rPr lang="en"/>
              <a:t>kke ulovligt </a:t>
            </a:r>
          </a:p>
          <a:p>
            <a:pPr marL="285750" lvl="0" indent="-285750">
              <a:spcAft>
                <a:spcPts val="1200"/>
              </a:spcAft>
              <a:buFont typeface="Arial" panose="020B0604020202020204" pitchFamily="34" charset="0"/>
              <a:buChar char="•"/>
            </a:pPr>
            <a:r>
              <a:rPr lang="da-DK"/>
              <a:t>Aristokrater og kejsere</a:t>
            </a:r>
            <a:endParaRPr/>
          </a:p>
        </p:txBody>
      </p:sp>
      <p:sp>
        <p:nvSpPr>
          <p:cNvPr id="4288" name="Google Shape;4288;p125"/>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Historiske </a:t>
            </a:r>
            <a:r>
              <a:rPr lang="en">
                <a:solidFill>
                  <a:schemeClr val="accent2"/>
                </a:solidFill>
              </a:rPr>
              <a:t>Personer</a:t>
            </a:r>
            <a:r>
              <a:rPr lang="en"/>
              <a:t>/</a:t>
            </a:r>
            <a:r>
              <a:rPr lang="en">
                <a:solidFill>
                  <a:schemeClr val="accent2"/>
                </a:solidFill>
              </a:rPr>
              <a:t> Perioder</a:t>
            </a:r>
            <a:r>
              <a:rPr lang="en"/>
              <a:t> </a:t>
            </a:r>
            <a:endParaRPr/>
          </a:p>
        </p:txBody>
      </p:sp>
      <p:sp>
        <p:nvSpPr>
          <p:cNvPr id="4289" name="Google Shape;4289;p125"/>
          <p:cNvSpPr txBox="1">
            <a:spLocks noGrp="1"/>
          </p:cNvSpPr>
          <p:nvPr>
            <p:ph type="subTitle" idx="3"/>
          </p:nvPr>
        </p:nvSpPr>
        <p:spPr>
          <a:xfrm>
            <a:off x="1505463" y="3147575"/>
            <a:ext cx="2010300" cy="301800"/>
          </a:xfrm>
          <a:prstGeom prst="rect">
            <a:avLst/>
          </a:prstGeom>
        </p:spPr>
        <p:txBody>
          <a:bodyPr spcFirstLastPara="1" wrap="square" lIns="91425" tIns="91425" rIns="91425" bIns="91425" anchor="ctr" anchorCtr="0">
            <a:noAutofit/>
          </a:bodyPr>
          <a:lstStyle/>
          <a:p>
            <a:pPr marL="0" lvl="0" indent="0">
              <a:spcAft>
                <a:spcPts val="1200"/>
              </a:spcAft>
            </a:pPr>
            <a:r>
              <a:rPr lang="da-DK"/>
              <a:t>Kejser Nero</a:t>
            </a:r>
          </a:p>
        </p:txBody>
      </p:sp>
      <p:sp>
        <p:nvSpPr>
          <p:cNvPr id="4290" name="Google Shape;4290;p125"/>
          <p:cNvSpPr txBox="1">
            <a:spLocks noGrp="1"/>
          </p:cNvSpPr>
          <p:nvPr>
            <p:ph type="subTitle" idx="4"/>
          </p:nvPr>
        </p:nvSpPr>
        <p:spPr>
          <a:xfrm>
            <a:off x="1415613" y="3449375"/>
            <a:ext cx="2190000" cy="10332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1200"/>
              </a:spcAft>
              <a:buFont typeface="Arial" panose="020B0604020202020204" pitchFamily="34" charset="0"/>
              <a:buChar char="•"/>
            </a:pPr>
            <a:r>
              <a:rPr lang="en"/>
              <a:t>Berømt</a:t>
            </a:r>
          </a:p>
          <a:p>
            <a:pPr marL="285750" lvl="0" indent="-285750" algn="ctr" rtl="0">
              <a:spcBef>
                <a:spcPts val="0"/>
              </a:spcBef>
              <a:spcAft>
                <a:spcPts val="1200"/>
              </a:spcAft>
              <a:buFont typeface="Arial" panose="020B0604020202020204" pitchFamily="34" charset="0"/>
              <a:buChar char="•"/>
            </a:pPr>
            <a:r>
              <a:rPr lang="da-DK"/>
              <a:t>I</a:t>
            </a:r>
            <a:r>
              <a:rPr lang="en"/>
              <a:t>kke fordømt</a:t>
            </a:r>
            <a:endParaRPr/>
          </a:p>
        </p:txBody>
      </p:sp>
      <p:sp>
        <p:nvSpPr>
          <p:cNvPr id="4291" name="Google Shape;4291;p125"/>
          <p:cNvSpPr txBox="1">
            <a:spLocks noGrp="1"/>
          </p:cNvSpPr>
          <p:nvPr>
            <p:ph type="subTitle" idx="5"/>
          </p:nvPr>
        </p:nvSpPr>
        <p:spPr>
          <a:xfrm>
            <a:off x="5628237" y="1605768"/>
            <a:ext cx="2010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a:t>Kejser Augustus</a:t>
            </a:r>
            <a:endParaRPr/>
          </a:p>
        </p:txBody>
      </p:sp>
      <p:sp>
        <p:nvSpPr>
          <p:cNvPr id="4292" name="Google Shape;4292;p125"/>
          <p:cNvSpPr txBox="1">
            <a:spLocks noGrp="1"/>
          </p:cNvSpPr>
          <p:nvPr>
            <p:ph type="subTitle" idx="6"/>
          </p:nvPr>
        </p:nvSpPr>
        <p:spPr>
          <a:xfrm>
            <a:off x="5193699" y="1922891"/>
            <a:ext cx="2879375" cy="10332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1200"/>
              </a:spcAft>
              <a:buFont typeface="Arial" panose="020B0604020202020204" pitchFamily="34" charset="0"/>
              <a:buChar char="•"/>
            </a:pPr>
            <a:r>
              <a:rPr lang="da-DK"/>
              <a:t>Lovgivning</a:t>
            </a:r>
          </a:p>
          <a:p>
            <a:pPr marL="285750" lvl="0" indent="-285750" algn="ctr" rtl="0">
              <a:spcBef>
                <a:spcPts val="0"/>
              </a:spcBef>
              <a:spcAft>
                <a:spcPts val="1200"/>
              </a:spcAft>
              <a:buFont typeface="Arial" panose="020B0604020202020204" pitchFamily="34" charset="0"/>
              <a:buChar char="•"/>
            </a:pPr>
            <a:r>
              <a:rPr lang="da-DK"/>
              <a:t>Reguleret</a:t>
            </a:r>
            <a:endParaRPr/>
          </a:p>
        </p:txBody>
      </p:sp>
      <p:sp>
        <p:nvSpPr>
          <p:cNvPr id="4293" name="Google Shape;4293;p125"/>
          <p:cNvSpPr txBox="1">
            <a:spLocks noGrp="1"/>
          </p:cNvSpPr>
          <p:nvPr>
            <p:ph type="subTitle" idx="7"/>
          </p:nvPr>
        </p:nvSpPr>
        <p:spPr>
          <a:xfrm>
            <a:off x="5628275" y="3147575"/>
            <a:ext cx="2010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da-DK"/>
              <a:t>Kejser</a:t>
            </a:r>
            <a:r>
              <a:rPr lang="en"/>
              <a:t> Justinian</a:t>
            </a:r>
            <a:endParaRPr/>
          </a:p>
        </p:txBody>
      </p:sp>
      <p:sp>
        <p:nvSpPr>
          <p:cNvPr id="4294" name="Google Shape;4294;p125"/>
          <p:cNvSpPr txBox="1">
            <a:spLocks noGrp="1"/>
          </p:cNvSpPr>
          <p:nvPr>
            <p:ph type="subTitle" idx="8"/>
          </p:nvPr>
        </p:nvSpPr>
        <p:spPr>
          <a:xfrm>
            <a:off x="5139899" y="3510824"/>
            <a:ext cx="3113797" cy="10332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1200"/>
              </a:spcAft>
              <a:buFont typeface="Arial" panose="020B0604020202020204" pitchFamily="34" charset="0"/>
              <a:buChar char="•"/>
            </a:pPr>
            <a:r>
              <a:rPr lang="da-DK"/>
              <a:t>K</a:t>
            </a:r>
            <a:r>
              <a:rPr lang="en"/>
              <a:t>riminaliserede</a:t>
            </a:r>
          </a:p>
          <a:p>
            <a:pPr marL="285750" lvl="0" indent="-285750">
              <a:spcAft>
                <a:spcPts val="1200"/>
              </a:spcAft>
              <a:buFont typeface="Arial" panose="020B0604020202020204" pitchFamily="34" charset="0"/>
              <a:buChar char="•"/>
            </a:pPr>
            <a:r>
              <a:rPr lang="da-DK"/>
              <a:t>bøder, fysisk afstraffelse og i nogle tilfælde dødsstraf.</a:t>
            </a:r>
          </a:p>
        </p:txBody>
      </p:sp>
      <p:grpSp>
        <p:nvGrpSpPr>
          <p:cNvPr id="4295" name="Google Shape;4295;p125"/>
          <p:cNvGrpSpPr/>
          <p:nvPr/>
        </p:nvGrpSpPr>
        <p:grpSpPr>
          <a:xfrm>
            <a:off x="4442569" y="4754713"/>
            <a:ext cx="258762" cy="246953"/>
            <a:chOff x="715207" y="128500"/>
            <a:chExt cx="258762" cy="246953"/>
          </a:xfrm>
        </p:grpSpPr>
        <p:sp>
          <p:nvSpPr>
            <p:cNvPr id="4296" name="Google Shape;4296;p125"/>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7" name="Google Shape;4297;p125"/>
            <p:cNvGrpSpPr/>
            <p:nvPr/>
          </p:nvGrpSpPr>
          <p:grpSpPr>
            <a:xfrm>
              <a:off x="770039" y="179610"/>
              <a:ext cx="149101" cy="144561"/>
              <a:chOff x="6821875" y="2369000"/>
              <a:chExt cx="298800" cy="296900"/>
            </a:xfrm>
          </p:grpSpPr>
          <p:sp>
            <p:nvSpPr>
              <p:cNvPr id="4298" name="Google Shape;4298;p125"/>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25"/>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25"/>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25"/>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25"/>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25"/>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25"/>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25"/>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25"/>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07" name="Google Shape;4307;p125">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25">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25">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0" name="Google Shape;4310;p125"/>
          <p:cNvGrpSpPr/>
          <p:nvPr/>
        </p:nvGrpSpPr>
        <p:grpSpPr>
          <a:xfrm>
            <a:off x="4140152" y="1257322"/>
            <a:ext cx="863696" cy="3316971"/>
            <a:chOff x="4016794" y="464502"/>
            <a:chExt cx="526965" cy="2023777"/>
          </a:xfrm>
        </p:grpSpPr>
        <p:sp>
          <p:nvSpPr>
            <p:cNvPr id="4311" name="Google Shape;4311;p125"/>
            <p:cNvSpPr/>
            <p:nvPr/>
          </p:nvSpPr>
          <p:spPr>
            <a:xfrm>
              <a:off x="4016794" y="520393"/>
              <a:ext cx="526965" cy="1967887"/>
            </a:xfrm>
            <a:custGeom>
              <a:avLst/>
              <a:gdLst/>
              <a:ahLst/>
              <a:cxnLst/>
              <a:rect l="l" t="t" r="r" b="b"/>
              <a:pathLst>
                <a:path w="13794" h="51512" extrusionOk="0">
                  <a:moveTo>
                    <a:pt x="2882" y="0"/>
                  </a:moveTo>
                  <a:cubicBezTo>
                    <a:pt x="2882" y="0"/>
                    <a:pt x="3144" y="2261"/>
                    <a:pt x="5208" y="3637"/>
                  </a:cubicBezTo>
                  <a:cubicBezTo>
                    <a:pt x="5208" y="3637"/>
                    <a:pt x="4553" y="3834"/>
                    <a:pt x="4619" y="4031"/>
                  </a:cubicBezTo>
                  <a:cubicBezTo>
                    <a:pt x="4684" y="4227"/>
                    <a:pt x="4520" y="4457"/>
                    <a:pt x="4389" y="4522"/>
                  </a:cubicBezTo>
                  <a:cubicBezTo>
                    <a:pt x="4258" y="4588"/>
                    <a:pt x="3734" y="5014"/>
                    <a:pt x="3898" y="5439"/>
                  </a:cubicBezTo>
                  <a:cubicBezTo>
                    <a:pt x="4062" y="5865"/>
                    <a:pt x="3931" y="6226"/>
                    <a:pt x="4094" y="6685"/>
                  </a:cubicBezTo>
                  <a:cubicBezTo>
                    <a:pt x="4258" y="7144"/>
                    <a:pt x="5110" y="7357"/>
                    <a:pt x="5110" y="7357"/>
                  </a:cubicBezTo>
                  <a:cubicBezTo>
                    <a:pt x="5110" y="7357"/>
                    <a:pt x="5094" y="8258"/>
                    <a:pt x="5750" y="8766"/>
                  </a:cubicBezTo>
                  <a:cubicBezTo>
                    <a:pt x="5950" y="8921"/>
                    <a:pt x="5532" y="10165"/>
                    <a:pt x="4946" y="10830"/>
                  </a:cubicBezTo>
                  <a:cubicBezTo>
                    <a:pt x="4946" y="10830"/>
                    <a:pt x="4799" y="10760"/>
                    <a:pt x="4607" y="10760"/>
                  </a:cubicBezTo>
                  <a:cubicBezTo>
                    <a:pt x="4414" y="10760"/>
                    <a:pt x="4177" y="10830"/>
                    <a:pt x="3996" y="11108"/>
                  </a:cubicBezTo>
                  <a:cubicBezTo>
                    <a:pt x="3996" y="11108"/>
                    <a:pt x="3767" y="11469"/>
                    <a:pt x="3406" y="11731"/>
                  </a:cubicBezTo>
                  <a:cubicBezTo>
                    <a:pt x="3045" y="11993"/>
                    <a:pt x="1768" y="12157"/>
                    <a:pt x="1277" y="13599"/>
                  </a:cubicBezTo>
                  <a:cubicBezTo>
                    <a:pt x="785" y="15041"/>
                    <a:pt x="617" y="15335"/>
                    <a:pt x="621" y="15598"/>
                  </a:cubicBezTo>
                  <a:cubicBezTo>
                    <a:pt x="654" y="17793"/>
                    <a:pt x="3062" y="17810"/>
                    <a:pt x="3062" y="17810"/>
                  </a:cubicBezTo>
                  <a:lnTo>
                    <a:pt x="2260" y="25297"/>
                  </a:lnTo>
                  <a:cubicBezTo>
                    <a:pt x="2260" y="25297"/>
                    <a:pt x="1997" y="33882"/>
                    <a:pt x="1997" y="34669"/>
                  </a:cubicBezTo>
                  <a:cubicBezTo>
                    <a:pt x="1997" y="35455"/>
                    <a:pt x="1604" y="36045"/>
                    <a:pt x="2357" y="36242"/>
                  </a:cubicBezTo>
                  <a:cubicBezTo>
                    <a:pt x="2357" y="36242"/>
                    <a:pt x="2488" y="37782"/>
                    <a:pt x="2357" y="37782"/>
                  </a:cubicBezTo>
                  <a:cubicBezTo>
                    <a:pt x="2226" y="37782"/>
                    <a:pt x="1866" y="38077"/>
                    <a:pt x="2522" y="39257"/>
                  </a:cubicBezTo>
                  <a:lnTo>
                    <a:pt x="2522" y="46269"/>
                  </a:lnTo>
                  <a:lnTo>
                    <a:pt x="1866" y="47022"/>
                  </a:lnTo>
                  <a:lnTo>
                    <a:pt x="1" y="49018"/>
                  </a:lnTo>
                  <a:lnTo>
                    <a:pt x="47" y="51512"/>
                  </a:lnTo>
                  <a:lnTo>
                    <a:pt x="12876" y="51512"/>
                  </a:lnTo>
                  <a:lnTo>
                    <a:pt x="13761" y="49579"/>
                  </a:lnTo>
                  <a:lnTo>
                    <a:pt x="13794" y="46794"/>
                  </a:lnTo>
                  <a:lnTo>
                    <a:pt x="11893" y="46794"/>
                  </a:lnTo>
                  <a:cubicBezTo>
                    <a:pt x="11893" y="46794"/>
                    <a:pt x="11762" y="41616"/>
                    <a:pt x="11566" y="35128"/>
                  </a:cubicBezTo>
                  <a:cubicBezTo>
                    <a:pt x="11566" y="35128"/>
                    <a:pt x="12549" y="34473"/>
                    <a:pt x="12614" y="34275"/>
                  </a:cubicBezTo>
                  <a:cubicBezTo>
                    <a:pt x="12680" y="34079"/>
                    <a:pt x="12745" y="30344"/>
                    <a:pt x="12090" y="26018"/>
                  </a:cubicBezTo>
                  <a:cubicBezTo>
                    <a:pt x="12090" y="26018"/>
                    <a:pt x="11304" y="17957"/>
                    <a:pt x="11566" y="17695"/>
                  </a:cubicBezTo>
                  <a:cubicBezTo>
                    <a:pt x="11827" y="17433"/>
                    <a:pt x="12680" y="16778"/>
                    <a:pt x="12745" y="16580"/>
                  </a:cubicBezTo>
                  <a:cubicBezTo>
                    <a:pt x="12811" y="16384"/>
                    <a:pt x="13728" y="13501"/>
                    <a:pt x="13007" y="11993"/>
                  </a:cubicBezTo>
                  <a:lnTo>
                    <a:pt x="10124" y="10420"/>
                  </a:lnTo>
                  <a:cubicBezTo>
                    <a:pt x="10124" y="10420"/>
                    <a:pt x="10082" y="10413"/>
                    <a:pt x="10018" y="10413"/>
                  </a:cubicBezTo>
                  <a:cubicBezTo>
                    <a:pt x="9891" y="10413"/>
                    <a:pt x="9676" y="10442"/>
                    <a:pt x="9534" y="10617"/>
                  </a:cubicBezTo>
                  <a:cubicBezTo>
                    <a:pt x="9534" y="10617"/>
                    <a:pt x="8756" y="9437"/>
                    <a:pt x="8756" y="9159"/>
                  </a:cubicBezTo>
                  <a:cubicBezTo>
                    <a:pt x="8756" y="8880"/>
                    <a:pt x="9321" y="8159"/>
                    <a:pt x="9468" y="7144"/>
                  </a:cubicBezTo>
                  <a:cubicBezTo>
                    <a:pt x="9468" y="7144"/>
                    <a:pt x="9626" y="7165"/>
                    <a:pt x="9810" y="7165"/>
                  </a:cubicBezTo>
                  <a:cubicBezTo>
                    <a:pt x="10024" y="7165"/>
                    <a:pt x="10274" y="7136"/>
                    <a:pt x="10353" y="7013"/>
                  </a:cubicBezTo>
                  <a:cubicBezTo>
                    <a:pt x="10500" y="6783"/>
                    <a:pt x="10747" y="5964"/>
                    <a:pt x="10500" y="5505"/>
                  </a:cubicBezTo>
                  <a:cubicBezTo>
                    <a:pt x="10255" y="5046"/>
                    <a:pt x="10287" y="4899"/>
                    <a:pt x="10058" y="4637"/>
                  </a:cubicBezTo>
                  <a:cubicBezTo>
                    <a:pt x="9829" y="4375"/>
                    <a:pt x="9812" y="4063"/>
                    <a:pt x="9534" y="3867"/>
                  </a:cubicBezTo>
                  <a:cubicBezTo>
                    <a:pt x="9348" y="3736"/>
                    <a:pt x="9235" y="3714"/>
                    <a:pt x="9181" y="3714"/>
                  </a:cubicBezTo>
                  <a:cubicBezTo>
                    <a:pt x="9153" y="3714"/>
                    <a:pt x="9141" y="3719"/>
                    <a:pt x="9141" y="3719"/>
                  </a:cubicBezTo>
                  <a:cubicBezTo>
                    <a:pt x="9141" y="3719"/>
                    <a:pt x="10943" y="2196"/>
                    <a:pt x="11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25"/>
            <p:cNvSpPr/>
            <p:nvPr/>
          </p:nvSpPr>
          <p:spPr>
            <a:xfrm>
              <a:off x="4111842" y="484177"/>
              <a:ext cx="351157" cy="174891"/>
            </a:xfrm>
            <a:custGeom>
              <a:avLst/>
              <a:gdLst/>
              <a:ahLst/>
              <a:cxnLst/>
              <a:rect l="l" t="t" r="r" b="b"/>
              <a:pathLst>
                <a:path w="9192" h="4578" extrusionOk="0">
                  <a:moveTo>
                    <a:pt x="0" y="0"/>
                  </a:moveTo>
                  <a:lnTo>
                    <a:pt x="0" y="844"/>
                  </a:lnTo>
                  <a:cubicBezTo>
                    <a:pt x="0" y="935"/>
                    <a:pt x="75" y="1010"/>
                    <a:pt x="166" y="1010"/>
                  </a:cubicBezTo>
                  <a:lnTo>
                    <a:pt x="403" y="1010"/>
                  </a:lnTo>
                  <a:cubicBezTo>
                    <a:pt x="461" y="1378"/>
                    <a:pt x="855" y="3335"/>
                    <a:pt x="2710" y="4577"/>
                  </a:cubicBezTo>
                  <a:cubicBezTo>
                    <a:pt x="2774" y="4563"/>
                    <a:pt x="2911" y="4527"/>
                    <a:pt x="3032" y="4454"/>
                  </a:cubicBezTo>
                  <a:cubicBezTo>
                    <a:pt x="3131" y="4395"/>
                    <a:pt x="3420" y="4288"/>
                    <a:pt x="3703" y="4249"/>
                  </a:cubicBezTo>
                  <a:cubicBezTo>
                    <a:pt x="2962" y="3875"/>
                    <a:pt x="2462" y="3150"/>
                    <a:pt x="2191" y="2661"/>
                  </a:cubicBezTo>
                  <a:cubicBezTo>
                    <a:pt x="2072" y="2444"/>
                    <a:pt x="2227" y="2178"/>
                    <a:pt x="2474" y="2178"/>
                  </a:cubicBezTo>
                  <a:cubicBezTo>
                    <a:pt x="2474" y="2178"/>
                    <a:pt x="2474" y="2178"/>
                    <a:pt x="2475" y="2178"/>
                  </a:cubicBezTo>
                  <a:cubicBezTo>
                    <a:pt x="2490" y="2178"/>
                    <a:pt x="2506" y="2178"/>
                    <a:pt x="2521" y="2178"/>
                  </a:cubicBezTo>
                  <a:cubicBezTo>
                    <a:pt x="4984" y="2178"/>
                    <a:pt x="8274" y="1281"/>
                    <a:pt x="8843" y="1120"/>
                  </a:cubicBezTo>
                  <a:cubicBezTo>
                    <a:pt x="8851" y="1084"/>
                    <a:pt x="8860" y="1047"/>
                    <a:pt x="8868" y="1010"/>
                  </a:cubicBezTo>
                  <a:lnTo>
                    <a:pt x="9026" y="1010"/>
                  </a:lnTo>
                  <a:cubicBezTo>
                    <a:pt x="9118" y="1010"/>
                    <a:pt x="9192" y="935"/>
                    <a:pt x="9192" y="844"/>
                  </a:cubicBezTo>
                  <a:lnTo>
                    <a:pt x="9192" y="439"/>
                  </a:lnTo>
                  <a:cubicBezTo>
                    <a:pt x="8787" y="516"/>
                    <a:pt x="8205" y="548"/>
                    <a:pt x="7521" y="548"/>
                  </a:cubicBezTo>
                  <a:cubicBezTo>
                    <a:pt x="5120" y="548"/>
                    <a:pt x="1480" y="16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25"/>
            <p:cNvSpPr/>
            <p:nvPr/>
          </p:nvSpPr>
          <p:spPr>
            <a:xfrm>
              <a:off x="4111842" y="464502"/>
              <a:ext cx="351157" cy="58259"/>
            </a:xfrm>
            <a:custGeom>
              <a:avLst/>
              <a:gdLst/>
              <a:ahLst/>
              <a:cxnLst/>
              <a:rect l="l" t="t" r="r" b="b"/>
              <a:pathLst>
                <a:path w="9192" h="1525" extrusionOk="0">
                  <a:moveTo>
                    <a:pt x="19" y="1"/>
                  </a:moveTo>
                  <a:cubicBezTo>
                    <a:pt x="8" y="1"/>
                    <a:pt x="0" y="9"/>
                    <a:pt x="0" y="18"/>
                  </a:cubicBezTo>
                  <a:lnTo>
                    <a:pt x="0" y="1507"/>
                  </a:lnTo>
                  <a:cubicBezTo>
                    <a:pt x="0" y="1517"/>
                    <a:pt x="8" y="1525"/>
                    <a:pt x="19" y="1525"/>
                  </a:cubicBezTo>
                  <a:lnTo>
                    <a:pt x="9174" y="1525"/>
                  </a:lnTo>
                  <a:cubicBezTo>
                    <a:pt x="9184" y="1525"/>
                    <a:pt x="9192" y="1517"/>
                    <a:pt x="9192" y="1507"/>
                  </a:cubicBezTo>
                  <a:lnTo>
                    <a:pt x="9192" y="18"/>
                  </a:lnTo>
                  <a:cubicBezTo>
                    <a:pt x="9192" y="9"/>
                    <a:pt x="9184" y="1"/>
                    <a:pt x="9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25"/>
            <p:cNvSpPr/>
            <p:nvPr/>
          </p:nvSpPr>
          <p:spPr>
            <a:xfrm>
              <a:off x="4409478" y="978517"/>
              <a:ext cx="131799" cy="217869"/>
            </a:xfrm>
            <a:custGeom>
              <a:avLst/>
              <a:gdLst/>
              <a:ahLst/>
              <a:cxnLst/>
              <a:rect l="l" t="t" r="r" b="b"/>
              <a:pathLst>
                <a:path w="3450" h="5703" extrusionOk="0">
                  <a:moveTo>
                    <a:pt x="2728" y="1"/>
                  </a:moveTo>
                  <a:cubicBezTo>
                    <a:pt x="0" y="1459"/>
                    <a:pt x="1287" y="5703"/>
                    <a:pt x="1287" y="5703"/>
                  </a:cubicBezTo>
                  <a:cubicBezTo>
                    <a:pt x="1548" y="5441"/>
                    <a:pt x="2401" y="4786"/>
                    <a:pt x="2466" y="4588"/>
                  </a:cubicBezTo>
                  <a:cubicBezTo>
                    <a:pt x="2532" y="4392"/>
                    <a:pt x="3449" y="1509"/>
                    <a:pt x="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25"/>
            <p:cNvSpPr/>
            <p:nvPr/>
          </p:nvSpPr>
          <p:spPr>
            <a:xfrm>
              <a:off x="4209106" y="1015803"/>
              <a:ext cx="169428" cy="170078"/>
            </a:xfrm>
            <a:custGeom>
              <a:avLst/>
              <a:gdLst/>
              <a:ahLst/>
              <a:cxnLst/>
              <a:rect l="l" t="t" r="r" b="b"/>
              <a:pathLst>
                <a:path w="4435" h="4452" extrusionOk="0">
                  <a:moveTo>
                    <a:pt x="4434" y="0"/>
                  </a:moveTo>
                  <a:cubicBezTo>
                    <a:pt x="3402" y="1868"/>
                    <a:pt x="1879" y="2827"/>
                    <a:pt x="1436" y="3171"/>
                  </a:cubicBezTo>
                  <a:cubicBezTo>
                    <a:pt x="1369" y="3223"/>
                    <a:pt x="1292" y="3245"/>
                    <a:pt x="1210" y="3245"/>
                  </a:cubicBezTo>
                  <a:cubicBezTo>
                    <a:pt x="751" y="3245"/>
                    <a:pt x="122" y="2552"/>
                    <a:pt x="60" y="2531"/>
                  </a:cubicBezTo>
                  <a:cubicBezTo>
                    <a:pt x="59" y="2531"/>
                    <a:pt x="59" y="2531"/>
                    <a:pt x="59" y="2531"/>
                  </a:cubicBezTo>
                  <a:lnTo>
                    <a:pt x="59" y="2531"/>
                  </a:lnTo>
                  <a:cubicBezTo>
                    <a:pt x="1" y="2531"/>
                    <a:pt x="1009" y="4451"/>
                    <a:pt x="1409" y="4451"/>
                  </a:cubicBezTo>
                  <a:cubicBezTo>
                    <a:pt x="1418" y="4451"/>
                    <a:pt x="1427" y="4450"/>
                    <a:pt x="1436" y="4448"/>
                  </a:cubicBezTo>
                  <a:cubicBezTo>
                    <a:pt x="2346" y="4227"/>
                    <a:pt x="4434" y="2"/>
                    <a:pt x="4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25"/>
            <p:cNvSpPr/>
            <p:nvPr/>
          </p:nvSpPr>
          <p:spPr>
            <a:xfrm>
              <a:off x="4016794" y="2308002"/>
              <a:ext cx="526965" cy="180278"/>
            </a:xfrm>
            <a:custGeom>
              <a:avLst/>
              <a:gdLst/>
              <a:ahLst/>
              <a:cxnLst/>
              <a:rect l="l" t="t" r="r" b="b"/>
              <a:pathLst>
                <a:path w="13794" h="4719" extrusionOk="0">
                  <a:moveTo>
                    <a:pt x="13794" y="1"/>
                  </a:moveTo>
                  <a:lnTo>
                    <a:pt x="12713" y="2179"/>
                  </a:lnTo>
                  <a:lnTo>
                    <a:pt x="1" y="2225"/>
                  </a:lnTo>
                  <a:cubicBezTo>
                    <a:pt x="1" y="3048"/>
                    <a:pt x="47" y="4719"/>
                    <a:pt x="47" y="4719"/>
                  </a:cubicBezTo>
                  <a:lnTo>
                    <a:pt x="12876" y="4719"/>
                  </a:lnTo>
                  <a:lnTo>
                    <a:pt x="13761" y="2786"/>
                  </a:lnTo>
                  <a:lnTo>
                    <a:pt x="137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25"/>
            <p:cNvSpPr/>
            <p:nvPr/>
          </p:nvSpPr>
          <p:spPr>
            <a:xfrm>
              <a:off x="4216708" y="814208"/>
              <a:ext cx="157127" cy="94055"/>
            </a:xfrm>
            <a:custGeom>
              <a:avLst/>
              <a:gdLst/>
              <a:ahLst/>
              <a:cxnLst/>
              <a:rect l="l" t="t" r="r" b="b"/>
              <a:pathLst>
                <a:path w="4113" h="2462" extrusionOk="0">
                  <a:moveTo>
                    <a:pt x="4112" y="0"/>
                  </a:moveTo>
                  <a:lnTo>
                    <a:pt x="4112" y="0"/>
                  </a:lnTo>
                  <a:cubicBezTo>
                    <a:pt x="3515" y="894"/>
                    <a:pt x="3433" y="1484"/>
                    <a:pt x="1631" y="1566"/>
                  </a:cubicBezTo>
                  <a:cubicBezTo>
                    <a:pt x="1617" y="1567"/>
                    <a:pt x="1603" y="1567"/>
                    <a:pt x="1590" y="1567"/>
                  </a:cubicBezTo>
                  <a:cubicBezTo>
                    <a:pt x="883" y="1567"/>
                    <a:pt x="343" y="753"/>
                    <a:pt x="1" y="336"/>
                  </a:cubicBezTo>
                  <a:lnTo>
                    <a:pt x="1" y="336"/>
                  </a:lnTo>
                  <a:cubicBezTo>
                    <a:pt x="90" y="589"/>
                    <a:pt x="246" y="865"/>
                    <a:pt x="517" y="1075"/>
                  </a:cubicBezTo>
                  <a:cubicBezTo>
                    <a:pt x="579" y="1123"/>
                    <a:pt x="581" y="1277"/>
                    <a:pt x="538" y="1486"/>
                  </a:cubicBezTo>
                  <a:cubicBezTo>
                    <a:pt x="552" y="1502"/>
                    <a:pt x="566" y="1517"/>
                    <a:pt x="582" y="1533"/>
                  </a:cubicBezTo>
                  <a:cubicBezTo>
                    <a:pt x="1251" y="2238"/>
                    <a:pt x="1858" y="2462"/>
                    <a:pt x="2360" y="2462"/>
                  </a:cubicBezTo>
                  <a:cubicBezTo>
                    <a:pt x="3010" y="2462"/>
                    <a:pt x="3483" y="2087"/>
                    <a:pt x="3684" y="1893"/>
                  </a:cubicBezTo>
                  <a:cubicBezTo>
                    <a:pt x="3590" y="1709"/>
                    <a:pt x="3523" y="1549"/>
                    <a:pt x="3523" y="1468"/>
                  </a:cubicBezTo>
                  <a:cubicBezTo>
                    <a:pt x="3523" y="1243"/>
                    <a:pt x="3893" y="727"/>
                    <a:pt x="4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25"/>
            <p:cNvSpPr/>
            <p:nvPr/>
          </p:nvSpPr>
          <p:spPr>
            <a:xfrm>
              <a:off x="4040480" y="1116275"/>
              <a:ext cx="91610" cy="84389"/>
            </a:xfrm>
            <a:custGeom>
              <a:avLst/>
              <a:gdLst/>
              <a:ahLst/>
              <a:cxnLst/>
              <a:rect l="l" t="t" r="r" b="b"/>
              <a:pathLst>
                <a:path w="2398" h="2209" extrusionOk="0">
                  <a:moveTo>
                    <a:pt x="1" y="0"/>
                  </a:moveTo>
                  <a:cubicBezTo>
                    <a:pt x="30" y="1971"/>
                    <a:pt x="1973" y="2186"/>
                    <a:pt x="2370" y="2208"/>
                  </a:cubicBezTo>
                  <a:cubicBezTo>
                    <a:pt x="2387" y="2195"/>
                    <a:pt x="2398" y="2187"/>
                    <a:pt x="2398" y="2187"/>
                  </a:cubicBezTo>
                  <a:cubicBezTo>
                    <a:pt x="2398" y="2187"/>
                    <a:pt x="2323" y="1573"/>
                    <a:pt x="1734" y="786"/>
                  </a:cubicBezTo>
                  <a:cubicBezTo>
                    <a:pt x="1144" y="0"/>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25"/>
            <p:cNvSpPr/>
            <p:nvPr/>
          </p:nvSpPr>
          <p:spPr>
            <a:xfrm>
              <a:off x="4078033" y="1262744"/>
              <a:ext cx="148073" cy="688791"/>
            </a:xfrm>
            <a:custGeom>
              <a:avLst/>
              <a:gdLst/>
              <a:ahLst/>
              <a:cxnLst/>
              <a:rect l="l" t="t" r="r" b="b"/>
              <a:pathLst>
                <a:path w="3876" h="18030" extrusionOk="0">
                  <a:moveTo>
                    <a:pt x="1285" y="1"/>
                  </a:moveTo>
                  <a:lnTo>
                    <a:pt x="657" y="5865"/>
                  </a:lnTo>
                  <a:cubicBezTo>
                    <a:pt x="657" y="5865"/>
                    <a:pt x="394" y="14450"/>
                    <a:pt x="394" y="15237"/>
                  </a:cubicBezTo>
                  <a:cubicBezTo>
                    <a:pt x="394" y="16023"/>
                    <a:pt x="1" y="16613"/>
                    <a:pt x="754" y="16810"/>
                  </a:cubicBezTo>
                  <a:cubicBezTo>
                    <a:pt x="754" y="16810"/>
                    <a:pt x="820" y="17578"/>
                    <a:pt x="812" y="18029"/>
                  </a:cubicBezTo>
                  <a:cubicBezTo>
                    <a:pt x="1552" y="17696"/>
                    <a:pt x="2017" y="17251"/>
                    <a:pt x="2115" y="17154"/>
                  </a:cubicBezTo>
                  <a:cubicBezTo>
                    <a:pt x="3875" y="15415"/>
                    <a:pt x="3455" y="11660"/>
                    <a:pt x="3311" y="11633"/>
                  </a:cubicBezTo>
                  <a:cubicBezTo>
                    <a:pt x="3311" y="11633"/>
                    <a:pt x="3310" y="11633"/>
                    <a:pt x="3310" y="11633"/>
                  </a:cubicBezTo>
                  <a:cubicBezTo>
                    <a:pt x="3221" y="11633"/>
                    <a:pt x="3024" y="13897"/>
                    <a:pt x="2213" y="15163"/>
                  </a:cubicBezTo>
                  <a:cubicBezTo>
                    <a:pt x="1853" y="15725"/>
                    <a:pt x="1343" y="16337"/>
                    <a:pt x="1024" y="16337"/>
                  </a:cubicBezTo>
                  <a:cubicBezTo>
                    <a:pt x="993" y="16337"/>
                    <a:pt x="963" y="16331"/>
                    <a:pt x="935" y="16318"/>
                  </a:cubicBezTo>
                  <a:cubicBezTo>
                    <a:pt x="611" y="16170"/>
                    <a:pt x="1000" y="14788"/>
                    <a:pt x="1229" y="13615"/>
                  </a:cubicBezTo>
                  <a:cubicBezTo>
                    <a:pt x="1647" y="11485"/>
                    <a:pt x="1404" y="10736"/>
                    <a:pt x="1279" y="6193"/>
                  </a:cubicBezTo>
                  <a:cubicBezTo>
                    <a:pt x="1189" y="2938"/>
                    <a:pt x="1252" y="1076"/>
                    <a:pt x="1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25"/>
            <p:cNvSpPr/>
            <p:nvPr/>
          </p:nvSpPr>
          <p:spPr>
            <a:xfrm>
              <a:off x="4364284" y="1278980"/>
              <a:ext cx="139439" cy="583390"/>
            </a:xfrm>
            <a:custGeom>
              <a:avLst/>
              <a:gdLst/>
              <a:ahLst/>
              <a:cxnLst/>
              <a:rect l="l" t="t" r="r" b="b"/>
              <a:pathLst>
                <a:path w="3650" h="15271" extrusionOk="0">
                  <a:moveTo>
                    <a:pt x="111" y="0"/>
                  </a:moveTo>
                  <a:cubicBezTo>
                    <a:pt x="111" y="0"/>
                    <a:pt x="111" y="0"/>
                    <a:pt x="110" y="0"/>
                  </a:cubicBezTo>
                  <a:cubicBezTo>
                    <a:pt x="0" y="22"/>
                    <a:pt x="97" y="1802"/>
                    <a:pt x="897" y="5178"/>
                  </a:cubicBezTo>
                  <a:cubicBezTo>
                    <a:pt x="1368" y="7170"/>
                    <a:pt x="1520" y="7331"/>
                    <a:pt x="1814" y="8586"/>
                  </a:cubicBezTo>
                  <a:cubicBezTo>
                    <a:pt x="2513" y="11561"/>
                    <a:pt x="2432" y="13921"/>
                    <a:pt x="2470" y="15271"/>
                  </a:cubicBezTo>
                  <a:cubicBezTo>
                    <a:pt x="2479" y="15264"/>
                    <a:pt x="3453" y="14615"/>
                    <a:pt x="3518" y="14418"/>
                  </a:cubicBezTo>
                  <a:cubicBezTo>
                    <a:pt x="3584" y="14222"/>
                    <a:pt x="3649" y="10487"/>
                    <a:pt x="2994" y="6161"/>
                  </a:cubicBezTo>
                  <a:cubicBezTo>
                    <a:pt x="2994" y="6161"/>
                    <a:pt x="2850" y="4689"/>
                    <a:pt x="2706" y="2983"/>
                  </a:cubicBezTo>
                  <a:cubicBezTo>
                    <a:pt x="2187" y="2974"/>
                    <a:pt x="1612" y="2597"/>
                    <a:pt x="1552" y="2557"/>
                  </a:cubicBezTo>
                  <a:cubicBezTo>
                    <a:pt x="317" y="1725"/>
                    <a:pt x="185"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25"/>
            <p:cNvSpPr/>
            <p:nvPr/>
          </p:nvSpPr>
          <p:spPr>
            <a:xfrm>
              <a:off x="4183625" y="2073897"/>
              <a:ext cx="10888" cy="44926"/>
            </a:xfrm>
            <a:custGeom>
              <a:avLst/>
              <a:gdLst/>
              <a:ahLst/>
              <a:cxnLst/>
              <a:rect l="l" t="t" r="r" b="b"/>
              <a:pathLst>
                <a:path w="285" h="1176" extrusionOk="0">
                  <a:moveTo>
                    <a:pt x="284" y="1"/>
                  </a:moveTo>
                  <a:cubicBezTo>
                    <a:pt x="284" y="1"/>
                    <a:pt x="158" y="501"/>
                    <a:pt x="0" y="1175"/>
                  </a:cubicBezTo>
                  <a:cubicBezTo>
                    <a:pt x="216" y="479"/>
                    <a:pt x="284" y="1"/>
                    <a:pt x="284" y="1"/>
                  </a:cubicBezTo>
                  <a:close/>
                </a:path>
              </a:pathLst>
            </a:custGeom>
            <a:solidFill>
              <a:srgbClr val="6A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25"/>
            <p:cNvSpPr/>
            <p:nvPr/>
          </p:nvSpPr>
          <p:spPr>
            <a:xfrm>
              <a:off x="4058817" y="2118785"/>
              <a:ext cx="473673" cy="236741"/>
            </a:xfrm>
            <a:custGeom>
              <a:avLst/>
              <a:gdLst/>
              <a:ahLst/>
              <a:cxnLst/>
              <a:rect l="l" t="t" r="r" b="b"/>
              <a:pathLst>
                <a:path w="12399" h="6197" extrusionOk="0">
                  <a:moveTo>
                    <a:pt x="3267" y="0"/>
                  </a:moveTo>
                  <a:cubicBezTo>
                    <a:pt x="3074" y="625"/>
                    <a:pt x="2762" y="1427"/>
                    <a:pt x="2274" y="2217"/>
                  </a:cubicBezTo>
                  <a:cubicBezTo>
                    <a:pt x="2074" y="2540"/>
                    <a:pt x="1871" y="2669"/>
                    <a:pt x="1674" y="2669"/>
                  </a:cubicBezTo>
                  <a:cubicBezTo>
                    <a:pt x="1589" y="2669"/>
                    <a:pt x="1504" y="2645"/>
                    <a:pt x="1422" y="2602"/>
                  </a:cubicBezTo>
                  <a:lnTo>
                    <a:pt x="1422" y="4429"/>
                  </a:lnTo>
                  <a:lnTo>
                    <a:pt x="766" y="5182"/>
                  </a:lnTo>
                  <a:lnTo>
                    <a:pt x="0" y="6001"/>
                  </a:lnTo>
                  <a:lnTo>
                    <a:pt x="0" y="6014"/>
                  </a:lnTo>
                  <a:cubicBezTo>
                    <a:pt x="0" y="6014"/>
                    <a:pt x="147" y="6184"/>
                    <a:pt x="497" y="6184"/>
                  </a:cubicBezTo>
                  <a:cubicBezTo>
                    <a:pt x="625" y="6184"/>
                    <a:pt x="779" y="6161"/>
                    <a:pt x="963" y="6100"/>
                  </a:cubicBezTo>
                  <a:cubicBezTo>
                    <a:pt x="1443" y="5940"/>
                    <a:pt x="1636" y="5732"/>
                    <a:pt x="1864" y="5732"/>
                  </a:cubicBezTo>
                  <a:cubicBezTo>
                    <a:pt x="1963" y="5732"/>
                    <a:pt x="2069" y="5771"/>
                    <a:pt x="2208" y="5870"/>
                  </a:cubicBezTo>
                  <a:cubicBezTo>
                    <a:pt x="2522" y="6095"/>
                    <a:pt x="2789" y="6196"/>
                    <a:pt x="3063" y="6196"/>
                  </a:cubicBezTo>
                  <a:cubicBezTo>
                    <a:pt x="3190" y="6196"/>
                    <a:pt x="3319" y="6175"/>
                    <a:pt x="3453" y="6133"/>
                  </a:cubicBezTo>
                  <a:cubicBezTo>
                    <a:pt x="3758" y="6040"/>
                    <a:pt x="3995" y="5795"/>
                    <a:pt x="4285" y="5795"/>
                  </a:cubicBezTo>
                  <a:cubicBezTo>
                    <a:pt x="4401" y="5795"/>
                    <a:pt x="4525" y="5834"/>
                    <a:pt x="4665" y="5937"/>
                  </a:cubicBezTo>
                  <a:cubicBezTo>
                    <a:pt x="4794" y="6031"/>
                    <a:pt x="4912" y="6065"/>
                    <a:pt x="5025" y="6065"/>
                  </a:cubicBezTo>
                  <a:cubicBezTo>
                    <a:pt x="5307" y="6065"/>
                    <a:pt x="5562" y="5858"/>
                    <a:pt x="5900" y="5858"/>
                  </a:cubicBezTo>
                  <a:cubicBezTo>
                    <a:pt x="5946" y="5858"/>
                    <a:pt x="5993" y="5862"/>
                    <a:pt x="6042" y="5870"/>
                  </a:cubicBezTo>
                  <a:cubicBezTo>
                    <a:pt x="6460" y="5944"/>
                    <a:pt x="7156" y="6037"/>
                    <a:pt x="7851" y="6037"/>
                  </a:cubicBezTo>
                  <a:cubicBezTo>
                    <a:pt x="8081" y="6037"/>
                    <a:pt x="8312" y="6027"/>
                    <a:pt x="8532" y="6002"/>
                  </a:cubicBezTo>
                  <a:cubicBezTo>
                    <a:pt x="9061" y="5943"/>
                    <a:pt x="9508" y="5931"/>
                    <a:pt x="9880" y="5931"/>
                  </a:cubicBezTo>
                  <a:cubicBezTo>
                    <a:pt x="10130" y="5931"/>
                    <a:pt x="10347" y="5937"/>
                    <a:pt x="10531" y="5937"/>
                  </a:cubicBezTo>
                  <a:cubicBezTo>
                    <a:pt x="10990" y="5937"/>
                    <a:pt x="12399" y="5445"/>
                    <a:pt x="10793" y="4954"/>
                  </a:cubicBezTo>
                  <a:cubicBezTo>
                    <a:pt x="10793" y="4954"/>
                    <a:pt x="10785" y="4635"/>
                    <a:pt x="10770" y="4058"/>
                  </a:cubicBezTo>
                  <a:cubicBezTo>
                    <a:pt x="9626" y="3924"/>
                    <a:pt x="8860" y="2217"/>
                    <a:pt x="8860" y="2217"/>
                  </a:cubicBezTo>
                  <a:cubicBezTo>
                    <a:pt x="8860" y="2217"/>
                    <a:pt x="8294" y="3959"/>
                    <a:pt x="7859" y="3959"/>
                  </a:cubicBezTo>
                  <a:cubicBezTo>
                    <a:pt x="7832" y="3959"/>
                    <a:pt x="7805" y="3952"/>
                    <a:pt x="7779" y="3937"/>
                  </a:cubicBezTo>
                  <a:cubicBezTo>
                    <a:pt x="7665" y="3874"/>
                    <a:pt x="7581" y="3847"/>
                    <a:pt x="7504" y="3847"/>
                  </a:cubicBezTo>
                  <a:cubicBezTo>
                    <a:pt x="7281" y="3847"/>
                    <a:pt x="7121" y="4075"/>
                    <a:pt x="6501" y="4331"/>
                  </a:cubicBezTo>
                  <a:cubicBezTo>
                    <a:pt x="6446" y="4354"/>
                    <a:pt x="6394" y="4364"/>
                    <a:pt x="6344" y="4364"/>
                  </a:cubicBezTo>
                  <a:cubicBezTo>
                    <a:pt x="5628" y="4364"/>
                    <a:pt x="5370" y="2217"/>
                    <a:pt x="5370" y="2217"/>
                  </a:cubicBezTo>
                  <a:cubicBezTo>
                    <a:pt x="5370" y="2217"/>
                    <a:pt x="4731" y="3593"/>
                    <a:pt x="3749" y="4429"/>
                  </a:cubicBezTo>
                  <a:cubicBezTo>
                    <a:pt x="3662" y="4502"/>
                    <a:pt x="3591" y="4536"/>
                    <a:pt x="3533" y="4536"/>
                  </a:cubicBezTo>
                  <a:cubicBezTo>
                    <a:pt x="3058" y="4536"/>
                    <a:pt x="3511" y="2240"/>
                    <a:pt x="3712" y="1317"/>
                  </a:cubicBezTo>
                  <a:lnTo>
                    <a:pt x="3712" y="1317"/>
                  </a:lnTo>
                  <a:cubicBezTo>
                    <a:pt x="3573" y="1881"/>
                    <a:pt x="3268" y="2936"/>
                    <a:pt x="2814" y="3495"/>
                  </a:cubicBezTo>
                  <a:cubicBezTo>
                    <a:pt x="2771" y="3548"/>
                    <a:pt x="2738" y="3573"/>
                    <a:pt x="2712" y="3573"/>
                  </a:cubicBezTo>
                  <a:cubicBezTo>
                    <a:pt x="2470" y="3573"/>
                    <a:pt x="2938" y="1406"/>
                    <a:pt x="3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25"/>
            <p:cNvSpPr/>
            <p:nvPr/>
          </p:nvSpPr>
          <p:spPr>
            <a:xfrm>
              <a:off x="4200587" y="2154619"/>
              <a:ext cx="3324" cy="14479"/>
            </a:xfrm>
            <a:custGeom>
              <a:avLst/>
              <a:gdLst/>
              <a:ahLst/>
              <a:cxnLst/>
              <a:rect l="l" t="t" r="r" b="b"/>
              <a:pathLst>
                <a:path w="87" h="379" extrusionOk="0">
                  <a:moveTo>
                    <a:pt x="86" y="1"/>
                  </a:moveTo>
                  <a:lnTo>
                    <a:pt x="86" y="1"/>
                  </a:lnTo>
                  <a:cubicBezTo>
                    <a:pt x="86" y="1"/>
                    <a:pt x="51" y="148"/>
                    <a:pt x="1" y="379"/>
                  </a:cubicBezTo>
                  <a:cubicBezTo>
                    <a:pt x="58" y="150"/>
                    <a:pt x="86" y="1"/>
                    <a:pt x="86" y="1"/>
                  </a:cubicBezTo>
                  <a:close/>
                </a:path>
              </a:pathLst>
            </a:custGeom>
            <a:solidFill>
              <a:srgbClr val="6A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25"/>
            <p:cNvSpPr/>
            <p:nvPr/>
          </p:nvSpPr>
          <p:spPr>
            <a:xfrm>
              <a:off x="4298729" y="778565"/>
              <a:ext cx="53827" cy="35452"/>
            </a:xfrm>
            <a:custGeom>
              <a:avLst/>
              <a:gdLst/>
              <a:ahLst/>
              <a:cxnLst/>
              <a:rect l="l" t="t" r="r" b="b"/>
              <a:pathLst>
                <a:path w="1409" h="928" extrusionOk="0">
                  <a:moveTo>
                    <a:pt x="1234" y="1"/>
                  </a:moveTo>
                  <a:cubicBezTo>
                    <a:pt x="1170" y="1"/>
                    <a:pt x="1058" y="67"/>
                    <a:pt x="811" y="115"/>
                  </a:cubicBezTo>
                  <a:cubicBezTo>
                    <a:pt x="660" y="144"/>
                    <a:pt x="537" y="151"/>
                    <a:pt x="438" y="151"/>
                  </a:cubicBezTo>
                  <a:cubicBezTo>
                    <a:pt x="348" y="151"/>
                    <a:pt x="278" y="145"/>
                    <a:pt x="224" y="145"/>
                  </a:cubicBezTo>
                  <a:cubicBezTo>
                    <a:pt x="160" y="145"/>
                    <a:pt x="120" y="153"/>
                    <a:pt x="98" y="189"/>
                  </a:cubicBezTo>
                  <a:cubicBezTo>
                    <a:pt x="1" y="347"/>
                    <a:pt x="333" y="928"/>
                    <a:pt x="725" y="928"/>
                  </a:cubicBezTo>
                  <a:cubicBezTo>
                    <a:pt x="737" y="928"/>
                    <a:pt x="749" y="927"/>
                    <a:pt x="761" y="926"/>
                  </a:cubicBezTo>
                  <a:cubicBezTo>
                    <a:pt x="1193" y="887"/>
                    <a:pt x="1409" y="139"/>
                    <a:pt x="1277" y="17"/>
                  </a:cubicBezTo>
                  <a:cubicBezTo>
                    <a:pt x="1265" y="6"/>
                    <a:pt x="1251"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25"/>
            <p:cNvSpPr/>
            <p:nvPr/>
          </p:nvSpPr>
          <p:spPr>
            <a:xfrm>
              <a:off x="4220872" y="778833"/>
              <a:ext cx="36522" cy="26245"/>
            </a:xfrm>
            <a:custGeom>
              <a:avLst/>
              <a:gdLst/>
              <a:ahLst/>
              <a:cxnLst/>
              <a:rect l="l" t="t" r="r" b="b"/>
              <a:pathLst>
                <a:path w="956" h="687" extrusionOk="0">
                  <a:moveTo>
                    <a:pt x="142" y="1"/>
                  </a:moveTo>
                  <a:cubicBezTo>
                    <a:pt x="131" y="1"/>
                    <a:pt x="120" y="4"/>
                    <a:pt x="111" y="10"/>
                  </a:cubicBezTo>
                  <a:cubicBezTo>
                    <a:pt x="1" y="85"/>
                    <a:pt x="50" y="578"/>
                    <a:pt x="320" y="671"/>
                  </a:cubicBezTo>
                  <a:cubicBezTo>
                    <a:pt x="351" y="682"/>
                    <a:pt x="382" y="686"/>
                    <a:pt x="413" y="686"/>
                  </a:cubicBezTo>
                  <a:cubicBezTo>
                    <a:pt x="678" y="686"/>
                    <a:pt x="955" y="345"/>
                    <a:pt x="911" y="241"/>
                  </a:cubicBezTo>
                  <a:cubicBezTo>
                    <a:pt x="890" y="191"/>
                    <a:pt x="803" y="221"/>
                    <a:pt x="586" y="169"/>
                  </a:cubicBezTo>
                  <a:cubicBezTo>
                    <a:pt x="319" y="105"/>
                    <a:pt x="210" y="1"/>
                    <a:pt x="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25"/>
            <p:cNvSpPr/>
            <p:nvPr/>
          </p:nvSpPr>
          <p:spPr>
            <a:xfrm>
              <a:off x="4072532" y="946007"/>
              <a:ext cx="190974" cy="129010"/>
            </a:xfrm>
            <a:custGeom>
              <a:avLst/>
              <a:gdLst/>
              <a:ahLst/>
              <a:cxnLst/>
              <a:rect l="l" t="t" r="r" b="b"/>
              <a:pathLst>
                <a:path w="4999" h="3377" extrusionOk="0">
                  <a:moveTo>
                    <a:pt x="2733" y="1"/>
                  </a:moveTo>
                  <a:cubicBezTo>
                    <a:pt x="2657" y="1"/>
                    <a:pt x="2731" y="632"/>
                    <a:pt x="2341" y="1016"/>
                  </a:cubicBezTo>
                  <a:cubicBezTo>
                    <a:pt x="1972" y="1379"/>
                    <a:pt x="1576" y="1142"/>
                    <a:pt x="964" y="1475"/>
                  </a:cubicBezTo>
                  <a:cubicBezTo>
                    <a:pt x="391" y="1787"/>
                    <a:pt x="1" y="2397"/>
                    <a:pt x="113" y="2556"/>
                  </a:cubicBezTo>
                  <a:cubicBezTo>
                    <a:pt x="130" y="2582"/>
                    <a:pt x="158" y="2593"/>
                    <a:pt x="196" y="2593"/>
                  </a:cubicBezTo>
                  <a:cubicBezTo>
                    <a:pt x="436" y="2593"/>
                    <a:pt x="1068" y="2152"/>
                    <a:pt x="1915" y="2097"/>
                  </a:cubicBezTo>
                  <a:cubicBezTo>
                    <a:pt x="1974" y="2093"/>
                    <a:pt x="2033" y="2091"/>
                    <a:pt x="2092" y="2091"/>
                  </a:cubicBezTo>
                  <a:cubicBezTo>
                    <a:pt x="2757" y="2091"/>
                    <a:pt x="3374" y="2329"/>
                    <a:pt x="3866" y="2600"/>
                  </a:cubicBezTo>
                  <a:lnTo>
                    <a:pt x="3866" y="2600"/>
                  </a:lnTo>
                  <a:cubicBezTo>
                    <a:pt x="3417" y="2211"/>
                    <a:pt x="2979" y="1681"/>
                    <a:pt x="2865" y="1016"/>
                  </a:cubicBezTo>
                  <a:cubicBezTo>
                    <a:pt x="2797" y="620"/>
                    <a:pt x="2811" y="4"/>
                    <a:pt x="2734" y="1"/>
                  </a:cubicBezTo>
                  <a:cubicBezTo>
                    <a:pt x="2734" y="1"/>
                    <a:pt x="2733" y="1"/>
                    <a:pt x="2733" y="1"/>
                  </a:cubicBezTo>
                  <a:close/>
                  <a:moveTo>
                    <a:pt x="3866" y="2600"/>
                  </a:moveTo>
                  <a:lnTo>
                    <a:pt x="3866" y="2600"/>
                  </a:lnTo>
                  <a:cubicBezTo>
                    <a:pt x="4276" y="2954"/>
                    <a:pt x="4696" y="3190"/>
                    <a:pt x="4887" y="3302"/>
                  </a:cubicBezTo>
                  <a:lnTo>
                    <a:pt x="4887" y="3302"/>
                  </a:lnTo>
                  <a:cubicBezTo>
                    <a:pt x="4717" y="3166"/>
                    <a:pt x="4352" y="2867"/>
                    <a:pt x="3866" y="2600"/>
                  </a:cubicBezTo>
                  <a:close/>
                  <a:moveTo>
                    <a:pt x="4887" y="3302"/>
                  </a:moveTo>
                  <a:cubicBezTo>
                    <a:pt x="4946" y="3349"/>
                    <a:pt x="4982" y="3376"/>
                    <a:pt x="4992" y="3376"/>
                  </a:cubicBezTo>
                  <a:cubicBezTo>
                    <a:pt x="4993" y="3376"/>
                    <a:pt x="4994" y="3376"/>
                    <a:pt x="4994" y="3375"/>
                  </a:cubicBezTo>
                  <a:cubicBezTo>
                    <a:pt x="4999" y="3369"/>
                    <a:pt x="4959" y="3344"/>
                    <a:pt x="4887" y="3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25"/>
            <p:cNvSpPr/>
            <p:nvPr/>
          </p:nvSpPr>
          <p:spPr>
            <a:xfrm>
              <a:off x="4235924" y="994639"/>
              <a:ext cx="104598" cy="33924"/>
            </a:xfrm>
            <a:custGeom>
              <a:avLst/>
              <a:gdLst/>
              <a:ahLst/>
              <a:cxnLst/>
              <a:rect l="l" t="t" r="r" b="b"/>
              <a:pathLst>
                <a:path w="2738" h="888" extrusionOk="0">
                  <a:moveTo>
                    <a:pt x="2499" y="0"/>
                  </a:moveTo>
                  <a:cubicBezTo>
                    <a:pt x="2481" y="0"/>
                    <a:pt x="2458" y="5"/>
                    <a:pt x="2430" y="14"/>
                  </a:cubicBezTo>
                  <a:cubicBezTo>
                    <a:pt x="2010" y="150"/>
                    <a:pt x="1615" y="198"/>
                    <a:pt x="1267" y="198"/>
                  </a:cubicBezTo>
                  <a:cubicBezTo>
                    <a:pt x="750" y="198"/>
                    <a:pt x="335" y="92"/>
                    <a:pt x="90" y="10"/>
                  </a:cubicBezTo>
                  <a:cubicBezTo>
                    <a:pt x="84" y="8"/>
                    <a:pt x="78" y="7"/>
                    <a:pt x="72" y="7"/>
                  </a:cubicBezTo>
                  <a:cubicBezTo>
                    <a:pt x="28" y="7"/>
                    <a:pt x="1" y="64"/>
                    <a:pt x="38" y="98"/>
                  </a:cubicBezTo>
                  <a:cubicBezTo>
                    <a:pt x="343" y="380"/>
                    <a:pt x="957" y="887"/>
                    <a:pt x="1421" y="887"/>
                  </a:cubicBezTo>
                  <a:cubicBezTo>
                    <a:pt x="1464" y="887"/>
                    <a:pt x="1505" y="883"/>
                    <a:pt x="1545" y="874"/>
                  </a:cubicBezTo>
                  <a:cubicBezTo>
                    <a:pt x="2139" y="737"/>
                    <a:pt x="2738" y="0"/>
                    <a:pt x="2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25"/>
            <p:cNvSpPr/>
            <p:nvPr/>
          </p:nvSpPr>
          <p:spPr>
            <a:xfrm>
              <a:off x="4400233" y="933171"/>
              <a:ext cx="89547" cy="65097"/>
            </a:xfrm>
            <a:custGeom>
              <a:avLst/>
              <a:gdLst/>
              <a:ahLst/>
              <a:cxnLst/>
              <a:rect l="l" t="t" r="r" b="b"/>
              <a:pathLst>
                <a:path w="2344" h="1704" extrusionOk="0">
                  <a:moveTo>
                    <a:pt x="221" y="0"/>
                  </a:moveTo>
                  <a:cubicBezTo>
                    <a:pt x="201" y="0"/>
                    <a:pt x="182" y="6"/>
                    <a:pt x="166" y="19"/>
                  </a:cubicBezTo>
                  <a:cubicBezTo>
                    <a:pt x="1" y="147"/>
                    <a:pt x="386" y="641"/>
                    <a:pt x="644" y="1025"/>
                  </a:cubicBezTo>
                  <a:cubicBezTo>
                    <a:pt x="809" y="1270"/>
                    <a:pt x="1072" y="1704"/>
                    <a:pt x="1311" y="1704"/>
                  </a:cubicBezTo>
                  <a:cubicBezTo>
                    <a:pt x="1329" y="1704"/>
                    <a:pt x="1347" y="1701"/>
                    <a:pt x="1364" y="1696"/>
                  </a:cubicBezTo>
                  <a:cubicBezTo>
                    <a:pt x="1873" y="1549"/>
                    <a:pt x="2344" y="1337"/>
                    <a:pt x="2290" y="1110"/>
                  </a:cubicBezTo>
                  <a:cubicBezTo>
                    <a:pt x="2267" y="1015"/>
                    <a:pt x="2113" y="989"/>
                    <a:pt x="1938" y="941"/>
                  </a:cubicBezTo>
                  <a:cubicBezTo>
                    <a:pt x="922" y="663"/>
                    <a:pt x="442"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6"/>
        <p:cNvGrpSpPr/>
        <p:nvPr/>
      </p:nvGrpSpPr>
      <p:grpSpPr>
        <a:xfrm>
          <a:off x="0" y="0"/>
          <a:ext cx="0" cy="0"/>
          <a:chOff x="0" y="0"/>
          <a:chExt cx="0" cy="0"/>
        </a:xfrm>
      </p:grpSpPr>
      <p:sp>
        <p:nvSpPr>
          <p:cNvPr id="4127" name="Google Shape;4127;p122"/>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Timeline</a:t>
            </a:r>
            <a:endParaRPr/>
          </a:p>
        </p:txBody>
      </p:sp>
      <p:grpSp>
        <p:nvGrpSpPr>
          <p:cNvPr id="4128" name="Google Shape;4128;p122"/>
          <p:cNvGrpSpPr/>
          <p:nvPr/>
        </p:nvGrpSpPr>
        <p:grpSpPr>
          <a:xfrm>
            <a:off x="1509951" y="2749950"/>
            <a:ext cx="183600" cy="183600"/>
            <a:chOff x="1427075" y="2673750"/>
            <a:chExt cx="183600" cy="183600"/>
          </a:xfrm>
        </p:grpSpPr>
        <p:sp>
          <p:nvSpPr>
            <p:cNvPr id="4129" name="Google Shape;4129;p122"/>
            <p:cNvSpPr/>
            <p:nvPr/>
          </p:nvSpPr>
          <p:spPr>
            <a:xfrm>
              <a:off x="1427075" y="2673750"/>
              <a:ext cx="183600" cy="183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22"/>
            <p:cNvSpPr/>
            <p:nvPr/>
          </p:nvSpPr>
          <p:spPr>
            <a:xfrm>
              <a:off x="1427179" y="2678000"/>
              <a:ext cx="183479" cy="175106"/>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31" name="Google Shape;4131;p122"/>
          <p:cNvCxnSpPr>
            <a:stCxn id="4129" idx="6"/>
            <a:endCxn id="4132" idx="2"/>
          </p:cNvCxnSpPr>
          <p:nvPr/>
        </p:nvCxnSpPr>
        <p:spPr>
          <a:xfrm>
            <a:off x="1693551" y="2841750"/>
            <a:ext cx="5758500" cy="0"/>
          </a:xfrm>
          <a:prstGeom prst="straightConnector1">
            <a:avLst/>
          </a:prstGeom>
          <a:noFill/>
          <a:ln w="9525" cap="flat" cmpd="sng">
            <a:solidFill>
              <a:schemeClr val="dk2"/>
            </a:solidFill>
            <a:prstDash val="solid"/>
            <a:round/>
            <a:headEnd type="none" w="med" len="med"/>
            <a:tailEnd type="none" w="med" len="med"/>
          </a:ln>
        </p:spPr>
      </p:cxnSp>
      <p:grpSp>
        <p:nvGrpSpPr>
          <p:cNvPr id="4133" name="Google Shape;4133;p122"/>
          <p:cNvGrpSpPr/>
          <p:nvPr/>
        </p:nvGrpSpPr>
        <p:grpSpPr>
          <a:xfrm>
            <a:off x="5471383" y="2754600"/>
            <a:ext cx="183600" cy="183600"/>
            <a:chOff x="4480200" y="2678400"/>
            <a:chExt cx="183600" cy="183600"/>
          </a:xfrm>
        </p:grpSpPr>
        <p:sp>
          <p:nvSpPr>
            <p:cNvPr id="4134" name="Google Shape;4134;p122"/>
            <p:cNvSpPr/>
            <p:nvPr/>
          </p:nvSpPr>
          <p:spPr>
            <a:xfrm>
              <a:off x="4480200" y="2678400"/>
              <a:ext cx="183600" cy="183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22"/>
            <p:cNvSpPr/>
            <p:nvPr/>
          </p:nvSpPr>
          <p:spPr>
            <a:xfrm>
              <a:off x="4480260" y="2682650"/>
              <a:ext cx="183479" cy="175106"/>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6" name="Google Shape;4136;p122"/>
          <p:cNvGrpSpPr/>
          <p:nvPr/>
        </p:nvGrpSpPr>
        <p:grpSpPr>
          <a:xfrm>
            <a:off x="7452099" y="2749950"/>
            <a:ext cx="183600" cy="183600"/>
            <a:chOff x="5904775" y="2673750"/>
            <a:chExt cx="183600" cy="183600"/>
          </a:xfrm>
        </p:grpSpPr>
        <p:sp>
          <p:nvSpPr>
            <p:cNvPr id="4132" name="Google Shape;4132;p122"/>
            <p:cNvSpPr/>
            <p:nvPr/>
          </p:nvSpPr>
          <p:spPr>
            <a:xfrm>
              <a:off x="5904775" y="2673750"/>
              <a:ext cx="183600" cy="183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22"/>
            <p:cNvSpPr/>
            <p:nvPr/>
          </p:nvSpPr>
          <p:spPr>
            <a:xfrm>
              <a:off x="5904854" y="2678000"/>
              <a:ext cx="183479" cy="175106"/>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122"/>
          <p:cNvGrpSpPr/>
          <p:nvPr/>
        </p:nvGrpSpPr>
        <p:grpSpPr>
          <a:xfrm>
            <a:off x="3490667" y="2754600"/>
            <a:ext cx="183600" cy="183600"/>
            <a:chOff x="3502476" y="2678400"/>
            <a:chExt cx="183600" cy="183600"/>
          </a:xfrm>
        </p:grpSpPr>
        <p:sp>
          <p:nvSpPr>
            <p:cNvPr id="4139" name="Google Shape;4139;p122"/>
            <p:cNvSpPr/>
            <p:nvPr/>
          </p:nvSpPr>
          <p:spPr>
            <a:xfrm>
              <a:off x="3502476" y="2678400"/>
              <a:ext cx="183600" cy="183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22"/>
            <p:cNvSpPr/>
            <p:nvPr/>
          </p:nvSpPr>
          <p:spPr>
            <a:xfrm>
              <a:off x="3502537" y="2682650"/>
              <a:ext cx="183479" cy="175106"/>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1" name="Google Shape;4141;p122"/>
          <p:cNvSpPr txBox="1"/>
          <p:nvPr/>
        </p:nvSpPr>
        <p:spPr>
          <a:xfrm>
            <a:off x="616701" y="1607412"/>
            <a:ext cx="1786500" cy="67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Inter"/>
                <a:ea typeface="Inter"/>
                <a:cs typeface="Inter"/>
                <a:sym typeface="Inter"/>
              </a:rPr>
              <a:t>Tidlig Republik</a:t>
            </a:r>
            <a:endParaRPr sz="2000" b="1">
              <a:solidFill>
                <a:schemeClr val="dk1"/>
              </a:solidFill>
              <a:latin typeface="Inter"/>
              <a:ea typeface="Inter"/>
              <a:cs typeface="Inter"/>
              <a:sym typeface="Inter"/>
            </a:endParaRPr>
          </a:p>
        </p:txBody>
      </p:sp>
      <p:sp>
        <p:nvSpPr>
          <p:cNvPr id="4142" name="Google Shape;4142;p122"/>
          <p:cNvSpPr txBox="1"/>
          <p:nvPr/>
        </p:nvSpPr>
        <p:spPr>
          <a:xfrm>
            <a:off x="810801" y="1902016"/>
            <a:ext cx="1581900" cy="572700"/>
          </a:xfrm>
          <a:prstGeom prst="rect">
            <a:avLst/>
          </a:prstGeom>
          <a:noFill/>
          <a:ln>
            <a:noFill/>
          </a:ln>
        </p:spPr>
        <p:txBody>
          <a:bodyPr spcFirstLastPara="1" wrap="square" lIns="91425" tIns="91425" rIns="91425" bIns="91425" anchor="t" anchorCtr="0">
            <a:noAutofit/>
          </a:bodyPr>
          <a:lstStyle/>
          <a:p>
            <a:pPr lvl="0" algn="ctr"/>
            <a:endParaRPr lang="da-DK">
              <a:solidFill>
                <a:schemeClr val="dk2"/>
              </a:solidFill>
              <a:latin typeface="Inter"/>
              <a:ea typeface="Inter"/>
              <a:cs typeface="Inter"/>
              <a:sym typeface="Inter"/>
            </a:endParaRPr>
          </a:p>
        </p:txBody>
      </p:sp>
      <p:sp>
        <p:nvSpPr>
          <p:cNvPr id="4143" name="Google Shape;4143;p122"/>
          <p:cNvSpPr txBox="1"/>
          <p:nvPr/>
        </p:nvSpPr>
        <p:spPr>
          <a:xfrm>
            <a:off x="2689767" y="3209675"/>
            <a:ext cx="1786500" cy="67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Inter"/>
                <a:ea typeface="Inter"/>
                <a:cs typeface="Inter"/>
                <a:sym typeface="Inter"/>
              </a:rPr>
              <a:t>Kejser Augustus</a:t>
            </a:r>
            <a:endParaRPr sz="2000" b="1">
              <a:solidFill>
                <a:schemeClr val="dk1"/>
              </a:solidFill>
              <a:latin typeface="Inter"/>
              <a:ea typeface="Inter"/>
              <a:cs typeface="Inter"/>
              <a:sym typeface="Inter"/>
            </a:endParaRPr>
          </a:p>
        </p:txBody>
      </p:sp>
      <p:sp>
        <p:nvSpPr>
          <p:cNvPr id="4144" name="Google Shape;4144;p122"/>
          <p:cNvSpPr txBox="1"/>
          <p:nvPr/>
        </p:nvSpPr>
        <p:spPr>
          <a:xfrm>
            <a:off x="2791517" y="3884500"/>
            <a:ext cx="1581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dk2"/>
              </a:solidFill>
              <a:latin typeface="Inter"/>
              <a:ea typeface="Inter"/>
              <a:cs typeface="Inter"/>
              <a:sym typeface="Inter"/>
            </a:endParaRPr>
          </a:p>
        </p:txBody>
      </p:sp>
      <p:sp>
        <p:nvSpPr>
          <p:cNvPr id="4145" name="Google Shape;4145;p122"/>
          <p:cNvSpPr txBox="1"/>
          <p:nvPr/>
        </p:nvSpPr>
        <p:spPr>
          <a:xfrm>
            <a:off x="4814272" y="1552960"/>
            <a:ext cx="1786500" cy="67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Inter"/>
                <a:ea typeface="Inter"/>
                <a:cs typeface="Inter"/>
                <a:sym typeface="Inter"/>
              </a:rPr>
              <a:t>Kejser Nero</a:t>
            </a:r>
            <a:endParaRPr sz="2000" b="1">
              <a:solidFill>
                <a:schemeClr val="dk1"/>
              </a:solidFill>
              <a:latin typeface="Inter"/>
              <a:ea typeface="Inter"/>
              <a:cs typeface="Inter"/>
              <a:sym typeface="Inter"/>
            </a:endParaRPr>
          </a:p>
        </p:txBody>
      </p:sp>
      <p:sp>
        <p:nvSpPr>
          <p:cNvPr id="4146" name="Google Shape;4146;p122"/>
          <p:cNvSpPr txBox="1"/>
          <p:nvPr/>
        </p:nvSpPr>
        <p:spPr>
          <a:xfrm>
            <a:off x="4772233" y="1902016"/>
            <a:ext cx="1581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dk2"/>
              </a:solidFill>
              <a:latin typeface="Inter"/>
              <a:ea typeface="Inter"/>
              <a:cs typeface="Inter"/>
              <a:sym typeface="Inter"/>
            </a:endParaRPr>
          </a:p>
        </p:txBody>
      </p:sp>
      <p:sp>
        <p:nvSpPr>
          <p:cNvPr id="4147" name="Google Shape;4147;p122"/>
          <p:cNvSpPr txBox="1"/>
          <p:nvPr/>
        </p:nvSpPr>
        <p:spPr>
          <a:xfrm>
            <a:off x="6652299" y="3209675"/>
            <a:ext cx="1783200" cy="671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1"/>
                </a:solidFill>
                <a:latin typeface="Inter"/>
                <a:ea typeface="Inter"/>
                <a:cs typeface="Inter"/>
                <a:sym typeface="Inter"/>
              </a:rPr>
              <a:t>Kejser Justinian</a:t>
            </a:r>
            <a:endParaRPr sz="2000" b="1">
              <a:solidFill>
                <a:schemeClr val="dk1"/>
              </a:solidFill>
              <a:latin typeface="Inter"/>
              <a:ea typeface="Inter"/>
              <a:cs typeface="Inter"/>
              <a:sym typeface="Inter"/>
            </a:endParaRPr>
          </a:p>
        </p:txBody>
      </p:sp>
      <p:sp>
        <p:nvSpPr>
          <p:cNvPr id="4148" name="Google Shape;4148;p122"/>
          <p:cNvSpPr txBox="1"/>
          <p:nvPr/>
        </p:nvSpPr>
        <p:spPr>
          <a:xfrm>
            <a:off x="6752949" y="3884500"/>
            <a:ext cx="1581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dk2"/>
              </a:solidFill>
              <a:latin typeface="Inter"/>
              <a:ea typeface="Inter"/>
              <a:cs typeface="Inter"/>
              <a:sym typeface="Inter"/>
            </a:endParaRPr>
          </a:p>
        </p:txBody>
      </p:sp>
      <p:sp>
        <p:nvSpPr>
          <p:cNvPr id="4149" name="Google Shape;4149;p122"/>
          <p:cNvSpPr txBox="1"/>
          <p:nvPr/>
        </p:nvSpPr>
        <p:spPr>
          <a:xfrm>
            <a:off x="376518" y="3209675"/>
            <a:ext cx="2413199" cy="468900"/>
          </a:xfrm>
          <a:prstGeom prst="rect">
            <a:avLst/>
          </a:prstGeom>
          <a:noFill/>
          <a:ln>
            <a:noFill/>
          </a:ln>
        </p:spPr>
        <p:txBody>
          <a:bodyPr spcFirstLastPara="1" wrap="square" lIns="91425" tIns="91425" rIns="91425" bIns="91425" anchor="ctr" anchorCtr="0">
            <a:noAutofit/>
          </a:bodyPr>
          <a:lstStyle/>
          <a:p>
            <a:pPr lvl="0" algn="ctr"/>
            <a:r>
              <a:rPr lang="da-DK" sz="2200">
                <a:solidFill>
                  <a:schemeClr val="accent3"/>
                </a:solidFill>
                <a:latin typeface="Chonburi"/>
                <a:ea typeface="Chonburi"/>
                <a:cs typeface="Chonburi"/>
                <a:sym typeface="Chonburi"/>
              </a:rPr>
              <a:t>(500-100 f.v.t.)</a:t>
            </a:r>
          </a:p>
        </p:txBody>
      </p:sp>
      <p:sp>
        <p:nvSpPr>
          <p:cNvPr id="4150" name="Google Shape;4150;p122"/>
          <p:cNvSpPr txBox="1"/>
          <p:nvPr/>
        </p:nvSpPr>
        <p:spPr>
          <a:xfrm>
            <a:off x="2086544" y="1875003"/>
            <a:ext cx="2981401" cy="468900"/>
          </a:xfrm>
          <a:prstGeom prst="rect">
            <a:avLst/>
          </a:prstGeom>
          <a:noFill/>
          <a:ln>
            <a:noFill/>
          </a:ln>
        </p:spPr>
        <p:txBody>
          <a:bodyPr spcFirstLastPara="1" wrap="square" lIns="91425" tIns="91425" rIns="91425" bIns="91425" anchor="ctr" anchorCtr="0">
            <a:noAutofit/>
          </a:bodyPr>
          <a:lstStyle/>
          <a:p>
            <a:pPr lvl="0" algn="ctr"/>
            <a:r>
              <a:rPr lang="da-DK" sz="2200">
                <a:solidFill>
                  <a:schemeClr val="accent3"/>
                </a:solidFill>
                <a:latin typeface="Chonburi"/>
                <a:ea typeface="Chonburi"/>
                <a:cs typeface="Chonburi"/>
                <a:sym typeface="Chonburi"/>
              </a:rPr>
              <a:t> (63 f.v.t. - 14 e.v.t.)</a:t>
            </a:r>
          </a:p>
        </p:txBody>
      </p:sp>
      <p:sp>
        <p:nvSpPr>
          <p:cNvPr id="4151" name="Google Shape;4151;p122"/>
          <p:cNvSpPr txBox="1"/>
          <p:nvPr/>
        </p:nvSpPr>
        <p:spPr>
          <a:xfrm>
            <a:off x="6279798" y="2005879"/>
            <a:ext cx="2528201" cy="468900"/>
          </a:xfrm>
          <a:prstGeom prst="rect">
            <a:avLst/>
          </a:prstGeom>
          <a:noFill/>
          <a:ln>
            <a:noFill/>
          </a:ln>
        </p:spPr>
        <p:txBody>
          <a:bodyPr spcFirstLastPara="1" wrap="square" lIns="91425" tIns="91425" rIns="91425" bIns="91425" anchor="ctr" anchorCtr="0">
            <a:noAutofit/>
          </a:bodyPr>
          <a:lstStyle/>
          <a:p>
            <a:pPr lvl="0" algn="ctr"/>
            <a:r>
              <a:rPr lang="da-DK" sz="2200">
                <a:solidFill>
                  <a:schemeClr val="accent3"/>
                </a:solidFill>
                <a:latin typeface="Chonburi"/>
                <a:ea typeface="Chonburi"/>
                <a:cs typeface="Chonburi"/>
                <a:sym typeface="Chonburi"/>
              </a:rPr>
              <a:t>(527-565 e.v.t.)</a:t>
            </a:r>
            <a:endParaRPr sz="2200">
              <a:solidFill>
                <a:schemeClr val="accent3"/>
              </a:solidFill>
              <a:latin typeface="Chonburi"/>
              <a:ea typeface="Chonburi"/>
              <a:cs typeface="Chonburi"/>
              <a:sym typeface="Chonburi"/>
            </a:endParaRPr>
          </a:p>
        </p:txBody>
      </p:sp>
      <p:sp>
        <p:nvSpPr>
          <p:cNvPr id="4152" name="Google Shape;4152;p122"/>
          <p:cNvSpPr txBox="1"/>
          <p:nvPr/>
        </p:nvSpPr>
        <p:spPr>
          <a:xfrm>
            <a:off x="4263019" y="3225326"/>
            <a:ext cx="2602528" cy="468900"/>
          </a:xfrm>
          <a:prstGeom prst="rect">
            <a:avLst/>
          </a:prstGeom>
          <a:noFill/>
          <a:ln>
            <a:noFill/>
          </a:ln>
        </p:spPr>
        <p:txBody>
          <a:bodyPr spcFirstLastPara="1" wrap="square" lIns="91425" tIns="91425" rIns="91425" bIns="91425" anchor="ctr" anchorCtr="0">
            <a:noAutofit/>
          </a:bodyPr>
          <a:lstStyle/>
          <a:p>
            <a:pPr lvl="0" algn="ctr"/>
            <a:r>
              <a:rPr lang="da-DK" sz="2200">
                <a:solidFill>
                  <a:schemeClr val="accent3"/>
                </a:solidFill>
                <a:latin typeface="Chonburi"/>
                <a:ea typeface="Chonburi"/>
                <a:cs typeface="Chonburi"/>
                <a:sym typeface="Chonburi"/>
              </a:rPr>
              <a:t> (37-68 e.v.t.)</a:t>
            </a:r>
            <a:endParaRPr sz="2200">
              <a:solidFill>
                <a:schemeClr val="accent3"/>
              </a:solidFill>
              <a:latin typeface="Chonburi"/>
              <a:ea typeface="Chonburi"/>
              <a:cs typeface="Chonburi"/>
              <a:sym typeface="Chonburi"/>
            </a:endParaRPr>
          </a:p>
        </p:txBody>
      </p:sp>
      <p:cxnSp>
        <p:nvCxnSpPr>
          <p:cNvPr id="4153" name="Google Shape;4153;p122"/>
          <p:cNvCxnSpPr>
            <a:stCxn id="4142" idx="2"/>
            <a:endCxn id="4129" idx="0"/>
          </p:cNvCxnSpPr>
          <p:nvPr/>
        </p:nvCxnSpPr>
        <p:spPr>
          <a:xfrm>
            <a:off x="1601751" y="2474716"/>
            <a:ext cx="0" cy="275100"/>
          </a:xfrm>
          <a:prstGeom prst="straightConnector1">
            <a:avLst/>
          </a:prstGeom>
          <a:noFill/>
          <a:ln w="9525" cap="flat" cmpd="sng">
            <a:solidFill>
              <a:schemeClr val="lt2"/>
            </a:solidFill>
            <a:prstDash val="solid"/>
            <a:round/>
            <a:headEnd type="none" w="med" len="med"/>
            <a:tailEnd type="none" w="med" len="med"/>
          </a:ln>
        </p:spPr>
      </p:cxnSp>
      <p:cxnSp>
        <p:nvCxnSpPr>
          <p:cNvPr id="4154" name="Google Shape;4154;p122"/>
          <p:cNvCxnSpPr>
            <a:cxnSpLocks/>
            <a:stCxn id="4129" idx="4"/>
            <a:endCxn id="4149" idx="0"/>
          </p:cNvCxnSpPr>
          <p:nvPr/>
        </p:nvCxnSpPr>
        <p:spPr>
          <a:xfrm flipH="1">
            <a:off x="1583118" y="2933550"/>
            <a:ext cx="18633" cy="276125"/>
          </a:xfrm>
          <a:prstGeom prst="straightConnector1">
            <a:avLst/>
          </a:prstGeom>
          <a:noFill/>
          <a:ln w="9525" cap="flat" cmpd="sng">
            <a:solidFill>
              <a:schemeClr val="lt2"/>
            </a:solidFill>
            <a:prstDash val="solid"/>
            <a:round/>
            <a:headEnd type="none" w="med" len="med"/>
            <a:tailEnd type="none" w="med" len="med"/>
          </a:ln>
        </p:spPr>
      </p:cxnSp>
      <p:cxnSp>
        <p:nvCxnSpPr>
          <p:cNvPr id="4155" name="Google Shape;4155;p122"/>
          <p:cNvCxnSpPr>
            <a:cxnSpLocks/>
            <a:stCxn id="4150" idx="2"/>
            <a:endCxn id="4139" idx="0"/>
          </p:cNvCxnSpPr>
          <p:nvPr/>
        </p:nvCxnSpPr>
        <p:spPr>
          <a:xfrm>
            <a:off x="3577245" y="2343903"/>
            <a:ext cx="5222" cy="410697"/>
          </a:xfrm>
          <a:prstGeom prst="straightConnector1">
            <a:avLst/>
          </a:prstGeom>
          <a:noFill/>
          <a:ln w="9525" cap="flat" cmpd="sng">
            <a:solidFill>
              <a:schemeClr val="lt2"/>
            </a:solidFill>
            <a:prstDash val="solid"/>
            <a:round/>
            <a:headEnd type="none" w="med" len="med"/>
            <a:tailEnd type="none" w="med" len="med"/>
          </a:ln>
        </p:spPr>
      </p:cxnSp>
      <p:cxnSp>
        <p:nvCxnSpPr>
          <p:cNvPr id="4156" name="Google Shape;4156;p122"/>
          <p:cNvCxnSpPr>
            <a:stCxn id="4139" idx="4"/>
            <a:endCxn id="4143" idx="0"/>
          </p:cNvCxnSpPr>
          <p:nvPr/>
        </p:nvCxnSpPr>
        <p:spPr>
          <a:xfrm>
            <a:off x="3582467" y="2938200"/>
            <a:ext cx="600" cy="271500"/>
          </a:xfrm>
          <a:prstGeom prst="straightConnector1">
            <a:avLst/>
          </a:prstGeom>
          <a:noFill/>
          <a:ln w="9525" cap="flat" cmpd="sng">
            <a:solidFill>
              <a:schemeClr val="lt2"/>
            </a:solidFill>
            <a:prstDash val="solid"/>
            <a:round/>
            <a:headEnd type="none" w="med" len="med"/>
            <a:tailEnd type="none" w="med" len="med"/>
          </a:ln>
        </p:spPr>
      </p:cxnSp>
      <p:cxnSp>
        <p:nvCxnSpPr>
          <p:cNvPr id="4157" name="Google Shape;4157;p122"/>
          <p:cNvCxnSpPr>
            <a:stCxn id="4146" idx="2"/>
            <a:endCxn id="4134" idx="0"/>
          </p:cNvCxnSpPr>
          <p:nvPr/>
        </p:nvCxnSpPr>
        <p:spPr>
          <a:xfrm>
            <a:off x="5563183" y="2474716"/>
            <a:ext cx="0" cy="279900"/>
          </a:xfrm>
          <a:prstGeom prst="straightConnector1">
            <a:avLst/>
          </a:prstGeom>
          <a:noFill/>
          <a:ln w="9525" cap="flat" cmpd="sng">
            <a:solidFill>
              <a:schemeClr val="lt2"/>
            </a:solidFill>
            <a:prstDash val="solid"/>
            <a:round/>
            <a:headEnd type="none" w="med" len="med"/>
            <a:tailEnd type="none" w="med" len="med"/>
          </a:ln>
        </p:spPr>
      </p:cxnSp>
      <p:cxnSp>
        <p:nvCxnSpPr>
          <p:cNvPr id="4158" name="Google Shape;4158;p122"/>
          <p:cNvCxnSpPr>
            <a:cxnSpLocks/>
            <a:stCxn id="4134" idx="4"/>
            <a:endCxn id="4152" idx="0"/>
          </p:cNvCxnSpPr>
          <p:nvPr/>
        </p:nvCxnSpPr>
        <p:spPr>
          <a:xfrm>
            <a:off x="5563183" y="2938200"/>
            <a:ext cx="1100" cy="287126"/>
          </a:xfrm>
          <a:prstGeom prst="straightConnector1">
            <a:avLst/>
          </a:prstGeom>
          <a:noFill/>
          <a:ln w="9525" cap="flat" cmpd="sng">
            <a:solidFill>
              <a:schemeClr val="lt2"/>
            </a:solidFill>
            <a:prstDash val="solid"/>
            <a:round/>
            <a:headEnd type="none" w="med" len="med"/>
            <a:tailEnd type="none" w="med" len="med"/>
          </a:ln>
        </p:spPr>
      </p:cxnSp>
      <p:cxnSp>
        <p:nvCxnSpPr>
          <p:cNvPr id="4159" name="Google Shape;4159;p122"/>
          <p:cNvCxnSpPr>
            <a:cxnSpLocks/>
            <a:stCxn id="4151" idx="2"/>
            <a:endCxn id="4132" idx="0"/>
          </p:cNvCxnSpPr>
          <p:nvPr/>
        </p:nvCxnSpPr>
        <p:spPr>
          <a:xfrm>
            <a:off x="7543899" y="2474779"/>
            <a:ext cx="0" cy="275171"/>
          </a:xfrm>
          <a:prstGeom prst="straightConnector1">
            <a:avLst/>
          </a:prstGeom>
          <a:noFill/>
          <a:ln w="9525" cap="flat" cmpd="sng">
            <a:solidFill>
              <a:schemeClr val="lt2"/>
            </a:solidFill>
            <a:prstDash val="solid"/>
            <a:round/>
            <a:headEnd type="none" w="med" len="med"/>
            <a:tailEnd type="none" w="med" len="med"/>
          </a:ln>
        </p:spPr>
      </p:cxnSp>
      <p:cxnSp>
        <p:nvCxnSpPr>
          <p:cNvPr id="4160" name="Google Shape;4160;p122"/>
          <p:cNvCxnSpPr>
            <a:stCxn id="4132" idx="4"/>
            <a:endCxn id="4147" idx="0"/>
          </p:cNvCxnSpPr>
          <p:nvPr/>
        </p:nvCxnSpPr>
        <p:spPr>
          <a:xfrm>
            <a:off x="7543899" y="2933550"/>
            <a:ext cx="0" cy="2760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9"/>
        <p:cNvGrpSpPr/>
        <p:nvPr/>
      </p:nvGrpSpPr>
      <p:grpSpPr>
        <a:xfrm>
          <a:off x="0" y="0"/>
          <a:ext cx="0" cy="0"/>
          <a:chOff x="0" y="0"/>
          <a:chExt cx="0" cy="0"/>
        </a:xfrm>
      </p:grpSpPr>
      <p:sp>
        <p:nvSpPr>
          <p:cNvPr id="3390" name="Google Shape;3390;p107"/>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DK"/>
              <a:t>Homo</a:t>
            </a:r>
            <a:endParaRPr/>
          </a:p>
        </p:txBody>
      </p:sp>
      <p:sp>
        <p:nvSpPr>
          <p:cNvPr id="3391" name="Google Shape;3391;p107"/>
          <p:cNvSpPr txBox="1">
            <a:spLocks noGrp="1"/>
          </p:cNvSpPr>
          <p:nvPr>
            <p:ph type="subTitle" idx="1"/>
          </p:nvPr>
        </p:nvSpPr>
        <p:spPr>
          <a:xfrm>
            <a:off x="726100" y="1935200"/>
            <a:ext cx="22074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a:t>Lovgivning</a:t>
            </a:r>
            <a:endParaRPr/>
          </a:p>
        </p:txBody>
      </p:sp>
      <p:sp>
        <p:nvSpPr>
          <p:cNvPr id="3392" name="Google Shape;3392;p107"/>
          <p:cNvSpPr txBox="1">
            <a:spLocks noGrp="1"/>
          </p:cNvSpPr>
          <p:nvPr>
            <p:ph type="subTitle" idx="2"/>
          </p:nvPr>
        </p:nvSpPr>
        <p:spPr>
          <a:xfrm>
            <a:off x="726100" y="2267000"/>
            <a:ext cx="220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da-DK"/>
              <a:t>- Ingen lovgivning</a:t>
            </a:r>
          </a:p>
        </p:txBody>
      </p:sp>
      <p:sp>
        <p:nvSpPr>
          <p:cNvPr id="3393" name="Google Shape;3393;p107"/>
          <p:cNvSpPr txBox="1">
            <a:spLocks noGrp="1"/>
          </p:cNvSpPr>
          <p:nvPr>
            <p:ph type="subTitle" idx="3"/>
          </p:nvPr>
        </p:nvSpPr>
        <p:spPr>
          <a:xfrm>
            <a:off x="3468250" y="1935200"/>
            <a:ext cx="22074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da-DK"/>
              <a:t>Religiøse</a:t>
            </a:r>
            <a:endParaRPr/>
          </a:p>
        </p:txBody>
      </p:sp>
      <p:sp>
        <p:nvSpPr>
          <p:cNvPr id="3394" name="Google Shape;3394;p107"/>
          <p:cNvSpPr txBox="1">
            <a:spLocks noGrp="1"/>
          </p:cNvSpPr>
          <p:nvPr>
            <p:ph type="subTitle" idx="4"/>
          </p:nvPr>
        </p:nvSpPr>
        <p:spPr>
          <a:xfrm>
            <a:off x="3468250" y="2267000"/>
            <a:ext cx="220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da-DK"/>
              <a:t>- Findes i kultpraksis og festivaler </a:t>
            </a:r>
            <a:endParaRPr/>
          </a:p>
        </p:txBody>
      </p:sp>
      <p:sp>
        <p:nvSpPr>
          <p:cNvPr id="3395" name="Google Shape;3395;p107"/>
          <p:cNvSpPr txBox="1">
            <a:spLocks noGrp="1"/>
          </p:cNvSpPr>
          <p:nvPr>
            <p:ph type="subTitle" idx="5"/>
          </p:nvPr>
        </p:nvSpPr>
        <p:spPr>
          <a:xfrm>
            <a:off x="6210400" y="1935200"/>
            <a:ext cx="2207400" cy="331800"/>
          </a:xfrm>
          <a:prstGeom prst="rect">
            <a:avLst/>
          </a:prstGeom>
        </p:spPr>
        <p:txBody>
          <a:bodyPr spcFirstLastPara="1" wrap="square" lIns="91425" tIns="91425" rIns="91425" bIns="91425" anchor="ctr" anchorCtr="0">
            <a:noAutofit/>
          </a:bodyPr>
          <a:lstStyle/>
          <a:p>
            <a:pPr marL="0" lvl="0" indent="0">
              <a:spcAft>
                <a:spcPts val="1200"/>
              </a:spcAft>
            </a:pPr>
            <a:r>
              <a:rPr lang="da-DK"/>
              <a:t>Pæderasti</a:t>
            </a:r>
            <a:endParaRPr/>
          </a:p>
        </p:txBody>
      </p:sp>
      <p:sp>
        <p:nvSpPr>
          <p:cNvPr id="3396" name="Google Shape;3396;p107"/>
          <p:cNvSpPr txBox="1">
            <a:spLocks noGrp="1"/>
          </p:cNvSpPr>
          <p:nvPr>
            <p:ph type="subTitle" idx="6"/>
          </p:nvPr>
        </p:nvSpPr>
        <p:spPr>
          <a:xfrm>
            <a:off x="6210400" y="2267000"/>
            <a:ext cx="220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da-DK"/>
              <a:t>- Erastes </a:t>
            </a:r>
            <a:br>
              <a:rPr lang="da-DK"/>
            </a:br>
            <a:r>
              <a:rPr lang="da-DK"/>
              <a:t>- Eromenos</a:t>
            </a:r>
            <a:endParaRPr/>
          </a:p>
        </p:txBody>
      </p:sp>
      <p:sp>
        <p:nvSpPr>
          <p:cNvPr id="3399" name="Google Shape;3399;p107"/>
          <p:cNvSpPr txBox="1">
            <a:spLocks noGrp="1"/>
          </p:cNvSpPr>
          <p:nvPr>
            <p:ph type="subTitle" idx="9"/>
          </p:nvPr>
        </p:nvSpPr>
        <p:spPr>
          <a:xfrm>
            <a:off x="3468250" y="3552000"/>
            <a:ext cx="22074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da-DK"/>
              <a:t>Prostitutíon</a:t>
            </a:r>
            <a:endParaRPr/>
          </a:p>
        </p:txBody>
      </p:sp>
      <p:sp>
        <p:nvSpPr>
          <p:cNvPr id="3400" name="Google Shape;3400;p107"/>
          <p:cNvSpPr txBox="1">
            <a:spLocks noGrp="1"/>
          </p:cNvSpPr>
          <p:nvPr>
            <p:ph type="subTitle" idx="13"/>
          </p:nvPr>
        </p:nvSpPr>
        <p:spPr>
          <a:xfrm>
            <a:off x="3468250" y="3883800"/>
            <a:ext cx="220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da-DK"/>
              <a:t>- var meget udbredt med mange sociale lag</a:t>
            </a:r>
            <a:endParaRPr/>
          </a:p>
        </p:txBody>
      </p:sp>
      <p:sp>
        <p:nvSpPr>
          <p:cNvPr id="3401" name="Google Shape;3401;p107"/>
          <p:cNvSpPr txBox="1">
            <a:spLocks noGrp="1"/>
          </p:cNvSpPr>
          <p:nvPr>
            <p:ph type="subTitle" idx="14"/>
          </p:nvPr>
        </p:nvSpPr>
        <p:spPr>
          <a:xfrm>
            <a:off x="6210400" y="3552000"/>
            <a:ext cx="22074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a:t>kulturelt</a:t>
            </a:r>
            <a:endParaRPr/>
          </a:p>
        </p:txBody>
      </p:sp>
      <p:sp>
        <p:nvSpPr>
          <p:cNvPr id="3402" name="Google Shape;3402;p107"/>
          <p:cNvSpPr txBox="1">
            <a:spLocks noGrp="1"/>
          </p:cNvSpPr>
          <p:nvPr>
            <p:ph type="subTitle" idx="15"/>
          </p:nvPr>
        </p:nvSpPr>
        <p:spPr>
          <a:xfrm>
            <a:off x="6210400" y="3883800"/>
            <a:ext cx="220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a:t>- henover tid blev der lavet meget  homoseksuelt kunst</a:t>
            </a:r>
            <a:endParaRPr/>
          </a:p>
        </p:txBody>
      </p:sp>
      <p:grpSp>
        <p:nvGrpSpPr>
          <p:cNvPr id="3495" name="Google Shape;3495;p107"/>
          <p:cNvGrpSpPr/>
          <p:nvPr/>
        </p:nvGrpSpPr>
        <p:grpSpPr>
          <a:xfrm>
            <a:off x="7202812" y="3116386"/>
            <a:ext cx="222587" cy="338338"/>
            <a:chOff x="5275975" y="4798750"/>
            <a:chExt cx="233075" cy="344750"/>
          </a:xfrm>
        </p:grpSpPr>
        <p:sp>
          <p:nvSpPr>
            <p:cNvPr id="3496" name="Google Shape;3496;p107"/>
            <p:cNvSpPr/>
            <p:nvPr/>
          </p:nvSpPr>
          <p:spPr>
            <a:xfrm>
              <a:off x="5309450" y="4870375"/>
              <a:ext cx="48750" cy="20650"/>
            </a:xfrm>
            <a:custGeom>
              <a:avLst/>
              <a:gdLst/>
              <a:ahLst/>
              <a:cxnLst/>
              <a:rect l="l" t="t" r="r" b="b"/>
              <a:pathLst>
                <a:path w="1950" h="826" extrusionOk="0">
                  <a:moveTo>
                    <a:pt x="1949" y="0"/>
                  </a:moveTo>
                  <a:lnTo>
                    <a:pt x="1949" y="0"/>
                  </a:lnTo>
                  <a:cubicBezTo>
                    <a:pt x="1270" y="146"/>
                    <a:pt x="611" y="389"/>
                    <a:pt x="0" y="729"/>
                  </a:cubicBezTo>
                  <a:cubicBezTo>
                    <a:pt x="548" y="784"/>
                    <a:pt x="1096" y="819"/>
                    <a:pt x="1644" y="826"/>
                  </a:cubicBezTo>
                  <a:cubicBezTo>
                    <a:pt x="1644" y="798"/>
                    <a:pt x="1637" y="770"/>
                    <a:pt x="1637" y="742"/>
                  </a:cubicBezTo>
                  <a:lnTo>
                    <a:pt x="1644" y="742"/>
                  </a:lnTo>
                  <a:cubicBezTo>
                    <a:pt x="1644" y="722"/>
                    <a:pt x="1637" y="701"/>
                    <a:pt x="1637" y="673"/>
                  </a:cubicBezTo>
                  <a:cubicBezTo>
                    <a:pt x="1637" y="645"/>
                    <a:pt x="1637" y="611"/>
                    <a:pt x="1644" y="583"/>
                  </a:cubicBezTo>
                  <a:lnTo>
                    <a:pt x="1644" y="521"/>
                  </a:lnTo>
                  <a:cubicBezTo>
                    <a:pt x="1651" y="486"/>
                    <a:pt x="1658" y="458"/>
                    <a:pt x="1672" y="423"/>
                  </a:cubicBezTo>
                  <a:cubicBezTo>
                    <a:pt x="1679" y="403"/>
                    <a:pt x="1679" y="389"/>
                    <a:pt x="1686" y="375"/>
                  </a:cubicBezTo>
                  <a:cubicBezTo>
                    <a:pt x="1707" y="326"/>
                    <a:pt x="1734" y="278"/>
                    <a:pt x="1762" y="236"/>
                  </a:cubicBezTo>
                  <a:cubicBezTo>
                    <a:pt x="1790" y="195"/>
                    <a:pt x="1825" y="153"/>
                    <a:pt x="1859" y="111"/>
                  </a:cubicBezTo>
                  <a:cubicBezTo>
                    <a:pt x="1866" y="97"/>
                    <a:pt x="1880" y="84"/>
                    <a:pt x="1887" y="70"/>
                  </a:cubicBezTo>
                  <a:cubicBezTo>
                    <a:pt x="1901" y="56"/>
                    <a:pt x="1929" y="21"/>
                    <a:pt x="1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07"/>
            <p:cNvSpPr/>
            <p:nvPr/>
          </p:nvSpPr>
          <p:spPr>
            <a:xfrm>
              <a:off x="5357125" y="4866475"/>
              <a:ext cx="70775" cy="88025"/>
            </a:xfrm>
            <a:custGeom>
              <a:avLst/>
              <a:gdLst/>
              <a:ahLst/>
              <a:cxnLst/>
              <a:rect l="l" t="t" r="r" b="b"/>
              <a:pathLst>
                <a:path w="2831" h="3521" extrusionOk="0">
                  <a:moveTo>
                    <a:pt x="1405" y="0"/>
                  </a:moveTo>
                  <a:cubicBezTo>
                    <a:pt x="956" y="0"/>
                    <a:pt x="507" y="226"/>
                    <a:pt x="257" y="677"/>
                  </a:cubicBezTo>
                  <a:cubicBezTo>
                    <a:pt x="216" y="732"/>
                    <a:pt x="209" y="801"/>
                    <a:pt x="223" y="871"/>
                  </a:cubicBezTo>
                  <a:cubicBezTo>
                    <a:pt x="244" y="954"/>
                    <a:pt x="271" y="1058"/>
                    <a:pt x="299" y="1176"/>
                  </a:cubicBezTo>
                  <a:lnTo>
                    <a:pt x="306" y="1176"/>
                  </a:lnTo>
                  <a:cubicBezTo>
                    <a:pt x="382" y="1516"/>
                    <a:pt x="424" y="1863"/>
                    <a:pt x="431" y="2216"/>
                  </a:cubicBezTo>
                  <a:cubicBezTo>
                    <a:pt x="396" y="2681"/>
                    <a:pt x="244" y="3125"/>
                    <a:pt x="1" y="3520"/>
                  </a:cubicBezTo>
                  <a:cubicBezTo>
                    <a:pt x="448" y="3305"/>
                    <a:pt x="932" y="3198"/>
                    <a:pt x="1416" y="3198"/>
                  </a:cubicBezTo>
                  <a:cubicBezTo>
                    <a:pt x="1900" y="3198"/>
                    <a:pt x="2383" y="3305"/>
                    <a:pt x="2831" y="3520"/>
                  </a:cubicBezTo>
                  <a:cubicBezTo>
                    <a:pt x="2581" y="3125"/>
                    <a:pt x="2428" y="2681"/>
                    <a:pt x="2394" y="2216"/>
                  </a:cubicBezTo>
                  <a:cubicBezTo>
                    <a:pt x="2401" y="1863"/>
                    <a:pt x="2442" y="1516"/>
                    <a:pt x="2519" y="1176"/>
                  </a:cubicBezTo>
                  <a:cubicBezTo>
                    <a:pt x="2539" y="1065"/>
                    <a:pt x="2567" y="961"/>
                    <a:pt x="2588" y="885"/>
                  </a:cubicBezTo>
                  <a:lnTo>
                    <a:pt x="2588" y="871"/>
                  </a:lnTo>
                  <a:cubicBezTo>
                    <a:pt x="2609" y="801"/>
                    <a:pt x="2595" y="732"/>
                    <a:pt x="2553" y="677"/>
                  </a:cubicBezTo>
                  <a:cubicBezTo>
                    <a:pt x="2304" y="226"/>
                    <a:pt x="1854"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07"/>
            <p:cNvSpPr/>
            <p:nvPr/>
          </p:nvSpPr>
          <p:spPr>
            <a:xfrm>
              <a:off x="5351575" y="4958725"/>
              <a:ext cx="81525" cy="16175"/>
            </a:xfrm>
            <a:custGeom>
              <a:avLst/>
              <a:gdLst/>
              <a:ahLst/>
              <a:cxnLst/>
              <a:rect l="l" t="t" r="r" b="b"/>
              <a:pathLst>
                <a:path w="3261" h="647" extrusionOk="0">
                  <a:moveTo>
                    <a:pt x="1631" y="0"/>
                  </a:moveTo>
                  <a:cubicBezTo>
                    <a:pt x="1066" y="0"/>
                    <a:pt x="500" y="156"/>
                    <a:pt x="1" y="468"/>
                  </a:cubicBezTo>
                  <a:cubicBezTo>
                    <a:pt x="15" y="489"/>
                    <a:pt x="29" y="503"/>
                    <a:pt x="56" y="517"/>
                  </a:cubicBezTo>
                  <a:cubicBezTo>
                    <a:pt x="179" y="603"/>
                    <a:pt x="327" y="647"/>
                    <a:pt x="480" y="647"/>
                  </a:cubicBezTo>
                  <a:cubicBezTo>
                    <a:pt x="526" y="647"/>
                    <a:pt x="572" y="643"/>
                    <a:pt x="618" y="635"/>
                  </a:cubicBezTo>
                  <a:cubicBezTo>
                    <a:pt x="948" y="541"/>
                    <a:pt x="1289" y="494"/>
                    <a:pt x="1632" y="494"/>
                  </a:cubicBezTo>
                  <a:cubicBezTo>
                    <a:pt x="1974" y="494"/>
                    <a:pt x="2318" y="541"/>
                    <a:pt x="2650" y="635"/>
                  </a:cubicBezTo>
                  <a:cubicBezTo>
                    <a:pt x="2695" y="643"/>
                    <a:pt x="2740" y="647"/>
                    <a:pt x="2785" y="647"/>
                  </a:cubicBezTo>
                  <a:cubicBezTo>
                    <a:pt x="2935" y="647"/>
                    <a:pt x="3084" y="603"/>
                    <a:pt x="3212" y="517"/>
                  </a:cubicBezTo>
                  <a:cubicBezTo>
                    <a:pt x="3233" y="503"/>
                    <a:pt x="3247" y="489"/>
                    <a:pt x="3261" y="468"/>
                  </a:cubicBezTo>
                  <a:cubicBezTo>
                    <a:pt x="2761" y="156"/>
                    <a:pt x="2196"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7"/>
            <p:cNvSpPr/>
            <p:nvPr/>
          </p:nvSpPr>
          <p:spPr>
            <a:xfrm>
              <a:off x="5307550" y="5097700"/>
              <a:ext cx="169425" cy="45800"/>
            </a:xfrm>
            <a:custGeom>
              <a:avLst/>
              <a:gdLst/>
              <a:ahLst/>
              <a:cxnLst/>
              <a:rect l="l" t="t" r="r" b="b"/>
              <a:pathLst>
                <a:path w="6777" h="1832" extrusionOk="0">
                  <a:moveTo>
                    <a:pt x="257" y="1"/>
                  </a:moveTo>
                  <a:lnTo>
                    <a:pt x="21" y="1547"/>
                  </a:lnTo>
                  <a:cubicBezTo>
                    <a:pt x="0" y="1693"/>
                    <a:pt x="111" y="1832"/>
                    <a:pt x="264" y="1832"/>
                  </a:cubicBezTo>
                  <a:lnTo>
                    <a:pt x="6513" y="1832"/>
                  </a:lnTo>
                  <a:cubicBezTo>
                    <a:pt x="6659" y="1825"/>
                    <a:pt x="6777" y="1693"/>
                    <a:pt x="6756" y="1547"/>
                  </a:cubicBezTo>
                  <a:lnTo>
                    <a:pt x="6520" y="1"/>
                  </a:lnTo>
                  <a:lnTo>
                    <a:pt x="6437" y="21"/>
                  </a:lnTo>
                  <a:lnTo>
                    <a:pt x="6423" y="21"/>
                  </a:lnTo>
                  <a:cubicBezTo>
                    <a:pt x="6340" y="42"/>
                    <a:pt x="6263" y="63"/>
                    <a:pt x="6180" y="91"/>
                  </a:cubicBezTo>
                  <a:cubicBezTo>
                    <a:pt x="5993" y="153"/>
                    <a:pt x="5806" y="230"/>
                    <a:pt x="5611" y="313"/>
                  </a:cubicBezTo>
                  <a:lnTo>
                    <a:pt x="5410" y="403"/>
                  </a:lnTo>
                  <a:lnTo>
                    <a:pt x="5348" y="424"/>
                  </a:lnTo>
                  <a:lnTo>
                    <a:pt x="5188" y="486"/>
                  </a:lnTo>
                  <a:lnTo>
                    <a:pt x="5112" y="514"/>
                  </a:lnTo>
                  <a:cubicBezTo>
                    <a:pt x="5063" y="535"/>
                    <a:pt x="5008" y="556"/>
                    <a:pt x="4959" y="569"/>
                  </a:cubicBezTo>
                  <a:lnTo>
                    <a:pt x="4876" y="597"/>
                  </a:lnTo>
                  <a:cubicBezTo>
                    <a:pt x="4814" y="618"/>
                    <a:pt x="4751" y="639"/>
                    <a:pt x="4689" y="653"/>
                  </a:cubicBezTo>
                  <a:lnTo>
                    <a:pt x="4626" y="673"/>
                  </a:lnTo>
                  <a:cubicBezTo>
                    <a:pt x="4543" y="701"/>
                    <a:pt x="4460" y="722"/>
                    <a:pt x="4370" y="736"/>
                  </a:cubicBezTo>
                  <a:lnTo>
                    <a:pt x="4307" y="750"/>
                  </a:lnTo>
                  <a:cubicBezTo>
                    <a:pt x="4238" y="764"/>
                    <a:pt x="4169" y="777"/>
                    <a:pt x="4092" y="791"/>
                  </a:cubicBezTo>
                  <a:lnTo>
                    <a:pt x="3995" y="805"/>
                  </a:lnTo>
                  <a:lnTo>
                    <a:pt x="3884" y="819"/>
                  </a:lnTo>
                  <a:cubicBezTo>
                    <a:pt x="3850" y="833"/>
                    <a:pt x="3808" y="840"/>
                    <a:pt x="3773" y="840"/>
                  </a:cubicBezTo>
                  <a:lnTo>
                    <a:pt x="3003" y="840"/>
                  </a:lnTo>
                  <a:cubicBezTo>
                    <a:pt x="2969" y="840"/>
                    <a:pt x="2934" y="833"/>
                    <a:pt x="2899" y="819"/>
                  </a:cubicBezTo>
                  <a:lnTo>
                    <a:pt x="2788" y="805"/>
                  </a:lnTo>
                  <a:lnTo>
                    <a:pt x="2684" y="791"/>
                  </a:lnTo>
                  <a:cubicBezTo>
                    <a:pt x="2615" y="777"/>
                    <a:pt x="2539" y="764"/>
                    <a:pt x="2469" y="750"/>
                  </a:cubicBezTo>
                  <a:lnTo>
                    <a:pt x="2414" y="743"/>
                  </a:lnTo>
                  <a:cubicBezTo>
                    <a:pt x="2324" y="722"/>
                    <a:pt x="2240" y="701"/>
                    <a:pt x="2150" y="673"/>
                  </a:cubicBezTo>
                  <a:lnTo>
                    <a:pt x="2088" y="660"/>
                  </a:lnTo>
                  <a:cubicBezTo>
                    <a:pt x="2025" y="639"/>
                    <a:pt x="1963" y="618"/>
                    <a:pt x="1907" y="604"/>
                  </a:cubicBezTo>
                  <a:lnTo>
                    <a:pt x="1817" y="576"/>
                  </a:lnTo>
                  <a:cubicBezTo>
                    <a:pt x="1769" y="556"/>
                    <a:pt x="1713" y="535"/>
                    <a:pt x="1665" y="521"/>
                  </a:cubicBezTo>
                  <a:lnTo>
                    <a:pt x="1588" y="486"/>
                  </a:lnTo>
                  <a:cubicBezTo>
                    <a:pt x="1533" y="465"/>
                    <a:pt x="1484" y="445"/>
                    <a:pt x="1429" y="424"/>
                  </a:cubicBezTo>
                  <a:lnTo>
                    <a:pt x="1366" y="403"/>
                  </a:lnTo>
                  <a:lnTo>
                    <a:pt x="1165" y="313"/>
                  </a:lnTo>
                  <a:cubicBezTo>
                    <a:pt x="971" y="230"/>
                    <a:pt x="784" y="153"/>
                    <a:pt x="597" y="91"/>
                  </a:cubicBezTo>
                  <a:cubicBezTo>
                    <a:pt x="513" y="63"/>
                    <a:pt x="437" y="42"/>
                    <a:pt x="354" y="21"/>
                  </a:cubicBezTo>
                  <a:lnTo>
                    <a:pt x="340" y="21"/>
                  </a:lnTo>
                  <a:lnTo>
                    <a:pt x="2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7"/>
            <p:cNvSpPr/>
            <p:nvPr/>
          </p:nvSpPr>
          <p:spPr>
            <a:xfrm>
              <a:off x="5275975" y="4798750"/>
              <a:ext cx="233075" cy="307875"/>
            </a:xfrm>
            <a:custGeom>
              <a:avLst/>
              <a:gdLst/>
              <a:ahLst/>
              <a:cxnLst/>
              <a:rect l="l" t="t" r="r" b="b"/>
              <a:pathLst>
                <a:path w="9323" h="12315" extrusionOk="0">
                  <a:moveTo>
                    <a:pt x="4655" y="493"/>
                  </a:moveTo>
                  <a:cubicBezTo>
                    <a:pt x="4918" y="493"/>
                    <a:pt x="5168" y="500"/>
                    <a:pt x="5411" y="514"/>
                  </a:cubicBezTo>
                  <a:cubicBezTo>
                    <a:pt x="5732" y="528"/>
                    <a:pt x="5723" y="1007"/>
                    <a:pt x="5410" y="1007"/>
                  </a:cubicBezTo>
                  <a:cubicBezTo>
                    <a:pt x="5406" y="1007"/>
                    <a:pt x="5402" y="1007"/>
                    <a:pt x="5397" y="1006"/>
                  </a:cubicBezTo>
                  <a:lnTo>
                    <a:pt x="5376" y="1006"/>
                  </a:lnTo>
                  <a:cubicBezTo>
                    <a:pt x="5147" y="993"/>
                    <a:pt x="4905" y="986"/>
                    <a:pt x="4655" y="986"/>
                  </a:cubicBezTo>
                  <a:cubicBezTo>
                    <a:pt x="4329" y="986"/>
                    <a:pt x="4329" y="493"/>
                    <a:pt x="4655" y="493"/>
                  </a:cubicBezTo>
                  <a:close/>
                  <a:moveTo>
                    <a:pt x="3681" y="533"/>
                  </a:moveTo>
                  <a:cubicBezTo>
                    <a:pt x="3978" y="533"/>
                    <a:pt x="4012" y="994"/>
                    <a:pt x="3691" y="1027"/>
                  </a:cubicBezTo>
                  <a:cubicBezTo>
                    <a:pt x="3073" y="1069"/>
                    <a:pt x="2463" y="1208"/>
                    <a:pt x="1887" y="1450"/>
                  </a:cubicBezTo>
                  <a:cubicBezTo>
                    <a:pt x="1848" y="1468"/>
                    <a:pt x="1811" y="1477"/>
                    <a:pt x="1776" y="1477"/>
                  </a:cubicBezTo>
                  <a:cubicBezTo>
                    <a:pt x="1543" y="1477"/>
                    <a:pt x="1420" y="1121"/>
                    <a:pt x="1679" y="1006"/>
                  </a:cubicBezTo>
                  <a:cubicBezTo>
                    <a:pt x="2303" y="743"/>
                    <a:pt x="2969" y="583"/>
                    <a:pt x="3649" y="535"/>
                  </a:cubicBezTo>
                  <a:cubicBezTo>
                    <a:pt x="3660" y="534"/>
                    <a:pt x="3671" y="533"/>
                    <a:pt x="3681" y="533"/>
                  </a:cubicBezTo>
                  <a:close/>
                  <a:moveTo>
                    <a:pt x="4655" y="2210"/>
                  </a:moveTo>
                  <a:cubicBezTo>
                    <a:pt x="5948" y="2210"/>
                    <a:pt x="7242" y="2560"/>
                    <a:pt x="8387" y="3261"/>
                  </a:cubicBezTo>
                  <a:cubicBezTo>
                    <a:pt x="8719" y="3462"/>
                    <a:pt x="8622" y="3968"/>
                    <a:pt x="8241" y="4038"/>
                  </a:cubicBezTo>
                  <a:cubicBezTo>
                    <a:pt x="7610" y="4122"/>
                    <a:pt x="6974" y="4170"/>
                    <a:pt x="6337" y="4170"/>
                  </a:cubicBezTo>
                  <a:cubicBezTo>
                    <a:pt x="6294" y="4170"/>
                    <a:pt x="6251" y="4170"/>
                    <a:pt x="6209" y="4169"/>
                  </a:cubicBezTo>
                  <a:cubicBezTo>
                    <a:pt x="6160" y="4419"/>
                    <a:pt x="6132" y="4662"/>
                    <a:pt x="6132" y="4911"/>
                  </a:cubicBezTo>
                  <a:cubicBezTo>
                    <a:pt x="6132" y="5404"/>
                    <a:pt x="6535" y="6063"/>
                    <a:pt x="6708" y="6320"/>
                  </a:cubicBezTo>
                  <a:cubicBezTo>
                    <a:pt x="6784" y="6437"/>
                    <a:pt x="6819" y="6576"/>
                    <a:pt x="6819" y="6715"/>
                  </a:cubicBezTo>
                  <a:lnTo>
                    <a:pt x="6819" y="6722"/>
                  </a:lnTo>
                  <a:lnTo>
                    <a:pt x="6819" y="6736"/>
                  </a:lnTo>
                  <a:cubicBezTo>
                    <a:pt x="6819" y="6756"/>
                    <a:pt x="6819" y="6784"/>
                    <a:pt x="6819" y="6805"/>
                  </a:cubicBezTo>
                  <a:cubicBezTo>
                    <a:pt x="6812" y="6888"/>
                    <a:pt x="6784" y="6972"/>
                    <a:pt x="6750" y="7041"/>
                  </a:cubicBezTo>
                  <a:cubicBezTo>
                    <a:pt x="6694" y="7152"/>
                    <a:pt x="6611" y="7242"/>
                    <a:pt x="6514" y="7311"/>
                  </a:cubicBezTo>
                  <a:cubicBezTo>
                    <a:pt x="6306" y="7450"/>
                    <a:pt x="6063" y="7526"/>
                    <a:pt x="5820" y="7526"/>
                  </a:cubicBezTo>
                  <a:cubicBezTo>
                    <a:pt x="5737" y="7526"/>
                    <a:pt x="5654" y="7519"/>
                    <a:pt x="5570" y="7499"/>
                  </a:cubicBezTo>
                  <a:cubicBezTo>
                    <a:pt x="5272" y="7415"/>
                    <a:pt x="4964" y="7374"/>
                    <a:pt x="4654" y="7374"/>
                  </a:cubicBezTo>
                  <a:cubicBezTo>
                    <a:pt x="4344" y="7374"/>
                    <a:pt x="4034" y="7415"/>
                    <a:pt x="3732" y="7499"/>
                  </a:cubicBezTo>
                  <a:cubicBezTo>
                    <a:pt x="3651" y="7516"/>
                    <a:pt x="3568" y="7525"/>
                    <a:pt x="3486" y="7525"/>
                  </a:cubicBezTo>
                  <a:cubicBezTo>
                    <a:pt x="3245" y="7525"/>
                    <a:pt x="3004" y="7451"/>
                    <a:pt x="2803" y="7311"/>
                  </a:cubicBezTo>
                  <a:cubicBezTo>
                    <a:pt x="2747" y="7277"/>
                    <a:pt x="2699" y="7235"/>
                    <a:pt x="2657" y="7187"/>
                  </a:cubicBezTo>
                  <a:cubicBezTo>
                    <a:pt x="2650" y="7173"/>
                    <a:pt x="2636" y="7159"/>
                    <a:pt x="2629" y="7145"/>
                  </a:cubicBezTo>
                  <a:cubicBezTo>
                    <a:pt x="2623" y="7138"/>
                    <a:pt x="2616" y="7124"/>
                    <a:pt x="2609" y="7117"/>
                  </a:cubicBezTo>
                  <a:cubicBezTo>
                    <a:pt x="2567" y="7062"/>
                    <a:pt x="2539" y="6999"/>
                    <a:pt x="2518" y="6930"/>
                  </a:cubicBezTo>
                  <a:cubicBezTo>
                    <a:pt x="2505" y="6888"/>
                    <a:pt x="2498" y="6847"/>
                    <a:pt x="2491" y="6805"/>
                  </a:cubicBezTo>
                  <a:cubicBezTo>
                    <a:pt x="2491" y="6784"/>
                    <a:pt x="2491" y="6756"/>
                    <a:pt x="2491" y="6736"/>
                  </a:cubicBezTo>
                  <a:lnTo>
                    <a:pt x="2491" y="6722"/>
                  </a:lnTo>
                  <a:cubicBezTo>
                    <a:pt x="2484" y="6722"/>
                    <a:pt x="2484" y="6715"/>
                    <a:pt x="2491" y="6715"/>
                  </a:cubicBezTo>
                  <a:cubicBezTo>
                    <a:pt x="2484" y="6576"/>
                    <a:pt x="2525" y="6437"/>
                    <a:pt x="2602" y="6320"/>
                  </a:cubicBezTo>
                  <a:cubicBezTo>
                    <a:pt x="2775" y="6063"/>
                    <a:pt x="3177" y="5404"/>
                    <a:pt x="3177" y="4911"/>
                  </a:cubicBezTo>
                  <a:cubicBezTo>
                    <a:pt x="3170" y="4662"/>
                    <a:pt x="3150" y="4412"/>
                    <a:pt x="3101" y="4169"/>
                  </a:cubicBezTo>
                  <a:cubicBezTo>
                    <a:pt x="3058" y="4170"/>
                    <a:pt x="3015" y="4170"/>
                    <a:pt x="2973" y="4170"/>
                  </a:cubicBezTo>
                  <a:cubicBezTo>
                    <a:pt x="2336" y="4170"/>
                    <a:pt x="1699" y="4122"/>
                    <a:pt x="1069" y="4038"/>
                  </a:cubicBezTo>
                  <a:cubicBezTo>
                    <a:pt x="680" y="3968"/>
                    <a:pt x="583" y="3462"/>
                    <a:pt x="916" y="3261"/>
                  </a:cubicBezTo>
                  <a:lnTo>
                    <a:pt x="923" y="3261"/>
                  </a:lnTo>
                  <a:cubicBezTo>
                    <a:pt x="2068" y="2560"/>
                    <a:pt x="3361" y="2210"/>
                    <a:pt x="4655" y="2210"/>
                  </a:cubicBezTo>
                  <a:close/>
                  <a:moveTo>
                    <a:pt x="4657" y="7880"/>
                  </a:moveTo>
                  <a:cubicBezTo>
                    <a:pt x="5373" y="7880"/>
                    <a:pt x="6087" y="8054"/>
                    <a:pt x="6736" y="8400"/>
                  </a:cubicBezTo>
                  <a:cubicBezTo>
                    <a:pt x="6861" y="8456"/>
                    <a:pt x="6909" y="8608"/>
                    <a:pt x="6847" y="8726"/>
                  </a:cubicBezTo>
                  <a:cubicBezTo>
                    <a:pt x="6819" y="8782"/>
                    <a:pt x="6763" y="8830"/>
                    <a:pt x="6701" y="8851"/>
                  </a:cubicBezTo>
                  <a:cubicBezTo>
                    <a:pt x="6676" y="8859"/>
                    <a:pt x="6652" y="8863"/>
                    <a:pt x="6627" y="8863"/>
                  </a:cubicBezTo>
                  <a:cubicBezTo>
                    <a:pt x="6589" y="8863"/>
                    <a:pt x="6552" y="8854"/>
                    <a:pt x="6514" y="8837"/>
                  </a:cubicBezTo>
                  <a:cubicBezTo>
                    <a:pt x="5935" y="8525"/>
                    <a:pt x="5295" y="8369"/>
                    <a:pt x="4655" y="8369"/>
                  </a:cubicBezTo>
                  <a:cubicBezTo>
                    <a:pt x="4015" y="8369"/>
                    <a:pt x="3375" y="8525"/>
                    <a:pt x="2796" y="8837"/>
                  </a:cubicBezTo>
                  <a:cubicBezTo>
                    <a:pt x="2756" y="8856"/>
                    <a:pt x="2718" y="8865"/>
                    <a:pt x="2683" y="8865"/>
                  </a:cubicBezTo>
                  <a:cubicBezTo>
                    <a:pt x="2455" y="8865"/>
                    <a:pt x="2328" y="8526"/>
                    <a:pt x="2574" y="8400"/>
                  </a:cubicBezTo>
                  <a:cubicBezTo>
                    <a:pt x="3226" y="8054"/>
                    <a:pt x="3942" y="7880"/>
                    <a:pt x="4657" y="7880"/>
                  </a:cubicBezTo>
                  <a:close/>
                  <a:moveTo>
                    <a:pt x="4662" y="1"/>
                  </a:moveTo>
                  <a:cubicBezTo>
                    <a:pt x="1873" y="1"/>
                    <a:pt x="902" y="902"/>
                    <a:pt x="895" y="916"/>
                  </a:cubicBezTo>
                  <a:cubicBezTo>
                    <a:pt x="868" y="944"/>
                    <a:pt x="833" y="958"/>
                    <a:pt x="798" y="972"/>
                  </a:cubicBezTo>
                  <a:lnTo>
                    <a:pt x="569" y="1048"/>
                  </a:lnTo>
                  <a:cubicBezTo>
                    <a:pt x="368" y="1117"/>
                    <a:pt x="230" y="1305"/>
                    <a:pt x="230" y="1520"/>
                  </a:cubicBezTo>
                  <a:lnTo>
                    <a:pt x="230" y="3691"/>
                  </a:lnTo>
                  <a:cubicBezTo>
                    <a:pt x="230" y="4502"/>
                    <a:pt x="70" y="6874"/>
                    <a:pt x="8" y="7859"/>
                  </a:cubicBezTo>
                  <a:cubicBezTo>
                    <a:pt x="1" y="7950"/>
                    <a:pt x="42" y="8026"/>
                    <a:pt x="112" y="8074"/>
                  </a:cubicBezTo>
                  <a:lnTo>
                    <a:pt x="105" y="8074"/>
                  </a:lnTo>
                  <a:lnTo>
                    <a:pt x="389" y="8269"/>
                  </a:lnTo>
                  <a:cubicBezTo>
                    <a:pt x="597" y="8407"/>
                    <a:pt x="715" y="8629"/>
                    <a:pt x="722" y="8879"/>
                  </a:cubicBezTo>
                  <a:cubicBezTo>
                    <a:pt x="743" y="10918"/>
                    <a:pt x="1090" y="11293"/>
                    <a:pt x="1527" y="11445"/>
                  </a:cubicBezTo>
                  <a:lnTo>
                    <a:pt x="1561" y="11459"/>
                  </a:lnTo>
                  <a:lnTo>
                    <a:pt x="1617" y="11473"/>
                  </a:lnTo>
                  <a:cubicBezTo>
                    <a:pt x="1658" y="11487"/>
                    <a:pt x="1700" y="11494"/>
                    <a:pt x="1749" y="11508"/>
                  </a:cubicBezTo>
                  <a:cubicBezTo>
                    <a:pt x="1839" y="11536"/>
                    <a:pt x="1929" y="11556"/>
                    <a:pt x="2026" y="11584"/>
                  </a:cubicBezTo>
                  <a:cubicBezTo>
                    <a:pt x="2227" y="11653"/>
                    <a:pt x="2421" y="11737"/>
                    <a:pt x="2629" y="11820"/>
                  </a:cubicBezTo>
                  <a:cubicBezTo>
                    <a:pt x="3268" y="12149"/>
                    <a:pt x="3963" y="12314"/>
                    <a:pt x="4658" y="12314"/>
                  </a:cubicBezTo>
                  <a:cubicBezTo>
                    <a:pt x="5354" y="12314"/>
                    <a:pt x="6049" y="12149"/>
                    <a:pt x="6687" y="11820"/>
                  </a:cubicBezTo>
                  <a:cubicBezTo>
                    <a:pt x="6895" y="11737"/>
                    <a:pt x="7089" y="11653"/>
                    <a:pt x="7291" y="11584"/>
                  </a:cubicBezTo>
                  <a:cubicBezTo>
                    <a:pt x="7388" y="11556"/>
                    <a:pt x="7478" y="11536"/>
                    <a:pt x="7575" y="11508"/>
                  </a:cubicBezTo>
                  <a:cubicBezTo>
                    <a:pt x="7617" y="11494"/>
                    <a:pt x="7658" y="11487"/>
                    <a:pt x="7700" y="11473"/>
                  </a:cubicBezTo>
                  <a:lnTo>
                    <a:pt x="7755" y="11459"/>
                  </a:lnTo>
                  <a:lnTo>
                    <a:pt x="7790" y="11445"/>
                  </a:lnTo>
                  <a:cubicBezTo>
                    <a:pt x="8227" y="11293"/>
                    <a:pt x="8574" y="10925"/>
                    <a:pt x="8602" y="8879"/>
                  </a:cubicBezTo>
                  <a:cubicBezTo>
                    <a:pt x="8602" y="8629"/>
                    <a:pt x="8726" y="8407"/>
                    <a:pt x="8928" y="8269"/>
                  </a:cubicBezTo>
                  <a:lnTo>
                    <a:pt x="9212" y="8074"/>
                  </a:lnTo>
                  <a:cubicBezTo>
                    <a:pt x="9288" y="8026"/>
                    <a:pt x="9323" y="7950"/>
                    <a:pt x="9323" y="7859"/>
                  </a:cubicBezTo>
                  <a:cubicBezTo>
                    <a:pt x="9254" y="6874"/>
                    <a:pt x="9094" y="4502"/>
                    <a:pt x="9094" y="3691"/>
                  </a:cubicBezTo>
                  <a:lnTo>
                    <a:pt x="9094" y="1520"/>
                  </a:lnTo>
                  <a:cubicBezTo>
                    <a:pt x="9094" y="1305"/>
                    <a:pt x="8955" y="1117"/>
                    <a:pt x="8754" y="1048"/>
                  </a:cubicBezTo>
                  <a:lnTo>
                    <a:pt x="8525" y="972"/>
                  </a:lnTo>
                  <a:cubicBezTo>
                    <a:pt x="8491" y="958"/>
                    <a:pt x="8456" y="937"/>
                    <a:pt x="8428" y="909"/>
                  </a:cubicBezTo>
                  <a:cubicBezTo>
                    <a:pt x="8421" y="902"/>
                    <a:pt x="7450" y="1"/>
                    <a:pt x="4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7"/>
            <p:cNvSpPr/>
            <p:nvPr/>
          </p:nvSpPr>
          <p:spPr>
            <a:xfrm>
              <a:off x="5426325" y="4870375"/>
              <a:ext cx="48925" cy="20650"/>
            </a:xfrm>
            <a:custGeom>
              <a:avLst/>
              <a:gdLst/>
              <a:ahLst/>
              <a:cxnLst/>
              <a:rect l="l" t="t" r="r" b="b"/>
              <a:pathLst>
                <a:path w="1957" h="826" extrusionOk="0">
                  <a:moveTo>
                    <a:pt x="0" y="0"/>
                  </a:moveTo>
                  <a:lnTo>
                    <a:pt x="0" y="0"/>
                  </a:lnTo>
                  <a:cubicBezTo>
                    <a:pt x="28" y="21"/>
                    <a:pt x="42" y="49"/>
                    <a:pt x="63" y="70"/>
                  </a:cubicBezTo>
                  <a:cubicBezTo>
                    <a:pt x="84" y="97"/>
                    <a:pt x="91" y="97"/>
                    <a:pt x="97" y="111"/>
                  </a:cubicBezTo>
                  <a:cubicBezTo>
                    <a:pt x="132" y="153"/>
                    <a:pt x="167" y="195"/>
                    <a:pt x="188" y="236"/>
                  </a:cubicBezTo>
                  <a:cubicBezTo>
                    <a:pt x="222" y="278"/>
                    <a:pt x="243" y="319"/>
                    <a:pt x="264" y="375"/>
                  </a:cubicBezTo>
                  <a:cubicBezTo>
                    <a:pt x="271" y="389"/>
                    <a:pt x="278" y="403"/>
                    <a:pt x="285" y="416"/>
                  </a:cubicBezTo>
                  <a:cubicBezTo>
                    <a:pt x="292" y="451"/>
                    <a:pt x="306" y="486"/>
                    <a:pt x="312" y="521"/>
                  </a:cubicBezTo>
                  <a:cubicBezTo>
                    <a:pt x="312" y="541"/>
                    <a:pt x="312" y="562"/>
                    <a:pt x="319" y="583"/>
                  </a:cubicBezTo>
                  <a:cubicBezTo>
                    <a:pt x="319" y="611"/>
                    <a:pt x="319" y="645"/>
                    <a:pt x="319" y="673"/>
                  </a:cubicBezTo>
                  <a:cubicBezTo>
                    <a:pt x="319" y="701"/>
                    <a:pt x="319" y="722"/>
                    <a:pt x="312" y="742"/>
                  </a:cubicBezTo>
                  <a:cubicBezTo>
                    <a:pt x="312" y="770"/>
                    <a:pt x="306" y="798"/>
                    <a:pt x="306" y="826"/>
                  </a:cubicBezTo>
                  <a:cubicBezTo>
                    <a:pt x="853" y="819"/>
                    <a:pt x="1408" y="784"/>
                    <a:pt x="1956" y="729"/>
                  </a:cubicBezTo>
                  <a:cubicBezTo>
                    <a:pt x="1346" y="389"/>
                    <a:pt x="687" y="14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2" name="Google Shape;3502;p107"/>
          <p:cNvGrpSpPr/>
          <p:nvPr/>
        </p:nvGrpSpPr>
        <p:grpSpPr>
          <a:xfrm>
            <a:off x="4442569" y="4754713"/>
            <a:ext cx="258762" cy="246953"/>
            <a:chOff x="715207" y="128500"/>
            <a:chExt cx="258762" cy="246953"/>
          </a:xfrm>
        </p:grpSpPr>
        <p:sp>
          <p:nvSpPr>
            <p:cNvPr id="3503" name="Google Shape;3503;p107"/>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4" name="Google Shape;3504;p107"/>
            <p:cNvGrpSpPr/>
            <p:nvPr/>
          </p:nvGrpSpPr>
          <p:grpSpPr>
            <a:xfrm>
              <a:off x="770039" y="179610"/>
              <a:ext cx="149101" cy="144561"/>
              <a:chOff x="6821875" y="2369000"/>
              <a:chExt cx="298800" cy="296900"/>
            </a:xfrm>
          </p:grpSpPr>
          <p:sp>
            <p:nvSpPr>
              <p:cNvPr id="3505" name="Google Shape;3505;p107"/>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7"/>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7"/>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7"/>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7"/>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7"/>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7"/>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7"/>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7"/>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4" name="Google Shape;3514;p107">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7">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07">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2878;p160">
            <a:extLst>
              <a:ext uri="{FF2B5EF4-FFF2-40B4-BE49-F238E27FC236}">
                <a16:creationId xmlns:a16="http://schemas.microsoft.com/office/drawing/2014/main" id="{F9D15973-9A2E-B2F0-807A-034098DFEA81}"/>
              </a:ext>
            </a:extLst>
          </p:cNvPr>
          <p:cNvGrpSpPr/>
          <p:nvPr/>
        </p:nvGrpSpPr>
        <p:grpSpPr>
          <a:xfrm>
            <a:off x="1691607" y="1465536"/>
            <a:ext cx="359998" cy="339030"/>
            <a:chOff x="-6690625" y="3631325"/>
            <a:chExt cx="307225" cy="292225"/>
          </a:xfrm>
          <a:solidFill>
            <a:schemeClr val="accent2"/>
          </a:solidFill>
        </p:grpSpPr>
        <p:sp>
          <p:nvSpPr>
            <p:cNvPr id="3" name="Google Shape;12879;p160">
              <a:extLst>
                <a:ext uri="{FF2B5EF4-FFF2-40B4-BE49-F238E27FC236}">
                  <a16:creationId xmlns:a16="http://schemas.microsoft.com/office/drawing/2014/main" id="{362BDB36-44E7-7A11-874F-0A9C4E1CDC29}"/>
                </a:ext>
              </a:extLst>
            </p:cNvPr>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 name="Google Shape;12880;p160">
              <a:extLst>
                <a:ext uri="{FF2B5EF4-FFF2-40B4-BE49-F238E27FC236}">
                  <a16:creationId xmlns:a16="http://schemas.microsoft.com/office/drawing/2014/main" id="{9FAC8BC1-59CD-6DF3-6A7E-B02A552FF955}"/>
                </a:ext>
              </a:extLst>
            </p:cNvPr>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 name="Google Shape;12881;p160">
              <a:extLst>
                <a:ext uri="{FF2B5EF4-FFF2-40B4-BE49-F238E27FC236}">
                  <a16:creationId xmlns:a16="http://schemas.microsoft.com/office/drawing/2014/main" id="{8C26136D-C9FB-F7BF-1A5E-F6D97913DC12}"/>
                </a:ext>
              </a:extLst>
            </p:cNvPr>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12882;p160">
              <a:extLst>
                <a:ext uri="{FF2B5EF4-FFF2-40B4-BE49-F238E27FC236}">
                  <a16:creationId xmlns:a16="http://schemas.microsoft.com/office/drawing/2014/main" id="{C7FC47CA-3938-501D-2189-3E9B738966EF}"/>
                </a:ext>
              </a:extLst>
            </p:cNvPr>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2883;p160">
              <a:extLst>
                <a:ext uri="{FF2B5EF4-FFF2-40B4-BE49-F238E27FC236}">
                  <a16:creationId xmlns:a16="http://schemas.microsoft.com/office/drawing/2014/main" id="{7B67E178-7922-D6B0-250F-DB3D2FC019A6}"/>
                </a:ext>
              </a:extLst>
            </p:cNvPr>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4" name="Google Shape;5450;p135">
            <a:extLst>
              <a:ext uri="{FF2B5EF4-FFF2-40B4-BE49-F238E27FC236}">
                <a16:creationId xmlns:a16="http://schemas.microsoft.com/office/drawing/2014/main" id="{25172930-3AB1-49CE-FAD1-B32F07FFF3F7}"/>
              </a:ext>
            </a:extLst>
          </p:cNvPr>
          <p:cNvGrpSpPr/>
          <p:nvPr/>
        </p:nvGrpSpPr>
        <p:grpSpPr>
          <a:xfrm>
            <a:off x="4389756" y="1471946"/>
            <a:ext cx="368444" cy="379082"/>
            <a:chOff x="2509787" y="4034382"/>
            <a:chExt cx="442445" cy="440624"/>
          </a:xfrm>
        </p:grpSpPr>
        <p:sp>
          <p:nvSpPr>
            <p:cNvPr id="15" name="Google Shape;5451;p135">
              <a:extLst>
                <a:ext uri="{FF2B5EF4-FFF2-40B4-BE49-F238E27FC236}">
                  <a16:creationId xmlns:a16="http://schemas.microsoft.com/office/drawing/2014/main" id="{DC18E24E-E16E-46F0-6F88-7BAD449E539F}"/>
                </a:ext>
              </a:extLst>
            </p:cNvPr>
            <p:cNvSpPr/>
            <p:nvPr/>
          </p:nvSpPr>
          <p:spPr>
            <a:xfrm>
              <a:off x="2605115" y="4118651"/>
              <a:ext cx="262071" cy="262312"/>
            </a:xfrm>
            <a:custGeom>
              <a:avLst/>
              <a:gdLst/>
              <a:ahLst/>
              <a:cxnLst/>
              <a:rect l="l" t="t" r="r" b="b"/>
              <a:pathLst>
                <a:path w="9787" h="9796" extrusionOk="0">
                  <a:moveTo>
                    <a:pt x="7682" y="1626"/>
                  </a:moveTo>
                  <a:cubicBezTo>
                    <a:pt x="7806" y="1626"/>
                    <a:pt x="7931" y="1673"/>
                    <a:pt x="8029" y="1766"/>
                  </a:cubicBezTo>
                  <a:cubicBezTo>
                    <a:pt x="8217" y="1954"/>
                    <a:pt x="8217" y="2257"/>
                    <a:pt x="8029" y="2444"/>
                  </a:cubicBezTo>
                  <a:lnTo>
                    <a:pt x="7681" y="2792"/>
                  </a:lnTo>
                  <a:lnTo>
                    <a:pt x="8029" y="3131"/>
                  </a:lnTo>
                  <a:cubicBezTo>
                    <a:pt x="8217" y="3319"/>
                    <a:pt x="8217" y="3622"/>
                    <a:pt x="8029" y="3809"/>
                  </a:cubicBezTo>
                  <a:cubicBezTo>
                    <a:pt x="7931" y="3903"/>
                    <a:pt x="7806" y="3950"/>
                    <a:pt x="7682" y="3950"/>
                  </a:cubicBezTo>
                  <a:cubicBezTo>
                    <a:pt x="7559" y="3950"/>
                    <a:pt x="7436" y="3903"/>
                    <a:pt x="7342" y="3809"/>
                  </a:cubicBezTo>
                  <a:lnTo>
                    <a:pt x="7003" y="3470"/>
                  </a:lnTo>
                  <a:lnTo>
                    <a:pt x="5977" y="4496"/>
                  </a:lnTo>
                  <a:cubicBezTo>
                    <a:pt x="5884" y="4590"/>
                    <a:pt x="5761" y="4637"/>
                    <a:pt x="5638" y="4637"/>
                  </a:cubicBezTo>
                  <a:cubicBezTo>
                    <a:pt x="5516" y="4637"/>
                    <a:pt x="5393" y="4590"/>
                    <a:pt x="5299" y="4496"/>
                  </a:cubicBezTo>
                  <a:cubicBezTo>
                    <a:pt x="5112" y="4309"/>
                    <a:pt x="5112" y="3997"/>
                    <a:pt x="5299" y="3809"/>
                  </a:cubicBezTo>
                  <a:lnTo>
                    <a:pt x="6316" y="2792"/>
                  </a:lnTo>
                  <a:lnTo>
                    <a:pt x="5977" y="2444"/>
                  </a:lnTo>
                  <a:cubicBezTo>
                    <a:pt x="5790" y="2257"/>
                    <a:pt x="5790" y="1954"/>
                    <a:pt x="5977" y="1766"/>
                  </a:cubicBezTo>
                  <a:cubicBezTo>
                    <a:pt x="6071" y="1673"/>
                    <a:pt x="6196" y="1626"/>
                    <a:pt x="6321" y="1626"/>
                  </a:cubicBezTo>
                  <a:cubicBezTo>
                    <a:pt x="6446" y="1626"/>
                    <a:pt x="6571" y="1673"/>
                    <a:pt x="6664" y="1766"/>
                  </a:cubicBezTo>
                  <a:lnTo>
                    <a:pt x="7003" y="2105"/>
                  </a:lnTo>
                  <a:lnTo>
                    <a:pt x="7342" y="1766"/>
                  </a:lnTo>
                  <a:cubicBezTo>
                    <a:pt x="7436" y="1673"/>
                    <a:pt x="7559" y="1626"/>
                    <a:pt x="7682" y="1626"/>
                  </a:cubicBezTo>
                  <a:close/>
                  <a:moveTo>
                    <a:pt x="7628" y="0"/>
                  </a:moveTo>
                  <a:lnTo>
                    <a:pt x="4461" y="794"/>
                  </a:lnTo>
                  <a:lnTo>
                    <a:pt x="0" y="8359"/>
                  </a:lnTo>
                  <a:lnTo>
                    <a:pt x="1428" y="9795"/>
                  </a:lnTo>
                  <a:lnTo>
                    <a:pt x="8993" y="5326"/>
                  </a:lnTo>
                  <a:lnTo>
                    <a:pt x="9787" y="2168"/>
                  </a:lnTo>
                  <a:lnTo>
                    <a:pt x="76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52;p135">
              <a:extLst>
                <a:ext uri="{FF2B5EF4-FFF2-40B4-BE49-F238E27FC236}">
                  <a16:creationId xmlns:a16="http://schemas.microsoft.com/office/drawing/2014/main" id="{BE9997A2-AE59-C8AA-CFD7-F80037223984}"/>
                </a:ext>
              </a:extLst>
            </p:cNvPr>
            <p:cNvSpPr/>
            <p:nvPr/>
          </p:nvSpPr>
          <p:spPr>
            <a:xfrm>
              <a:off x="2509787" y="4034382"/>
              <a:ext cx="442445" cy="440624"/>
            </a:xfrm>
            <a:custGeom>
              <a:avLst/>
              <a:gdLst/>
              <a:ahLst/>
              <a:cxnLst/>
              <a:rect l="l" t="t" r="r" b="b"/>
              <a:pathLst>
                <a:path w="16523" h="16455" extrusionOk="0">
                  <a:moveTo>
                    <a:pt x="11328" y="2136"/>
                  </a:moveTo>
                  <a:cubicBezTo>
                    <a:pt x="11458" y="2136"/>
                    <a:pt x="11582" y="2183"/>
                    <a:pt x="11678" y="2273"/>
                  </a:cubicBezTo>
                  <a:lnTo>
                    <a:pt x="14221" y="4824"/>
                  </a:lnTo>
                  <a:cubicBezTo>
                    <a:pt x="14346" y="4940"/>
                    <a:pt x="14390" y="5119"/>
                    <a:pt x="14346" y="5279"/>
                  </a:cubicBezTo>
                  <a:lnTo>
                    <a:pt x="13445" y="8901"/>
                  </a:lnTo>
                  <a:cubicBezTo>
                    <a:pt x="13409" y="9026"/>
                    <a:pt x="13338" y="9133"/>
                    <a:pt x="13222" y="9195"/>
                  </a:cubicBezTo>
                  <a:lnTo>
                    <a:pt x="5166" y="13959"/>
                  </a:lnTo>
                  <a:cubicBezTo>
                    <a:pt x="5087" y="14006"/>
                    <a:pt x="5001" y="14028"/>
                    <a:pt x="4917" y="14028"/>
                  </a:cubicBezTo>
                  <a:cubicBezTo>
                    <a:pt x="4791" y="14028"/>
                    <a:pt x="4668" y="13979"/>
                    <a:pt x="4577" y="13888"/>
                  </a:cubicBezTo>
                  <a:lnTo>
                    <a:pt x="2615" y="11925"/>
                  </a:lnTo>
                  <a:cubicBezTo>
                    <a:pt x="2454" y="11774"/>
                    <a:pt x="2427" y="11524"/>
                    <a:pt x="2543" y="11336"/>
                  </a:cubicBezTo>
                  <a:lnTo>
                    <a:pt x="7298" y="3272"/>
                  </a:lnTo>
                  <a:cubicBezTo>
                    <a:pt x="7370" y="3165"/>
                    <a:pt x="7477" y="3085"/>
                    <a:pt x="7593" y="3058"/>
                  </a:cubicBezTo>
                  <a:lnTo>
                    <a:pt x="11215" y="2148"/>
                  </a:lnTo>
                  <a:cubicBezTo>
                    <a:pt x="11253" y="2140"/>
                    <a:pt x="11291" y="2136"/>
                    <a:pt x="11328" y="2136"/>
                  </a:cubicBezTo>
                  <a:close/>
                  <a:moveTo>
                    <a:pt x="11929" y="0"/>
                  </a:moveTo>
                  <a:cubicBezTo>
                    <a:pt x="11890" y="0"/>
                    <a:pt x="11850" y="5"/>
                    <a:pt x="11812" y="16"/>
                  </a:cubicBezTo>
                  <a:lnTo>
                    <a:pt x="6353" y="1381"/>
                  </a:lnTo>
                  <a:cubicBezTo>
                    <a:pt x="6228" y="1407"/>
                    <a:pt x="6121" y="1488"/>
                    <a:pt x="6058" y="1595"/>
                  </a:cubicBezTo>
                  <a:lnTo>
                    <a:pt x="108" y="11640"/>
                  </a:lnTo>
                  <a:cubicBezTo>
                    <a:pt x="1" y="11827"/>
                    <a:pt x="28" y="12068"/>
                    <a:pt x="179" y="12229"/>
                  </a:cubicBezTo>
                  <a:lnTo>
                    <a:pt x="4274" y="16314"/>
                  </a:lnTo>
                  <a:cubicBezTo>
                    <a:pt x="4365" y="16405"/>
                    <a:pt x="4488" y="16454"/>
                    <a:pt x="4614" y="16454"/>
                  </a:cubicBezTo>
                  <a:cubicBezTo>
                    <a:pt x="4698" y="16454"/>
                    <a:pt x="4784" y="16432"/>
                    <a:pt x="4863" y="16386"/>
                  </a:cubicBezTo>
                  <a:lnTo>
                    <a:pt x="14899" y="10444"/>
                  </a:lnTo>
                  <a:cubicBezTo>
                    <a:pt x="15015" y="10373"/>
                    <a:pt x="15086" y="10266"/>
                    <a:pt x="15122" y="10141"/>
                  </a:cubicBezTo>
                  <a:lnTo>
                    <a:pt x="16487" y="4690"/>
                  </a:lnTo>
                  <a:cubicBezTo>
                    <a:pt x="16523" y="4530"/>
                    <a:pt x="16478" y="4351"/>
                    <a:pt x="16362" y="4235"/>
                  </a:cubicBezTo>
                  <a:lnTo>
                    <a:pt x="12267" y="141"/>
                  </a:lnTo>
                  <a:cubicBezTo>
                    <a:pt x="12179" y="52"/>
                    <a:pt x="12054" y="0"/>
                    <a:pt x="1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3395;p107">
            <a:extLst>
              <a:ext uri="{FF2B5EF4-FFF2-40B4-BE49-F238E27FC236}">
                <a16:creationId xmlns:a16="http://schemas.microsoft.com/office/drawing/2014/main" id="{467727BF-3FD9-0FA7-8860-3C0CAF9A60B7}"/>
              </a:ext>
            </a:extLst>
          </p:cNvPr>
          <p:cNvSpPr txBox="1">
            <a:spLocks/>
          </p:cNvSpPr>
          <p:nvPr/>
        </p:nvSpPr>
        <p:spPr>
          <a:xfrm>
            <a:off x="728922" y="3566302"/>
            <a:ext cx="2207400"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1pPr>
            <a:lvl2pPr marL="914400" marR="0" lvl="1" indent="-317500" algn="l"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2pPr>
            <a:lvl3pPr marL="1371600" marR="0" lvl="2" indent="-317500" algn="l"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3pPr>
            <a:lvl4pPr marL="1828800" marR="0" lvl="3" indent="-317500" algn="l"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4pPr>
            <a:lvl5pPr marL="2286000" marR="0" lvl="4" indent="-317500" algn="l"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5pPr>
            <a:lvl6pPr marL="2743200" marR="0" lvl="5" indent="-317500" algn="l"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6pPr>
            <a:lvl7pPr marL="3200400" marR="0" lvl="6" indent="-317500" algn="l"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7pPr>
            <a:lvl8pPr marL="3657600" marR="0" lvl="7" indent="-317500" algn="l"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8pPr>
            <a:lvl9pPr marL="4114800" marR="0" lvl="8" indent="-317500" algn="l" rtl="0">
              <a:lnSpc>
                <a:spcPct val="100000"/>
              </a:lnSpc>
              <a:spcBef>
                <a:spcPts val="0"/>
              </a:spcBef>
              <a:spcAft>
                <a:spcPts val="0"/>
              </a:spcAft>
              <a:buClr>
                <a:schemeClr val="dk2"/>
              </a:buClr>
              <a:buSzPts val="2000"/>
              <a:buFont typeface="Inter"/>
              <a:buNone/>
              <a:defRPr sz="2000" b="1" i="0" u="none" strike="noStrike" cap="none">
                <a:solidFill>
                  <a:schemeClr val="dk2"/>
                </a:solidFill>
                <a:latin typeface="Inter"/>
                <a:ea typeface="Inter"/>
                <a:cs typeface="Inter"/>
                <a:sym typeface="Inter"/>
              </a:defRPr>
            </a:lvl9pPr>
          </a:lstStyle>
          <a:p>
            <a:pPr marL="0" indent="0">
              <a:spcAft>
                <a:spcPts val="1200"/>
              </a:spcAft>
            </a:pPr>
            <a:r>
              <a:rPr lang="da-DK"/>
              <a:t>Hierarki</a:t>
            </a:r>
          </a:p>
        </p:txBody>
      </p:sp>
      <p:sp>
        <p:nvSpPr>
          <p:cNvPr id="28" name="Google Shape;3396;p107">
            <a:extLst>
              <a:ext uri="{FF2B5EF4-FFF2-40B4-BE49-F238E27FC236}">
                <a16:creationId xmlns:a16="http://schemas.microsoft.com/office/drawing/2014/main" id="{C37E17D7-5255-5971-DC37-1898B8293EF3}"/>
              </a:ext>
            </a:extLst>
          </p:cNvPr>
          <p:cNvSpPr txBox="1">
            <a:spLocks/>
          </p:cNvSpPr>
          <p:nvPr/>
        </p:nvSpPr>
        <p:spPr>
          <a:xfrm>
            <a:off x="728922" y="3898102"/>
            <a:ext cx="22074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1pPr>
            <a:lvl2pPr marL="914400" marR="0" lvl="1" indent="-317500" algn="l"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2pPr>
            <a:lvl3pPr marL="1371600" marR="0" lvl="2" indent="-317500" algn="l"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3pPr>
            <a:lvl4pPr marL="1828800" marR="0" lvl="3" indent="-317500" algn="l"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4pPr>
            <a:lvl5pPr marL="2286000" marR="0" lvl="4" indent="-317500" algn="l"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5pPr>
            <a:lvl6pPr marL="2743200" marR="0" lvl="5" indent="-317500" algn="l"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6pPr>
            <a:lvl7pPr marL="3200400" marR="0" lvl="6" indent="-317500" algn="l"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7pPr>
            <a:lvl8pPr marL="3657600" marR="0" lvl="7" indent="-317500" algn="l"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8pPr>
            <a:lvl9pPr marL="4114800" marR="0" lvl="8" indent="-317500" algn="l" rtl="0">
              <a:lnSpc>
                <a:spcPct val="100000"/>
              </a:lnSpc>
              <a:spcBef>
                <a:spcPts val="0"/>
              </a:spcBef>
              <a:spcAft>
                <a:spcPts val="0"/>
              </a:spcAft>
              <a:buClr>
                <a:schemeClr val="dk2"/>
              </a:buClr>
              <a:buSzPts val="1400"/>
              <a:buFont typeface="Inter"/>
              <a:buNone/>
              <a:defRPr sz="1400" b="0" i="0" u="none" strike="noStrike" cap="none">
                <a:solidFill>
                  <a:schemeClr val="dk2"/>
                </a:solidFill>
                <a:latin typeface="Inter"/>
                <a:ea typeface="Inter"/>
                <a:cs typeface="Inter"/>
                <a:sym typeface="Inter"/>
              </a:defRPr>
            </a:lvl9pPr>
          </a:lstStyle>
          <a:p>
            <a:pPr marL="0" indent="0">
              <a:spcAft>
                <a:spcPts val="1200"/>
              </a:spcAft>
            </a:pPr>
            <a:r>
              <a:rPr lang="da-DK"/>
              <a:t>- sociale forskelle</a:t>
            </a:r>
          </a:p>
        </p:txBody>
      </p:sp>
      <p:grpSp>
        <p:nvGrpSpPr>
          <p:cNvPr id="29" name="Google Shape;14356;p166">
            <a:extLst>
              <a:ext uri="{FF2B5EF4-FFF2-40B4-BE49-F238E27FC236}">
                <a16:creationId xmlns:a16="http://schemas.microsoft.com/office/drawing/2014/main" id="{B0905F3F-B6D6-891D-E4A4-8B7497B71885}"/>
              </a:ext>
            </a:extLst>
          </p:cNvPr>
          <p:cNvGrpSpPr/>
          <p:nvPr/>
        </p:nvGrpSpPr>
        <p:grpSpPr>
          <a:xfrm>
            <a:off x="1631833" y="3137226"/>
            <a:ext cx="341635" cy="331800"/>
            <a:chOff x="5688050" y="3220950"/>
            <a:chExt cx="266750" cy="267950"/>
          </a:xfrm>
          <a:solidFill>
            <a:schemeClr val="accent2"/>
          </a:solidFill>
        </p:grpSpPr>
        <p:sp>
          <p:nvSpPr>
            <p:cNvPr id="30" name="Google Shape;14357;p166">
              <a:extLst>
                <a:ext uri="{FF2B5EF4-FFF2-40B4-BE49-F238E27FC236}">
                  <a16:creationId xmlns:a16="http://schemas.microsoft.com/office/drawing/2014/main" id="{45039056-EBFB-A3B1-39F9-83D8EF66887C}"/>
                </a:ext>
              </a:extLst>
            </p:cNvPr>
            <p:cNvSpPr/>
            <p:nvPr/>
          </p:nvSpPr>
          <p:spPr>
            <a:xfrm>
              <a:off x="5688050" y="3338825"/>
              <a:ext cx="266750" cy="150075"/>
            </a:xfrm>
            <a:custGeom>
              <a:avLst/>
              <a:gdLst/>
              <a:ahLst/>
              <a:cxnLst/>
              <a:rect l="l" t="t" r="r" b="b"/>
              <a:pathLst>
                <a:path w="10670" h="6003" extrusionOk="0">
                  <a:moveTo>
                    <a:pt x="7431" y="1"/>
                  </a:moveTo>
                  <a:cubicBezTo>
                    <a:pt x="7240" y="1"/>
                    <a:pt x="7121" y="144"/>
                    <a:pt x="7121" y="311"/>
                  </a:cubicBezTo>
                  <a:lnTo>
                    <a:pt x="7121" y="1668"/>
                  </a:lnTo>
                  <a:lnTo>
                    <a:pt x="3859" y="1668"/>
                  </a:lnTo>
                  <a:cubicBezTo>
                    <a:pt x="3692" y="1692"/>
                    <a:pt x="3573" y="1811"/>
                    <a:pt x="3573" y="2001"/>
                  </a:cubicBezTo>
                  <a:lnTo>
                    <a:pt x="3573" y="3359"/>
                  </a:lnTo>
                  <a:lnTo>
                    <a:pt x="334" y="3359"/>
                  </a:lnTo>
                  <a:cubicBezTo>
                    <a:pt x="144" y="3359"/>
                    <a:pt x="1" y="3478"/>
                    <a:pt x="1" y="3668"/>
                  </a:cubicBezTo>
                  <a:lnTo>
                    <a:pt x="1" y="5693"/>
                  </a:lnTo>
                  <a:cubicBezTo>
                    <a:pt x="1" y="5859"/>
                    <a:pt x="144" y="6002"/>
                    <a:pt x="334" y="6002"/>
                  </a:cubicBezTo>
                  <a:lnTo>
                    <a:pt x="10360" y="6002"/>
                  </a:lnTo>
                  <a:cubicBezTo>
                    <a:pt x="10527" y="6002"/>
                    <a:pt x="10646" y="5859"/>
                    <a:pt x="10646" y="5693"/>
                  </a:cubicBezTo>
                  <a:lnTo>
                    <a:pt x="10646" y="311"/>
                  </a:lnTo>
                  <a:cubicBezTo>
                    <a:pt x="10670" y="144"/>
                    <a:pt x="10527" y="1"/>
                    <a:pt x="1036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358;p166">
              <a:extLst>
                <a:ext uri="{FF2B5EF4-FFF2-40B4-BE49-F238E27FC236}">
                  <a16:creationId xmlns:a16="http://schemas.microsoft.com/office/drawing/2014/main" id="{630DC5E4-07C7-B1EC-485E-3B1E3C435F2D}"/>
                </a:ext>
              </a:extLst>
            </p:cNvPr>
            <p:cNvSpPr/>
            <p:nvPr/>
          </p:nvSpPr>
          <p:spPr>
            <a:xfrm>
              <a:off x="5701150" y="3304900"/>
              <a:ext cx="47075" cy="47050"/>
            </a:xfrm>
            <a:custGeom>
              <a:avLst/>
              <a:gdLst/>
              <a:ahLst/>
              <a:cxnLst/>
              <a:rect l="l" t="t" r="r" b="b"/>
              <a:pathLst>
                <a:path w="1883" h="1882" extrusionOk="0">
                  <a:moveTo>
                    <a:pt x="929" y="0"/>
                  </a:moveTo>
                  <a:cubicBezTo>
                    <a:pt x="406" y="0"/>
                    <a:pt x="1" y="429"/>
                    <a:pt x="1" y="929"/>
                  </a:cubicBezTo>
                  <a:cubicBezTo>
                    <a:pt x="1" y="1453"/>
                    <a:pt x="406" y="1882"/>
                    <a:pt x="929" y="1882"/>
                  </a:cubicBezTo>
                  <a:cubicBezTo>
                    <a:pt x="1453" y="1882"/>
                    <a:pt x="1882" y="1453"/>
                    <a:pt x="1882" y="929"/>
                  </a:cubicBezTo>
                  <a:cubicBezTo>
                    <a:pt x="1882" y="429"/>
                    <a:pt x="1453" y="0"/>
                    <a:pt x="929"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359;p166">
              <a:extLst>
                <a:ext uri="{FF2B5EF4-FFF2-40B4-BE49-F238E27FC236}">
                  <a16:creationId xmlns:a16="http://schemas.microsoft.com/office/drawing/2014/main" id="{7D9C3936-F35D-4D90-E2DC-21041775687F}"/>
                </a:ext>
              </a:extLst>
            </p:cNvPr>
            <p:cNvSpPr/>
            <p:nvPr/>
          </p:nvSpPr>
          <p:spPr>
            <a:xfrm>
              <a:off x="5789875" y="3263225"/>
              <a:ext cx="47050" cy="47050"/>
            </a:xfrm>
            <a:custGeom>
              <a:avLst/>
              <a:gdLst/>
              <a:ahLst/>
              <a:cxnLst/>
              <a:rect l="l" t="t" r="r" b="b"/>
              <a:pathLst>
                <a:path w="1882" h="1882" extrusionOk="0">
                  <a:moveTo>
                    <a:pt x="953" y="0"/>
                  </a:moveTo>
                  <a:cubicBezTo>
                    <a:pt x="429" y="0"/>
                    <a:pt x="0" y="405"/>
                    <a:pt x="0" y="929"/>
                  </a:cubicBezTo>
                  <a:cubicBezTo>
                    <a:pt x="0" y="1453"/>
                    <a:pt x="429" y="1882"/>
                    <a:pt x="953" y="1882"/>
                  </a:cubicBezTo>
                  <a:cubicBezTo>
                    <a:pt x="1453" y="1882"/>
                    <a:pt x="1881" y="1453"/>
                    <a:pt x="1881" y="929"/>
                  </a:cubicBezTo>
                  <a:cubicBezTo>
                    <a:pt x="1881" y="405"/>
                    <a:pt x="1453" y="0"/>
                    <a:pt x="95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60;p166">
              <a:extLst>
                <a:ext uri="{FF2B5EF4-FFF2-40B4-BE49-F238E27FC236}">
                  <a16:creationId xmlns:a16="http://schemas.microsoft.com/office/drawing/2014/main" id="{442CA687-1412-7E9A-AB55-E15BB52B692C}"/>
                </a:ext>
              </a:extLst>
            </p:cNvPr>
            <p:cNvSpPr/>
            <p:nvPr/>
          </p:nvSpPr>
          <p:spPr>
            <a:xfrm>
              <a:off x="5865475" y="3276325"/>
              <a:ext cx="73850" cy="47050"/>
            </a:xfrm>
            <a:custGeom>
              <a:avLst/>
              <a:gdLst/>
              <a:ahLst/>
              <a:cxnLst/>
              <a:rect l="l" t="t" r="r" b="b"/>
              <a:pathLst>
                <a:path w="2954" h="1882" extrusionOk="0">
                  <a:moveTo>
                    <a:pt x="548" y="0"/>
                  </a:moveTo>
                  <a:cubicBezTo>
                    <a:pt x="215" y="286"/>
                    <a:pt x="1" y="691"/>
                    <a:pt x="1" y="1143"/>
                  </a:cubicBezTo>
                  <a:lnTo>
                    <a:pt x="1" y="1596"/>
                  </a:lnTo>
                  <a:cubicBezTo>
                    <a:pt x="1" y="1739"/>
                    <a:pt x="143" y="1882"/>
                    <a:pt x="286" y="1882"/>
                  </a:cubicBezTo>
                  <a:lnTo>
                    <a:pt x="2668" y="1882"/>
                  </a:lnTo>
                  <a:cubicBezTo>
                    <a:pt x="2811" y="1882"/>
                    <a:pt x="2954" y="1739"/>
                    <a:pt x="2954" y="1596"/>
                  </a:cubicBezTo>
                  <a:lnTo>
                    <a:pt x="2954" y="1143"/>
                  </a:lnTo>
                  <a:cubicBezTo>
                    <a:pt x="2954" y="691"/>
                    <a:pt x="2739" y="286"/>
                    <a:pt x="2406" y="0"/>
                  </a:cubicBezTo>
                  <a:cubicBezTo>
                    <a:pt x="2132" y="203"/>
                    <a:pt x="1804" y="304"/>
                    <a:pt x="1477" y="304"/>
                  </a:cubicBezTo>
                  <a:cubicBezTo>
                    <a:pt x="1150" y="304"/>
                    <a:pt x="822" y="203"/>
                    <a:pt x="548"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61;p166">
              <a:extLst>
                <a:ext uri="{FF2B5EF4-FFF2-40B4-BE49-F238E27FC236}">
                  <a16:creationId xmlns:a16="http://schemas.microsoft.com/office/drawing/2014/main" id="{0A06F888-08DC-657A-0A63-99E5BC6DDC9E}"/>
                </a:ext>
              </a:extLst>
            </p:cNvPr>
            <p:cNvSpPr/>
            <p:nvPr/>
          </p:nvSpPr>
          <p:spPr>
            <a:xfrm>
              <a:off x="5688050" y="3360275"/>
              <a:ext cx="73250" cy="46450"/>
            </a:xfrm>
            <a:custGeom>
              <a:avLst/>
              <a:gdLst/>
              <a:ahLst/>
              <a:cxnLst/>
              <a:rect l="l" t="t" r="r" b="b"/>
              <a:pathLst>
                <a:path w="2930" h="1858" extrusionOk="0">
                  <a:moveTo>
                    <a:pt x="549" y="0"/>
                  </a:moveTo>
                  <a:cubicBezTo>
                    <a:pt x="191" y="262"/>
                    <a:pt x="1" y="691"/>
                    <a:pt x="1" y="1120"/>
                  </a:cubicBezTo>
                  <a:lnTo>
                    <a:pt x="1" y="1596"/>
                  </a:lnTo>
                  <a:cubicBezTo>
                    <a:pt x="1" y="1739"/>
                    <a:pt x="120" y="1858"/>
                    <a:pt x="263" y="1858"/>
                  </a:cubicBezTo>
                  <a:lnTo>
                    <a:pt x="2644" y="1858"/>
                  </a:lnTo>
                  <a:cubicBezTo>
                    <a:pt x="2811" y="1858"/>
                    <a:pt x="2930" y="1739"/>
                    <a:pt x="2930" y="1596"/>
                  </a:cubicBezTo>
                  <a:lnTo>
                    <a:pt x="2930" y="1120"/>
                  </a:lnTo>
                  <a:cubicBezTo>
                    <a:pt x="2930" y="691"/>
                    <a:pt x="2716" y="262"/>
                    <a:pt x="2382" y="0"/>
                  </a:cubicBezTo>
                  <a:cubicBezTo>
                    <a:pt x="2108" y="191"/>
                    <a:pt x="1787" y="286"/>
                    <a:pt x="1465" y="286"/>
                  </a:cubicBezTo>
                  <a:cubicBezTo>
                    <a:pt x="1144" y="286"/>
                    <a:pt x="822" y="191"/>
                    <a:pt x="549"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62;p166">
              <a:extLst>
                <a:ext uri="{FF2B5EF4-FFF2-40B4-BE49-F238E27FC236}">
                  <a16:creationId xmlns:a16="http://schemas.microsoft.com/office/drawing/2014/main" id="{F4B68014-C431-2251-04B2-2BF71AC41F3D}"/>
                </a:ext>
              </a:extLst>
            </p:cNvPr>
            <p:cNvSpPr/>
            <p:nvPr/>
          </p:nvSpPr>
          <p:spPr>
            <a:xfrm>
              <a:off x="5776775" y="3318000"/>
              <a:ext cx="73250" cy="47050"/>
            </a:xfrm>
            <a:custGeom>
              <a:avLst/>
              <a:gdLst/>
              <a:ahLst/>
              <a:cxnLst/>
              <a:rect l="l" t="t" r="r" b="b"/>
              <a:pathLst>
                <a:path w="2930" h="1882" extrusionOk="0">
                  <a:moveTo>
                    <a:pt x="548" y="0"/>
                  </a:moveTo>
                  <a:cubicBezTo>
                    <a:pt x="191" y="286"/>
                    <a:pt x="0" y="715"/>
                    <a:pt x="0" y="1144"/>
                  </a:cubicBezTo>
                  <a:lnTo>
                    <a:pt x="0" y="1596"/>
                  </a:lnTo>
                  <a:cubicBezTo>
                    <a:pt x="0" y="1763"/>
                    <a:pt x="119" y="1882"/>
                    <a:pt x="286" y="1882"/>
                  </a:cubicBezTo>
                  <a:lnTo>
                    <a:pt x="2667" y="1882"/>
                  </a:lnTo>
                  <a:cubicBezTo>
                    <a:pt x="2810" y="1882"/>
                    <a:pt x="2929" y="1763"/>
                    <a:pt x="2929" y="1596"/>
                  </a:cubicBezTo>
                  <a:lnTo>
                    <a:pt x="2929" y="1144"/>
                  </a:lnTo>
                  <a:cubicBezTo>
                    <a:pt x="2929" y="715"/>
                    <a:pt x="2739" y="286"/>
                    <a:pt x="2382" y="0"/>
                  </a:cubicBezTo>
                  <a:cubicBezTo>
                    <a:pt x="2108" y="203"/>
                    <a:pt x="1786" y="304"/>
                    <a:pt x="1465" y="304"/>
                  </a:cubicBezTo>
                  <a:cubicBezTo>
                    <a:pt x="1143" y="304"/>
                    <a:pt x="822" y="203"/>
                    <a:pt x="548"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363;p166">
              <a:extLst>
                <a:ext uri="{FF2B5EF4-FFF2-40B4-BE49-F238E27FC236}">
                  <a16:creationId xmlns:a16="http://schemas.microsoft.com/office/drawing/2014/main" id="{83065B54-7EC3-F37D-5E8D-7582A50700DA}"/>
                </a:ext>
              </a:extLst>
            </p:cNvPr>
            <p:cNvSpPr/>
            <p:nvPr/>
          </p:nvSpPr>
          <p:spPr>
            <a:xfrm>
              <a:off x="5878575" y="3220950"/>
              <a:ext cx="47050" cy="47050"/>
            </a:xfrm>
            <a:custGeom>
              <a:avLst/>
              <a:gdLst/>
              <a:ahLst/>
              <a:cxnLst/>
              <a:rect l="l" t="t" r="r" b="b"/>
              <a:pathLst>
                <a:path w="1882" h="1882" extrusionOk="0">
                  <a:moveTo>
                    <a:pt x="953" y="1"/>
                  </a:moveTo>
                  <a:cubicBezTo>
                    <a:pt x="429" y="1"/>
                    <a:pt x="0" y="429"/>
                    <a:pt x="0" y="953"/>
                  </a:cubicBezTo>
                  <a:cubicBezTo>
                    <a:pt x="0" y="1477"/>
                    <a:pt x="429" y="1882"/>
                    <a:pt x="953" y="1882"/>
                  </a:cubicBezTo>
                  <a:cubicBezTo>
                    <a:pt x="1477" y="1882"/>
                    <a:pt x="1882" y="1477"/>
                    <a:pt x="1882" y="953"/>
                  </a:cubicBezTo>
                  <a:cubicBezTo>
                    <a:pt x="1882" y="429"/>
                    <a:pt x="1477" y="1"/>
                    <a:pt x="953"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032;p134">
            <a:extLst>
              <a:ext uri="{FF2B5EF4-FFF2-40B4-BE49-F238E27FC236}">
                <a16:creationId xmlns:a16="http://schemas.microsoft.com/office/drawing/2014/main" id="{70DEF72D-F8BA-E5EA-6E2F-5D87DB1D5FC1}"/>
              </a:ext>
            </a:extLst>
          </p:cNvPr>
          <p:cNvGrpSpPr/>
          <p:nvPr/>
        </p:nvGrpSpPr>
        <p:grpSpPr>
          <a:xfrm>
            <a:off x="4455283" y="3098702"/>
            <a:ext cx="326001" cy="317381"/>
            <a:chOff x="4985000" y="3047450"/>
            <a:chExt cx="348925" cy="339700"/>
          </a:xfrm>
        </p:grpSpPr>
        <p:sp>
          <p:nvSpPr>
            <p:cNvPr id="9" name="Google Shape;5033;p134">
              <a:extLst>
                <a:ext uri="{FF2B5EF4-FFF2-40B4-BE49-F238E27FC236}">
                  <a16:creationId xmlns:a16="http://schemas.microsoft.com/office/drawing/2014/main" id="{BA05627A-37CE-94B1-DC2F-F071FBDAFBD2}"/>
                </a:ext>
              </a:extLst>
            </p:cNvPr>
            <p:cNvSpPr/>
            <p:nvPr/>
          </p:nvSpPr>
          <p:spPr>
            <a:xfrm>
              <a:off x="5002700" y="3359675"/>
              <a:ext cx="32100" cy="27475"/>
            </a:xfrm>
            <a:custGeom>
              <a:avLst/>
              <a:gdLst/>
              <a:ahLst/>
              <a:cxnLst/>
              <a:rect l="l" t="t" r="r" b="b"/>
              <a:pathLst>
                <a:path w="1284" h="1099" extrusionOk="0">
                  <a:moveTo>
                    <a:pt x="631" y="0"/>
                  </a:moveTo>
                  <a:lnTo>
                    <a:pt x="312" y="319"/>
                  </a:lnTo>
                  <a:cubicBezTo>
                    <a:pt x="1" y="653"/>
                    <a:pt x="301" y="1098"/>
                    <a:pt x="652" y="1098"/>
                  </a:cubicBezTo>
                  <a:cubicBezTo>
                    <a:pt x="754" y="1098"/>
                    <a:pt x="861" y="1060"/>
                    <a:pt x="957" y="971"/>
                  </a:cubicBezTo>
                  <a:lnTo>
                    <a:pt x="1283" y="645"/>
                  </a:lnTo>
                  <a:lnTo>
                    <a:pt x="6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34;p134">
              <a:extLst>
                <a:ext uri="{FF2B5EF4-FFF2-40B4-BE49-F238E27FC236}">
                  <a16:creationId xmlns:a16="http://schemas.microsoft.com/office/drawing/2014/main" id="{1AB30D55-337D-7759-AB29-2DCAACB611C9}"/>
                </a:ext>
              </a:extLst>
            </p:cNvPr>
            <p:cNvSpPr/>
            <p:nvPr/>
          </p:nvSpPr>
          <p:spPr>
            <a:xfrm>
              <a:off x="5026800" y="3327075"/>
              <a:ext cx="40425" cy="40425"/>
            </a:xfrm>
            <a:custGeom>
              <a:avLst/>
              <a:gdLst/>
              <a:ahLst/>
              <a:cxnLst/>
              <a:rect l="l" t="t" r="r" b="b"/>
              <a:pathLst>
                <a:path w="1617" h="1617" extrusionOk="0">
                  <a:moveTo>
                    <a:pt x="964" y="0"/>
                  </a:moveTo>
                  <a:lnTo>
                    <a:pt x="0" y="971"/>
                  </a:lnTo>
                  <a:lnTo>
                    <a:pt x="652" y="1616"/>
                  </a:lnTo>
                  <a:lnTo>
                    <a:pt x="1616" y="652"/>
                  </a:lnTo>
                  <a:lnTo>
                    <a:pt x="9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35;p134">
              <a:extLst>
                <a:ext uri="{FF2B5EF4-FFF2-40B4-BE49-F238E27FC236}">
                  <a16:creationId xmlns:a16="http://schemas.microsoft.com/office/drawing/2014/main" id="{FF323BD7-9C89-F326-F188-8EEC84256A7A}"/>
                </a:ext>
              </a:extLst>
            </p:cNvPr>
            <p:cNvSpPr/>
            <p:nvPr/>
          </p:nvSpPr>
          <p:spPr>
            <a:xfrm>
              <a:off x="5059225" y="3294825"/>
              <a:ext cx="40600" cy="40250"/>
            </a:xfrm>
            <a:custGeom>
              <a:avLst/>
              <a:gdLst/>
              <a:ahLst/>
              <a:cxnLst/>
              <a:rect l="l" t="t" r="r" b="b"/>
              <a:pathLst>
                <a:path w="1624" h="1610" extrusionOk="0">
                  <a:moveTo>
                    <a:pt x="971" y="0"/>
                  </a:moveTo>
                  <a:lnTo>
                    <a:pt x="0" y="964"/>
                  </a:lnTo>
                  <a:lnTo>
                    <a:pt x="652" y="1609"/>
                  </a:lnTo>
                  <a:lnTo>
                    <a:pt x="1623" y="645"/>
                  </a:lnTo>
                  <a:lnTo>
                    <a:pt x="9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36;p134">
              <a:extLst>
                <a:ext uri="{FF2B5EF4-FFF2-40B4-BE49-F238E27FC236}">
                  <a16:creationId xmlns:a16="http://schemas.microsoft.com/office/drawing/2014/main" id="{5DCEA6EA-EB20-7FA7-49E7-A5EF28A31377}"/>
                </a:ext>
              </a:extLst>
            </p:cNvPr>
            <p:cNvSpPr/>
            <p:nvPr/>
          </p:nvSpPr>
          <p:spPr>
            <a:xfrm>
              <a:off x="5091825" y="3262400"/>
              <a:ext cx="40425" cy="40250"/>
            </a:xfrm>
            <a:custGeom>
              <a:avLst/>
              <a:gdLst/>
              <a:ahLst/>
              <a:cxnLst/>
              <a:rect l="l" t="t" r="r" b="b"/>
              <a:pathLst>
                <a:path w="1617" h="1610" extrusionOk="0">
                  <a:moveTo>
                    <a:pt x="965" y="0"/>
                  </a:moveTo>
                  <a:lnTo>
                    <a:pt x="0" y="964"/>
                  </a:lnTo>
                  <a:lnTo>
                    <a:pt x="652" y="1609"/>
                  </a:lnTo>
                  <a:lnTo>
                    <a:pt x="1617" y="645"/>
                  </a:lnTo>
                  <a:lnTo>
                    <a:pt x="9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37;p134">
              <a:extLst>
                <a:ext uri="{FF2B5EF4-FFF2-40B4-BE49-F238E27FC236}">
                  <a16:creationId xmlns:a16="http://schemas.microsoft.com/office/drawing/2014/main" id="{D7893FD9-1A1B-165E-2BCB-805C45241A3C}"/>
                </a:ext>
              </a:extLst>
            </p:cNvPr>
            <p:cNvSpPr/>
            <p:nvPr/>
          </p:nvSpPr>
          <p:spPr>
            <a:xfrm>
              <a:off x="5124250" y="3229800"/>
              <a:ext cx="40425" cy="40425"/>
            </a:xfrm>
            <a:custGeom>
              <a:avLst/>
              <a:gdLst/>
              <a:ahLst/>
              <a:cxnLst/>
              <a:rect l="l" t="t" r="r" b="b"/>
              <a:pathLst>
                <a:path w="1617" h="1617" extrusionOk="0">
                  <a:moveTo>
                    <a:pt x="972" y="0"/>
                  </a:moveTo>
                  <a:lnTo>
                    <a:pt x="0" y="971"/>
                  </a:lnTo>
                  <a:lnTo>
                    <a:pt x="653" y="1616"/>
                  </a:lnTo>
                  <a:lnTo>
                    <a:pt x="1617" y="652"/>
                  </a:lnTo>
                  <a:lnTo>
                    <a:pt x="9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38;p134">
              <a:extLst>
                <a:ext uri="{FF2B5EF4-FFF2-40B4-BE49-F238E27FC236}">
                  <a16:creationId xmlns:a16="http://schemas.microsoft.com/office/drawing/2014/main" id="{A4AA594A-30AD-6470-4D81-29AE4A853EC1}"/>
                </a:ext>
              </a:extLst>
            </p:cNvPr>
            <p:cNvSpPr/>
            <p:nvPr/>
          </p:nvSpPr>
          <p:spPr>
            <a:xfrm>
              <a:off x="5156850" y="3181250"/>
              <a:ext cx="56725" cy="56550"/>
            </a:xfrm>
            <a:custGeom>
              <a:avLst/>
              <a:gdLst/>
              <a:ahLst/>
              <a:cxnLst/>
              <a:rect l="l" t="t" r="r" b="b"/>
              <a:pathLst>
                <a:path w="2269" h="2262" extrusionOk="0">
                  <a:moveTo>
                    <a:pt x="1617" y="0"/>
                  </a:moveTo>
                  <a:lnTo>
                    <a:pt x="493" y="1117"/>
                  </a:lnTo>
                  <a:lnTo>
                    <a:pt x="1" y="1616"/>
                  </a:lnTo>
                  <a:lnTo>
                    <a:pt x="653" y="2261"/>
                  </a:lnTo>
                  <a:lnTo>
                    <a:pt x="1145" y="1769"/>
                  </a:lnTo>
                  <a:lnTo>
                    <a:pt x="2269" y="645"/>
                  </a:lnTo>
                  <a:lnTo>
                    <a:pt x="1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39;p134">
              <a:extLst>
                <a:ext uri="{FF2B5EF4-FFF2-40B4-BE49-F238E27FC236}">
                  <a16:creationId xmlns:a16="http://schemas.microsoft.com/office/drawing/2014/main" id="{50118C5A-485A-EFF2-1A00-21C5B839FC96}"/>
                </a:ext>
              </a:extLst>
            </p:cNvPr>
            <p:cNvSpPr/>
            <p:nvPr/>
          </p:nvSpPr>
          <p:spPr>
            <a:xfrm>
              <a:off x="5205575" y="3155600"/>
              <a:ext cx="41125" cy="33650"/>
            </a:xfrm>
            <a:custGeom>
              <a:avLst/>
              <a:gdLst/>
              <a:ahLst/>
              <a:cxnLst/>
              <a:rect l="l" t="t" r="r" b="b"/>
              <a:pathLst>
                <a:path w="1645" h="1346" extrusionOk="0">
                  <a:moveTo>
                    <a:pt x="1101" y="0"/>
                  </a:moveTo>
                  <a:cubicBezTo>
                    <a:pt x="857" y="0"/>
                    <a:pt x="616" y="91"/>
                    <a:pt x="431" y="263"/>
                  </a:cubicBezTo>
                  <a:lnTo>
                    <a:pt x="320" y="374"/>
                  </a:lnTo>
                  <a:lnTo>
                    <a:pt x="1" y="693"/>
                  </a:lnTo>
                  <a:lnTo>
                    <a:pt x="653" y="1345"/>
                  </a:lnTo>
                  <a:lnTo>
                    <a:pt x="868" y="1123"/>
                  </a:lnTo>
                  <a:cubicBezTo>
                    <a:pt x="954" y="1037"/>
                    <a:pt x="1070" y="990"/>
                    <a:pt x="1188" y="990"/>
                  </a:cubicBezTo>
                  <a:cubicBezTo>
                    <a:pt x="1241" y="990"/>
                    <a:pt x="1295" y="1000"/>
                    <a:pt x="1346" y="1019"/>
                  </a:cubicBezTo>
                  <a:cubicBezTo>
                    <a:pt x="1381" y="1026"/>
                    <a:pt x="1416" y="1040"/>
                    <a:pt x="1450" y="1047"/>
                  </a:cubicBezTo>
                  <a:lnTo>
                    <a:pt x="1644" y="166"/>
                  </a:lnTo>
                  <a:cubicBezTo>
                    <a:pt x="1644" y="159"/>
                    <a:pt x="1644" y="159"/>
                    <a:pt x="1644" y="152"/>
                  </a:cubicBezTo>
                  <a:cubicBezTo>
                    <a:pt x="1582" y="131"/>
                    <a:pt x="1520" y="103"/>
                    <a:pt x="1457" y="69"/>
                  </a:cubicBezTo>
                  <a:cubicBezTo>
                    <a:pt x="1342" y="23"/>
                    <a:pt x="1221" y="0"/>
                    <a:pt x="1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40;p134">
              <a:extLst>
                <a:ext uri="{FF2B5EF4-FFF2-40B4-BE49-F238E27FC236}">
                  <a16:creationId xmlns:a16="http://schemas.microsoft.com/office/drawing/2014/main" id="{F1ED5C28-2537-82D5-624F-365C58DAC507}"/>
                </a:ext>
              </a:extLst>
            </p:cNvPr>
            <p:cNvSpPr/>
            <p:nvPr/>
          </p:nvSpPr>
          <p:spPr>
            <a:xfrm>
              <a:off x="5253275" y="3151250"/>
              <a:ext cx="55675" cy="33775"/>
            </a:xfrm>
            <a:custGeom>
              <a:avLst/>
              <a:gdLst/>
              <a:ahLst/>
              <a:cxnLst/>
              <a:rect l="l" t="t" r="r" b="b"/>
              <a:pathLst>
                <a:path w="2227" h="1351" extrusionOk="0">
                  <a:moveTo>
                    <a:pt x="1554" y="0"/>
                  </a:moveTo>
                  <a:cubicBezTo>
                    <a:pt x="1213" y="285"/>
                    <a:pt x="790" y="437"/>
                    <a:pt x="353" y="437"/>
                  </a:cubicBezTo>
                  <a:cubicBezTo>
                    <a:pt x="301" y="437"/>
                    <a:pt x="247" y="435"/>
                    <a:pt x="194" y="430"/>
                  </a:cubicBezTo>
                  <a:cubicBezTo>
                    <a:pt x="194" y="437"/>
                    <a:pt x="194" y="437"/>
                    <a:pt x="194" y="444"/>
                  </a:cubicBezTo>
                  <a:lnTo>
                    <a:pt x="0" y="1325"/>
                  </a:lnTo>
                  <a:cubicBezTo>
                    <a:pt x="124" y="1342"/>
                    <a:pt x="249" y="1350"/>
                    <a:pt x="373" y="1350"/>
                  </a:cubicBezTo>
                  <a:cubicBezTo>
                    <a:pt x="1057" y="1350"/>
                    <a:pt x="1721" y="1094"/>
                    <a:pt x="2227" y="624"/>
                  </a:cubicBezTo>
                  <a:lnTo>
                    <a:pt x="1561" y="14"/>
                  </a:lnTo>
                  <a:cubicBezTo>
                    <a:pt x="1554" y="14"/>
                    <a:pt x="1554" y="7"/>
                    <a:pt x="1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041;p134">
              <a:extLst>
                <a:ext uri="{FF2B5EF4-FFF2-40B4-BE49-F238E27FC236}">
                  <a16:creationId xmlns:a16="http://schemas.microsoft.com/office/drawing/2014/main" id="{134CBC3E-9BBD-5DB3-9DE9-BE4836264800}"/>
                </a:ext>
              </a:extLst>
            </p:cNvPr>
            <p:cNvSpPr/>
            <p:nvPr/>
          </p:nvSpPr>
          <p:spPr>
            <a:xfrm>
              <a:off x="5217375" y="3047450"/>
              <a:ext cx="54125" cy="32375"/>
            </a:xfrm>
            <a:custGeom>
              <a:avLst/>
              <a:gdLst/>
              <a:ahLst/>
              <a:cxnLst/>
              <a:rect l="l" t="t" r="r" b="b"/>
              <a:pathLst>
                <a:path w="2165" h="1295" extrusionOk="0">
                  <a:moveTo>
                    <a:pt x="1798" y="0"/>
                  </a:moveTo>
                  <a:cubicBezTo>
                    <a:pt x="1256" y="0"/>
                    <a:pt x="724" y="162"/>
                    <a:pt x="271" y="462"/>
                  </a:cubicBezTo>
                  <a:cubicBezTo>
                    <a:pt x="28" y="622"/>
                    <a:pt x="0" y="961"/>
                    <a:pt x="208" y="1163"/>
                  </a:cubicBezTo>
                  <a:cubicBezTo>
                    <a:pt x="292" y="1246"/>
                    <a:pt x="409" y="1294"/>
                    <a:pt x="527" y="1294"/>
                  </a:cubicBezTo>
                  <a:cubicBezTo>
                    <a:pt x="618" y="1294"/>
                    <a:pt x="708" y="1274"/>
                    <a:pt x="784" y="1218"/>
                  </a:cubicBezTo>
                  <a:cubicBezTo>
                    <a:pt x="1087" y="1018"/>
                    <a:pt x="1443" y="913"/>
                    <a:pt x="1806" y="913"/>
                  </a:cubicBezTo>
                  <a:cubicBezTo>
                    <a:pt x="1858" y="913"/>
                    <a:pt x="1911" y="915"/>
                    <a:pt x="1963" y="920"/>
                  </a:cubicBezTo>
                  <a:lnTo>
                    <a:pt x="1970" y="927"/>
                  </a:lnTo>
                  <a:cubicBezTo>
                    <a:pt x="1963" y="920"/>
                    <a:pt x="1963" y="913"/>
                    <a:pt x="1970" y="913"/>
                  </a:cubicBezTo>
                  <a:lnTo>
                    <a:pt x="2164" y="25"/>
                  </a:lnTo>
                  <a:cubicBezTo>
                    <a:pt x="2042" y="8"/>
                    <a:pt x="1920" y="0"/>
                    <a:pt x="1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042;p134">
              <a:extLst>
                <a:ext uri="{FF2B5EF4-FFF2-40B4-BE49-F238E27FC236}">
                  <a16:creationId xmlns:a16="http://schemas.microsoft.com/office/drawing/2014/main" id="{BC99FC99-F771-3EFE-AE87-D5DA034CEFF8}"/>
                </a:ext>
              </a:extLst>
            </p:cNvPr>
            <p:cNvSpPr/>
            <p:nvPr/>
          </p:nvSpPr>
          <p:spPr>
            <a:xfrm>
              <a:off x="5277875" y="3050675"/>
              <a:ext cx="48075" cy="46325"/>
            </a:xfrm>
            <a:custGeom>
              <a:avLst/>
              <a:gdLst/>
              <a:ahLst/>
              <a:cxnLst/>
              <a:rect l="l" t="t" r="r" b="b"/>
              <a:pathLst>
                <a:path w="1923" h="1853" extrusionOk="0">
                  <a:moveTo>
                    <a:pt x="202" y="0"/>
                  </a:moveTo>
                  <a:lnTo>
                    <a:pt x="8" y="881"/>
                  </a:lnTo>
                  <a:cubicBezTo>
                    <a:pt x="8" y="888"/>
                    <a:pt x="8" y="895"/>
                    <a:pt x="1" y="895"/>
                  </a:cubicBezTo>
                  <a:cubicBezTo>
                    <a:pt x="376" y="1027"/>
                    <a:pt x="695" y="1283"/>
                    <a:pt x="917" y="1609"/>
                  </a:cubicBezTo>
                  <a:cubicBezTo>
                    <a:pt x="965" y="1692"/>
                    <a:pt x="1014" y="1769"/>
                    <a:pt x="1055" y="1852"/>
                  </a:cubicBezTo>
                  <a:lnTo>
                    <a:pt x="1062" y="1852"/>
                  </a:lnTo>
                  <a:lnTo>
                    <a:pt x="1922" y="1582"/>
                  </a:lnTo>
                  <a:cubicBezTo>
                    <a:pt x="1804" y="1283"/>
                    <a:pt x="1624" y="999"/>
                    <a:pt x="1402" y="763"/>
                  </a:cubicBezTo>
                  <a:cubicBezTo>
                    <a:pt x="1076" y="409"/>
                    <a:pt x="660" y="146"/>
                    <a:pt x="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043;p134">
              <a:extLst>
                <a:ext uri="{FF2B5EF4-FFF2-40B4-BE49-F238E27FC236}">
                  <a16:creationId xmlns:a16="http://schemas.microsoft.com/office/drawing/2014/main" id="{12066999-BC5F-C89D-06DC-A0EF0F82BB5F}"/>
                </a:ext>
              </a:extLst>
            </p:cNvPr>
            <p:cNvSpPr/>
            <p:nvPr/>
          </p:nvSpPr>
          <p:spPr>
            <a:xfrm>
              <a:off x="5299900" y="3101300"/>
              <a:ext cx="34025" cy="56900"/>
            </a:xfrm>
            <a:custGeom>
              <a:avLst/>
              <a:gdLst/>
              <a:ahLst/>
              <a:cxnLst/>
              <a:rect l="l" t="t" r="r" b="b"/>
              <a:pathLst>
                <a:path w="1361" h="2276" extrusionOk="0">
                  <a:moveTo>
                    <a:pt x="1187" y="0"/>
                  </a:moveTo>
                  <a:lnTo>
                    <a:pt x="320" y="271"/>
                  </a:lnTo>
                  <a:lnTo>
                    <a:pt x="306" y="271"/>
                  </a:lnTo>
                  <a:cubicBezTo>
                    <a:pt x="396" y="736"/>
                    <a:pt x="299" y="1214"/>
                    <a:pt x="36" y="1603"/>
                  </a:cubicBezTo>
                  <a:cubicBezTo>
                    <a:pt x="22" y="1623"/>
                    <a:pt x="15" y="1637"/>
                    <a:pt x="1" y="1651"/>
                  </a:cubicBezTo>
                  <a:cubicBezTo>
                    <a:pt x="8" y="1651"/>
                    <a:pt x="8" y="1658"/>
                    <a:pt x="15" y="1665"/>
                  </a:cubicBezTo>
                  <a:lnTo>
                    <a:pt x="681" y="2275"/>
                  </a:lnTo>
                  <a:cubicBezTo>
                    <a:pt x="1173" y="1630"/>
                    <a:pt x="1360" y="791"/>
                    <a:pt x="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044;p134">
              <a:extLst>
                <a:ext uri="{FF2B5EF4-FFF2-40B4-BE49-F238E27FC236}">
                  <a16:creationId xmlns:a16="http://schemas.microsoft.com/office/drawing/2014/main" id="{F5C32193-8096-565A-F6B6-08CA05E8E3F3}"/>
                </a:ext>
              </a:extLst>
            </p:cNvPr>
            <p:cNvSpPr/>
            <p:nvPr/>
          </p:nvSpPr>
          <p:spPr>
            <a:xfrm>
              <a:off x="4996625" y="3118475"/>
              <a:ext cx="27950" cy="35225"/>
            </a:xfrm>
            <a:custGeom>
              <a:avLst/>
              <a:gdLst/>
              <a:ahLst/>
              <a:cxnLst/>
              <a:rect l="l" t="t" r="r" b="b"/>
              <a:pathLst>
                <a:path w="1118" h="1409" extrusionOk="0">
                  <a:moveTo>
                    <a:pt x="181" y="0"/>
                  </a:moveTo>
                  <a:lnTo>
                    <a:pt x="0" y="1283"/>
                  </a:lnTo>
                  <a:lnTo>
                    <a:pt x="7" y="1283"/>
                  </a:lnTo>
                  <a:lnTo>
                    <a:pt x="930" y="1408"/>
                  </a:lnTo>
                  <a:lnTo>
                    <a:pt x="1117" y="132"/>
                  </a:lnTo>
                  <a:lnTo>
                    <a:pt x="1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045;p134">
              <a:extLst>
                <a:ext uri="{FF2B5EF4-FFF2-40B4-BE49-F238E27FC236}">
                  <a16:creationId xmlns:a16="http://schemas.microsoft.com/office/drawing/2014/main" id="{4FD1D4C0-DB6A-481C-8482-F5BD093E43A4}"/>
                </a:ext>
              </a:extLst>
            </p:cNvPr>
            <p:cNvSpPr/>
            <p:nvPr/>
          </p:nvSpPr>
          <p:spPr>
            <a:xfrm>
              <a:off x="5002875" y="3066275"/>
              <a:ext cx="23775" cy="44075"/>
            </a:xfrm>
            <a:custGeom>
              <a:avLst/>
              <a:gdLst/>
              <a:ahLst/>
              <a:cxnLst/>
              <a:rect l="l" t="t" r="r" b="b"/>
              <a:pathLst>
                <a:path w="951" h="1763" extrusionOk="0">
                  <a:moveTo>
                    <a:pt x="548" y="0"/>
                  </a:moveTo>
                  <a:lnTo>
                    <a:pt x="548" y="0"/>
                  </a:lnTo>
                  <a:cubicBezTo>
                    <a:pt x="458" y="28"/>
                    <a:pt x="382" y="77"/>
                    <a:pt x="319" y="139"/>
                  </a:cubicBezTo>
                  <a:cubicBezTo>
                    <a:pt x="236" y="215"/>
                    <a:pt x="181" y="326"/>
                    <a:pt x="167" y="437"/>
                  </a:cubicBezTo>
                  <a:lnTo>
                    <a:pt x="0" y="1623"/>
                  </a:lnTo>
                  <a:lnTo>
                    <a:pt x="923" y="1755"/>
                  </a:lnTo>
                  <a:lnTo>
                    <a:pt x="930" y="1762"/>
                  </a:lnTo>
                  <a:lnTo>
                    <a:pt x="950" y="1616"/>
                  </a:lnTo>
                  <a:cubicBezTo>
                    <a:pt x="846" y="1603"/>
                    <a:pt x="763" y="1519"/>
                    <a:pt x="749" y="1422"/>
                  </a:cubicBezTo>
                  <a:lnTo>
                    <a:pt x="548" y="28"/>
                  </a:lnTo>
                  <a:cubicBezTo>
                    <a:pt x="541" y="14"/>
                    <a:pt x="541" y="7"/>
                    <a:pt x="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046;p134">
              <a:extLst>
                <a:ext uri="{FF2B5EF4-FFF2-40B4-BE49-F238E27FC236}">
                  <a16:creationId xmlns:a16="http://schemas.microsoft.com/office/drawing/2014/main" id="{60382D2B-AA1D-491E-EE7B-E32570957E91}"/>
                </a:ext>
              </a:extLst>
            </p:cNvPr>
            <p:cNvSpPr/>
            <p:nvPr/>
          </p:nvSpPr>
          <p:spPr>
            <a:xfrm>
              <a:off x="5028525" y="3069050"/>
              <a:ext cx="37650" cy="53950"/>
            </a:xfrm>
            <a:custGeom>
              <a:avLst/>
              <a:gdLst/>
              <a:ahLst/>
              <a:cxnLst/>
              <a:rect l="l" t="t" r="r" b="b"/>
              <a:pathLst>
                <a:path w="1506" h="2158" extrusionOk="0">
                  <a:moveTo>
                    <a:pt x="1" y="0"/>
                  </a:moveTo>
                  <a:lnTo>
                    <a:pt x="181" y="1242"/>
                  </a:lnTo>
                  <a:cubicBezTo>
                    <a:pt x="195" y="1311"/>
                    <a:pt x="167" y="1388"/>
                    <a:pt x="119" y="1443"/>
                  </a:cubicBezTo>
                  <a:lnTo>
                    <a:pt x="840" y="2157"/>
                  </a:lnTo>
                  <a:lnTo>
                    <a:pt x="1506" y="1499"/>
                  </a:lnTo>
                  <a:lnTo>
                    <a:pt x="28" y="28"/>
                  </a:lnTo>
                  <a:cubicBezTo>
                    <a:pt x="22" y="21"/>
                    <a:pt x="15" y="1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047;p134">
              <a:extLst>
                <a:ext uri="{FF2B5EF4-FFF2-40B4-BE49-F238E27FC236}">
                  <a16:creationId xmlns:a16="http://schemas.microsoft.com/office/drawing/2014/main" id="{D7BB7A65-0DA8-0C56-FD40-A17EDA1FC1DA}"/>
                </a:ext>
              </a:extLst>
            </p:cNvPr>
            <p:cNvSpPr/>
            <p:nvPr/>
          </p:nvSpPr>
          <p:spPr>
            <a:xfrm>
              <a:off x="5057825" y="3114650"/>
              <a:ext cx="41650" cy="41475"/>
            </a:xfrm>
            <a:custGeom>
              <a:avLst/>
              <a:gdLst/>
              <a:ahLst/>
              <a:cxnLst/>
              <a:rect l="l" t="t" r="r" b="b"/>
              <a:pathLst>
                <a:path w="1666" h="1659" extrusionOk="0">
                  <a:moveTo>
                    <a:pt x="667" y="1"/>
                  </a:moveTo>
                  <a:lnTo>
                    <a:pt x="1" y="659"/>
                  </a:lnTo>
                  <a:lnTo>
                    <a:pt x="1000" y="1658"/>
                  </a:lnTo>
                  <a:lnTo>
                    <a:pt x="1666" y="999"/>
                  </a:lnTo>
                  <a:lnTo>
                    <a:pt x="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048;p134">
              <a:extLst>
                <a:ext uri="{FF2B5EF4-FFF2-40B4-BE49-F238E27FC236}">
                  <a16:creationId xmlns:a16="http://schemas.microsoft.com/office/drawing/2014/main" id="{69550767-9434-5654-C7E3-372CDDD05544}"/>
                </a:ext>
              </a:extLst>
            </p:cNvPr>
            <p:cNvSpPr/>
            <p:nvPr/>
          </p:nvSpPr>
          <p:spPr>
            <a:xfrm>
              <a:off x="5091125" y="3147775"/>
              <a:ext cx="41475" cy="41475"/>
            </a:xfrm>
            <a:custGeom>
              <a:avLst/>
              <a:gdLst/>
              <a:ahLst/>
              <a:cxnLst/>
              <a:rect l="l" t="t" r="r" b="b"/>
              <a:pathLst>
                <a:path w="1659" h="1659" extrusionOk="0">
                  <a:moveTo>
                    <a:pt x="660" y="0"/>
                  </a:moveTo>
                  <a:lnTo>
                    <a:pt x="1" y="666"/>
                  </a:lnTo>
                  <a:lnTo>
                    <a:pt x="999" y="1658"/>
                  </a:lnTo>
                  <a:lnTo>
                    <a:pt x="1658" y="992"/>
                  </a:lnTo>
                  <a:lnTo>
                    <a:pt x="6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49;p134">
              <a:extLst>
                <a:ext uri="{FF2B5EF4-FFF2-40B4-BE49-F238E27FC236}">
                  <a16:creationId xmlns:a16="http://schemas.microsoft.com/office/drawing/2014/main" id="{197CABA3-29DD-69EA-2554-635C07A3022C}"/>
                </a:ext>
              </a:extLst>
            </p:cNvPr>
            <p:cNvSpPr/>
            <p:nvPr/>
          </p:nvSpPr>
          <p:spPr>
            <a:xfrm>
              <a:off x="5124250" y="3180900"/>
              <a:ext cx="36625" cy="36775"/>
            </a:xfrm>
            <a:custGeom>
              <a:avLst/>
              <a:gdLst/>
              <a:ahLst/>
              <a:cxnLst/>
              <a:rect l="l" t="t" r="r" b="b"/>
              <a:pathLst>
                <a:path w="1465" h="1471" extrusionOk="0">
                  <a:moveTo>
                    <a:pt x="666" y="0"/>
                  </a:moveTo>
                  <a:lnTo>
                    <a:pt x="0" y="666"/>
                  </a:lnTo>
                  <a:lnTo>
                    <a:pt x="805" y="1471"/>
                  </a:lnTo>
                  <a:lnTo>
                    <a:pt x="972" y="1304"/>
                  </a:lnTo>
                  <a:lnTo>
                    <a:pt x="1464" y="805"/>
                  </a:lnTo>
                  <a:lnTo>
                    <a:pt x="6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50;p134">
              <a:extLst>
                <a:ext uri="{FF2B5EF4-FFF2-40B4-BE49-F238E27FC236}">
                  <a16:creationId xmlns:a16="http://schemas.microsoft.com/office/drawing/2014/main" id="{F587604D-0B26-0B19-23A1-0D47D2326A33}"/>
                </a:ext>
              </a:extLst>
            </p:cNvPr>
            <p:cNvSpPr/>
            <p:nvPr/>
          </p:nvSpPr>
          <p:spPr>
            <a:xfrm>
              <a:off x="5177150" y="3233775"/>
              <a:ext cx="21850" cy="21700"/>
            </a:xfrm>
            <a:custGeom>
              <a:avLst/>
              <a:gdLst/>
              <a:ahLst/>
              <a:cxnLst/>
              <a:rect l="l" t="t" r="r" b="b"/>
              <a:pathLst>
                <a:path w="874" h="868" extrusionOk="0">
                  <a:moveTo>
                    <a:pt x="666" y="1"/>
                  </a:moveTo>
                  <a:lnTo>
                    <a:pt x="0" y="660"/>
                  </a:lnTo>
                  <a:lnTo>
                    <a:pt x="215" y="868"/>
                  </a:lnTo>
                  <a:lnTo>
                    <a:pt x="874" y="202"/>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51;p134">
              <a:extLst>
                <a:ext uri="{FF2B5EF4-FFF2-40B4-BE49-F238E27FC236}">
                  <a16:creationId xmlns:a16="http://schemas.microsoft.com/office/drawing/2014/main" id="{47E3B8C7-073E-A5BC-E08C-A5C153AAB658}"/>
                </a:ext>
              </a:extLst>
            </p:cNvPr>
            <p:cNvSpPr/>
            <p:nvPr/>
          </p:nvSpPr>
          <p:spPr>
            <a:xfrm>
              <a:off x="5190675" y="3247125"/>
              <a:ext cx="41625" cy="41475"/>
            </a:xfrm>
            <a:custGeom>
              <a:avLst/>
              <a:gdLst/>
              <a:ahLst/>
              <a:cxnLst/>
              <a:rect l="l" t="t" r="r" b="b"/>
              <a:pathLst>
                <a:path w="1665" h="1659" extrusionOk="0">
                  <a:moveTo>
                    <a:pt x="666" y="1"/>
                  </a:moveTo>
                  <a:lnTo>
                    <a:pt x="0" y="667"/>
                  </a:lnTo>
                  <a:lnTo>
                    <a:pt x="999" y="1658"/>
                  </a:lnTo>
                  <a:lnTo>
                    <a:pt x="1665" y="1000"/>
                  </a:lnTo>
                  <a:lnTo>
                    <a:pt x="6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52;p134">
              <a:extLst>
                <a:ext uri="{FF2B5EF4-FFF2-40B4-BE49-F238E27FC236}">
                  <a16:creationId xmlns:a16="http://schemas.microsoft.com/office/drawing/2014/main" id="{538A0EDA-52C2-FA74-AE1F-416F472D95E8}"/>
                </a:ext>
              </a:extLst>
            </p:cNvPr>
            <p:cNvSpPr/>
            <p:nvPr/>
          </p:nvSpPr>
          <p:spPr>
            <a:xfrm>
              <a:off x="5223950" y="3280250"/>
              <a:ext cx="41475" cy="41475"/>
            </a:xfrm>
            <a:custGeom>
              <a:avLst/>
              <a:gdLst/>
              <a:ahLst/>
              <a:cxnLst/>
              <a:rect l="l" t="t" r="r" b="b"/>
              <a:pathLst>
                <a:path w="1659" h="1659" extrusionOk="0">
                  <a:moveTo>
                    <a:pt x="660" y="1"/>
                  </a:moveTo>
                  <a:lnTo>
                    <a:pt x="1" y="666"/>
                  </a:lnTo>
                  <a:lnTo>
                    <a:pt x="993" y="1658"/>
                  </a:lnTo>
                  <a:lnTo>
                    <a:pt x="1659" y="999"/>
                  </a:lnTo>
                  <a:lnTo>
                    <a:pt x="6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53;p134">
              <a:extLst>
                <a:ext uri="{FF2B5EF4-FFF2-40B4-BE49-F238E27FC236}">
                  <a16:creationId xmlns:a16="http://schemas.microsoft.com/office/drawing/2014/main" id="{183FCFDE-D8BF-BD6F-EA17-C394E028044B}"/>
                </a:ext>
              </a:extLst>
            </p:cNvPr>
            <p:cNvSpPr/>
            <p:nvPr/>
          </p:nvSpPr>
          <p:spPr>
            <a:xfrm>
              <a:off x="5257075" y="3313375"/>
              <a:ext cx="41475" cy="41475"/>
            </a:xfrm>
            <a:custGeom>
              <a:avLst/>
              <a:gdLst/>
              <a:ahLst/>
              <a:cxnLst/>
              <a:rect l="l" t="t" r="r" b="b"/>
              <a:pathLst>
                <a:path w="1659" h="1659" extrusionOk="0">
                  <a:moveTo>
                    <a:pt x="666" y="0"/>
                  </a:moveTo>
                  <a:lnTo>
                    <a:pt x="1" y="666"/>
                  </a:lnTo>
                  <a:lnTo>
                    <a:pt x="999" y="1658"/>
                  </a:lnTo>
                  <a:lnTo>
                    <a:pt x="1658" y="999"/>
                  </a:lnTo>
                  <a:lnTo>
                    <a:pt x="6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54;p134">
              <a:extLst>
                <a:ext uri="{FF2B5EF4-FFF2-40B4-BE49-F238E27FC236}">
                  <a16:creationId xmlns:a16="http://schemas.microsoft.com/office/drawing/2014/main" id="{B3D193B7-C7DD-EB7D-5671-3B7B83C1DF99}"/>
                </a:ext>
              </a:extLst>
            </p:cNvPr>
            <p:cNvSpPr/>
            <p:nvPr/>
          </p:nvSpPr>
          <p:spPr>
            <a:xfrm>
              <a:off x="5290375" y="3346675"/>
              <a:ext cx="42500" cy="40450"/>
            </a:xfrm>
            <a:custGeom>
              <a:avLst/>
              <a:gdLst/>
              <a:ahLst/>
              <a:cxnLst/>
              <a:rect l="l" t="t" r="r" b="b"/>
              <a:pathLst>
                <a:path w="1700" h="1618" extrusionOk="0">
                  <a:moveTo>
                    <a:pt x="659" y="0"/>
                  </a:moveTo>
                  <a:lnTo>
                    <a:pt x="0" y="659"/>
                  </a:lnTo>
                  <a:lnTo>
                    <a:pt x="812" y="1471"/>
                  </a:lnTo>
                  <a:cubicBezTo>
                    <a:pt x="905" y="1568"/>
                    <a:pt x="1033" y="1618"/>
                    <a:pt x="1163" y="1618"/>
                  </a:cubicBezTo>
                  <a:cubicBezTo>
                    <a:pt x="1255" y="1618"/>
                    <a:pt x="1348" y="1592"/>
                    <a:pt x="1429" y="1540"/>
                  </a:cubicBezTo>
                  <a:cubicBezTo>
                    <a:pt x="1672" y="1373"/>
                    <a:pt x="1700" y="1027"/>
                    <a:pt x="1492" y="826"/>
                  </a:cubicBezTo>
                  <a:lnTo>
                    <a:pt x="6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55;p134">
              <a:extLst>
                <a:ext uri="{FF2B5EF4-FFF2-40B4-BE49-F238E27FC236}">
                  <a16:creationId xmlns:a16="http://schemas.microsoft.com/office/drawing/2014/main" id="{3DC7A399-030F-3BE5-642A-FD3991D5C926}"/>
                </a:ext>
              </a:extLst>
            </p:cNvPr>
            <p:cNvSpPr/>
            <p:nvPr/>
          </p:nvSpPr>
          <p:spPr>
            <a:xfrm>
              <a:off x="4985000" y="3162175"/>
              <a:ext cx="65050" cy="160725"/>
            </a:xfrm>
            <a:custGeom>
              <a:avLst/>
              <a:gdLst/>
              <a:ahLst/>
              <a:cxnLst/>
              <a:rect l="l" t="t" r="r" b="b"/>
              <a:pathLst>
                <a:path w="2602" h="6429" extrusionOk="0">
                  <a:moveTo>
                    <a:pt x="403" y="0"/>
                  </a:moveTo>
                  <a:lnTo>
                    <a:pt x="264" y="971"/>
                  </a:lnTo>
                  <a:cubicBezTo>
                    <a:pt x="244" y="1158"/>
                    <a:pt x="334" y="1346"/>
                    <a:pt x="493" y="1443"/>
                  </a:cubicBezTo>
                  <a:cubicBezTo>
                    <a:pt x="160" y="2116"/>
                    <a:pt x="1" y="2865"/>
                    <a:pt x="28" y="3614"/>
                  </a:cubicBezTo>
                  <a:cubicBezTo>
                    <a:pt x="28" y="3746"/>
                    <a:pt x="133" y="3850"/>
                    <a:pt x="257" y="3850"/>
                  </a:cubicBezTo>
                  <a:cubicBezTo>
                    <a:pt x="382" y="3850"/>
                    <a:pt x="486" y="3739"/>
                    <a:pt x="486" y="3614"/>
                  </a:cubicBezTo>
                  <a:cubicBezTo>
                    <a:pt x="486" y="3128"/>
                    <a:pt x="549" y="2650"/>
                    <a:pt x="687" y="2192"/>
                  </a:cubicBezTo>
                  <a:cubicBezTo>
                    <a:pt x="715" y="2254"/>
                    <a:pt x="743" y="2317"/>
                    <a:pt x="771" y="2386"/>
                  </a:cubicBezTo>
                  <a:cubicBezTo>
                    <a:pt x="1006" y="2837"/>
                    <a:pt x="1152" y="3336"/>
                    <a:pt x="1194" y="3850"/>
                  </a:cubicBezTo>
                  <a:cubicBezTo>
                    <a:pt x="1187" y="4224"/>
                    <a:pt x="1111" y="4592"/>
                    <a:pt x="972" y="4946"/>
                  </a:cubicBezTo>
                  <a:cubicBezTo>
                    <a:pt x="819" y="5341"/>
                    <a:pt x="736" y="5764"/>
                    <a:pt x="729" y="6194"/>
                  </a:cubicBezTo>
                  <a:cubicBezTo>
                    <a:pt x="729" y="6350"/>
                    <a:pt x="845" y="6428"/>
                    <a:pt x="961" y="6428"/>
                  </a:cubicBezTo>
                  <a:cubicBezTo>
                    <a:pt x="1078" y="6428"/>
                    <a:pt x="1194" y="6350"/>
                    <a:pt x="1194" y="6194"/>
                  </a:cubicBezTo>
                  <a:cubicBezTo>
                    <a:pt x="1201" y="5819"/>
                    <a:pt x="1277" y="5445"/>
                    <a:pt x="1416" y="5098"/>
                  </a:cubicBezTo>
                  <a:cubicBezTo>
                    <a:pt x="1568" y="4696"/>
                    <a:pt x="1652" y="4273"/>
                    <a:pt x="1665" y="3850"/>
                  </a:cubicBezTo>
                  <a:cubicBezTo>
                    <a:pt x="1624" y="3274"/>
                    <a:pt x="1464" y="2712"/>
                    <a:pt x="1201" y="2199"/>
                  </a:cubicBezTo>
                  <a:cubicBezTo>
                    <a:pt x="1187" y="2157"/>
                    <a:pt x="1166" y="2116"/>
                    <a:pt x="1145" y="2067"/>
                  </a:cubicBezTo>
                  <a:lnTo>
                    <a:pt x="1145" y="2067"/>
                  </a:lnTo>
                  <a:cubicBezTo>
                    <a:pt x="1582" y="2462"/>
                    <a:pt x="2130" y="3218"/>
                    <a:pt x="2130" y="4550"/>
                  </a:cubicBezTo>
                  <a:cubicBezTo>
                    <a:pt x="2141" y="4699"/>
                    <a:pt x="2253" y="4774"/>
                    <a:pt x="2366" y="4774"/>
                  </a:cubicBezTo>
                  <a:cubicBezTo>
                    <a:pt x="2479" y="4774"/>
                    <a:pt x="2591" y="4699"/>
                    <a:pt x="2602" y="4550"/>
                  </a:cubicBezTo>
                  <a:cubicBezTo>
                    <a:pt x="2602" y="2566"/>
                    <a:pt x="1492" y="1686"/>
                    <a:pt x="1027" y="1401"/>
                  </a:cubicBezTo>
                  <a:cubicBezTo>
                    <a:pt x="1117" y="1325"/>
                    <a:pt x="1180" y="1221"/>
                    <a:pt x="1201" y="1103"/>
                  </a:cubicBezTo>
                  <a:lnTo>
                    <a:pt x="1339" y="125"/>
                  </a:lnTo>
                  <a:lnTo>
                    <a:pt x="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0376;p154">
            <a:extLst>
              <a:ext uri="{FF2B5EF4-FFF2-40B4-BE49-F238E27FC236}">
                <a16:creationId xmlns:a16="http://schemas.microsoft.com/office/drawing/2014/main" id="{B8F3305A-276D-FEAE-C5A7-C3136AE2564E}"/>
              </a:ext>
            </a:extLst>
          </p:cNvPr>
          <p:cNvGrpSpPr/>
          <p:nvPr/>
        </p:nvGrpSpPr>
        <p:grpSpPr>
          <a:xfrm>
            <a:off x="7176337" y="1544436"/>
            <a:ext cx="275057" cy="339270"/>
            <a:chOff x="3330525" y="4399275"/>
            <a:chExt cx="390650" cy="481850"/>
          </a:xfrm>
          <a:solidFill>
            <a:schemeClr val="accent2"/>
          </a:solidFill>
        </p:grpSpPr>
        <p:sp>
          <p:nvSpPr>
            <p:cNvPr id="54" name="Google Shape;10377;p154">
              <a:extLst>
                <a:ext uri="{FF2B5EF4-FFF2-40B4-BE49-F238E27FC236}">
                  <a16:creationId xmlns:a16="http://schemas.microsoft.com/office/drawing/2014/main" id="{38AD4FD1-784D-1D1E-09FF-B29E1641E7E7}"/>
                </a:ext>
              </a:extLst>
            </p:cNvPr>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10378;p154">
              <a:extLst>
                <a:ext uri="{FF2B5EF4-FFF2-40B4-BE49-F238E27FC236}">
                  <a16:creationId xmlns:a16="http://schemas.microsoft.com/office/drawing/2014/main" id="{8ADB2D8C-EFE4-DD2F-59E6-E739065EDE60}"/>
                </a:ext>
              </a:extLst>
            </p:cNvPr>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6" name="Google Shape;10379;p154">
              <a:extLst>
                <a:ext uri="{FF2B5EF4-FFF2-40B4-BE49-F238E27FC236}">
                  <a16:creationId xmlns:a16="http://schemas.microsoft.com/office/drawing/2014/main" id="{B3A5028A-E41F-B42F-F821-081CCA51292F}"/>
                </a:ext>
              </a:extLst>
            </p:cNvPr>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7" name="Google Shape;10380;p154">
              <a:extLst>
                <a:ext uri="{FF2B5EF4-FFF2-40B4-BE49-F238E27FC236}">
                  <a16:creationId xmlns:a16="http://schemas.microsoft.com/office/drawing/2014/main" id="{E26CB585-4891-6581-07D6-EF63AA17E300}"/>
                </a:ext>
              </a:extLst>
            </p:cNvPr>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 name="Google Shape;10381;p154">
              <a:extLst>
                <a:ext uri="{FF2B5EF4-FFF2-40B4-BE49-F238E27FC236}">
                  <a16:creationId xmlns:a16="http://schemas.microsoft.com/office/drawing/2014/main" id="{858486F4-A723-FF34-FFCC-6FB61427D299}"/>
                </a:ext>
              </a:extLst>
            </p:cNvPr>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 name="Google Shape;10382;p154">
              <a:extLst>
                <a:ext uri="{FF2B5EF4-FFF2-40B4-BE49-F238E27FC236}">
                  <a16:creationId xmlns:a16="http://schemas.microsoft.com/office/drawing/2014/main" id="{7C6F988C-9FA2-0BF7-4422-F7D410ADB773}"/>
                </a:ext>
              </a:extLst>
            </p:cNvPr>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 name="Google Shape;10383;p154">
              <a:extLst>
                <a:ext uri="{FF2B5EF4-FFF2-40B4-BE49-F238E27FC236}">
                  <a16:creationId xmlns:a16="http://schemas.microsoft.com/office/drawing/2014/main" id="{E7C1768B-7F92-CEAA-BA93-5177F245FAAF}"/>
                </a:ext>
              </a:extLst>
            </p:cNvPr>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sp>
        <p:nvSpPr>
          <p:cNvPr id="2901" name="Google Shape;2901;p96"/>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Græsk </a:t>
            </a:r>
            <a:r>
              <a:rPr lang="da-DK">
                <a:solidFill>
                  <a:schemeClr val="accent2"/>
                </a:solidFill>
              </a:rPr>
              <a:t>Påvirkning</a:t>
            </a:r>
          </a:p>
        </p:txBody>
      </p:sp>
      <p:sp>
        <p:nvSpPr>
          <p:cNvPr id="2968" name="Google Shape;2968;p96"/>
          <p:cNvSpPr txBox="1">
            <a:spLocks noGrp="1"/>
          </p:cNvSpPr>
          <p:nvPr>
            <p:ph type="title" idx="4294967295"/>
          </p:nvPr>
        </p:nvSpPr>
        <p:spPr>
          <a:xfrm>
            <a:off x="2235088" y="1672812"/>
            <a:ext cx="565800" cy="4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2"/>
                </a:solidFill>
                <a:latin typeface="Inter"/>
                <a:ea typeface="Inter"/>
                <a:cs typeface="Inter"/>
                <a:sym typeface="Inter"/>
              </a:rPr>
              <a:t>01</a:t>
            </a:r>
            <a:endParaRPr sz="2000" b="1">
              <a:solidFill>
                <a:schemeClr val="accent2"/>
              </a:solidFill>
              <a:latin typeface="Inter"/>
              <a:ea typeface="Inter"/>
              <a:cs typeface="Inter"/>
              <a:sym typeface="Inter"/>
            </a:endParaRPr>
          </a:p>
        </p:txBody>
      </p:sp>
      <p:sp>
        <p:nvSpPr>
          <p:cNvPr id="2969" name="Google Shape;2969;p96"/>
          <p:cNvSpPr txBox="1">
            <a:spLocks noGrp="1"/>
          </p:cNvSpPr>
          <p:nvPr>
            <p:ph type="title" idx="4294967295"/>
          </p:nvPr>
        </p:nvSpPr>
        <p:spPr>
          <a:xfrm flipH="1">
            <a:off x="6343150" y="2409490"/>
            <a:ext cx="565800" cy="45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6"/>
                </a:solidFill>
                <a:latin typeface="Inter"/>
                <a:ea typeface="Inter"/>
                <a:cs typeface="Inter"/>
                <a:sym typeface="Inter"/>
              </a:rPr>
              <a:t>02</a:t>
            </a:r>
            <a:endParaRPr sz="2000" b="1">
              <a:solidFill>
                <a:schemeClr val="accent6"/>
              </a:solidFill>
              <a:latin typeface="Inter"/>
              <a:ea typeface="Inter"/>
              <a:cs typeface="Inter"/>
              <a:sym typeface="Inter"/>
            </a:endParaRPr>
          </a:p>
        </p:txBody>
      </p:sp>
      <p:sp>
        <p:nvSpPr>
          <p:cNvPr id="2970" name="Google Shape;2970;p96"/>
          <p:cNvSpPr txBox="1">
            <a:spLocks noGrp="1"/>
          </p:cNvSpPr>
          <p:nvPr>
            <p:ph type="title" idx="4294967295"/>
          </p:nvPr>
        </p:nvSpPr>
        <p:spPr>
          <a:xfrm>
            <a:off x="2235088" y="3154456"/>
            <a:ext cx="565800" cy="4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Inter"/>
                <a:ea typeface="Inter"/>
                <a:cs typeface="Inter"/>
                <a:sym typeface="Inter"/>
              </a:rPr>
              <a:t>03</a:t>
            </a:r>
            <a:endParaRPr sz="2000" b="1">
              <a:latin typeface="Inter"/>
              <a:ea typeface="Inter"/>
              <a:cs typeface="Inter"/>
              <a:sym typeface="Inter"/>
            </a:endParaRPr>
          </a:p>
        </p:txBody>
      </p:sp>
      <p:sp>
        <p:nvSpPr>
          <p:cNvPr id="2971" name="Google Shape;2971;p96"/>
          <p:cNvSpPr txBox="1">
            <a:spLocks noGrp="1"/>
          </p:cNvSpPr>
          <p:nvPr>
            <p:ph type="title" idx="4294967295"/>
          </p:nvPr>
        </p:nvSpPr>
        <p:spPr>
          <a:xfrm flipH="1">
            <a:off x="6343150" y="3838246"/>
            <a:ext cx="565800" cy="45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4"/>
                </a:solidFill>
                <a:latin typeface="Inter"/>
                <a:ea typeface="Inter"/>
                <a:cs typeface="Inter"/>
                <a:sym typeface="Inter"/>
              </a:rPr>
              <a:t>04</a:t>
            </a:r>
            <a:endParaRPr sz="2000" b="1">
              <a:solidFill>
                <a:schemeClr val="accent4"/>
              </a:solidFill>
              <a:latin typeface="Inter"/>
              <a:ea typeface="Inter"/>
              <a:cs typeface="Inter"/>
              <a:sym typeface="Inter"/>
            </a:endParaRPr>
          </a:p>
        </p:txBody>
      </p:sp>
      <p:sp>
        <p:nvSpPr>
          <p:cNvPr id="2972" name="Google Shape;2972;p96"/>
          <p:cNvSpPr txBox="1"/>
          <p:nvPr/>
        </p:nvSpPr>
        <p:spPr>
          <a:xfrm>
            <a:off x="6908950" y="3890288"/>
            <a:ext cx="1647900" cy="731100"/>
          </a:xfrm>
          <a:prstGeom prst="rect">
            <a:avLst/>
          </a:prstGeom>
          <a:noFill/>
          <a:ln>
            <a:noFill/>
          </a:ln>
        </p:spPr>
        <p:txBody>
          <a:bodyPr spcFirstLastPara="1" wrap="square" lIns="91425" tIns="91425" rIns="91425" bIns="91425" anchor="ctr" anchorCtr="0">
            <a:noAutofit/>
          </a:bodyPr>
          <a:lstStyle/>
          <a:p>
            <a:pPr lvl="0">
              <a:spcAft>
                <a:spcPts val="1200"/>
              </a:spcAft>
            </a:pPr>
            <a:r>
              <a:rPr lang="da-DK">
                <a:solidFill>
                  <a:schemeClr val="dk1"/>
                </a:solidFill>
                <a:latin typeface="Inter"/>
                <a:ea typeface="Inter"/>
                <a:cs typeface="Inter"/>
                <a:sym typeface="Inter"/>
              </a:rPr>
              <a:t>Græsk åbenhed og idealisering af den mandlige ungdom</a:t>
            </a:r>
          </a:p>
        </p:txBody>
      </p:sp>
      <p:sp>
        <p:nvSpPr>
          <p:cNvPr id="2973" name="Google Shape;2973;p96"/>
          <p:cNvSpPr txBox="1"/>
          <p:nvPr/>
        </p:nvSpPr>
        <p:spPr>
          <a:xfrm flipH="1">
            <a:off x="587188" y="3206499"/>
            <a:ext cx="1647900" cy="731100"/>
          </a:xfrm>
          <a:prstGeom prst="rect">
            <a:avLst/>
          </a:prstGeom>
          <a:noFill/>
          <a:ln>
            <a:noFill/>
          </a:ln>
        </p:spPr>
        <p:txBody>
          <a:bodyPr spcFirstLastPara="1" wrap="square" lIns="91425" tIns="91425" rIns="91425" bIns="91425" anchor="ctr" anchorCtr="0">
            <a:noAutofit/>
          </a:bodyPr>
          <a:lstStyle/>
          <a:p>
            <a:pPr lvl="0" algn="r">
              <a:spcAft>
                <a:spcPts val="1200"/>
              </a:spcAft>
            </a:pPr>
            <a:r>
              <a:rPr lang="da-DK">
                <a:solidFill>
                  <a:schemeClr val="dk1"/>
                </a:solidFill>
                <a:latin typeface="Inter"/>
                <a:ea typeface="Inter"/>
                <a:cs typeface="Inter"/>
                <a:sym typeface="Inter"/>
              </a:rPr>
              <a:t>Nøgenhed og homoseksuelle motiver</a:t>
            </a:r>
          </a:p>
        </p:txBody>
      </p:sp>
      <p:sp>
        <p:nvSpPr>
          <p:cNvPr id="2974" name="Google Shape;2974;p96"/>
          <p:cNvSpPr txBox="1"/>
          <p:nvPr/>
        </p:nvSpPr>
        <p:spPr>
          <a:xfrm>
            <a:off x="6908950" y="2472725"/>
            <a:ext cx="1647900" cy="731100"/>
          </a:xfrm>
          <a:prstGeom prst="rect">
            <a:avLst/>
          </a:prstGeom>
          <a:noFill/>
          <a:ln>
            <a:noFill/>
          </a:ln>
        </p:spPr>
        <p:txBody>
          <a:bodyPr spcFirstLastPara="1" wrap="square" lIns="91425" tIns="91425" rIns="91425" bIns="91425" anchor="ctr" anchorCtr="0">
            <a:noAutofit/>
          </a:bodyPr>
          <a:lstStyle/>
          <a:p>
            <a:pPr lvl="0">
              <a:spcAft>
                <a:spcPts val="1200"/>
              </a:spcAft>
            </a:pPr>
            <a:r>
              <a:rPr lang="da-DK">
                <a:solidFill>
                  <a:schemeClr val="dk1"/>
                </a:solidFill>
                <a:latin typeface="Inter"/>
                <a:ea typeface="Inter"/>
                <a:cs typeface="Inter"/>
                <a:sym typeface="Inter"/>
              </a:rPr>
              <a:t>Alexander den Store og militære kredser</a:t>
            </a:r>
          </a:p>
        </p:txBody>
      </p:sp>
      <p:sp>
        <p:nvSpPr>
          <p:cNvPr id="2975" name="Google Shape;2975;p96"/>
          <p:cNvSpPr txBox="1"/>
          <p:nvPr/>
        </p:nvSpPr>
        <p:spPr>
          <a:xfrm flipH="1">
            <a:off x="587150" y="1716088"/>
            <a:ext cx="1647900" cy="731100"/>
          </a:xfrm>
          <a:prstGeom prst="rect">
            <a:avLst/>
          </a:prstGeom>
          <a:noFill/>
          <a:ln>
            <a:noFill/>
          </a:ln>
        </p:spPr>
        <p:txBody>
          <a:bodyPr spcFirstLastPara="1" wrap="square" lIns="91425" tIns="91425" rIns="91425" bIns="91425" anchor="ctr" anchorCtr="0">
            <a:noAutofit/>
          </a:bodyPr>
          <a:lstStyle/>
          <a:p>
            <a:pPr lvl="0" algn="r">
              <a:spcAft>
                <a:spcPts val="1200"/>
              </a:spcAft>
            </a:pPr>
            <a:r>
              <a:rPr lang="da-DK">
                <a:solidFill>
                  <a:schemeClr val="dk1"/>
                </a:solidFill>
                <a:latin typeface="Inter"/>
                <a:ea typeface="Inter"/>
                <a:cs typeface="Inter"/>
                <a:sym typeface="Inter"/>
              </a:rPr>
              <a:t> Romerske forfattere og intellektuelle</a:t>
            </a:r>
            <a:endParaRPr>
              <a:solidFill>
                <a:schemeClr val="dk1"/>
              </a:solidFill>
              <a:latin typeface="Inter"/>
              <a:ea typeface="Inter"/>
              <a:cs typeface="Inter"/>
              <a:sym typeface="Inter"/>
            </a:endParaRPr>
          </a:p>
        </p:txBody>
      </p:sp>
      <p:sp>
        <p:nvSpPr>
          <p:cNvPr id="2980" name="Google Shape;2980;p96"/>
          <p:cNvSpPr txBox="1"/>
          <p:nvPr/>
        </p:nvSpPr>
        <p:spPr>
          <a:xfrm>
            <a:off x="6942047" y="2035646"/>
            <a:ext cx="1647900"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2000" b="1">
                <a:solidFill>
                  <a:schemeClr val="dk1"/>
                </a:solidFill>
                <a:latin typeface="Inter"/>
                <a:ea typeface="Inter"/>
                <a:cs typeface="Inter"/>
                <a:sym typeface="Inter"/>
              </a:rPr>
              <a:t>Historie</a:t>
            </a:r>
            <a:endParaRPr sz="2000" b="1">
              <a:solidFill>
                <a:schemeClr val="dk1"/>
              </a:solidFill>
              <a:latin typeface="Inter"/>
              <a:ea typeface="Inter"/>
              <a:cs typeface="Inter"/>
              <a:sym typeface="Inter"/>
            </a:endParaRPr>
          </a:p>
        </p:txBody>
      </p:sp>
      <p:sp>
        <p:nvSpPr>
          <p:cNvPr id="2981" name="Google Shape;2981;p96"/>
          <p:cNvSpPr txBox="1"/>
          <p:nvPr/>
        </p:nvSpPr>
        <p:spPr>
          <a:xfrm>
            <a:off x="6908950" y="3418872"/>
            <a:ext cx="1647900"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en" sz="2000" b="1">
                <a:solidFill>
                  <a:schemeClr val="dk1"/>
                </a:solidFill>
                <a:latin typeface="Inter"/>
                <a:ea typeface="Inter"/>
                <a:cs typeface="Inter"/>
                <a:sym typeface="Inter"/>
              </a:rPr>
              <a:t>Normer</a:t>
            </a:r>
            <a:endParaRPr sz="2000" b="1">
              <a:solidFill>
                <a:schemeClr val="dk1"/>
              </a:solidFill>
              <a:latin typeface="Inter"/>
              <a:ea typeface="Inter"/>
              <a:cs typeface="Inter"/>
              <a:sym typeface="Inter"/>
            </a:endParaRPr>
          </a:p>
        </p:txBody>
      </p:sp>
      <p:sp>
        <p:nvSpPr>
          <p:cNvPr id="2982" name="Google Shape;2982;p96"/>
          <p:cNvSpPr txBox="1"/>
          <p:nvPr/>
        </p:nvSpPr>
        <p:spPr>
          <a:xfrm>
            <a:off x="587150" y="1348712"/>
            <a:ext cx="1647900" cy="38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200"/>
              </a:spcAft>
              <a:buNone/>
            </a:pPr>
            <a:r>
              <a:rPr lang="en" sz="2000" b="1">
                <a:solidFill>
                  <a:schemeClr val="dk1"/>
                </a:solidFill>
                <a:latin typeface="Inter"/>
                <a:ea typeface="Inter"/>
                <a:cs typeface="Inter"/>
                <a:sym typeface="Inter"/>
              </a:rPr>
              <a:t>Litteratur</a:t>
            </a:r>
            <a:endParaRPr sz="2000" b="1">
              <a:solidFill>
                <a:schemeClr val="dk1"/>
              </a:solidFill>
              <a:latin typeface="Inter"/>
              <a:ea typeface="Inter"/>
              <a:cs typeface="Inter"/>
              <a:sym typeface="Inter"/>
            </a:endParaRPr>
          </a:p>
        </p:txBody>
      </p:sp>
      <p:sp>
        <p:nvSpPr>
          <p:cNvPr id="2983" name="Google Shape;2983;p96"/>
          <p:cNvSpPr txBox="1"/>
          <p:nvPr/>
        </p:nvSpPr>
        <p:spPr>
          <a:xfrm>
            <a:off x="587150" y="2745352"/>
            <a:ext cx="1647900" cy="38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1200"/>
              </a:spcAft>
              <a:buNone/>
            </a:pPr>
            <a:r>
              <a:rPr lang="en" sz="2000" b="1">
                <a:solidFill>
                  <a:schemeClr val="dk1"/>
                </a:solidFill>
                <a:latin typeface="Inter"/>
                <a:ea typeface="Inter"/>
                <a:cs typeface="Inter"/>
                <a:sym typeface="Inter"/>
              </a:rPr>
              <a:t>Kunst</a:t>
            </a:r>
            <a:endParaRPr sz="2000" b="1">
              <a:solidFill>
                <a:schemeClr val="dk1"/>
              </a:solidFill>
              <a:latin typeface="Inter"/>
              <a:ea typeface="Inter"/>
              <a:cs typeface="Inter"/>
              <a:sym typeface="Inter"/>
            </a:endParaRPr>
          </a:p>
        </p:txBody>
      </p:sp>
      <p:grpSp>
        <p:nvGrpSpPr>
          <p:cNvPr id="2984" name="Google Shape;2984;p96"/>
          <p:cNvGrpSpPr/>
          <p:nvPr/>
        </p:nvGrpSpPr>
        <p:grpSpPr>
          <a:xfrm>
            <a:off x="4442569" y="4754713"/>
            <a:ext cx="258762" cy="246953"/>
            <a:chOff x="715207" y="128500"/>
            <a:chExt cx="258762" cy="246953"/>
          </a:xfrm>
        </p:grpSpPr>
        <p:sp>
          <p:nvSpPr>
            <p:cNvPr id="2985" name="Google Shape;2985;p96"/>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6" name="Google Shape;2986;p96"/>
            <p:cNvGrpSpPr/>
            <p:nvPr/>
          </p:nvGrpSpPr>
          <p:grpSpPr>
            <a:xfrm>
              <a:off x="770039" y="179610"/>
              <a:ext cx="149101" cy="144561"/>
              <a:chOff x="6821875" y="2369000"/>
              <a:chExt cx="298800" cy="296900"/>
            </a:xfrm>
          </p:grpSpPr>
          <p:sp>
            <p:nvSpPr>
              <p:cNvPr id="2987" name="Google Shape;2987;p96"/>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6"/>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6"/>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96"/>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96"/>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6"/>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6"/>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96"/>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96"/>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96" name="Google Shape;2996;p96">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6">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96">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DD7EE6A8-2B45-A919-CB18-77E7C6FF0B01}"/>
              </a:ext>
            </a:extLst>
          </p:cNvPr>
          <p:cNvPicPr>
            <a:picLocks noChangeAspect="1"/>
          </p:cNvPicPr>
          <p:nvPr/>
        </p:nvPicPr>
        <p:blipFill>
          <a:blip r:embed="rId4"/>
          <a:stretch>
            <a:fillRect/>
          </a:stretch>
        </p:blipFill>
        <p:spPr>
          <a:xfrm>
            <a:off x="3508074" y="1024807"/>
            <a:ext cx="2164268" cy="37554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8"/>
        <p:cNvGrpSpPr/>
        <p:nvPr/>
      </p:nvGrpSpPr>
      <p:grpSpPr>
        <a:xfrm>
          <a:off x="0" y="0"/>
          <a:ext cx="0" cy="0"/>
          <a:chOff x="0" y="0"/>
          <a:chExt cx="0" cy="0"/>
        </a:xfrm>
      </p:grpSpPr>
      <p:sp>
        <p:nvSpPr>
          <p:cNvPr id="4069" name="Google Shape;4069;p121"/>
          <p:cNvSpPr txBox="1">
            <a:spLocks noGrp="1"/>
          </p:cNvSpPr>
          <p:nvPr>
            <p:ph type="title"/>
          </p:nvPr>
        </p:nvSpPr>
        <p:spPr>
          <a:xfrm>
            <a:off x="5582700" y="1810500"/>
            <a:ext cx="2855100" cy="67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Religion</a:t>
            </a:r>
            <a:endParaRPr/>
          </a:p>
        </p:txBody>
      </p:sp>
      <p:grpSp>
        <p:nvGrpSpPr>
          <p:cNvPr id="4070" name="Google Shape;4070;p121"/>
          <p:cNvGrpSpPr/>
          <p:nvPr/>
        </p:nvGrpSpPr>
        <p:grpSpPr>
          <a:xfrm>
            <a:off x="4442569" y="4754713"/>
            <a:ext cx="258762" cy="246953"/>
            <a:chOff x="715207" y="128500"/>
            <a:chExt cx="258762" cy="246953"/>
          </a:xfrm>
        </p:grpSpPr>
        <p:sp>
          <p:nvSpPr>
            <p:cNvPr id="4071" name="Google Shape;4071;p121"/>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2" name="Google Shape;4072;p121"/>
            <p:cNvGrpSpPr/>
            <p:nvPr/>
          </p:nvGrpSpPr>
          <p:grpSpPr>
            <a:xfrm>
              <a:off x="770039" y="179610"/>
              <a:ext cx="149101" cy="144561"/>
              <a:chOff x="6821875" y="2369000"/>
              <a:chExt cx="298800" cy="296900"/>
            </a:xfrm>
          </p:grpSpPr>
          <p:sp>
            <p:nvSpPr>
              <p:cNvPr id="4073" name="Google Shape;4073;p121"/>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21"/>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21"/>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21"/>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21"/>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21"/>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21"/>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21"/>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21"/>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82" name="Google Shape;4082;p121">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21">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21">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21"/>
          <p:cNvSpPr txBox="1">
            <a:spLocks noGrp="1"/>
          </p:cNvSpPr>
          <p:nvPr>
            <p:ph type="title" idx="2"/>
          </p:nvPr>
        </p:nvSpPr>
        <p:spPr>
          <a:xfrm>
            <a:off x="715200" y="1971300"/>
            <a:ext cx="2134800" cy="120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086" name="Google Shape;4086;p121"/>
          <p:cNvSpPr txBox="1">
            <a:spLocks noGrp="1"/>
          </p:cNvSpPr>
          <p:nvPr>
            <p:ph type="subTitle" idx="1"/>
          </p:nvPr>
        </p:nvSpPr>
        <p:spPr>
          <a:xfrm>
            <a:off x="5582700" y="2487169"/>
            <a:ext cx="2855100" cy="8502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da-DK"/>
              <a:t>Religions indflydelse, på romernes seksuel liv</a:t>
            </a:r>
            <a:endParaRPr/>
          </a:p>
        </p:txBody>
      </p:sp>
      <p:grpSp>
        <p:nvGrpSpPr>
          <p:cNvPr id="4087" name="Google Shape;4087;p121"/>
          <p:cNvGrpSpPr/>
          <p:nvPr/>
        </p:nvGrpSpPr>
        <p:grpSpPr>
          <a:xfrm>
            <a:off x="2996947" y="871051"/>
            <a:ext cx="1970875" cy="3401381"/>
            <a:chOff x="6748049" y="534975"/>
            <a:chExt cx="551849" cy="952394"/>
          </a:xfrm>
        </p:grpSpPr>
        <p:sp>
          <p:nvSpPr>
            <p:cNvPr id="4088" name="Google Shape;4088;p121"/>
            <p:cNvSpPr/>
            <p:nvPr/>
          </p:nvSpPr>
          <p:spPr>
            <a:xfrm>
              <a:off x="6748049" y="976837"/>
              <a:ext cx="528750" cy="510532"/>
            </a:xfrm>
            <a:custGeom>
              <a:avLst/>
              <a:gdLst/>
              <a:ahLst/>
              <a:cxnLst/>
              <a:rect l="l" t="t" r="r" b="b"/>
              <a:pathLst>
                <a:path w="14947" h="14432" extrusionOk="0">
                  <a:moveTo>
                    <a:pt x="13095" y="0"/>
                  </a:moveTo>
                  <a:cubicBezTo>
                    <a:pt x="13095" y="0"/>
                    <a:pt x="11984" y="2511"/>
                    <a:pt x="10141" y="2511"/>
                  </a:cubicBezTo>
                  <a:cubicBezTo>
                    <a:pt x="9929" y="2511"/>
                    <a:pt x="9707" y="2478"/>
                    <a:pt x="9476" y="2404"/>
                  </a:cubicBezTo>
                  <a:cubicBezTo>
                    <a:pt x="7238" y="1685"/>
                    <a:pt x="4642" y="331"/>
                    <a:pt x="4642" y="331"/>
                  </a:cubicBezTo>
                  <a:lnTo>
                    <a:pt x="4642" y="331"/>
                  </a:lnTo>
                  <a:cubicBezTo>
                    <a:pt x="4642" y="331"/>
                    <a:pt x="4669" y="3067"/>
                    <a:pt x="4282" y="3729"/>
                  </a:cubicBezTo>
                  <a:cubicBezTo>
                    <a:pt x="3895" y="4393"/>
                    <a:pt x="2266" y="6161"/>
                    <a:pt x="1796" y="6796"/>
                  </a:cubicBezTo>
                  <a:cubicBezTo>
                    <a:pt x="1326" y="7431"/>
                    <a:pt x="0" y="7846"/>
                    <a:pt x="0" y="7846"/>
                  </a:cubicBezTo>
                  <a:cubicBezTo>
                    <a:pt x="0" y="7846"/>
                    <a:pt x="249" y="8813"/>
                    <a:pt x="249" y="9337"/>
                  </a:cubicBezTo>
                  <a:cubicBezTo>
                    <a:pt x="249" y="9862"/>
                    <a:pt x="369" y="10572"/>
                    <a:pt x="1069" y="11069"/>
                  </a:cubicBezTo>
                  <a:cubicBezTo>
                    <a:pt x="1768" y="11567"/>
                    <a:pt x="1879" y="13279"/>
                    <a:pt x="3334" y="13703"/>
                  </a:cubicBezTo>
                  <a:cubicBezTo>
                    <a:pt x="3947" y="13882"/>
                    <a:pt x="4633" y="13936"/>
                    <a:pt x="5261" y="13936"/>
                  </a:cubicBezTo>
                  <a:cubicBezTo>
                    <a:pt x="6122" y="13936"/>
                    <a:pt x="6874" y="13834"/>
                    <a:pt x="7183" y="13813"/>
                  </a:cubicBezTo>
                  <a:cubicBezTo>
                    <a:pt x="7194" y="13812"/>
                    <a:pt x="7205" y="13812"/>
                    <a:pt x="7216" y="13812"/>
                  </a:cubicBezTo>
                  <a:cubicBezTo>
                    <a:pt x="7686" y="13812"/>
                    <a:pt x="8686" y="14432"/>
                    <a:pt x="9993" y="14432"/>
                  </a:cubicBezTo>
                  <a:cubicBezTo>
                    <a:pt x="10226" y="14432"/>
                    <a:pt x="10468" y="14412"/>
                    <a:pt x="10720" y="14366"/>
                  </a:cubicBezTo>
                  <a:cubicBezTo>
                    <a:pt x="12413" y="14052"/>
                    <a:pt x="13205" y="12957"/>
                    <a:pt x="13565" y="12266"/>
                  </a:cubicBezTo>
                  <a:cubicBezTo>
                    <a:pt x="13924" y="11575"/>
                    <a:pt x="14449" y="9531"/>
                    <a:pt x="14946" y="8951"/>
                  </a:cubicBezTo>
                  <a:cubicBezTo>
                    <a:pt x="14946" y="8951"/>
                    <a:pt x="14145" y="8343"/>
                    <a:pt x="13758" y="7155"/>
                  </a:cubicBezTo>
                  <a:cubicBezTo>
                    <a:pt x="13371" y="5967"/>
                    <a:pt x="12791" y="4310"/>
                    <a:pt x="13039" y="2431"/>
                  </a:cubicBezTo>
                  <a:cubicBezTo>
                    <a:pt x="13288" y="553"/>
                    <a:pt x="13095" y="0"/>
                    <a:pt x="13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21"/>
            <p:cNvSpPr/>
            <p:nvPr/>
          </p:nvSpPr>
          <p:spPr>
            <a:xfrm>
              <a:off x="6748049" y="988546"/>
              <a:ext cx="221058" cy="278331"/>
            </a:xfrm>
            <a:custGeom>
              <a:avLst/>
              <a:gdLst/>
              <a:ahLst/>
              <a:cxnLst/>
              <a:rect l="l" t="t" r="r" b="b"/>
              <a:pathLst>
                <a:path w="6249" h="7868" extrusionOk="0">
                  <a:moveTo>
                    <a:pt x="4642" y="0"/>
                  </a:moveTo>
                  <a:lnTo>
                    <a:pt x="4642" y="0"/>
                  </a:lnTo>
                  <a:cubicBezTo>
                    <a:pt x="4642" y="0"/>
                    <a:pt x="4669" y="2736"/>
                    <a:pt x="4282" y="3398"/>
                  </a:cubicBezTo>
                  <a:cubicBezTo>
                    <a:pt x="3895" y="4062"/>
                    <a:pt x="2266" y="5830"/>
                    <a:pt x="1796" y="6465"/>
                  </a:cubicBezTo>
                  <a:cubicBezTo>
                    <a:pt x="1326" y="7100"/>
                    <a:pt x="0" y="7515"/>
                    <a:pt x="0" y="7515"/>
                  </a:cubicBezTo>
                  <a:cubicBezTo>
                    <a:pt x="0" y="7515"/>
                    <a:pt x="6" y="7538"/>
                    <a:pt x="15" y="7575"/>
                  </a:cubicBezTo>
                  <a:cubicBezTo>
                    <a:pt x="1007" y="7160"/>
                    <a:pt x="2601" y="6843"/>
                    <a:pt x="3567" y="6843"/>
                  </a:cubicBezTo>
                  <a:cubicBezTo>
                    <a:pt x="3764" y="6843"/>
                    <a:pt x="3936" y="6856"/>
                    <a:pt x="4071" y="6885"/>
                  </a:cubicBezTo>
                  <a:cubicBezTo>
                    <a:pt x="5010" y="7084"/>
                    <a:pt x="5599" y="7809"/>
                    <a:pt x="5930" y="7864"/>
                  </a:cubicBezTo>
                  <a:cubicBezTo>
                    <a:pt x="5943" y="7866"/>
                    <a:pt x="5954" y="7867"/>
                    <a:pt x="5965" y="7867"/>
                  </a:cubicBezTo>
                  <a:cubicBezTo>
                    <a:pt x="6248" y="7867"/>
                    <a:pt x="6066" y="7183"/>
                    <a:pt x="5746" y="6686"/>
                  </a:cubicBezTo>
                  <a:cubicBezTo>
                    <a:pt x="5415" y="6170"/>
                    <a:pt x="4863" y="4753"/>
                    <a:pt x="4945" y="3536"/>
                  </a:cubicBezTo>
                  <a:cubicBezTo>
                    <a:pt x="5000" y="2733"/>
                    <a:pt x="4910" y="1111"/>
                    <a:pt x="4842" y="103"/>
                  </a:cubicBezTo>
                  <a:cubicBezTo>
                    <a:pt x="4717" y="39"/>
                    <a:pt x="4642" y="0"/>
                    <a:pt x="4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21"/>
            <p:cNvSpPr/>
            <p:nvPr/>
          </p:nvSpPr>
          <p:spPr>
            <a:xfrm>
              <a:off x="6748049" y="1250883"/>
              <a:ext cx="528750" cy="236482"/>
            </a:xfrm>
            <a:custGeom>
              <a:avLst/>
              <a:gdLst/>
              <a:ahLst/>
              <a:cxnLst/>
              <a:rect l="l" t="t" r="r" b="b"/>
              <a:pathLst>
                <a:path w="14947" h="6685" extrusionOk="0">
                  <a:moveTo>
                    <a:pt x="278" y="0"/>
                  </a:moveTo>
                  <a:cubicBezTo>
                    <a:pt x="111" y="64"/>
                    <a:pt x="0" y="99"/>
                    <a:pt x="0" y="99"/>
                  </a:cubicBezTo>
                  <a:cubicBezTo>
                    <a:pt x="0" y="99"/>
                    <a:pt x="249" y="1066"/>
                    <a:pt x="249" y="1590"/>
                  </a:cubicBezTo>
                  <a:cubicBezTo>
                    <a:pt x="249" y="2115"/>
                    <a:pt x="369" y="2825"/>
                    <a:pt x="1069" y="3322"/>
                  </a:cubicBezTo>
                  <a:cubicBezTo>
                    <a:pt x="1768" y="3820"/>
                    <a:pt x="1879" y="5532"/>
                    <a:pt x="3334" y="5956"/>
                  </a:cubicBezTo>
                  <a:cubicBezTo>
                    <a:pt x="3947" y="6135"/>
                    <a:pt x="4633" y="6189"/>
                    <a:pt x="5261" y="6189"/>
                  </a:cubicBezTo>
                  <a:cubicBezTo>
                    <a:pt x="6122" y="6189"/>
                    <a:pt x="6874" y="6087"/>
                    <a:pt x="7183" y="6066"/>
                  </a:cubicBezTo>
                  <a:cubicBezTo>
                    <a:pt x="7194" y="6065"/>
                    <a:pt x="7205" y="6065"/>
                    <a:pt x="7216" y="6065"/>
                  </a:cubicBezTo>
                  <a:cubicBezTo>
                    <a:pt x="7686" y="6065"/>
                    <a:pt x="8686" y="6685"/>
                    <a:pt x="9993" y="6685"/>
                  </a:cubicBezTo>
                  <a:cubicBezTo>
                    <a:pt x="10226" y="6685"/>
                    <a:pt x="10468" y="6665"/>
                    <a:pt x="10720" y="6619"/>
                  </a:cubicBezTo>
                  <a:cubicBezTo>
                    <a:pt x="12413" y="6305"/>
                    <a:pt x="13205" y="5210"/>
                    <a:pt x="13565" y="4519"/>
                  </a:cubicBezTo>
                  <a:cubicBezTo>
                    <a:pt x="13924" y="3828"/>
                    <a:pt x="14449" y="1784"/>
                    <a:pt x="14946" y="1204"/>
                  </a:cubicBezTo>
                  <a:cubicBezTo>
                    <a:pt x="14946" y="1204"/>
                    <a:pt x="14624" y="958"/>
                    <a:pt x="14290" y="477"/>
                  </a:cubicBezTo>
                  <a:cubicBezTo>
                    <a:pt x="14036" y="980"/>
                    <a:pt x="13619" y="1693"/>
                    <a:pt x="13224" y="1867"/>
                  </a:cubicBezTo>
                  <a:cubicBezTo>
                    <a:pt x="12598" y="2143"/>
                    <a:pt x="11566" y="2033"/>
                    <a:pt x="11253" y="2216"/>
                  </a:cubicBezTo>
                  <a:cubicBezTo>
                    <a:pt x="10945" y="2398"/>
                    <a:pt x="9923" y="2954"/>
                    <a:pt x="8996" y="2954"/>
                  </a:cubicBezTo>
                  <a:cubicBezTo>
                    <a:pt x="8981" y="2954"/>
                    <a:pt x="8966" y="2954"/>
                    <a:pt x="8951" y="2953"/>
                  </a:cubicBezTo>
                  <a:cubicBezTo>
                    <a:pt x="8012" y="2935"/>
                    <a:pt x="7441" y="2917"/>
                    <a:pt x="6649" y="2216"/>
                  </a:cubicBezTo>
                  <a:cubicBezTo>
                    <a:pt x="6273" y="1884"/>
                    <a:pt x="5548" y="1797"/>
                    <a:pt x="4857" y="1797"/>
                  </a:cubicBezTo>
                  <a:cubicBezTo>
                    <a:pt x="4092" y="1797"/>
                    <a:pt x="3369" y="1904"/>
                    <a:pt x="3204" y="1904"/>
                  </a:cubicBezTo>
                  <a:cubicBezTo>
                    <a:pt x="2935" y="1904"/>
                    <a:pt x="1051" y="1076"/>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21"/>
            <p:cNvSpPr/>
            <p:nvPr/>
          </p:nvSpPr>
          <p:spPr>
            <a:xfrm>
              <a:off x="6996379" y="1267757"/>
              <a:ext cx="280418" cy="219608"/>
            </a:xfrm>
            <a:custGeom>
              <a:avLst/>
              <a:gdLst/>
              <a:ahLst/>
              <a:cxnLst/>
              <a:rect l="l" t="t" r="r" b="b"/>
              <a:pathLst>
                <a:path w="7927" h="6208" extrusionOk="0">
                  <a:moveTo>
                    <a:pt x="7270" y="0"/>
                  </a:moveTo>
                  <a:cubicBezTo>
                    <a:pt x="7016" y="503"/>
                    <a:pt x="6599" y="1216"/>
                    <a:pt x="6204" y="1390"/>
                  </a:cubicBezTo>
                  <a:cubicBezTo>
                    <a:pt x="5578" y="1666"/>
                    <a:pt x="4546" y="1556"/>
                    <a:pt x="4233" y="1739"/>
                  </a:cubicBezTo>
                  <a:cubicBezTo>
                    <a:pt x="3925" y="1921"/>
                    <a:pt x="2903" y="2477"/>
                    <a:pt x="1976" y="2477"/>
                  </a:cubicBezTo>
                  <a:cubicBezTo>
                    <a:pt x="1961" y="2477"/>
                    <a:pt x="1946" y="2477"/>
                    <a:pt x="1931" y="2476"/>
                  </a:cubicBezTo>
                  <a:cubicBezTo>
                    <a:pt x="1296" y="2464"/>
                    <a:pt x="829" y="2447"/>
                    <a:pt x="348" y="2223"/>
                  </a:cubicBezTo>
                  <a:lnTo>
                    <a:pt x="348" y="2223"/>
                  </a:lnTo>
                  <a:cubicBezTo>
                    <a:pt x="360" y="2254"/>
                    <a:pt x="374" y="2283"/>
                    <a:pt x="386" y="2315"/>
                  </a:cubicBezTo>
                  <a:cubicBezTo>
                    <a:pt x="646" y="3005"/>
                    <a:pt x="927" y="3715"/>
                    <a:pt x="745" y="4463"/>
                  </a:cubicBezTo>
                  <a:cubicBezTo>
                    <a:pt x="630" y="4933"/>
                    <a:pt x="352" y="5300"/>
                    <a:pt x="1" y="5603"/>
                  </a:cubicBezTo>
                  <a:cubicBezTo>
                    <a:pt x="63" y="5597"/>
                    <a:pt x="119" y="5593"/>
                    <a:pt x="163" y="5589"/>
                  </a:cubicBezTo>
                  <a:cubicBezTo>
                    <a:pt x="174" y="5588"/>
                    <a:pt x="185" y="5588"/>
                    <a:pt x="196" y="5588"/>
                  </a:cubicBezTo>
                  <a:cubicBezTo>
                    <a:pt x="666" y="5588"/>
                    <a:pt x="1666" y="6208"/>
                    <a:pt x="2973" y="6208"/>
                  </a:cubicBezTo>
                  <a:cubicBezTo>
                    <a:pt x="3206" y="6208"/>
                    <a:pt x="3448" y="6188"/>
                    <a:pt x="3700" y="6142"/>
                  </a:cubicBezTo>
                  <a:cubicBezTo>
                    <a:pt x="5393" y="5828"/>
                    <a:pt x="6185" y="4733"/>
                    <a:pt x="6545" y="4042"/>
                  </a:cubicBezTo>
                  <a:cubicBezTo>
                    <a:pt x="6904" y="3351"/>
                    <a:pt x="7429" y="1307"/>
                    <a:pt x="7926" y="727"/>
                  </a:cubicBezTo>
                  <a:cubicBezTo>
                    <a:pt x="7926" y="727"/>
                    <a:pt x="7604" y="481"/>
                    <a:pt x="7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21"/>
            <p:cNvSpPr/>
            <p:nvPr/>
          </p:nvSpPr>
          <p:spPr>
            <a:xfrm>
              <a:off x="7052766" y="1398748"/>
              <a:ext cx="180483" cy="88614"/>
            </a:xfrm>
            <a:custGeom>
              <a:avLst/>
              <a:gdLst/>
              <a:ahLst/>
              <a:cxnLst/>
              <a:rect l="l" t="t" r="r" b="b"/>
              <a:pathLst>
                <a:path w="5102" h="2505" extrusionOk="0">
                  <a:moveTo>
                    <a:pt x="5101" y="0"/>
                  </a:moveTo>
                  <a:cubicBezTo>
                    <a:pt x="4826" y="123"/>
                    <a:pt x="4530" y="225"/>
                    <a:pt x="4209" y="296"/>
                  </a:cubicBezTo>
                  <a:cubicBezTo>
                    <a:pt x="3680" y="412"/>
                    <a:pt x="3175" y="621"/>
                    <a:pt x="2699" y="879"/>
                  </a:cubicBezTo>
                  <a:cubicBezTo>
                    <a:pt x="2393" y="1046"/>
                    <a:pt x="2073" y="1157"/>
                    <a:pt x="1737" y="1201"/>
                  </a:cubicBezTo>
                  <a:cubicBezTo>
                    <a:pt x="1519" y="1229"/>
                    <a:pt x="1308" y="1300"/>
                    <a:pt x="1127" y="1424"/>
                  </a:cubicBezTo>
                  <a:cubicBezTo>
                    <a:pt x="965" y="1534"/>
                    <a:pt x="805" y="1654"/>
                    <a:pt x="646" y="1786"/>
                  </a:cubicBezTo>
                  <a:cubicBezTo>
                    <a:pt x="433" y="1963"/>
                    <a:pt x="220" y="2137"/>
                    <a:pt x="0" y="2295"/>
                  </a:cubicBezTo>
                  <a:cubicBezTo>
                    <a:pt x="404" y="2410"/>
                    <a:pt x="868" y="2505"/>
                    <a:pt x="1379" y="2505"/>
                  </a:cubicBezTo>
                  <a:cubicBezTo>
                    <a:pt x="1612" y="2505"/>
                    <a:pt x="1854" y="2485"/>
                    <a:pt x="2106" y="2439"/>
                  </a:cubicBezTo>
                  <a:cubicBezTo>
                    <a:pt x="3799" y="2125"/>
                    <a:pt x="4591" y="1030"/>
                    <a:pt x="4951" y="339"/>
                  </a:cubicBezTo>
                  <a:cubicBezTo>
                    <a:pt x="4998" y="248"/>
                    <a:pt x="5049" y="132"/>
                    <a:pt x="5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21"/>
            <p:cNvSpPr/>
            <p:nvPr/>
          </p:nvSpPr>
          <p:spPr>
            <a:xfrm>
              <a:off x="7041411" y="1267757"/>
              <a:ext cx="217733" cy="107505"/>
            </a:xfrm>
            <a:custGeom>
              <a:avLst/>
              <a:gdLst/>
              <a:ahLst/>
              <a:cxnLst/>
              <a:rect l="l" t="t" r="r" b="b"/>
              <a:pathLst>
                <a:path w="6155" h="3039" extrusionOk="0">
                  <a:moveTo>
                    <a:pt x="5997" y="0"/>
                  </a:moveTo>
                  <a:cubicBezTo>
                    <a:pt x="5743" y="503"/>
                    <a:pt x="5326" y="1216"/>
                    <a:pt x="4931" y="1390"/>
                  </a:cubicBezTo>
                  <a:cubicBezTo>
                    <a:pt x="4305" y="1666"/>
                    <a:pt x="3273" y="1556"/>
                    <a:pt x="2960" y="1739"/>
                  </a:cubicBezTo>
                  <a:cubicBezTo>
                    <a:pt x="2652" y="1921"/>
                    <a:pt x="1630" y="2477"/>
                    <a:pt x="703" y="2477"/>
                  </a:cubicBezTo>
                  <a:cubicBezTo>
                    <a:pt x="688" y="2477"/>
                    <a:pt x="673" y="2477"/>
                    <a:pt x="658" y="2476"/>
                  </a:cubicBezTo>
                  <a:cubicBezTo>
                    <a:pt x="417" y="2472"/>
                    <a:pt x="202" y="2466"/>
                    <a:pt x="0" y="2449"/>
                  </a:cubicBezTo>
                  <a:lnTo>
                    <a:pt x="0" y="2449"/>
                  </a:lnTo>
                  <a:cubicBezTo>
                    <a:pt x="148" y="2500"/>
                    <a:pt x="297" y="2551"/>
                    <a:pt x="444" y="2608"/>
                  </a:cubicBezTo>
                  <a:cubicBezTo>
                    <a:pt x="831" y="2758"/>
                    <a:pt x="1286" y="3038"/>
                    <a:pt x="1713" y="3038"/>
                  </a:cubicBezTo>
                  <a:cubicBezTo>
                    <a:pt x="1730" y="3038"/>
                    <a:pt x="1747" y="3038"/>
                    <a:pt x="1765" y="3037"/>
                  </a:cubicBezTo>
                  <a:cubicBezTo>
                    <a:pt x="2099" y="3019"/>
                    <a:pt x="2342" y="2770"/>
                    <a:pt x="2627" y="2612"/>
                  </a:cubicBezTo>
                  <a:cubicBezTo>
                    <a:pt x="2979" y="2417"/>
                    <a:pt x="3326" y="2318"/>
                    <a:pt x="3718" y="2246"/>
                  </a:cubicBezTo>
                  <a:cubicBezTo>
                    <a:pt x="4471" y="2107"/>
                    <a:pt x="5159" y="1900"/>
                    <a:pt x="5645" y="1260"/>
                  </a:cubicBezTo>
                  <a:cubicBezTo>
                    <a:pt x="5877" y="953"/>
                    <a:pt x="6036" y="590"/>
                    <a:pt x="6155" y="211"/>
                  </a:cubicBezTo>
                  <a:cubicBezTo>
                    <a:pt x="6103" y="146"/>
                    <a:pt x="6050" y="77"/>
                    <a:pt x="5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21"/>
            <p:cNvSpPr/>
            <p:nvPr/>
          </p:nvSpPr>
          <p:spPr>
            <a:xfrm>
              <a:off x="6748049" y="1250883"/>
              <a:ext cx="144790" cy="211012"/>
            </a:xfrm>
            <a:custGeom>
              <a:avLst/>
              <a:gdLst/>
              <a:ahLst/>
              <a:cxnLst/>
              <a:rect l="l" t="t" r="r" b="b"/>
              <a:pathLst>
                <a:path w="4093" h="5965" extrusionOk="0">
                  <a:moveTo>
                    <a:pt x="278" y="0"/>
                  </a:moveTo>
                  <a:cubicBezTo>
                    <a:pt x="111" y="64"/>
                    <a:pt x="0" y="99"/>
                    <a:pt x="0" y="99"/>
                  </a:cubicBezTo>
                  <a:cubicBezTo>
                    <a:pt x="0" y="99"/>
                    <a:pt x="249" y="1066"/>
                    <a:pt x="249" y="1590"/>
                  </a:cubicBezTo>
                  <a:cubicBezTo>
                    <a:pt x="249" y="2115"/>
                    <a:pt x="369" y="2825"/>
                    <a:pt x="1069" y="3322"/>
                  </a:cubicBezTo>
                  <a:cubicBezTo>
                    <a:pt x="1768" y="3820"/>
                    <a:pt x="1879" y="5532"/>
                    <a:pt x="3334" y="5956"/>
                  </a:cubicBezTo>
                  <a:cubicBezTo>
                    <a:pt x="3346" y="5959"/>
                    <a:pt x="3358" y="5961"/>
                    <a:pt x="3370" y="5965"/>
                  </a:cubicBezTo>
                  <a:cubicBezTo>
                    <a:pt x="3387" y="5937"/>
                    <a:pt x="3401" y="5908"/>
                    <a:pt x="3418" y="5880"/>
                  </a:cubicBezTo>
                  <a:cubicBezTo>
                    <a:pt x="3596" y="5609"/>
                    <a:pt x="3839" y="5354"/>
                    <a:pt x="3961" y="5050"/>
                  </a:cubicBezTo>
                  <a:cubicBezTo>
                    <a:pt x="4058" y="4809"/>
                    <a:pt x="4092" y="4571"/>
                    <a:pt x="3945" y="4368"/>
                  </a:cubicBezTo>
                  <a:cubicBezTo>
                    <a:pt x="3702" y="4033"/>
                    <a:pt x="3323" y="3845"/>
                    <a:pt x="3225" y="3410"/>
                  </a:cubicBezTo>
                  <a:cubicBezTo>
                    <a:pt x="3115" y="2920"/>
                    <a:pt x="3406" y="2633"/>
                    <a:pt x="3654" y="2265"/>
                  </a:cubicBezTo>
                  <a:cubicBezTo>
                    <a:pt x="3738" y="2141"/>
                    <a:pt x="3819" y="1989"/>
                    <a:pt x="3878" y="1845"/>
                  </a:cubicBezTo>
                  <a:lnTo>
                    <a:pt x="3878" y="1845"/>
                  </a:lnTo>
                  <a:cubicBezTo>
                    <a:pt x="3547" y="1873"/>
                    <a:pt x="3294" y="1904"/>
                    <a:pt x="3204" y="1904"/>
                  </a:cubicBezTo>
                  <a:cubicBezTo>
                    <a:pt x="2935" y="1904"/>
                    <a:pt x="1051" y="1076"/>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21"/>
            <p:cNvSpPr/>
            <p:nvPr/>
          </p:nvSpPr>
          <p:spPr>
            <a:xfrm>
              <a:off x="7023653" y="1139949"/>
              <a:ext cx="126324" cy="189044"/>
            </a:xfrm>
            <a:custGeom>
              <a:avLst/>
              <a:gdLst/>
              <a:ahLst/>
              <a:cxnLst/>
              <a:rect l="l" t="t" r="r" b="b"/>
              <a:pathLst>
                <a:path w="3571" h="5344" extrusionOk="0">
                  <a:moveTo>
                    <a:pt x="3570" y="0"/>
                  </a:moveTo>
                  <a:lnTo>
                    <a:pt x="3570" y="0"/>
                  </a:lnTo>
                  <a:cubicBezTo>
                    <a:pt x="3486" y="143"/>
                    <a:pt x="3362" y="264"/>
                    <a:pt x="3299" y="421"/>
                  </a:cubicBezTo>
                  <a:cubicBezTo>
                    <a:pt x="2926" y="1345"/>
                    <a:pt x="2185" y="1958"/>
                    <a:pt x="2099" y="2001"/>
                  </a:cubicBezTo>
                  <a:cubicBezTo>
                    <a:pt x="2037" y="2032"/>
                    <a:pt x="1946" y="2049"/>
                    <a:pt x="1833" y="2049"/>
                  </a:cubicBezTo>
                  <a:cubicBezTo>
                    <a:pt x="1413" y="2049"/>
                    <a:pt x="699" y="1808"/>
                    <a:pt x="147" y="1154"/>
                  </a:cubicBezTo>
                  <a:lnTo>
                    <a:pt x="147" y="1154"/>
                  </a:lnTo>
                  <a:cubicBezTo>
                    <a:pt x="147" y="1154"/>
                    <a:pt x="0" y="1646"/>
                    <a:pt x="967" y="2420"/>
                  </a:cubicBezTo>
                  <a:cubicBezTo>
                    <a:pt x="1934" y="3193"/>
                    <a:pt x="1547" y="3553"/>
                    <a:pt x="1685" y="4050"/>
                  </a:cubicBezTo>
                  <a:cubicBezTo>
                    <a:pt x="1823" y="4547"/>
                    <a:pt x="2500" y="5182"/>
                    <a:pt x="2680" y="5334"/>
                  </a:cubicBezTo>
                  <a:cubicBezTo>
                    <a:pt x="2687" y="5341"/>
                    <a:pt x="2694" y="5344"/>
                    <a:pt x="2699" y="5344"/>
                  </a:cubicBezTo>
                  <a:cubicBezTo>
                    <a:pt x="2818" y="5344"/>
                    <a:pt x="2361" y="3756"/>
                    <a:pt x="2348" y="3136"/>
                  </a:cubicBezTo>
                  <a:cubicBezTo>
                    <a:pt x="2334" y="2489"/>
                    <a:pt x="2849" y="1881"/>
                    <a:pt x="3192" y="1094"/>
                  </a:cubicBezTo>
                  <a:cubicBezTo>
                    <a:pt x="3361" y="707"/>
                    <a:pt x="3486" y="308"/>
                    <a:pt x="3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21"/>
            <p:cNvSpPr/>
            <p:nvPr/>
          </p:nvSpPr>
          <p:spPr>
            <a:xfrm>
              <a:off x="6876388" y="900676"/>
              <a:ext cx="61659" cy="121407"/>
            </a:xfrm>
            <a:custGeom>
              <a:avLst/>
              <a:gdLst/>
              <a:ahLst/>
              <a:cxnLst/>
              <a:rect l="l" t="t" r="r" b="b"/>
              <a:pathLst>
                <a:path w="1743" h="3432" extrusionOk="0">
                  <a:moveTo>
                    <a:pt x="30" y="1"/>
                  </a:moveTo>
                  <a:cubicBezTo>
                    <a:pt x="11" y="37"/>
                    <a:pt x="1" y="73"/>
                    <a:pt x="1" y="108"/>
                  </a:cubicBezTo>
                  <a:cubicBezTo>
                    <a:pt x="1" y="108"/>
                    <a:pt x="258" y="698"/>
                    <a:pt x="147" y="1453"/>
                  </a:cubicBezTo>
                  <a:cubicBezTo>
                    <a:pt x="37" y="2208"/>
                    <a:pt x="664" y="2927"/>
                    <a:pt x="1290" y="3239"/>
                  </a:cubicBezTo>
                  <a:cubicBezTo>
                    <a:pt x="1413" y="3301"/>
                    <a:pt x="1572" y="3374"/>
                    <a:pt x="1743" y="3431"/>
                  </a:cubicBezTo>
                  <a:cubicBezTo>
                    <a:pt x="1726" y="3286"/>
                    <a:pt x="1719" y="3140"/>
                    <a:pt x="1720" y="2996"/>
                  </a:cubicBezTo>
                  <a:cubicBezTo>
                    <a:pt x="1723" y="2634"/>
                    <a:pt x="1715" y="2274"/>
                    <a:pt x="1701" y="1914"/>
                  </a:cubicBezTo>
                  <a:cubicBezTo>
                    <a:pt x="1700" y="1878"/>
                    <a:pt x="1701" y="1843"/>
                    <a:pt x="1699" y="1807"/>
                  </a:cubicBezTo>
                  <a:cubicBezTo>
                    <a:pt x="1630" y="1527"/>
                    <a:pt x="1537" y="1256"/>
                    <a:pt x="1395" y="1011"/>
                  </a:cubicBezTo>
                  <a:cubicBezTo>
                    <a:pt x="1276" y="802"/>
                    <a:pt x="1177" y="686"/>
                    <a:pt x="1008" y="519"/>
                  </a:cubicBezTo>
                  <a:cubicBezTo>
                    <a:pt x="938" y="448"/>
                    <a:pt x="853" y="367"/>
                    <a:pt x="781" y="313"/>
                  </a:cubicBezTo>
                  <a:cubicBezTo>
                    <a:pt x="754" y="292"/>
                    <a:pt x="696" y="258"/>
                    <a:pt x="660" y="232"/>
                  </a:cubicBezTo>
                  <a:cubicBezTo>
                    <a:pt x="639" y="221"/>
                    <a:pt x="618" y="209"/>
                    <a:pt x="597" y="196"/>
                  </a:cubicBezTo>
                  <a:lnTo>
                    <a:pt x="597" y="196"/>
                  </a:lnTo>
                  <a:cubicBezTo>
                    <a:pt x="614" y="201"/>
                    <a:pt x="623" y="204"/>
                    <a:pt x="624" y="204"/>
                  </a:cubicBezTo>
                  <a:cubicBezTo>
                    <a:pt x="626" y="204"/>
                    <a:pt x="616" y="200"/>
                    <a:pt x="595" y="193"/>
                  </a:cubicBezTo>
                  <a:cubicBezTo>
                    <a:pt x="410" y="115"/>
                    <a:pt x="214" y="86"/>
                    <a:pt x="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21"/>
            <p:cNvSpPr/>
            <p:nvPr/>
          </p:nvSpPr>
          <p:spPr>
            <a:xfrm>
              <a:off x="7240075" y="811426"/>
              <a:ext cx="55291" cy="128942"/>
            </a:xfrm>
            <a:custGeom>
              <a:avLst/>
              <a:gdLst/>
              <a:ahLst/>
              <a:cxnLst/>
              <a:rect l="l" t="t" r="r" b="b"/>
              <a:pathLst>
                <a:path w="1563" h="3645" extrusionOk="0">
                  <a:moveTo>
                    <a:pt x="724" y="0"/>
                  </a:moveTo>
                  <a:cubicBezTo>
                    <a:pt x="326" y="0"/>
                    <a:pt x="1" y="518"/>
                    <a:pt x="1" y="518"/>
                  </a:cubicBezTo>
                  <a:cubicBezTo>
                    <a:pt x="24" y="1646"/>
                    <a:pt x="1" y="3645"/>
                    <a:pt x="1" y="3645"/>
                  </a:cubicBezTo>
                  <a:cubicBezTo>
                    <a:pt x="1037" y="2631"/>
                    <a:pt x="1562" y="532"/>
                    <a:pt x="1037" y="117"/>
                  </a:cubicBezTo>
                  <a:cubicBezTo>
                    <a:pt x="931" y="34"/>
                    <a:pt x="825" y="0"/>
                    <a:pt x="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21"/>
            <p:cNvSpPr/>
            <p:nvPr/>
          </p:nvSpPr>
          <p:spPr>
            <a:xfrm>
              <a:off x="6934473" y="976837"/>
              <a:ext cx="283672" cy="200046"/>
            </a:xfrm>
            <a:custGeom>
              <a:avLst/>
              <a:gdLst/>
              <a:ahLst/>
              <a:cxnLst/>
              <a:rect l="l" t="t" r="r" b="b"/>
              <a:pathLst>
                <a:path w="8019" h="5655" extrusionOk="0">
                  <a:moveTo>
                    <a:pt x="7825" y="0"/>
                  </a:moveTo>
                  <a:cubicBezTo>
                    <a:pt x="7825" y="0"/>
                    <a:pt x="6714" y="2511"/>
                    <a:pt x="4871" y="2511"/>
                  </a:cubicBezTo>
                  <a:cubicBezTo>
                    <a:pt x="4659" y="2511"/>
                    <a:pt x="4437" y="2478"/>
                    <a:pt x="4206" y="2404"/>
                  </a:cubicBezTo>
                  <a:cubicBezTo>
                    <a:pt x="2642" y="1902"/>
                    <a:pt x="907" y="1091"/>
                    <a:pt x="0" y="647"/>
                  </a:cubicBezTo>
                  <a:lnTo>
                    <a:pt x="0" y="647"/>
                  </a:lnTo>
                  <a:cubicBezTo>
                    <a:pt x="492" y="1615"/>
                    <a:pt x="1475" y="3395"/>
                    <a:pt x="2355" y="4051"/>
                  </a:cubicBezTo>
                  <a:cubicBezTo>
                    <a:pt x="3573" y="4961"/>
                    <a:pt x="3894" y="5655"/>
                    <a:pt x="4452" y="5655"/>
                  </a:cubicBezTo>
                  <a:cubicBezTo>
                    <a:pt x="4459" y="5655"/>
                    <a:pt x="4466" y="5655"/>
                    <a:pt x="4473" y="5655"/>
                  </a:cubicBezTo>
                  <a:cubicBezTo>
                    <a:pt x="4939" y="5639"/>
                    <a:pt x="6764" y="3762"/>
                    <a:pt x="7741" y="2701"/>
                  </a:cubicBezTo>
                  <a:cubicBezTo>
                    <a:pt x="7749" y="2611"/>
                    <a:pt x="7758" y="2522"/>
                    <a:pt x="7769" y="2431"/>
                  </a:cubicBezTo>
                  <a:cubicBezTo>
                    <a:pt x="8018" y="553"/>
                    <a:pt x="7825" y="0"/>
                    <a:pt x="7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21"/>
            <p:cNvSpPr/>
            <p:nvPr/>
          </p:nvSpPr>
          <p:spPr>
            <a:xfrm>
              <a:off x="6824246" y="581811"/>
              <a:ext cx="431999" cy="539009"/>
            </a:xfrm>
            <a:custGeom>
              <a:avLst/>
              <a:gdLst/>
              <a:ahLst/>
              <a:cxnLst/>
              <a:rect l="l" t="t" r="r" b="b"/>
              <a:pathLst>
                <a:path w="12212" h="15237" extrusionOk="0">
                  <a:moveTo>
                    <a:pt x="9021" y="1"/>
                  </a:moveTo>
                  <a:cubicBezTo>
                    <a:pt x="8352" y="1"/>
                    <a:pt x="6745" y="55"/>
                    <a:pt x="5319" y="522"/>
                  </a:cubicBezTo>
                  <a:cubicBezTo>
                    <a:pt x="3464" y="1130"/>
                    <a:pt x="1880" y="1903"/>
                    <a:pt x="1769" y="2989"/>
                  </a:cubicBezTo>
                  <a:cubicBezTo>
                    <a:pt x="1658" y="4076"/>
                    <a:pt x="2709" y="6268"/>
                    <a:pt x="2709" y="6268"/>
                  </a:cubicBezTo>
                  <a:cubicBezTo>
                    <a:pt x="2709" y="6268"/>
                    <a:pt x="2291" y="5681"/>
                    <a:pt x="1556" y="5681"/>
                  </a:cubicBezTo>
                  <a:cubicBezTo>
                    <a:pt x="1417" y="5681"/>
                    <a:pt x="1267" y="5702"/>
                    <a:pt x="1106" y="5752"/>
                  </a:cubicBezTo>
                  <a:cubicBezTo>
                    <a:pt x="94" y="6065"/>
                    <a:pt x="1" y="7541"/>
                    <a:pt x="388" y="8314"/>
                  </a:cubicBezTo>
                  <a:cubicBezTo>
                    <a:pt x="775" y="9086"/>
                    <a:pt x="1346" y="9804"/>
                    <a:pt x="1769" y="9841"/>
                  </a:cubicBezTo>
                  <a:cubicBezTo>
                    <a:pt x="1783" y="9842"/>
                    <a:pt x="1797" y="9843"/>
                    <a:pt x="1811" y="9843"/>
                  </a:cubicBezTo>
                  <a:cubicBezTo>
                    <a:pt x="2209" y="9843"/>
                    <a:pt x="2451" y="9344"/>
                    <a:pt x="2451" y="9344"/>
                  </a:cubicBezTo>
                  <a:cubicBezTo>
                    <a:pt x="2451" y="9344"/>
                    <a:pt x="3043" y="12386"/>
                    <a:pt x="3371" y="12640"/>
                  </a:cubicBezTo>
                  <a:cubicBezTo>
                    <a:pt x="3700" y="12894"/>
                    <a:pt x="6549" y="15237"/>
                    <a:pt x="8344" y="15237"/>
                  </a:cubicBezTo>
                  <a:cubicBezTo>
                    <a:pt x="10140" y="15237"/>
                    <a:pt x="11438" y="13006"/>
                    <a:pt x="11604" y="12445"/>
                  </a:cubicBezTo>
                  <a:cubicBezTo>
                    <a:pt x="11770" y="11885"/>
                    <a:pt x="11936" y="9454"/>
                    <a:pt x="12074" y="7769"/>
                  </a:cubicBezTo>
                  <a:cubicBezTo>
                    <a:pt x="12212" y="6084"/>
                    <a:pt x="12074" y="4150"/>
                    <a:pt x="12074" y="3155"/>
                  </a:cubicBezTo>
                  <a:cubicBezTo>
                    <a:pt x="12074" y="2169"/>
                    <a:pt x="10767" y="5"/>
                    <a:pt x="9374" y="5"/>
                  </a:cubicBezTo>
                  <a:cubicBezTo>
                    <a:pt x="9362" y="5"/>
                    <a:pt x="9351" y="6"/>
                    <a:pt x="9339" y="6"/>
                  </a:cubicBezTo>
                  <a:cubicBezTo>
                    <a:pt x="9339" y="6"/>
                    <a:pt x="9223" y="1"/>
                    <a:pt x="9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21"/>
            <p:cNvSpPr/>
            <p:nvPr/>
          </p:nvSpPr>
          <p:spPr>
            <a:xfrm>
              <a:off x="7203321" y="916488"/>
              <a:ext cx="43299" cy="157065"/>
            </a:xfrm>
            <a:custGeom>
              <a:avLst/>
              <a:gdLst/>
              <a:ahLst/>
              <a:cxnLst/>
              <a:rect l="l" t="t" r="r" b="b"/>
              <a:pathLst>
                <a:path w="1224" h="4440" extrusionOk="0">
                  <a:moveTo>
                    <a:pt x="1223" y="0"/>
                  </a:moveTo>
                  <a:cubicBezTo>
                    <a:pt x="1064" y="535"/>
                    <a:pt x="886" y="1053"/>
                    <a:pt x="752" y="1528"/>
                  </a:cubicBezTo>
                  <a:cubicBezTo>
                    <a:pt x="671" y="1814"/>
                    <a:pt x="563" y="2092"/>
                    <a:pt x="434" y="2364"/>
                  </a:cubicBezTo>
                  <a:cubicBezTo>
                    <a:pt x="202" y="2849"/>
                    <a:pt x="54" y="3370"/>
                    <a:pt x="31" y="3907"/>
                  </a:cubicBezTo>
                  <a:cubicBezTo>
                    <a:pt x="27" y="3997"/>
                    <a:pt x="24" y="4087"/>
                    <a:pt x="19" y="4176"/>
                  </a:cubicBezTo>
                  <a:cubicBezTo>
                    <a:pt x="15" y="4265"/>
                    <a:pt x="9" y="4353"/>
                    <a:pt x="1" y="4439"/>
                  </a:cubicBezTo>
                  <a:cubicBezTo>
                    <a:pt x="495" y="3854"/>
                    <a:pt x="812" y="3243"/>
                    <a:pt x="888" y="2984"/>
                  </a:cubicBezTo>
                  <a:cubicBezTo>
                    <a:pt x="1002" y="2597"/>
                    <a:pt x="1118" y="1312"/>
                    <a:pt x="1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21"/>
            <p:cNvSpPr/>
            <p:nvPr/>
          </p:nvSpPr>
          <p:spPr>
            <a:xfrm>
              <a:off x="6925134" y="976696"/>
              <a:ext cx="279144" cy="144118"/>
            </a:xfrm>
            <a:custGeom>
              <a:avLst/>
              <a:gdLst/>
              <a:ahLst/>
              <a:cxnLst/>
              <a:rect l="l" t="t" r="r" b="b"/>
              <a:pathLst>
                <a:path w="7891" h="4074" extrusionOk="0">
                  <a:moveTo>
                    <a:pt x="1" y="1"/>
                  </a:moveTo>
                  <a:cubicBezTo>
                    <a:pt x="176" y="703"/>
                    <a:pt x="373" y="1364"/>
                    <a:pt x="519" y="1477"/>
                  </a:cubicBezTo>
                  <a:cubicBezTo>
                    <a:pt x="848" y="1731"/>
                    <a:pt x="3697" y="4074"/>
                    <a:pt x="5492" y="4074"/>
                  </a:cubicBezTo>
                  <a:cubicBezTo>
                    <a:pt x="6477" y="4074"/>
                    <a:pt x="7310" y="3403"/>
                    <a:pt x="7890" y="2706"/>
                  </a:cubicBezTo>
                  <a:lnTo>
                    <a:pt x="7890" y="2706"/>
                  </a:lnTo>
                  <a:cubicBezTo>
                    <a:pt x="7790" y="2773"/>
                    <a:pt x="7688" y="2837"/>
                    <a:pt x="7582" y="2890"/>
                  </a:cubicBezTo>
                  <a:cubicBezTo>
                    <a:pt x="7360" y="3001"/>
                    <a:pt x="7149" y="3049"/>
                    <a:pt x="6942" y="3049"/>
                  </a:cubicBezTo>
                  <a:cubicBezTo>
                    <a:pt x="6619" y="3049"/>
                    <a:pt x="6308" y="2932"/>
                    <a:pt x="5986" y="2756"/>
                  </a:cubicBezTo>
                  <a:cubicBezTo>
                    <a:pt x="5835" y="2673"/>
                    <a:pt x="5729" y="2636"/>
                    <a:pt x="5632" y="2636"/>
                  </a:cubicBezTo>
                  <a:cubicBezTo>
                    <a:pt x="5495" y="2636"/>
                    <a:pt x="5375" y="2709"/>
                    <a:pt x="5170" y="2826"/>
                  </a:cubicBezTo>
                  <a:cubicBezTo>
                    <a:pt x="4855" y="3006"/>
                    <a:pt x="4523" y="3156"/>
                    <a:pt x="4166" y="3156"/>
                  </a:cubicBezTo>
                  <a:cubicBezTo>
                    <a:pt x="4082" y="3156"/>
                    <a:pt x="3995" y="3147"/>
                    <a:pt x="3908" y="3129"/>
                  </a:cubicBezTo>
                  <a:cubicBezTo>
                    <a:pt x="3346" y="3011"/>
                    <a:pt x="2836" y="2541"/>
                    <a:pt x="2369" y="2228"/>
                  </a:cubicBezTo>
                  <a:cubicBezTo>
                    <a:pt x="1824" y="1863"/>
                    <a:pt x="1259" y="1498"/>
                    <a:pt x="794" y="1032"/>
                  </a:cubicBezTo>
                  <a:cubicBezTo>
                    <a:pt x="489" y="726"/>
                    <a:pt x="220" y="37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21"/>
            <p:cNvSpPr/>
            <p:nvPr/>
          </p:nvSpPr>
          <p:spPr>
            <a:xfrm>
              <a:off x="6931572" y="854795"/>
              <a:ext cx="108212" cy="239772"/>
            </a:xfrm>
            <a:custGeom>
              <a:avLst/>
              <a:gdLst/>
              <a:ahLst/>
              <a:cxnLst/>
              <a:rect l="l" t="t" r="r" b="b"/>
              <a:pathLst>
                <a:path w="3059" h="6778" extrusionOk="0">
                  <a:moveTo>
                    <a:pt x="160" y="0"/>
                  </a:moveTo>
                  <a:lnTo>
                    <a:pt x="160" y="0"/>
                  </a:lnTo>
                  <a:cubicBezTo>
                    <a:pt x="108" y="880"/>
                    <a:pt x="0" y="3124"/>
                    <a:pt x="183" y="3947"/>
                  </a:cubicBezTo>
                  <a:cubicBezTo>
                    <a:pt x="272" y="4348"/>
                    <a:pt x="650" y="4934"/>
                    <a:pt x="1112" y="5519"/>
                  </a:cubicBezTo>
                  <a:cubicBezTo>
                    <a:pt x="1623" y="5896"/>
                    <a:pt x="2323" y="6379"/>
                    <a:pt x="3059" y="6778"/>
                  </a:cubicBezTo>
                  <a:cubicBezTo>
                    <a:pt x="3018" y="6637"/>
                    <a:pt x="2985" y="6492"/>
                    <a:pt x="2965" y="6340"/>
                  </a:cubicBezTo>
                  <a:cubicBezTo>
                    <a:pt x="2846" y="5461"/>
                    <a:pt x="2993" y="4359"/>
                    <a:pt x="2352" y="3666"/>
                  </a:cubicBezTo>
                  <a:cubicBezTo>
                    <a:pt x="1319" y="2547"/>
                    <a:pt x="405" y="1473"/>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21"/>
            <p:cNvSpPr/>
            <p:nvPr/>
          </p:nvSpPr>
          <p:spPr>
            <a:xfrm>
              <a:off x="7056622" y="973512"/>
              <a:ext cx="113094" cy="31979"/>
            </a:xfrm>
            <a:custGeom>
              <a:avLst/>
              <a:gdLst/>
              <a:ahLst/>
              <a:cxnLst/>
              <a:rect l="l" t="t" r="r" b="b"/>
              <a:pathLst>
                <a:path w="3197" h="904" extrusionOk="0">
                  <a:moveTo>
                    <a:pt x="1987" y="1"/>
                  </a:moveTo>
                  <a:cubicBezTo>
                    <a:pt x="1827" y="1"/>
                    <a:pt x="1683" y="94"/>
                    <a:pt x="1683" y="94"/>
                  </a:cubicBezTo>
                  <a:cubicBezTo>
                    <a:pt x="1585" y="30"/>
                    <a:pt x="1488" y="3"/>
                    <a:pt x="1396" y="3"/>
                  </a:cubicBezTo>
                  <a:cubicBezTo>
                    <a:pt x="1116" y="3"/>
                    <a:pt x="868" y="245"/>
                    <a:pt x="689" y="425"/>
                  </a:cubicBezTo>
                  <a:cubicBezTo>
                    <a:pt x="563" y="551"/>
                    <a:pt x="379" y="581"/>
                    <a:pt x="233" y="581"/>
                  </a:cubicBezTo>
                  <a:cubicBezTo>
                    <a:pt x="101" y="581"/>
                    <a:pt x="1" y="557"/>
                    <a:pt x="1" y="557"/>
                  </a:cubicBezTo>
                  <a:lnTo>
                    <a:pt x="1" y="557"/>
                  </a:lnTo>
                  <a:cubicBezTo>
                    <a:pt x="1" y="557"/>
                    <a:pt x="58" y="876"/>
                    <a:pt x="546" y="903"/>
                  </a:cubicBezTo>
                  <a:cubicBezTo>
                    <a:pt x="559" y="903"/>
                    <a:pt x="572" y="904"/>
                    <a:pt x="584" y="904"/>
                  </a:cubicBezTo>
                  <a:cubicBezTo>
                    <a:pt x="960" y="904"/>
                    <a:pt x="1176" y="602"/>
                    <a:pt x="1609" y="602"/>
                  </a:cubicBezTo>
                  <a:cubicBezTo>
                    <a:pt x="1653" y="602"/>
                    <a:pt x="1699" y="605"/>
                    <a:pt x="1748" y="612"/>
                  </a:cubicBezTo>
                  <a:cubicBezTo>
                    <a:pt x="2277" y="686"/>
                    <a:pt x="2195" y="902"/>
                    <a:pt x="2619" y="902"/>
                  </a:cubicBezTo>
                  <a:cubicBezTo>
                    <a:pt x="2632" y="902"/>
                    <a:pt x="2645" y="902"/>
                    <a:pt x="2659" y="902"/>
                  </a:cubicBezTo>
                  <a:cubicBezTo>
                    <a:pt x="3129" y="888"/>
                    <a:pt x="3196" y="452"/>
                    <a:pt x="3196" y="452"/>
                  </a:cubicBezTo>
                  <a:lnTo>
                    <a:pt x="3196" y="452"/>
                  </a:lnTo>
                  <a:cubicBezTo>
                    <a:pt x="3196" y="452"/>
                    <a:pt x="3102" y="471"/>
                    <a:pt x="2989" y="471"/>
                  </a:cubicBezTo>
                  <a:cubicBezTo>
                    <a:pt x="2939" y="471"/>
                    <a:pt x="2885" y="467"/>
                    <a:pt x="2834" y="456"/>
                  </a:cubicBezTo>
                  <a:cubicBezTo>
                    <a:pt x="2669" y="422"/>
                    <a:pt x="2341" y="128"/>
                    <a:pt x="2134" y="32"/>
                  </a:cubicBezTo>
                  <a:cubicBezTo>
                    <a:pt x="2086" y="9"/>
                    <a:pt x="2036" y="1"/>
                    <a:pt x="1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21"/>
            <p:cNvSpPr/>
            <p:nvPr/>
          </p:nvSpPr>
          <p:spPr>
            <a:xfrm>
              <a:off x="7080960" y="1012990"/>
              <a:ext cx="67814" cy="13902"/>
            </a:xfrm>
            <a:custGeom>
              <a:avLst/>
              <a:gdLst/>
              <a:ahLst/>
              <a:cxnLst/>
              <a:rect l="l" t="t" r="r" b="b"/>
              <a:pathLst>
                <a:path w="1917" h="393" extrusionOk="0">
                  <a:moveTo>
                    <a:pt x="1694" y="1"/>
                  </a:moveTo>
                  <a:cubicBezTo>
                    <a:pt x="1662" y="1"/>
                    <a:pt x="1630" y="8"/>
                    <a:pt x="1598" y="28"/>
                  </a:cubicBezTo>
                  <a:cubicBezTo>
                    <a:pt x="1477" y="103"/>
                    <a:pt x="1257" y="174"/>
                    <a:pt x="1010" y="174"/>
                  </a:cubicBezTo>
                  <a:cubicBezTo>
                    <a:pt x="963" y="174"/>
                    <a:pt x="915" y="171"/>
                    <a:pt x="866" y="166"/>
                  </a:cubicBezTo>
                  <a:cubicBezTo>
                    <a:pt x="562" y="132"/>
                    <a:pt x="549" y="35"/>
                    <a:pt x="320" y="35"/>
                  </a:cubicBezTo>
                  <a:cubicBezTo>
                    <a:pt x="108" y="35"/>
                    <a:pt x="137" y="103"/>
                    <a:pt x="27" y="103"/>
                  </a:cubicBezTo>
                  <a:cubicBezTo>
                    <a:pt x="19" y="103"/>
                    <a:pt x="10" y="103"/>
                    <a:pt x="1" y="102"/>
                  </a:cubicBezTo>
                  <a:lnTo>
                    <a:pt x="1" y="102"/>
                  </a:lnTo>
                  <a:cubicBezTo>
                    <a:pt x="1" y="102"/>
                    <a:pt x="224" y="373"/>
                    <a:pt x="417" y="386"/>
                  </a:cubicBezTo>
                  <a:cubicBezTo>
                    <a:pt x="440" y="388"/>
                    <a:pt x="467" y="389"/>
                    <a:pt x="499" y="389"/>
                  </a:cubicBezTo>
                  <a:cubicBezTo>
                    <a:pt x="657" y="389"/>
                    <a:pt x="908" y="371"/>
                    <a:pt x="1102" y="371"/>
                  </a:cubicBezTo>
                  <a:cubicBezTo>
                    <a:pt x="1193" y="371"/>
                    <a:pt x="1271" y="375"/>
                    <a:pt x="1322" y="386"/>
                  </a:cubicBezTo>
                  <a:cubicBezTo>
                    <a:pt x="1338" y="390"/>
                    <a:pt x="1356" y="392"/>
                    <a:pt x="1374" y="392"/>
                  </a:cubicBezTo>
                  <a:cubicBezTo>
                    <a:pt x="1564" y="392"/>
                    <a:pt x="1865" y="212"/>
                    <a:pt x="1916" y="102"/>
                  </a:cubicBezTo>
                  <a:cubicBezTo>
                    <a:pt x="1916" y="102"/>
                    <a:pt x="1810" y="1"/>
                    <a:pt x="1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21"/>
            <p:cNvSpPr/>
            <p:nvPr/>
          </p:nvSpPr>
          <p:spPr>
            <a:xfrm>
              <a:off x="7059133" y="816626"/>
              <a:ext cx="52001" cy="126713"/>
            </a:xfrm>
            <a:custGeom>
              <a:avLst/>
              <a:gdLst/>
              <a:ahLst/>
              <a:cxnLst/>
              <a:rect l="l" t="t" r="r" b="b"/>
              <a:pathLst>
                <a:path w="1470" h="3582" extrusionOk="0">
                  <a:moveTo>
                    <a:pt x="1179" y="1"/>
                  </a:moveTo>
                  <a:cubicBezTo>
                    <a:pt x="1152" y="1"/>
                    <a:pt x="1142" y="102"/>
                    <a:pt x="1161" y="311"/>
                  </a:cubicBezTo>
                  <a:cubicBezTo>
                    <a:pt x="1197" y="716"/>
                    <a:pt x="976" y="1803"/>
                    <a:pt x="949" y="1987"/>
                  </a:cubicBezTo>
                  <a:cubicBezTo>
                    <a:pt x="921" y="2172"/>
                    <a:pt x="756" y="2144"/>
                    <a:pt x="378" y="2641"/>
                  </a:cubicBezTo>
                  <a:cubicBezTo>
                    <a:pt x="0" y="3138"/>
                    <a:pt x="405" y="3452"/>
                    <a:pt x="480" y="3498"/>
                  </a:cubicBezTo>
                  <a:cubicBezTo>
                    <a:pt x="553" y="3543"/>
                    <a:pt x="976" y="3498"/>
                    <a:pt x="1207" y="3571"/>
                  </a:cubicBezTo>
                  <a:cubicBezTo>
                    <a:pt x="1229" y="3578"/>
                    <a:pt x="1249" y="3582"/>
                    <a:pt x="1268" y="3582"/>
                  </a:cubicBezTo>
                  <a:cubicBezTo>
                    <a:pt x="1444" y="3582"/>
                    <a:pt x="1467" y="3293"/>
                    <a:pt x="1318" y="3184"/>
                  </a:cubicBezTo>
                  <a:cubicBezTo>
                    <a:pt x="1285" y="3161"/>
                    <a:pt x="1244" y="3153"/>
                    <a:pt x="1198" y="3153"/>
                  </a:cubicBezTo>
                  <a:cubicBezTo>
                    <a:pt x="1096" y="3153"/>
                    <a:pt x="971" y="3193"/>
                    <a:pt x="857" y="3193"/>
                  </a:cubicBezTo>
                  <a:cubicBezTo>
                    <a:pt x="763" y="3193"/>
                    <a:pt x="676" y="3165"/>
                    <a:pt x="618" y="3065"/>
                  </a:cubicBezTo>
                  <a:cubicBezTo>
                    <a:pt x="456" y="2788"/>
                    <a:pt x="820" y="2554"/>
                    <a:pt x="917" y="2554"/>
                  </a:cubicBezTo>
                  <a:cubicBezTo>
                    <a:pt x="955" y="2554"/>
                    <a:pt x="1018" y="2573"/>
                    <a:pt x="1087" y="2573"/>
                  </a:cubicBezTo>
                  <a:cubicBezTo>
                    <a:pt x="1194" y="2573"/>
                    <a:pt x="1314" y="2527"/>
                    <a:pt x="1373" y="2291"/>
                  </a:cubicBezTo>
                  <a:cubicBezTo>
                    <a:pt x="1470" y="1904"/>
                    <a:pt x="1290" y="260"/>
                    <a:pt x="1290" y="260"/>
                  </a:cubicBezTo>
                  <a:cubicBezTo>
                    <a:pt x="1245" y="89"/>
                    <a:pt x="1205" y="1"/>
                    <a:pt x="1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21"/>
            <p:cNvSpPr/>
            <p:nvPr/>
          </p:nvSpPr>
          <p:spPr>
            <a:xfrm>
              <a:off x="7120721" y="832686"/>
              <a:ext cx="47579" cy="109380"/>
            </a:xfrm>
            <a:custGeom>
              <a:avLst/>
              <a:gdLst/>
              <a:ahLst/>
              <a:cxnLst/>
              <a:rect l="l" t="t" r="r" b="b"/>
              <a:pathLst>
                <a:path w="1345" h="3092" extrusionOk="0">
                  <a:moveTo>
                    <a:pt x="488" y="0"/>
                  </a:moveTo>
                  <a:cubicBezTo>
                    <a:pt x="488" y="3"/>
                    <a:pt x="516" y="1580"/>
                    <a:pt x="654" y="1923"/>
                  </a:cubicBezTo>
                  <a:cubicBezTo>
                    <a:pt x="792" y="2265"/>
                    <a:pt x="1105" y="2178"/>
                    <a:pt x="1105" y="2473"/>
                  </a:cubicBezTo>
                  <a:cubicBezTo>
                    <a:pt x="1105" y="2767"/>
                    <a:pt x="866" y="2887"/>
                    <a:pt x="709" y="2896"/>
                  </a:cubicBezTo>
                  <a:cubicBezTo>
                    <a:pt x="701" y="2897"/>
                    <a:pt x="692" y="2897"/>
                    <a:pt x="682" y="2897"/>
                  </a:cubicBezTo>
                  <a:cubicBezTo>
                    <a:pt x="617" y="2897"/>
                    <a:pt x="522" y="2888"/>
                    <a:pt x="422" y="2888"/>
                  </a:cubicBezTo>
                  <a:cubicBezTo>
                    <a:pt x="256" y="2888"/>
                    <a:pt x="76" y="2913"/>
                    <a:pt x="0" y="3044"/>
                  </a:cubicBezTo>
                  <a:cubicBezTo>
                    <a:pt x="0" y="3044"/>
                    <a:pt x="89" y="3040"/>
                    <a:pt x="204" y="3040"/>
                  </a:cubicBezTo>
                  <a:cubicBezTo>
                    <a:pt x="351" y="3040"/>
                    <a:pt x="540" y="3046"/>
                    <a:pt x="640" y="3074"/>
                  </a:cubicBezTo>
                  <a:cubicBezTo>
                    <a:pt x="680" y="3084"/>
                    <a:pt x="736" y="3092"/>
                    <a:pt x="801" y="3092"/>
                  </a:cubicBezTo>
                  <a:cubicBezTo>
                    <a:pt x="1026" y="3092"/>
                    <a:pt x="1345" y="2998"/>
                    <a:pt x="1345" y="2611"/>
                  </a:cubicBezTo>
                  <a:cubicBezTo>
                    <a:pt x="1345" y="2113"/>
                    <a:pt x="1187" y="2136"/>
                    <a:pt x="951" y="1975"/>
                  </a:cubicBezTo>
                  <a:cubicBezTo>
                    <a:pt x="523" y="1686"/>
                    <a:pt x="488" y="3"/>
                    <a:pt x="4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21"/>
            <p:cNvSpPr/>
            <p:nvPr/>
          </p:nvSpPr>
          <p:spPr>
            <a:xfrm>
              <a:off x="6854562" y="806262"/>
              <a:ext cx="60633" cy="83556"/>
            </a:xfrm>
            <a:custGeom>
              <a:avLst/>
              <a:gdLst/>
              <a:ahLst/>
              <a:cxnLst/>
              <a:rect l="l" t="t" r="r" b="b"/>
              <a:pathLst>
                <a:path w="1714" h="2362" extrusionOk="0">
                  <a:moveTo>
                    <a:pt x="953" y="1"/>
                  </a:moveTo>
                  <a:cubicBezTo>
                    <a:pt x="944" y="1"/>
                    <a:pt x="935" y="1"/>
                    <a:pt x="926" y="2"/>
                  </a:cubicBezTo>
                  <a:cubicBezTo>
                    <a:pt x="511" y="29"/>
                    <a:pt x="0" y="346"/>
                    <a:pt x="97" y="1009"/>
                  </a:cubicBezTo>
                  <a:cubicBezTo>
                    <a:pt x="181" y="1589"/>
                    <a:pt x="329" y="1914"/>
                    <a:pt x="439" y="1914"/>
                  </a:cubicBezTo>
                  <a:cubicBezTo>
                    <a:pt x="455" y="1914"/>
                    <a:pt x="470" y="1908"/>
                    <a:pt x="484" y="1894"/>
                  </a:cubicBezTo>
                  <a:cubicBezTo>
                    <a:pt x="573" y="1804"/>
                    <a:pt x="580" y="1471"/>
                    <a:pt x="733" y="1471"/>
                  </a:cubicBezTo>
                  <a:cubicBezTo>
                    <a:pt x="769" y="1471"/>
                    <a:pt x="814" y="1490"/>
                    <a:pt x="869" y="1535"/>
                  </a:cubicBezTo>
                  <a:cubicBezTo>
                    <a:pt x="1116" y="1733"/>
                    <a:pt x="1234" y="2362"/>
                    <a:pt x="1339" y="2362"/>
                  </a:cubicBezTo>
                  <a:cubicBezTo>
                    <a:pt x="1358" y="2362"/>
                    <a:pt x="1377" y="2341"/>
                    <a:pt x="1396" y="2293"/>
                  </a:cubicBezTo>
                  <a:cubicBezTo>
                    <a:pt x="1396" y="2293"/>
                    <a:pt x="1714" y="1631"/>
                    <a:pt x="1645" y="1106"/>
                  </a:cubicBezTo>
                  <a:cubicBezTo>
                    <a:pt x="1576" y="593"/>
                    <a:pt x="1350" y="1"/>
                    <a:pt x="9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21"/>
            <p:cNvSpPr/>
            <p:nvPr/>
          </p:nvSpPr>
          <p:spPr>
            <a:xfrm>
              <a:off x="6980637" y="790803"/>
              <a:ext cx="95336" cy="47792"/>
            </a:xfrm>
            <a:custGeom>
              <a:avLst/>
              <a:gdLst/>
              <a:ahLst/>
              <a:cxnLst/>
              <a:rect l="l" t="t" r="r" b="b"/>
              <a:pathLst>
                <a:path w="2695" h="1351" extrusionOk="0">
                  <a:moveTo>
                    <a:pt x="1363" y="1"/>
                  </a:moveTo>
                  <a:cubicBezTo>
                    <a:pt x="565" y="1"/>
                    <a:pt x="1" y="437"/>
                    <a:pt x="1" y="437"/>
                  </a:cubicBezTo>
                  <a:cubicBezTo>
                    <a:pt x="1" y="437"/>
                    <a:pt x="755" y="1350"/>
                    <a:pt x="1478" y="1350"/>
                  </a:cubicBezTo>
                  <a:cubicBezTo>
                    <a:pt x="2403" y="1350"/>
                    <a:pt x="2694" y="437"/>
                    <a:pt x="2694" y="437"/>
                  </a:cubicBezTo>
                  <a:cubicBezTo>
                    <a:pt x="2220" y="110"/>
                    <a:pt x="1762" y="1"/>
                    <a:pt x="1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21"/>
            <p:cNvSpPr/>
            <p:nvPr/>
          </p:nvSpPr>
          <p:spPr>
            <a:xfrm>
              <a:off x="7000164" y="801345"/>
              <a:ext cx="60633" cy="24586"/>
            </a:xfrm>
            <a:custGeom>
              <a:avLst/>
              <a:gdLst/>
              <a:ahLst/>
              <a:cxnLst/>
              <a:rect l="l" t="t" r="r" b="b"/>
              <a:pathLst>
                <a:path w="1714" h="695" extrusionOk="0">
                  <a:moveTo>
                    <a:pt x="872" y="1"/>
                  </a:moveTo>
                  <a:cubicBezTo>
                    <a:pt x="409" y="1"/>
                    <a:pt x="0" y="200"/>
                    <a:pt x="0" y="200"/>
                  </a:cubicBezTo>
                  <a:cubicBezTo>
                    <a:pt x="369" y="575"/>
                    <a:pt x="696" y="694"/>
                    <a:pt x="963" y="694"/>
                  </a:cubicBezTo>
                  <a:cubicBezTo>
                    <a:pt x="1430" y="694"/>
                    <a:pt x="1714" y="329"/>
                    <a:pt x="1714" y="329"/>
                  </a:cubicBezTo>
                  <a:cubicBezTo>
                    <a:pt x="1470" y="78"/>
                    <a:pt x="1160" y="1"/>
                    <a:pt x="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21"/>
            <p:cNvSpPr/>
            <p:nvPr/>
          </p:nvSpPr>
          <p:spPr>
            <a:xfrm>
              <a:off x="7148737" y="796746"/>
              <a:ext cx="84051" cy="47579"/>
            </a:xfrm>
            <a:custGeom>
              <a:avLst/>
              <a:gdLst/>
              <a:ahLst/>
              <a:cxnLst/>
              <a:rect l="l" t="t" r="r" b="b"/>
              <a:pathLst>
                <a:path w="2376" h="1345" extrusionOk="0">
                  <a:moveTo>
                    <a:pt x="1319" y="1"/>
                  </a:moveTo>
                  <a:cubicBezTo>
                    <a:pt x="527" y="1"/>
                    <a:pt x="0" y="553"/>
                    <a:pt x="0" y="553"/>
                  </a:cubicBezTo>
                  <a:cubicBezTo>
                    <a:pt x="0" y="553"/>
                    <a:pt x="701" y="1345"/>
                    <a:pt x="1323" y="1345"/>
                  </a:cubicBezTo>
                  <a:cubicBezTo>
                    <a:pt x="1345" y="1345"/>
                    <a:pt x="1366" y="1344"/>
                    <a:pt x="1388" y="1342"/>
                  </a:cubicBezTo>
                  <a:cubicBezTo>
                    <a:pt x="2203" y="1266"/>
                    <a:pt x="2375" y="333"/>
                    <a:pt x="2375" y="333"/>
                  </a:cubicBezTo>
                  <a:cubicBezTo>
                    <a:pt x="1992" y="88"/>
                    <a:pt x="1634" y="1"/>
                    <a:pt x="1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21"/>
            <p:cNvSpPr/>
            <p:nvPr/>
          </p:nvSpPr>
          <p:spPr>
            <a:xfrm>
              <a:off x="7166142" y="807146"/>
              <a:ext cx="53876" cy="24480"/>
            </a:xfrm>
            <a:custGeom>
              <a:avLst/>
              <a:gdLst/>
              <a:ahLst/>
              <a:cxnLst/>
              <a:rect l="l" t="t" r="r" b="b"/>
              <a:pathLst>
                <a:path w="1523" h="692" extrusionOk="0">
                  <a:moveTo>
                    <a:pt x="861" y="0"/>
                  </a:moveTo>
                  <a:cubicBezTo>
                    <a:pt x="407" y="0"/>
                    <a:pt x="1" y="275"/>
                    <a:pt x="1" y="275"/>
                  </a:cubicBezTo>
                  <a:cubicBezTo>
                    <a:pt x="327" y="587"/>
                    <a:pt x="605" y="692"/>
                    <a:pt x="829" y="692"/>
                  </a:cubicBezTo>
                  <a:cubicBezTo>
                    <a:pt x="1284" y="692"/>
                    <a:pt x="1523" y="264"/>
                    <a:pt x="1523" y="264"/>
                  </a:cubicBezTo>
                  <a:cubicBezTo>
                    <a:pt x="1318" y="66"/>
                    <a:pt x="1084"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21"/>
            <p:cNvSpPr/>
            <p:nvPr/>
          </p:nvSpPr>
          <p:spPr>
            <a:xfrm>
              <a:off x="6961075" y="751820"/>
              <a:ext cx="135769" cy="37250"/>
            </a:xfrm>
            <a:custGeom>
              <a:avLst/>
              <a:gdLst/>
              <a:ahLst/>
              <a:cxnLst/>
              <a:rect l="l" t="t" r="r" b="b"/>
              <a:pathLst>
                <a:path w="3838" h="1053" extrusionOk="0">
                  <a:moveTo>
                    <a:pt x="3738" y="1"/>
                  </a:moveTo>
                  <a:cubicBezTo>
                    <a:pt x="3705" y="1"/>
                    <a:pt x="3664" y="38"/>
                    <a:pt x="3630" y="121"/>
                  </a:cubicBezTo>
                  <a:cubicBezTo>
                    <a:pt x="3542" y="332"/>
                    <a:pt x="3405" y="406"/>
                    <a:pt x="3205" y="406"/>
                  </a:cubicBezTo>
                  <a:cubicBezTo>
                    <a:pt x="2883" y="406"/>
                    <a:pt x="2399" y="214"/>
                    <a:pt x="1700" y="103"/>
                  </a:cubicBezTo>
                  <a:cubicBezTo>
                    <a:pt x="1553" y="80"/>
                    <a:pt x="1416" y="70"/>
                    <a:pt x="1290" y="70"/>
                  </a:cubicBezTo>
                  <a:cubicBezTo>
                    <a:pt x="449" y="70"/>
                    <a:pt x="84" y="522"/>
                    <a:pt x="84" y="522"/>
                  </a:cubicBezTo>
                  <a:cubicBezTo>
                    <a:pt x="0" y="668"/>
                    <a:pt x="70" y="713"/>
                    <a:pt x="220" y="713"/>
                  </a:cubicBezTo>
                  <a:cubicBezTo>
                    <a:pt x="450" y="713"/>
                    <a:pt x="867" y="607"/>
                    <a:pt x="1207" y="596"/>
                  </a:cubicBezTo>
                  <a:cubicBezTo>
                    <a:pt x="1224" y="595"/>
                    <a:pt x="1241" y="595"/>
                    <a:pt x="1259" y="595"/>
                  </a:cubicBezTo>
                  <a:cubicBezTo>
                    <a:pt x="1798" y="595"/>
                    <a:pt x="2257" y="868"/>
                    <a:pt x="2819" y="1020"/>
                  </a:cubicBezTo>
                  <a:cubicBezTo>
                    <a:pt x="2900" y="1042"/>
                    <a:pt x="2974" y="1052"/>
                    <a:pt x="3041" y="1052"/>
                  </a:cubicBezTo>
                  <a:cubicBezTo>
                    <a:pt x="3452" y="1052"/>
                    <a:pt x="3613" y="676"/>
                    <a:pt x="3740" y="375"/>
                  </a:cubicBezTo>
                  <a:cubicBezTo>
                    <a:pt x="3837" y="144"/>
                    <a:pt x="3802" y="1"/>
                    <a:pt x="3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21"/>
            <p:cNvSpPr/>
            <p:nvPr/>
          </p:nvSpPr>
          <p:spPr>
            <a:xfrm>
              <a:off x="7134340" y="754226"/>
              <a:ext cx="105099" cy="35021"/>
            </a:xfrm>
            <a:custGeom>
              <a:avLst/>
              <a:gdLst/>
              <a:ahLst/>
              <a:cxnLst/>
              <a:rect l="l" t="t" r="r" b="b"/>
              <a:pathLst>
                <a:path w="2971" h="990" extrusionOk="0">
                  <a:moveTo>
                    <a:pt x="63" y="0"/>
                  </a:moveTo>
                  <a:cubicBezTo>
                    <a:pt x="26" y="0"/>
                    <a:pt x="1" y="85"/>
                    <a:pt x="20" y="293"/>
                  </a:cubicBezTo>
                  <a:cubicBezTo>
                    <a:pt x="55" y="658"/>
                    <a:pt x="147" y="989"/>
                    <a:pt x="603" y="989"/>
                  </a:cubicBezTo>
                  <a:cubicBezTo>
                    <a:pt x="637" y="989"/>
                    <a:pt x="673" y="987"/>
                    <a:pt x="711" y="984"/>
                  </a:cubicBezTo>
                  <a:cubicBezTo>
                    <a:pt x="1178" y="938"/>
                    <a:pt x="1582" y="613"/>
                    <a:pt x="1924" y="613"/>
                  </a:cubicBezTo>
                  <a:cubicBezTo>
                    <a:pt x="1953" y="613"/>
                    <a:pt x="1981" y="615"/>
                    <a:pt x="2009" y="620"/>
                  </a:cubicBezTo>
                  <a:cubicBezTo>
                    <a:pt x="2289" y="671"/>
                    <a:pt x="2597" y="805"/>
                    <a:pt x="2772" y="805"/>
                  </a:cubicBezTo>
                  <a:cubicBezTo>
                    <a:pt x="2821" y="805"/>
                    <a:pt x="2860" y="794"/>
                    <a:pt x="2884" y="768"/>
                  </a:cubicBezTo>
                  <a:cubicBezTo>
                    <a:pt x="2971" y="674"/>
                    <a:pt x="2858" y="450"/>
                    <a:pt x="2414" y="290"/>
                  </a:cubicBezTo>
                  <a:cubicBezTo>
                    <a:pt x="2193" y="212"/>
                    <a:pt x="1959" y="173"/>
                    <a:pt x="1725" y="173"/>
                  </a:cubicBezTo>
                  <a:cubicBezTo>
                    <a:pt x="1655" y="173"/>
                    <a:pt x="1584" y="177"/>
                    <a:pt x="1514" y="184"/>
                  </a:cubicBezTo>
                  <a:cubicBezTo>
                    <a:pt x="1341" y="201"/>
                    <a:pt x="1141" y="239"/>
                    <a:pt x="960" y="317"/>
                  </a:cubicBezTo>
                  <a:cubicBezTo>
                    <a:pt x="800" y="385"/>
                    <a:pt x="663" y="414"/>
                    <a:pt x="548" y="414"/>
                  </a:cubicBezTo>
                  <a:cubicBezTo>
                    <a:pt x="339" y="414"/>
                    <a:pt x="209" y="315"/>
                    <a:pt x="168" y="171"/>
                  </a:cubicBezTo>
                  <a:cubicBezTo>
                    <a:pt x="138" y="66"/>
                    <a:pt x="95" y="0"/>
                    <a:pt x="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21"/>
            <p:cNvSpPr/>
            <p:nvPr/>
          </p:nvSpPr>
          <p:spPr>
            <a:xfrm>
              <a:off x="7060761" y="660837"/>
              <a:ext cx="114049" cy="20659"/>
            </a:xfrm>
            <a:custGeom>
              <a:avLst/>
              <a:gdLst/>
              <a:ahLst/>
              <a:cxnLst/>
              <a:rect l="l" t="t" r="r" b="b"/>
              <a:pathLst>
                <a:path w="3224" h="584" extrusionOk="0">
                  <a:moveTo>
                    <a:pt x="3223" y="0"/>
                  </a:moveTo>
                  <a:lnTo>
                    <a:pt x="3223" y="0"/>
                  </a:lnTo>
                  <a:cubicBezTo>
                    <a:pt x="3103" y="121"/>
                    <a:pt x="2722" y="267"/>
                    <a:pt x="2425" y="267"/>
                  </a:cubicBezTo>
                  <a:cubicBezTo>
                    <a:pt x="2405" y="267"/>
                    <a:pt x="2386" y="266"/>
                    <a:pt x="2368" y="265"/>
                  </a:cubicBezTo>
                  <a:cubicBezTo>
                    <a:pt x="2150" y="250"/>
                    <a:pt x="1808" y="49"/>
                    <a:pt x="1480" y="49"/>
                  </a:cubicBezTo>
                  <a:cubicBezTo>
                    <a:pt x="1350" y="49"/>
                    <a:pt x="1223" y="80"/>
                    <a:pt x="1106" y="166"/>
                  </a:cubicBezTo>
                  <a:cubicBezTo>
                    <a:pt x="889" y="325"/>
                    <a:pt x="595" y="363"/>
                    <a:pt x="366" y="363"/>
                  </a:cubicBezTo>
                  <a:cubicBezTo>
                    <a:pt x="157" y="363"/>
                    <a:pt x="1" y="332"/>
                    <a:pt x="1" y="332"/>
                  </a:cubicBezTo>
                  <a:lnTo>
                    <a:pt x="1" y="332"/>
                  </a:lnTo>
                  <a:cubicBezTo>
                    <a:pt x="159" y="523"/>
                    <a:pt x="374" y="584"/>
                    <a:pt x="598" y="584"/>
                  </a:cubicBezTo>
                  <a:cubicBezTo>
                    <a:pt x="999" y="584"/>
                    <a:pt x="1427" y="386"/>
                    <a:pt x="1598" y="386"/>
                  </a:cubicBezTo>
                  <a:cubicBezTo>
                    <a:pt x="1603" y="386"/>
                    <a:pt x="1608" y="387"/>
                    <a:pt x="1612" y="387"/>
                  </a:cubicBezTo>
                  <a:cubicBezTo>
                    <a:pt x="1837" y="403"/>
                    <a:pt x="1969" y="578"/>
                    <a:pt x="2319" y="578"/>
                  </a:cubicBezTo>
                  <a:cubicBezTo>
                    <a:pt x="2357" y="578"/>
                    <a:pt x="2397" y="576"/>
                    <a:pt x="2441" y="571"/>
                  </a:cubicBezTo>
                  <a:cubicBezTo>
                    <a:pt x="3220" y="491"/>
                    <a:pt x="3223" y="0"/>
                    <a:pt x="3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21"/>
            <p:cNvSpPr/>
            <p:nvPr/>
          </p:nvSpPr>
          <p:spPr>
            <a:xfrm>
              <a:off x="7008017" y="697627"/>
              <a:ext cx="212002" cy="29184"/>
            </a:xfrm>
            <a:custGeom>
              <a:avLst/>
              <a:gdLst/>
              <a:ahLst/>
              <a:cxnLst/>
              <a:rect l="l" t="t" r="r" b="b"/>
              <a:pathLst>
                <a:path w="5993" h="825" extrusionOk="0">
                  <a:moveTo>
                    <a:pt x="5993" y="1"/>
                  </a:moveTo>
                  <a:cubicBezTo>
                    <a:pt x="5992" y="1"/>
                    <a:pt x="5689" y="123"/>
                    <a:pt x="5383" y="123"/>
                  </a:cubicBezTo>
                  <a:cubicBezTo>
                    <a:pt x="5332" y="123"/>
                    <a:pt x="5282" y="120"/>
                    <a:pt x="5232" y="112"/>
                  </a:cubicBezTo>
                  <a:cubicBezTo>
                    <a:pt x="5105" y="91"/>
                    <a:pt x="4961" y="82"/>
                    <a:pt x="4821" y="82"/>
                  </a:cubicBezTo>
                  <a:cubicBezTo>
                    <a:pt x="4575" y="82"/>
                    <a:pt x="4337" y="110"/>
                    <a:pt x="4208" y="156"/>
                  </a:cubicBezTo>
                  <a:cubicBezTo>
                    <a:pt x="4038" y="216"/>
                    <a:pt x="3667" y="391"/>
                    <a:pt x="3264" y="391"/>
                  </a:cubicBezTo>
                  <a:cubicBezTo>
                    <a:pt x="3186" y="391"/>
                    <a:pt x="3108" y="384"/>
                    <a:pt x="3029" y="369"/>
                  </a:cubicBezTo>
                  <a:cubicBezTo>
                    <a:pt x="2652" y="299"/>
                    <a:pt x="2122" y="156"/>
                    <a:pt x="1655" y="156"/>
                  </a:cubicBezTo>
                  <a:cubicBezTo>
                    <a:pt x="1517" y="156"/>
                    <a:pt x="1384" y="169"/>
                    <a:pt x="1263" y="199"/>
                  </a:cubicBezTo>
                  <a:cubicBezTo>
                    <a:pt x="1085" y="244"/>
                    <a:pt x="885" y="258"/>
                    <a:pt x="698" y="258"/>
                  </a:cubicBezTo>
                  <a:cubicBezTo>
                    <a:pt x="324" y="258"/>
                    <a:pt x="0" y="199"/>
                    <a:pt x="0" y="199"/>
                  </a:cubicBezTo>
                  <a:lnTo>
                    <a:pt x="0" y="199"/>
                  </a:lnTo>
                  <a:cubicBezTo>
                    <a:pt x="171" y="448"/>
                    <a:pt x="987" y="549"/>
                    <a:pt x="1601" y="549"/>
                  </a:cubicBezTo>
                  <a:cubicBezTo>
                    <a:pt x="1679" y="549"/>
                    <a:pt x="1754" y="547"/>
                    <a:pt x="1823" y="544"/>
                  </a:cubicBezTo>
                  <a:cubicBezTo>
                    <a:pt x="1855" y="543"/>
                    <a:pt x="1886" y="542"/>
                    <a:pt x="1916" y="542"/>
                  </a:cubicBezTo>
                  <a:cubicBezTo>
                    <a:pt x="2472" y="542"/>
                    <a:pt x="2778" y="769"/>
                    <a:pt x="3241" y="821"/>
                  </a:cubicBezTo>
                  <a:cubicBezTo>
                    <a:pt x="3262" y="823"/>
                    <a:pt x="3283" y="824"/>
                    <a:pt x="3304" y="824"/>
                  </a:cubicBezTo>
                  <a:cubicBezTo>
                    <a:pt x="3717" y="824"/>
                    <a:pt x="4071" y="372"/>
                    <a:pt x="4682" y="372"/>
                  </a:cubicBezTo>
                  <a:cubicBezTo>
                    <a:pt x="4751" y="372"/>
                    <a:pt x="4823" y="377"/>
                    <a:pt x="4898" y="390"/>
                  </a:cubicBezTo>
                  <a:cubicBezTo>
                    <a:pt x="4986" y="405"/>
                    <a:pt x="5068" y="412"/>
                    <a:pt x="5145" y="412"/>
                  </a:cubicBezTo>
                  <a:cubicBezTo>
                    <a:pt x="5748" y="412"/>
                    <a:pt x="5992" y="1"/>
                    <a:pt x="5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21"/>
            <p:cNvSpPr/>
            <p:nvPr/>
          </p:nvSpPr>
          <p:spPr>
            <a:xfrm>
              <a:off x="6813846" y="534975"/>
              <a:ext cx="486052" cy="284910"/>
            </a:xfrm>
            <a:custGeom>
              <a:avLst/>
              <a:gdLst/>
              <a:ahLst/>
              <a:cxnLst/>
              <a:rect l="l" t="t" r="r" b="b"/>
              <a:pathLst>
                <a:path w="13740" h="8054" extrusionOk="0">
                  <a:moveTo>
                    <a:pt x="6993" y="1"/>
                  </a:moveTo>
                  <a:cubicBezTo>
                    <a:pt x="6562" y="1"/>
                    <a:pt x="6148" y="201"/>
                    <a:pt x="5623" y="201"/>
                  </a:cubicBezTo>
                  <a:cubicBezTo>
                    <a:pt x="5510" y="201"/>
                    <a:pt x="5392" y="192"/>
                    <a:pt x="5267" y="169"/>
                  </a:cubicBezTo>
                  <a:cubicBezTo>
                    <a:pt x="5150" y="148"/>
                    <a:pt x="5042" y="138"/>
                    <a:pt x="4942" y="138"/>
                  </a:cubicBezTo>
                  <a:cubicBezTo>
                    <a:pt x="4012" y="138"/>
                    <a:pt x="3806" y="1011"/>
                    <a:pt x="3223" y="1643"/>
                  </a:cubicBezTo>
                  <a:cubicBezTo>
                    <a:pt x="2579" y="2343"/>
                    <a:pt x="2081" y="1514"/>
                    <a:pt x="1050" y="2619"/>
                  </a:cubicBezTo>
                  <a:cubicBezTo>
                    <a:pt x="19" y="3724"/>
                    <a:pt x="368" y="4001"/>
                    <a:pt x="700" y="4755"/>
                  </a:cubicBezTo>
                  <a:cubicBezTo>
                    <a:pt x="1032" y="5510"/>
                    <a:pt x="479" y="5585"/>
                    <a:pt x="240" y="6340"/>
                  </a:cubicBezTo>
                  <a:cubicBezTo>
                    <a:pt x="1" y="7094"/>
                    <a:pt x="786" y="7531"/>
                    <a:pt x="786" y="7531"/>
                  </a:cubicBezTo>
                  <a:cubicBezTo>
                    <a:pt x="786" y="7531"/>
                    <a:pt x="1132" y="6982"/>
                    <a:pt x="1748" y="6982"/>
                  </a:cubicBezTo>
                  <a:cubicBezTo>
                    <a:pt x="1833" y="6982"/>
                    <a:pt x="1924" y="6992"/>
                    <a:pt x="2020" y="7017"/>
                  </a:cubicBezTo>
                  <a:cubicBezTo>
                    <a:pt x="2754" y="7201"/>
                    <a:pt x="3005" y="8054"/>
                    <a:pt x="3137" y="8054"/>
                  </a:cubicBezTo>
                  <a:cubicBezTo>
                    <a:pt x="3147" y="8054"/>
                    <a:pt x="3156" y="8049"/>
                    <a:pt x="3164" y="8040"/>
                  </a:cubicBezTo>
                  <a:cubicBezTo>
                    <a:pt x="3290" y="7898"/>
                    <a:pt x="3426" y="6211"/>
                    <a:pt x="3242" y="5621"/>
                  </a:cubicBezTo>
                  <a:cubicBezTo>
                    <a:pt x="3058" y="5032"/>
                    <a:pt x="3187" y="4240"/>
                    <a:pt x="3794" y="4152"/>
                  </a:cubicBezTo>
                  <a:cubicBezTo>
                    <a:pt x="4402" y="4064"/>
                    <a:pt x="4844" y="4056"/>
                    <a:pt x="5176" y="3687"/>
                  </a:cubicBezTo>
                  <a:cubicBezTo>
                    <a:pt x="5508" y="3319"/>
                    <a:pt x="5857" y="2711"/>
                    <a:pt x="6981" y="2638"/>
                  </a:cubicBezTo>
                  <a:cubicBezTo>
                    <a:pt x="7072" y="2632"/>
                    <a:pt x="7151" y="2629"/>
                    <a:pt x="7221" y="2629"/>
                  </a:cubicBezTo>
                  <a:cubicBezTo>
                    <a:pt x="7963" y="2629"/>
                    <a:pt x="7638" y="2937"/>
                    <a:pt x="8581" y="2937"/>
                  </a:cubicBezTo>
                  <a:cubicBezTo>
                    <a:pt x="8648" y="2937"/>
                    <a:pt x="8722" y="2935"/>
                    <a:pt x="8804" y="2932"/>
                  </a:cubicBezTo>
                  <a:cubicBezTo>
                    <a:pt x="10130" y="2877"/>
                    <a:pt x="10020" y="2011"/>
                    <a:pt x="10020" y="2011"/>
                  </a:cubicBezTo>
                  <a:lnTo>
                    <a:pt x="10020" y="2011"/>
                  </a:lnTo>
                  <a:cubicBezTo>
                    <a:pt x="10387" y="3043"/>
                    <a:pt x="11199" y="3171"/>
                    <a:pt x="11622" y="3282"/>
                  </a:cubicBezTo>
                  <a:cubicBezTo>
                    <a:pt x="12046" y="3393"/>
                    <a:pt x="12027" y="4222"/>
                    <a:pt x="11971" y="4921"/>
                  </a:cubicBezTo>
                  <a:cubicBezTo>
                    <a:pt x="11915" y="5621"/>
                    <a:pt x="12506" y="5769"/>
                    <a:pt x="12411" y="6198"/>
                  </a:cubicBezTo>
                  <a:cubicBezTo>
                    <a:pt x="12317" y="6628"/>
                    <a:pt x="12429" y="7815"/>
                    <a:pt x="12429" y="7815"/>
                  </a:cubicBezTo>
                  <a:cubicBezTo>
                    <a:pt x="13484" y="7528"/>
                    <a:pt x="13739" y="5879"/>
                    <a:pt x="13500" y="5658"/>
                  </a:cubicBezTo>
                  <a:cubicBezTo>
                    <a:pt x="13261" y="5437"/>
                    <a:pt x="12745" y="5382"/>
                    <a:pt x="12967" y="4848"/>
                  </a:cubicBezTo>
                  <a:cubicBezTo>
                    <a:pt x="13188" y="4313"/>
                    <a:pt x="13390" y="4147"/>
                    <a:pt x="13292" y="3411"/>
                  </a:cubicBezTo>
                  <a:cubicBezTo>
                    <a:pt x="13195" y="2674"/>
                    <a:pt x="12414" y="2454"/>
                    <a:pt x="12050" y="2103"/>
                  </a:cubicBezTo>
                  <a:cubicBezTo>
                    <a:pt x="11687" y="1753"/>
                    <a:pt x="12101" y="1367"/>
                    <a:pt x="11106" y="759"/>
                  </a:cubicBezTo>
                  <a:cubicBezTo>
                    <a:pt x="10775" y="556"/>
                    <a:pt x="10349" y="489"/>
                    <a:pt x="9929" y="489"/>
                  </a:cubicBezTo>
                  <a:cubicBezTo>
                    <a:pt x="9089" y="489"/>
                    <a:pt x="8270" y="759"/>
                    <a:pt x="8270" y="759"/>
                  </a:cubicBezTo>
                  <a:cubicBezTo>
                    <a:pt x="7772" y="160"/>
                    <a:pt x="7376" y="1"/>
                    <a:pt x="6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21"/>
            <p:cNvSpPr/>
            <p:nvPr/>
          </p:nvSpPr>
          <p:spPr>
            <a:xfrm>
              <a:off x="6881694" y="561789"/>
              <a:ext cx="256327" cy="224808"/>
            </a:xfrm>
            <a:custGeom>
              <a:avLst/>
              <a:gdLst/>
              <a:ahLst/>
              <a:cxnLst/>
              <a:rect l="l" t="t" r="r" b="b"/>
              <a:pathLst>
                <a:path w="7246" h="6355" extrusionOk="0">
                  <a:moveTo>
                    <a:pt x="6352" y="1"/>
                  </a:moveTo>
                  <a:lnTo>
                    <a:pt x="6352" y="1"/>
                  </a:lnTo>
                  <a:cubicBezTo>
                    <a:pt x="6352" y="1"/>
                    <a:pt x="6610" y="305"/>
                    <a:pt x="6794" y="839"/>
                  </a:cubicBezTo>
                  <a:cubicBezTo>
                    <a:pt x="6900" y="1146"/>
                    <a:pt x="6532" y="1258"/>
                    <a:pt x="6126" y="1258"/>
                  </a:cubicBezTo>
                  <a:cubicBezTo>
                    <a:pt x="5825" y="1258"/>
                    <a:pt x="5503" y="1196"/>
                    <a:pt x="5338" y="1106"/>
                  </a:cubicBezTo>
                  <a:cubicBezTo>
                    <a:pt x="5177" y="1018"/>
                    <a:pt x="4926" y="953"/>
                    <a:pt x="4653" y="953"/>
                  </a:cubicBezTo>
                  <a:cubicBezTo>
                    <a:pt x="4272" y="953"/>
                    <a:pt x="3850" y="1078"/>
                    <a:pt x="3571" y="1437"/>
                  </a:cubicBezTo>
                  <a:cubicBezTo>
                    <a:pt x="3092" y="2054"/>
                    <a:pt x="2899" y="2294"/>
                    <a:pt x="2134" y="2506"/>
                  </a:cubicBezTo>
                  <a:cubicBezTo>
                    <a:pt x="1370" y="2717"/>
                    <a:pt x="864" y="2741"/>
                    <a:pt x="463" y="3445"/>
                  </a:cubicBezTo>
                  <a:cubicBezTo>
                    <a:pt x="62" y="4149"/>
                    <a:pt x="560" y="4440"/>
                    <a:pt x="573" y="5158"/>
                  </a:cubicBezTo>
                  <a:cubicBezTo>
                    <a:pt x="582" y="5602"/>
                    <a:pt x="252" y="6000"/>
                    <a:pt x="0" y="6239"/>
                  </a:cubicBezTo>
                  <a:cubicBezTo>
                    <a:pt x="34" y="6245"/>
                    <a:pt x="67" y="6250"/>
                    <a:pt x="102" y="6259"/>
                  </a:cubicBezTo>
                  <a:cubicBezTo>
                    <a:pt x="192" y="6281"/>
                    <a:pt x="274" y="6314"/>
                    <a:pt x="350" y="6355"/>
                  </a:cubicBezTo>
                  <a:cubicBezTo>
                    <a:pt x="1202" y="5261"/>
                    <a:pt x="653" y="4504"/>
                    <a:pt x="615" y="4122"/>
                  </a:cubicBezTo>
                  <a:cubicBezTo>
                    <a:pt x="573" y="3707"/>
                    <a:pt x="767" y="2920"/>
                    <a:pt x="1982" y="2800"/>
                  </a:cubicBezTo>
                  <a:cubicBezTo>
                    <a:pt x="3198" y="2680"/>
                    <a:pt x="3143" y="2299"/>
                    <a:pt x="3446" y="1953"/>
                  </a:cubicBezTo>
                  <a:cubicBezTo>
                    <a:pt x="3709" y="1655"/>
                    <a:pt x="4086" y="1304"/>
                    <a:pt x="4677" y="1304"/>
                  </a:cubicBezTo>
                  <a:cubicBezTo>
                    <a:pt x="4770" y="1304"/>
                    <a:pt x="4868" y="1313"/>
                    <a:pt x="4971" y="1331"/>
                  </a:cubicBezTo>
                  <a:cubicBezTo>
                    <a:pt x="5417" y="1412"/>
                    <a:pt x="5929" y="1577"/>
                    <a:pt x="6333" y="1577"/>
                  </a:cubicBezTo>
                  <a:cubicBezTo>
                    <a:pt x="6621" y="1577"/>
                    <a:pt x="6854" y="1493"/>
                    <a:pt x="6969" y="1235"/>
                  </a:cubicBezTo>
                  <a:cubicBezTo>
                    <a:pt x="7245" y="613"/>
                    <a:pt x="6352" y="1"/>
                    <a:pt x="63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21"/>
            <p:cNvSpPr/>
            <p:nvPr/>
          </p:nvSpPr>
          <p:spPr>
            <a:xfrm>
              <a:off x="6844020" y="549231"/>
              <a:ext cx="255231" cy="248969"/>
            </a:xfrm>
            <a:custGeom>
              <a:avLst/>
              <a:gdLst/>
              <a:ahLst/>
              <a:cxnLst/>
              <a:rect l="l" t="t" r="r" b="b"/>
              <a:pathLst>
                <a:path w="7215" h="7038" extrusionOk="0">
                  <a:moveTo>
                    <a:pt x="7074" y="0"/>
                  </a:moveTo>
                  <a:cubicBezTo>
                    <a:pt x="6966" y="291"/>
                    <a:pt x="6630" y="534"/>
                    <a:pt x="6441" y="715"/>
                  </a:cubicBezTo>
                  <a:cubicBezTo>
                    <a:pt x="6356" y="797"/>
                    <a:pt x="6233" y="829"/>
                    <a:pt x="6060" y="829"/>
                  </a:cubicBezTo>
                  <a:cubicBezTo>
                    <a:pt x="5783" y="829"/>
                    <a:pt x="5377" y="747"/>
                    <a:pt x="4783" y="651"/>
                  </a:cubicBezTo>
                  <a:cubicBezTo>
                    <a:pt x="4617" y="624"/>
                    <a:pt x="4472" y="611"/>
                    <a:pt x="4345" y="611"/>
                  </a:cubicBezTo>
                  <a:cubicBezTo>
                    <a:pt x="3729" y="611"/>
                    <a:pt x="3512" y="923"/>
                    <a:pt x="3245" y="1526"/>
                  </a:cubicBezTo>
                  <a:cubicBezTo>
                    <a:pt x="2923" y="2253"/>
                    <a:pt x="2219" y="2598"/>
                    <a:pt x="1514" y="2833"/>
                  </a:cubicBezTo>
                  <a:cubicBezTo>
                    <a:pt x="809" y="3068"/>
                    <a:pt x="643" y="3441"/>
                    <a:pt x="782" y="4477"/>
                  </a:cubicBezTo>
                  <a:cubicBezTo>
                    <a:pt x="920" y="5513"/>
                    <a:pt x="1044" y="5403"/>
                    <a:pt x="383" y="6190"/>
                  </a:cubicBezTo>
                  <a:cubicBezTo>
                    <a:pt x="120" y="6504"/>
                    <a:pt x="23" y="6797"/>
                    <a:pt x="1" y="7037"/>
                  </a:cubicBezTo>
                  <a:cubicBezTo>
                    <a:pt x="72" y="6951"/>
                    <a:pt x="198" y="6821"/>
                    <a:pt x="374" y="6721"/>
                  </a:cubicBezTo>
                  <a:cubicBezTo>
                    <a:pt x="456" y="6522"/>
                    <a:pt x="588" y="6329"/>
                    <a:pt x="782" y="6176"/>
                  </a:cubicBezTo>
                  <a:cubicBezTo>
                    <a:pt x="1238" y="5816"/>
                    <a:pt x="1210" y="5623"/>
                    <a:pt x="1058" y="5019"/>
                  </a:cubicBezTo>
                  <a:cubicBezTo>
                    <a:pt x="906" y="4415"/>
                    <a:pt x="837" y="4007"/>
                    <a:pt x="1058" y="3625"/>
                  </a:cubicBezTo>
                  <a:cubicBezTo>
                    <a:pt x="1279" y="3242"/>
                    <a:pt x="2095" y="3041"/>
                    <a:pt x="2619" y="2681"/>
                  </a:cubicBezTo>
                  <a:cubicBezTo>
                    <a:pt x="3144" y="2322"/>
                    <a:pt x="3489" y="1425"/>
                    <a:pt x="3863" y="1107"/>
                  </a:cubicBezTo>
                  <a:cubicBezTo>
                    <a:pt x="4030" y="964"/>
                    <a:pt x="4344" y="919"/>
                    <a:pt x="4711" y="919"/>
                  </a:cubicBezTo>
                  <a:cubicBezTo>
                    <a:pt x="5159" y="919"/>
                    <a:pt x="5687" y="986"/>
                    <a:pt x="6128" y="1024"/>
                  </a:cubicBezTo>
                  <a:cubicBezTo>
                    <a:pt x="6151" y="1026"/>
                    <a:pt x="6175" y="1027"/>
                    <a:pt x="6198" y="1027"/>
                  </a:cubicBezTo>
                  <a:cubicBezTo>
                    <a:pt x="6766" y="1027"/>
                    <a:pt x="7090" y="424"/>
                    <a:pt x="7215" y="131"/>
                  </a:cubicBezTo>
                  <a:cubicBezTo>
                    <a:pt x="7167" y="83"/>
                    <a:pt x="7120" y="41"/>
                    <a:pt x="7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21"/>
            <p:cNvSpPr/>
            <p:nvPr/>
          </p:nvSpPr>
          <p:spPr>
            <a:xfrm>
              <a:off x="6823503" y="540529"/>
              <a:ext cx="266940" cy="248757"/>
            </a:xfrm>
            <a:custGeom>
              <a:avLst/>
              <a:gdLst/>
              <a:ahLst/>
              <a:cxnLst/>
              <a:rect l="l" t="t" r="r" b="b"/>
              <a:pathLst>
                <a:path w="7546" h="7032" extrusionOk="0">
                  <a:moveTo>
                    <a:pt x="7310" y="0"/>
                  </a:moveTo>
                  <a:cubicBezTo>
                    <a:pt x="7029" y="185"/>
                    <a:pt x="6242" y="344"/>
                    <a:pt x="5886" y="344"/>
                  </a:cubicBezTo>
                  <a:cubicBezTo>
                    <a:pt x="5675" y="344"/>
                    <a:pt x="5426" y="296"/>
                    <a:pt x="5141" y="296"/>
                  </a:cubicBezTo>
                  <a:cubicBezTo>
                    <a:pt x="4885" y="296"/>
                    <a:pt x="4601" y="335"/>
                    <a:pt x="4291" y="482"/>
                  </a:cubicBezTo>
                  <a:cubicBezTo>
                    <a:pt x="3634" y="793"/>
                    <a:pt x="3413" y="1387"/>
                    <a:pt x="2991" y="1974"/>
                  </a:cubicBezTo>
                  <a:cubicBezTo>
                    <a:pt x="2571" y="2561"/>
                    <a:pt x="2223" y="2112"/>
                    <a:pt x="1458" y="2481"/>
                  </a:cubicBezTo>
                  <a:cubicBezTo>
                    <a:pt x="694" y="2849"/>
                    <a:pt x="814" y="3696"/>
                    <a:pt x="878" y="4239"/>
                  </a:cubicBezTo>
                  <a:cubicBezTo>
                    <a:pt x="943" y="4782"/>
                    <a:pt x="1120" y="5151"/>
                    <a:pt x="581" y="5786"/>
                  </a:cubicBezTo>
                  <a:cubicBezTo>
                    <a:pt x="259" y="6166"/>
                    <a:pt x="88" y="6563"/>
                    <a:pt x="1" y="6823"/>
                  </a:cubicBezTo>
                  <a:cubicBezTo>
                    <a:pt x="37" y="6900"/>
                    <a:pt x="80" y="6970"/>
                    <a:pt x="128" y="7032"/>
                  </a:cubicBezTo>
                  <a:cubicBezTo>
                    <a:pt x="443" y="6007"/>
                    <a:pt x="845" y="6024"/>
                    <a:pt x="1044" y="5566"/>
                  </a:cubicBezTo>
                  <a:cubicBezTo>
                    <a:pt x="1256" y="5077"/>
                    <a:pt x="952" y="4608"/>
                    <a:pt x="1044" y="3765"/>
                  </a:cubicBezTo>
                  <a:cubicBezTo>
                    <a:pt x="1136" y="2922"/>
                    <a:pt x="1450" y="2710"/>
                    <a:pt x="2315" y="2619"/>
                  </a:cubicBezTo>
                  <a:cubicBezTo>
                    <a:pt x="3181" y="2526"/>
                    <a:pt x="3356" y="1716"/>
                    <a:pt x="3834" y="1168"/>
                  </a:cubicBezTo>
                  <a:cubicBezTo>
                    <a:pt x="4257" y="684"/>
                    <a:pt x="4378" y="520"/>
                    <a:pt x="5065" y="520"/>
                  </a:cubicBezTo>
                  <a:cubicBezTo>
                    <a:pt x="5157" y="520"/>
                    <a:pt x="5259" y="523"/>
                    <a:pt x="5373" y="528"/>
                  </a:cubicBezTo>
                  <a:cubicBezTo>
                    <a:pt x="5897" y="553"/>
                    <a:pt x="6132" y="570"/>
                    <a:pt x="6291" y="570"/>
                  </a:cubicBezTo>
                  <a:cubicBezTo>
                    <a:pt x="6425" y="570"/>
                    <a:pt x="6506" y="558"/>
                    <a:pt x="6661" y="528"/>
                  </a:cubicBezTo>
                  <a:cubicBezTo>
                    <a:pt x="6907" y="482"/>
                    <a:pt x="7327" y="270"/>
                    <a:pt x="7546" y="155"/>
                  </a:cubicBezTo>
                  <a:cubicBezTo>
                    <a:pt x="7465" y="91"/>
                    <a:pt x="7387" y="41"/>
                    <a:pt x="7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21"/>
            <p:cNvSpPr/>
            <p:nvPr/>
          </p:nvSpPr>
          <p:spPr>
            <a:xfrm>
              <a:off x="7106394" y="560055"/>
              <a:ext cx="62578" cy="58192"/>
            </a:xfrm>
            <a:custGeom>
              <a:avLst/>
              <a:gdLst/>
              <a:ahLst/>
              <a:cxnLst/>
              <a:rect l="l" t="t" r="r" b="b"/>
              <a:pathLst>
                <a:path w="1769" h="1645" extrusionOk="0">
                  <a:moveTo>
                    <a:pt x="166" y="1"/>
                  </a:moveTo>
                  <a:cubicBezTo>
                    <a:pt x="61" y="30"/>
                    <a:pt x="0" y="50"/>
                    <a:pt x="0" y="50"/>
                  </a:cubicBezTo>
                  <a:cubicBezTo>
                    <a:pt x="142" y="328"/>
                    <a:pt x="1010" y="821"/>
                    <a:pt x="1349" y="1132"/>
                  </a:cubicBezTo>
                  <a:cubicBezTo>
                    <a:pt x="1518" y="1287"/>
                    <a:pt x="1624" y="1484"/>
                    <a:pt x="1690" y="1644"/>
                  </a:cubicBezTo>
                  <a:cubicBezTo>
                    <a:pt x="1768" y="1460"/>
                    <a:pt x="1750" y="1302"/>
                    <a:pt x="1750" y="1302"/>
                  </a:cubicBezTo>
                  <a:cubicBezTo>
                    <a:pt x="1590" y="963"/>
                    <a:pt x="482" y="210"/>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21"/>
            <p:cNvSpPr/>
            <p:nvPr/>
          </p:nvSpPr>
          <p:spPr>
            <a:xfrm>
              <a:off x="7127548" y="570279"/>
              <a:ext cx="157313" cy="122327"/>
            </a:xfrm>
            <a:custGeom>
              <a:avLst/>
              <a:gdLst/>
              <a:ahLst/>
              <a:cxnLst/>
              <a:rect l="l" t="t" r="r" b="b"/>
              <a:pathLst>
                <a:path w="4447" h="3458" extrusionOk="0">
                  <a:moveTo>
                    <a:pt x="1397" y="1"/>
                  </a:moveTo>
                  <a:cubicBezTo>
                    <a:pt x="1312" y="1"/>
                    <a:pt x="1230" y="7"/>
                    <a:pt x="1154" y="18"/>
                  </a:cubicBezTo>
                  <a:cubicBezTo>
                    <a:pt x="760" y="77"/>
                    <a:pt x="264" y="83"/>
                    <a:pt x="77" y="83"/>
                  </a:cubicBezTo>
                  <a:cubicBezTo>
                    <a:pt x="28" y="83"/>
                    <a:pt x="0" y="83"/>
                    <a:pt x="0" y="83"/>
                  </a:cubicBezTo>
                  <a:lnTo>
                    <a:pt x="0" y="83"/>
                  </a:lnTo>
                  <a:cubicBezTo>
                    <a:pt x="0" y="83"/>
                    <a:pt x="142" y="387"/>
                    <a:pt x="377" y="387"/>
                  </a:cubicBezTo>
                  <a:cubicBezTo>
                    <a:pt x="378" y="387"/>
                    <a:pt x="378" y="387"/>
                    <a:pt x="378" y="387"/>
                  </a:cubicBezTo>
                  <a:cubicBezTo>
                    <a:pt x="417" y="387"/>
                    <a:pt x="484" y="386"/>
                    <a:pt x="571" y="386"/>
                  </a:cubicBezTo>
                  <a:cubicBezTo>
                    <a:pt x="1013" y="386"/>
                    <a:pt x="1967" y="407"/>
                    <a:pt x="2248" y="650"/>
                  </a:cubicBezTo>
                  <a:cubicBezTo>
                    <a:pt x="2585" y="940"/>
                    <a:pt x="2629" y="1464"/>
                    <a:pt x="3103" y="1934"/>
                  </a:cubicBezTo>
                  <a:cubicBezTo>
                    <a:pt x="3577" y="2404"/>
                    <a:pt x="3680" y="2114"/>
                    <a:pt x="4038" y="2560"/>
                  </a:cubicBezTo>
                  <a:cubicBezTo>
                    <a:pt x="4243" y="2815"/>
                    <a:pt x="4282" y="3185"/>
                    <a:pt x="4277" y="3458"/>
                  </a:cubicBezTo>
                  <a:cubicBezTo>
                    <a:pt x="4369" y="3262"/>
                    <a:pt x="4435" y="3087"/>
                    <a:pt x="4446" y="2828"/>
                  </a:cubicBezTo>
                  <a:cubicBezTo>
                    <a:pt x="4311" y="2344"/>
                    <a:pt x="3922" y="1986"/>
                    <a:pt x="3652" y="1865"/>
                  </a:cubicBezTo>
                  <a:cubicBezTo>
                    <a:pt x="3251" y="1685"/>
                    <a:pt x="2855" y="1464"/>
                    <a:pt x="2614" y="774"/>
                  </a:cubicBezTo>
                  <a:cubicBezTo>
                    <a:pt x="2410" y="190"/>
                    <a:pt x="1861" y="1"/>
                    <a:pt x="1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21"/>
            <p:cNvSpPr/>
            <p:nvPr/>
          </p:nvSpPr>
          <p:spPr>
            <a:xfrm>
              <a:off x="7154256" y="592105"/>
              <a:ext cx="125475" cy="206095"/>
            </a:xfrm>
            <a:custGeom>
              <a:avLst/>
              <a:gdLst/>
              <a:ahLst/>
              <a:cxnLst/>
              <a:rect l="l" t="t" r="r" b="b"/>
              <a:pathLst>
                <a:path w="3547" h="5826" extrusionOk="0">
                  <a:moveTo>
                    <a:pt x="408" y="0"/>
                  </a:moveTo>
                  <a:cubicBezTo>
                    <a:pt x="181" y="0"/>
                    <a:pt x="0" y="55"/>
                    <a:pt x="0" y="55"/>
                  </a:cubicBezTo>
                  <a:cubicBezTo>
                    <a:pt x="0" y="55"/>
                    <a:pt x="46" y="372"/>
                    <a:pt x="185" y="372"/>
                  </a:cubicBezTo>
                  <a:cubicBezTo>
                    <a:pt x="212" y="372"/>
                    <a:pt x="242" y="360"/>
                    <a:pt x="276" y="332"/>
                  </a:cubicBezTo>
                  <a:cubicBezTo>
                    <a:pt x="336" y="283"/>
                    <a:pt x="410" y="260"/>
                    <a:pt x="491" y="260"/>
                  </a:cubicBezTo>
                  <a:cubicBezTo>
                    <a:pt x="697" y="260"/>
                    <a:pt x="945" y="410"/>
                    <a:pt x="1098" y="654"/>
                  </a:cubicBezTo>
                  <a:cubicBezTo>
                    <a:pt x="1311" y="995"/>
                    <a:pt x="1483" y="1418"/>
                    <a:pt x="1815" y="1483"/>
                  </a:cubicBezTo>
                  <a:cubicBezTo>
                    <a:pt x="2146" y="1548"/>
                    <a:pt x="2459" y="1768"/>
                    <a:pt x="2680" y="2057"/>
                  </a:cubicBezTo>
                  <a:cubicBezTo>
                    <a:pt x="2901" y="2347"/>
                    <a:pt x="2800" y="2386"/>
                    <a:pt x="2726" y="3196"/>
                  </a:cubicBezTo>
                  <a:cubicBezTo>
                    <a:pt x="2653" y="4006"/>
                    <a:pt x="2991" y="3622"/>
                    <a:pt x="3132" y="4347"/>
                  </a:cubicBezTo>
                  <a:cubicBezTo>
                    <a:pt x="3231" y="4860"/>
                    <a:pt x="2937" y="5222"/>
                    <a:pt x="2756" y="5390"/>
                  </a:cubicBezTo>
                  <a:cubicBezTo>
                    <a:pt x="2760" y="5545"/>
                    <a:pt x="2769" y="5696"/>
                    <a:pt x="2777" y="5825"/>
                  </a:cubicBezTo>
                  <a:cubicBezTo>
                    <a:pt x="3546" y="5185"/>
                    <a:pt x="3500" y="4347"/>
                    <a:pt x="3168" y="3923"/>
                  </a:cubicBezTo>
                  <a:cubicBezTo>
                    <a:pt x="2836" y="3500"/>
                    <a:pt x="2919" y="3205"/>
                    <a:pt x="3048" y="2698"/>
                  </a:cubicBezTo>
                  <a:cubicBezTo>
                    <a:pt x="3177" y="2192"/>
                    <a:pt x="2570" y="1612"/>
                    <a:pt x="2219" y="1410"/>
                  </a:cubicBezTo>
                  <a:cubicBezTo>
                    <a:pt x="1868" y="1207"/>
                    <a:pt x="1501" y="930"/>
                    <a:pt x="1161" y="369"/>
                  </a:cubicBezTo>
                  <a:cubicBezTo>
                    <a:pt x="980" y="71"/>
                    <a:pt x="665"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69"/>
                                        </p:tgtEl>
                                        <p:attrNameLst>
                                          <p:attrName>style.visibility</p:attrName>
                                        </p:attrNameLst>
                                      </p:cBhvr>
                                      <p:to>
                                        <p:strVal val="visible"/>
                                      </p:to>
                                    </p:set>
                                    <p:anim calcmode="lin" valueType="num">
                                      <p:cBhvr additive="base">
                                        <p:cTn id="7" dur="1000"/>
                                        <p:tgtEl>
                                          <p:spTgt spid="406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086"/>
                                        </p:tgtEl>
                                        <p:attrNameLst>
                                          <p:attrName>style.visibility</p:attrName>
                                        </p:attrNameLst>
                                      </p:cBhvr>
                                      <p:to>
                                        <p:strVal val="visible"/>
                                      </p:to>
                                    </p:set>
                                    <p:anim calcmode="lin" valueType="num">
                                      <p:cBhvr additive="base">
                                        <p:cTn id="10" dur="1000"/>
                                        <p:tgtEl>
                                          <p:spTgt spid="4086"/>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085"/>
                                        </p:tgtEl>
                                        <p:attrNameLst>
                                          <p:attrName>style.visibility</p:attrName>
                                        </p:attrNameLst>
                                      </p:cBhvr>
                                      <p:to>
                                        <p:strVal val="visible"/>
                                      </p:to>
                                    </p:set>
                                    <p:anim calcmode="lin" valueType="num">
                                      <p:cBhvr additive="base">
                                        <p:cTn id="13" dur="1000"/>
                                        <p:tgtEl>
                                          <p:spTgt spid="408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0"/>
        <p:cNvGrpSpPr/>
        <p:nvPr/>
      </p:nvGrpSpPr>
      <p:grpSpPr>
        <a:xfrm>
          <a:off x="0" y="0"/>
          <a:ext cx="0" cy="0"/>
          <a:chOff x="0" y="0"/>
          <a:chExt cx="0" cy="0"/>
        </a:xfrm>
      </p:grpSpPr>
      <p:sp>
        <p:nvSpPr>
          <p:cNvPr id="3661" name="Google Shape;3661;p111"/>
          <p:cNvSpPr txBox="1">
            <a:spLocks noGrp="1"/>
          </p:cNvSpPr>
          <p:nvPr>
            <p:ph type="title"/>
          </p:nvPr>
        </p:nvSpPr>
        <p:spPr>
          <a:xfrm>
            <a:off x="790941" y="662335"/>
            <a:ext cx="3343272" cy="13573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a-DK" sz="3600"/>
              <a:t>R</a:t>
            </a:r>
            <a:r>
              <a:rPr lang="en" sz="3600" err="1"/>
              <a:t>eligions</a:t>
            </a:r>
            <a:r>
              <a:rPr lang="en" sz="3600"/>
              <a:t> </a:t>
            </a:r>
            <a:r>
              <a:rPr lang="en" sz="3600" err="1"/>
              <a:t>indflydelse</a:t>
            </a:r>
            <a:endParaRPr lang="en" sz="3600"/>
          </a:p>
        </p:txBody>
      </p:sp>
      <p:sp>
        <p:nvSpPr>
          <p:cNvPr id="3662" name="Google Shape;3662;p111"/>
          <p:cNvSpPr txBox="1">
            <a:spLocks noGrp="1"/>
          </p:cNvSpPr>
          <p:nvPr>
            <p:ph type="body" idx="1"/>
          </p:nvPr>
        </p:nvSpPr>
        <p:spPr>
          <a:xfrm>
            <a:off x="715200" y="2032317"/>
            <a:ext cx="5263200" cy="560614"/>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endParaRPr lang="da-DK"/>
          </a:p>
          <a:p>
            <a:pPr marL="0" lvl="0" indent="0" algn="l" rtl="0">
              <a:spcBef>
                <a:spcPts val="0"/>
              </a:spcBef>
              <a:spcAft>
                <a:spcPts val="1200"/>
              </a:spcAft>
              <a:buNone/>
            </a:pPr>
            <a:endParaRPr lang="da-DK"/>
          </a:p>
          <a:p>
            <a:pPr marL="0" lvl="0" indent="0" algn="l" rtl="0">
              <a:spcBef>
                <a:spcPts val="0"/>
              </a:spcBef>
              <a:spcAft>
                <a:spcPts val="1200"/>
              </a:spcAft>
              <a:buNone/>
            </a:pPr>
            <a:endParaRPr lang="da-DK"/>
          </a:p>
          <a:p>
            <a:pPr marL="0" lvl="0" indent="0" algn="l" rtl="0">
              <a:spcBef>
                <a:spcPts val="0"/>
              </a:spcBef>
              <a:spcAft>
                <a:spcPts val="1200"/>
              </a:spcAft>
              <a:buNone/>
            </a:pPr>
            <a:endParaRPr/>
          </a:p>
        </p:txBody>
      </p:sp>
      <p:grpSp>
        <p:nvGrpSpPr>
          <p:cNvPr id="3663" name="Google Shape;3663;p111"/>
          <p:cNvGrpSpPr/>
          <p:nvPr/>
        </p:nvGrpSpPr>
        <p:grpSpPr>
          <a:xfrm flipH="1">
            <a:off x="6703764" y="2132981"/>
            <a:ext cx="1861328" cy="2476702"/>
            <a:chOff x="2736950" y="2799000"/>
            <a:chExt cx="1360620" cy="1810455"/>
          </a:xfrm>
        </p:grpSpPr>
        <p:sp>
          <p:nvSpPr>
            <p:cNvPr id="3664" name="Google Shape;3664;p111"/>
            <p:cNvSpPr/>
            <p:nvPr/>
          </p:nvSpPr>
          <p:spPr>
            <a:xfrm>
              <a:off x="4030257" y="3071843"/>
              <a:ext cx="58221" cy="104369"/>
            </a:xfrm>
            <a:custGeom>
              <a:avLst/>
              <a:gdLst/>
              <a:ahLst/>
              <a:cxnLst/>
              <a:rect l="l" t="t" r="r" b="b"/>
              <a:pathLst>
                <a:path w="1524" h="2732" extrusionOk="0">
                  <a:moveTo>
                    <a:pt x="113" y="1"/>
                  </a:moveTo>
                  <a:cubicBezTo>
                    <a:pt x="56" y="1"/>
                    <a:pt x="0" y="44"/>
                    <a:pt x="5" y="114"/>
                  </a:cubicBezTo>
                  <a:cubicBezTo>
                    <a:pt x="52" y="797"/>
                    <a:pt x="203" y="2147"/>
                    <a:pt x="655" y="2512"/>
                  </a:cubicBezTo>
                  <a:cubicBezTo>
                    <a:pt x="817" y="2643"/>
                    <a:pt x="993" y="2731"/>
                    <a:pt x="1126" y="2731"/>
                  </a:cubicBezTo>
                  <a:cubicBezTo>
                    <a:pt x="1476" y="2731"/>
                    <a:pt x="1523" y="2116"/>
                    <a:pt x="203" y="51"/>
                  </a:cubicBezTo>
                  <a:cubicBezTo>
                    <a:pt x="181" y="16"/>
                    <a:pt x="147"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1"/>
            <p:cNvSpPr/>
            <p:nvPr/>
          </p:nvSpPr>
          <p:spPr>
            <a:xfrm>
              <a:off x="2736950" y="2799000"/>
              <a:ext cx="1360620" cy="1810455"/>
            </a:xfrm>
            <a:custGeom>
              <a:avLst/>
              <a:gdLst/>
              <a:ahLst/>
              <a:cxnLst/>
              <a:rect l="l" t="t" r="r" b="b"/>
              <a:pathLst>
                <a:path w="35616" h="47391" extrusionOk="0">
                  <a:moveTo>
                    <a:pt x="28833" y="1"/>
                  </a:moveTo>
                  <a:cubicBezTo>
                    <a:pt x="28801" y="1"/>
                    <a:pt x="28768" y="2"/>
                    <a:pt x="28736" y="5"/>
                  </a:cubicBezTo>
                  <a:cubicBezTo>
                    <a:pt x="27715" y="81"/>
                    <a:pt x="27582" y="1294"/>
                    <a:pt x="26579" y="1403"/>
                  </a:cubicBezTo>
                  <a:cubicBezTo>
                    <a:pt x="26533" y="1408"/>
                    <a:pt x="26490" y="1411"/>
                    <a:pt x="26447" y="1411"/>
                  </a:cubicBezTo>
                  <a:cubicBezTo>
                    <a:pt x="25894" y="1411"/>
                    <a:pt x="25615" y="1012"/>
                    <a:pt x="25188" y="1012"/>
                  </a:cubicBezTo>
                  <a:cubicBezTo>
                    <a:pt x="25113" y="1012"/>
                    <a:pt x="25033" y="1025"/>
                    <a:pt x="24946" y="1054"/>
                  </a:cubicBezTo>
                  <a:cubicBezTo>
                    <a:pt x="24374" y="1247"/>
                    <a:pt x="24501" y="1836"/>
                    <a:pt x="23780" y="2337"/>
                  </a:cubicBezTo>
                  <a:cubicBezTo>
                    <a:pt x="23058" y="2838"/>
                    <a:pt x="22649" y="2444"/>
                    <a:pt x="22147" y="2920"/>
                  </a:cubicBezTo>
                  <a:cubicBezTo>
                    <a:pt x="21567" y="3469"/>
                    <a:pt x="21916" y="4186"/>
                    <a:pt x="21273" y="4669"/>
                  </a:cubicBezTo>
                  <a:cubicBezTo>
                    <a:pt x="20910" y="4941"/>
                    <a:pt x="20757" y="4745"/>
                    <a:pt x="20340" y="5019"/>
                  </a:cubicBezTo>
                  <a:cubicBezTo>
                    <a:pt x="19682" y="5451"/>
                    <a:pt x="19984" y="6148"/>
                    <a:pt x="19290" y="6709"/>
                  </a:cubicBezTo>
                  <a:cubicBezTo>
                    <a:pt x="18647" y="7231"/>
                    <a:pt x="18216" y="7091"/>
                    <a:pt x="17716" y="7643"/>
                  </a:cubicBezTo>
                  <a:cubicBezTo>
                    <a:pt x="17180" y="8234"/>
                    <a:pt x="17535" y="8549"/>
                    <a:pt x="16958" y="9509"/>
                  </a:cubicBezTo>
                  <a:cubicBezTo>
                    <a:pt x="16429" y="10388"/>
                    <a:pt x="16006" y="10329"/>
                    <a:pt x="15734" y="11141"/>
                  </a:cubicBezTo>
                  <a:cubicBezTo>
                    <a:pt x="15585" y="11582"/>
                    <a:pt x="15639" y="11815"/>
                    <a:pt x="15384" y="12249"/>
                  </a:cubicBezTo>
                  <a:cubicBezTo>
                    <a:pt x="15136" y="12672"/>
                    <a:pt x="14868" y="12822"/>
                    <a:pt x="14626" y="13065"/>
                  </a:cubicBezTo>
                  <a:cubicBezTo>
                    <a:pt x="14303" y="13391"/>
                    <a:pt x="13941" y="13970"/>
                    <a:pt x="13868" y="15077"/>
                  </a:cubicBezTo>
                  <a:cubicBezTo>
                    <a:pt x="13868" y="15077"/>
                    <a:pt x="4898" y="27321"/>
                    <a:pt x="2449" y="30645"/>
                  </a:cubicBezTo>
                  <a:cubicBezTo>
                    <a:pt x="1" y="33968"/>
                    <a:pt x="2712" y="46300"/>
                    <a:pt x="2712" y="46300"/>
                  </a:cubicBezTo>
                  <a:cubicBezTo>
                    <a:pt x="5015" y="46971"/>
                    <a:pt x="7158" y="47194"/>
                    <a:pt x="8992" y="47194"/>
                  </a:cubicBezTo>
                  <a:cubicBezTo>
                    <a:pt x="12661" y="47194"/>
                    <a:pt x="15092" y="46300"/>
                    <a:pt x="15092" y="46300"/>
                  </a:cubicBezTo>
                  <a:cubicBezTo>
                    <a:pt x="15156" y="43246"/>
                    <a:pt x="13276" y="42830"/>
                    <a:pt x="12246" y="42830"/>
                  </a:cubicBezTo>
                  <a:cubicBezTo>
                    <a:pt x="11860" y="42830"/>
                    <a:pt x="11593" y="42889"/>
                    <a:pt x="11593" y="42889"/>
                  </a:cubicBezTo>
                  <a:cubicBezTo>
                    <a:pt x="17016" y="38603"/>
                    <a:pt x="14917" y="34318"/>
                    <a:pt x="14917" y="34318"/>
                  </a:cubicBezTo>
                  <a:cubicBezTo>
                    <a:pt x="16842" y="33793"/>
                    <a:pt x="19640" y="31490"/>
                    <a:pt x="19640" y="31490"/>
                  </a:cubicBezTo>
                  <a:lnTo>
                    <a:pt x="20107" y="41227"/>
                  </a:lnTo>
                  <a:cubicBezTo>
                    <a:pt x="21098" y="43151"/>
                    <a:pt x="21798" y="46650"/>
                    <a:pt x="21798" y="46650"/>
                  </a:cubicBezTo>
                  <a:cubicBezTo>
                    <a:pt x="23075" y="47213"/>
                    <a:pt x="24233" y="47390"/>
                    <a:pt x="25182" y="47390"/>
                  </a:cubicBezTo>
                  <a:cubicBezTo>
                    <a:pt x="26790" y="47390"/>
                    <a:pt x="27803" y="46883"/>
                    <a:pt x="27803" y="46883"/>
                  </a:cubicBezTo>
                  <a:cubicBezTo>
                    <a:pt x="27745" y="44142"/>
                    <a:pt x="25413" y="43443"/>
                    <a:pt x="24829" y="42801"/>
                  </a:cubicBezTo>
                  <a:cubicBezTo>
                    <a:pt x="24246" y="42160"/>
                    <a:pt x="25821" y="27466"/>
                    <a:pt x="25821" y="27466"/>
                  </a:cubicBezTo>
                  <a:cubicBezTo>
                    <a:pt x="27104" y="26592"/>
                    <a:pt x="28794" y="23910"/>
                    <a:pt x="28503" y="21870"/>
                  </a:cubicBezTo>
                  <a:cubicBezTo>
                    <a:pt x="28211" y="19828"/>
                    <a:pt x="28678" y="14814"/>
                    <a:pt x="28678" y="14814"/>
                  </a:cubicBezTo>
                  <a:cubicBezTo>
                    <a:pt x="28678" y="14814"/>
                    <a:pt x="29902" y="15397"/>
                    <a:pt x="31010" y="15573"/>
                  </a:cubicBezTo>
                  <a:cubicBezTo>
                    <a:pt x="31044" y="15578"/>
                    <a:pt x="31078" y="15581"/>
                    <a:pt x="31110" y="15581"/>
                  </a:cubicBezTo>
                  <a:cubicBezTo>
                    <a:pt x="32136" y="15581"/>
                    <a:pt x="32410" y="13006"/>
                    <a:pt x="32410" y="13006"/>
                  </a:cubicBezTo>
                  <a:cubicBezTo>
                    <a:pt x="32562" y="13066"/>
                    <a:pt x="32712" y="13093"/>
                    <a:pt x="32859" y="13093"/>
                  </a:cubicBezTo>
                  <a:cubicBezTo>
                    <a:pt x="34005" y="13093"/>
                    <a:pt x="34956" y="11437"/>
                    <a:pt x="35267" y="10558"/>
                  </a:cubicBezTo>
                  <a:cubicBezTo>
                    <a:pt x="35616" y="9566"/>
                    <a:pt x="34509" y="7118"/>
                    <a:pt x="34100" y="6768"/>
                  </a:cubicBezTo>
                  <a:cubicBezTo>
                    <a:pt x="33970" y="6656"/>
                    <a:pt x="33929" y="6574"/>
                    <a:pt x="33935" y="6507"/>
                  </a:cubicBezTo>
                  <a:cubicBezTo>
                    <a:pt x="33952" y="6326"/>
                    <a:pt x="34243" y="6265"/>
                    <a:pt x="34217" y="6126"/>
                  </a:cubicBezTo>
                  <a:cubicBezTo>
                    <a:pt x="34100" y="5485"/>
                    <a:pt x="32672" y="3619"/>
                    <a:pt x="32672" y="3619"/>
                  </a:cubicBezTo>
                  <a:cubicBezTo>
                    <a:pt x="32604" y="3532"/>
                    <a:pt x="32985" y="3011"/>
                    <a:pt x="33045" y="2905"/>
                  </a:cubicBezTo>
                  <a:cubicBezTo>
                    <a:pt x="33238" y="2564"/>
                    <a:pt x="33411" y="2178"/>
                    <a:pt x="33298" y="1780"/>
                  </a:cubicBezTo>
                  <a:cubicBezTo>
                    <a:pt x="33139" y="1224"/>
                    <a:pt x="32780" y="1142"/>
                    <a:pt x="32370" y="1142"/>
                  </a:cubicBezTo>
                  <a:cubicBezTo>
                    <a:pt x="32199" y="1142"/>
                    <a:pt x="32019" y="1156"/>
                    <a:pt x="31841" y="1156"/>
                  </a:cubicBezTo>
                  <a:cubicBezTo>
                    <a:pt x="31671" y="1156"/>
                    <a:pt x="31502" y="1143"/>
                    <a:pt x="31346" y="1092"/>
                  </a:cubicBezTo>
                  <a:cubicBezTo>
                    <a:pt x="30888" y="940"/>
                    <a:pt x="30512" y="616"/>
                    <a:pt x="30077" y="412"/>
                  </a:cubicBezTo>
                  <a:cubicBezTo>
                    <a:pt x="29532" y="158"/>
                    <a:pt x="29196" y="1"/>
                    <a:pt x="28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1"/>
            <p:cNvSpPr/>
            <p:nvPr/>
          </p:nvSpPr>
          <p:spPr>
            <a:xfrm>
              <a:off x="3406678" y="3107715"/>
              <a:ext cx="365292" cy="190516"/>
            </a:xfrm>
            <a:custGeom>
              <a:avLst/>
              <a:gdLst/>
              <a:ahLst/>
              <a:cxnLst/>
              <a:rect l="l" t="t" r="r" b="b"/>
              <a:pathLst>
                <a:path w="9562" h="4987" extrusionOk="0">
                  <a:moveTo>
                    <a:pt x="1801" y="0"/>
                  </a:moveTo>
                  <a:cubicBezTo>
                    <a:pt x="1708" y="0"/>
                    <a:pt x="1616" y="9"/>
                    <a:pt x="1526" y="28"/>
                  </a:cubicBezTo>
                  <a:cubicBezTo>
                    <a:pt x="540" y="231"/>
                    <a:pt x="1" y="1570"/>
                    <a:pt x="243" y="1835"/>
                  </a:cubicBezTo>
                  <a:cubicBezTo>
                    <a:pt x="272" y="1867"/>
                    <a:pt x="309" y="1880"/>
                    <a:pt x="354" y="1880"/>
                  </a:cubicBezTo>
                  <a:cubicBezTo>
                    <a:pt x="548" y="1880"/>
                    <a:pt x="894" y="1638"/>
                    <a:pt x="1420" y="1638"/>
                  </a:cubicBezTo>
                  <a:cubicBezTo>
                    <a:pt x="1508" y="1638"/>
                    <a:pt x="1602" y="1645"/>
                    <a:pt x="1701" y="1661"/>
                  </a:cubicBezTo>
                  <a:cubicBezTo>
                    <a:pt x="2316" y="1760"/>
                    <a:pt x="2753" y="2152"/>
                    <a:pt x="2984" y="2360"/>
                  </a:cubicBezTo>
                  <a:cubicBezTo>
                    <a:pt x="3489" y="2814"/>
                    <a:pt x="3406" y="3018"/>
                    <a:pt x="3801" y="3410"/>
                  </a:cubicBezTo>
                  <a:cubicBezTo>
                    <a:pt x="4605" y="4209"/>
                    <a:pt x="5819" y="4223"/>
                    <a:pt x="6016" y="4226"/>
                  </a:cubicBezTo>
                  <a:cubicBezTo>
                    <a:pt x="6028" y="4226"/>
                    <a:pt x="6040" y="4226"/>
                    <a:pt x="6052" y="4226"/>
                  </a:cubicBezTo>
                  <a:cubicBezTo>
                    <a:pt x="6898" y="4226"/>
                    <a:pt x="7167" y="3898"/>
                    <a:pt x="7687" y="3898"/>
                  </a:cubicBezTo>
                  <a:cubicBezTo>
                    <a:pt x="7781" y="3898"/>
                    <a:pt x="7883" y="3909"/>
                    <a:pt x="7999" y="3934"/>
                  </a:cubicBezTo>
                  <a:cubicBezTo>
                    <a:pt x="8913" y="4135"/>
                    <a:pt x="9423" y="4986"/>
                    <a:pt x="9508" y="4986"/>
                  </a:cubicBezTo>
                  <a:cubicBezTo>
                    <a:pt x="9510" y="4986"/>
                    <a:pt x="9513" y="4986"/>
                    <a:pt x="9514" y="4984"/>
                  </a:cubicBezTo>
                  <a:cubicBezTo>
                    <a:pt x="9561" y="4941"/>
                    <a:pt x="9173" y="4461"/>
                    <a:pt x="8581" y="3643"/>
                  </a:cubicBezTo>
                  <a:cubicBezTo>
                    <a:pt x="7875" y="2666"/>
                    <a:pt x="7948" y="2685"/>
                    <a:pt x="7823" y="2593"/>
                  </a:cubicBezTo>
                  <a:cubicBezTo>
                    <a:pt x="7539" y="2383"/>
                    <a:pt x="7201" y="2315"/>
                    <a:pt x="6855" y="2315"/>
                  </a:cubicBezTo>
                  <a:cubicBezTo>
                    <a:pt x="6211" y="2315"/>
                    <a:pt x="5538" y="2553"/>
                    <a:pt x="5129" y="2553"/>
                  </a:cubicBezTo>
                  <a:cubicBezTo>
                    <a:pt x="4972" y="2553"/>
                    <a:pt x="4853" y="2517"/>
                    <a:pt x="4792" y="2419"/>
                  </a:cubicBezTo>
                  <a:cubicBezTo>
                    <a:pt x="4576" y="2076"/>
                    <a:pt x="5294" y="1365"/>
                    <a:pt x="5083" y="1136"/>
                  </a:cubicBezTo>
                  <a:cubicBezTo>
                    <a:pt x="5052" y="1102"/>
                    <a:pt x="5009" y="1088"/>
                    <a:pt x="4956" y="1088"/>
                  </a:cubicBezTo>
                  <a:cubicBezTo>
                    <a:pt x="4714" y="1088"/>
                    <a:pt x="4269" y="1386"/>
                    <a:pt x="3843" y="1386"/>
                  </a:cubicBezTo>
                  <a:cubicBezTo>
                    <a:pt x="3729" y="1386"/>
                    <a:pt x="3616" y="1365"/>
                    <a:pt x="3509" y="1311"/>
                  </a:cubicBezTo>
                  <a:cubicBezTo>
                    <a:pt x="3114" y="1112"/>
                    <a:pt x="3240" y="693"/>
                    <a:pt x="2751" y="320"/>
                  </a:cubicBezTo>
                  <a:cubicBezTo>
                    <a:pt x="2490" y="121"/>
                    <a:pt x="2142"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1"/>
            <p:cNvSpPr/>
            <p:nvPr/>
          </p:nvSpPr>
          <p:spPr>
            <a:xfrm>
              <a:off x="3266704" y="3175219"/>
              <a:ext cx="547977" cy="276128"/>
            </a:xfrm>
            <a:custGeom>
              <a:avLst/>
              <a:gdLst/>
              <a:ahLst/>
              <a:cxnLst/>
              <a:rect l="l" t="t" r="r" b="b"/>
              <a:pathLst>
                <a:path w="14344" h="7228" extrusionOk="0">
                  <a:moveTo>
                    <a:pt x="2858" y="0"/>
                  </a:moveTo>
                  <a:cubicBezTo>
                    <a:pt x="2438" y="540"/>
                    <a:pt x="2097" y="605"/>
                    <a:pt x="1867" y="1293"/>
                  </a:cubicBezTo>
                  <a:cubicBezTo>
                    <a:pt x="1718" y="1734"/>
                    <a:pt x="1772" y="1967"/>
                    <a:pt x="1517" y="2401"/>
                  </a:cubicBezTo>
                  <a:cubicBezTo>
                    <a:pt x="1269" y="2824"/>
                    <a:pt x="1001" y="2974"/>
                    <a:pt x="759" y="3217"/>
                  </a:cubicBezTo>
                  <a:cubicBezTo>
                    <a:pt x="436" y="3543"/>
                    <a:pt x="74" y="4122"/>
                    <a:pt x="1" y="5229"/>
                  </a:cubicBezTo>
                  <a:cubicBezTo>
                    <a:pt x="1" y="5229"/>
                    <a:pt x="387" y="4431"/>
                    <a:pt x="1050" y="4431"/>
                  </a:cubicBezTo>
                  <a:cubicBezTo>
                    <a:pt x="1093" y="4431"/>
                    <a:pt x="1137" y="4434"/>
                    <a:pt x="1181" y="4441"/>
                  </a:cubicBezTo>
                  <a:cubicBezTo>
                    <a:pt x="1840" y="4545"/>
                    <a:pt x="2239" y="4757"/>
                    <a:pt x="2557" y="4757"/>
                  </a:cubicBezTo>
                  <a:cubicBezTo>
                    <a:pt x="2595" y="4757"/>
                    <a:pt x="2632" y="4754"/>
                    <a:pt x="2668" y="4748"/>
                  </a:cubicBezTo>
                  <a:cubicBezTo>
                    <a:pt x="3320" y="4628"/>
                    <a:pt x="3491" y="4210"/>
                    <a:pt x="4112" y="4179"/>
                  </a:cubicBezTo>
                  <a:cubicBezTo>
                    <a:pt x="4133" y="4178"/>
                    <a:pt x="4154" y="4178"/>
                    <a:pt x="4174" y="4178"/>
                  </a:cubicBezTo>
                  <a:cubicBezTo>
                    <a:pt x="4539" y="4178"/>
                    <a:pt x="4639" y="4358"/>
                    <a:pt x="5423" y="4660"/>
                  </a:cubicBezTo>
                  <a:cubicBezTo>
                    <a:pt x="6423" y="5045"/>
                    <a:pt x="6519" y="4851"/>
                    <a:pt x="7522" y="5229"/>
                  </a:cubicBezTo>
                  <a:cubicBezTo>
                    <a:pt x="8417" y="5564"/>
                    <a:pt x="8413" y="5745"/>
                    <a:pt x="9009" y="5841"/>
                  </a:cubicBezTo>
                  <a:cubicBezTo>
                    <a:pt x="9155" y="5864"/>
                    <a:pt x="9278" y="5873"/>
                    <a:pt x="9385" y="5873"/>
                  </a:cubicBezTo>
                  <a:cubicBezTo>
                    <a:pt x="9736" y="5873"/>
                    <a:pt x="9914" y="5776"/>
                    <a:pt x="10151" y="5776"/>
                  </a:cubicBezTo>
                  <a:cubicBezTo>
                    <a:pt x="10250" y="5776"/>
                    <a:pt x="10359" y="5793"/>
                    <a:pt x="10496" y="5841"/>
                  </a:cubicBezTo>
                  <a:cubicBezTo>
                    <a:pt x="11108" y="6056"/>
                    <a:pt x="11169" y="6509"/>
                    <a:pt x="12027" y="6934"/>
                  </a:cubicBezTo>
                  <a:cubicBezTo>
                    <a:pt x="12309" y="7074"/>
                    <a:pt x="12558" y="7152"/>
                    <a:pt x="12726" y="7197"/>
                  </a:cubicBezTo>
                  <a:cubicBezTo>
                    <a:pt x="12726" y="7197"/>
                    <a:pt x="12821" y="7227"/>
                    <a:pt x="12977" y="7227"/>
                  </a:cubicBezTo>
                  <a:cubicBezTo>
                    <a:pt x="13288" y="7227"/>
                    <a:pt x="13839" y="7104"/>
                    <a:pt x="14344" y="6365"/>
                  </a:cubicBezTo>
                  <a:lnTo>
                    <a:pt x="14344" y="6365"/>
                  </a:lnTo>
                  <a:cubicBezTo>
                    <a:pt x="14344" y="6365"/>
                    <a:pt x="14312" y="6368"/>
                    <a:pt x="14252" y="6368"/>
                  </a:cubicBezTo>
                  <a:cubicBezTo>
                    <a:pt x="13912" y="6368"/>
                    <a:pt x="12679" y="6283"/>
                    <a:pt x="11487" y="5141"/>
                  </a:cubicBezTo>
                  <a:cubicBezTo>
                    <a:pt x="10088" y="3800"/>
                    <a:pt x="7931" y="4325"/>
                    <a:pt x="7289" y="3975"/>
                  </a:cubicBezTo>
                  <a:cubicBezTo>
                    <a:pt x="6739" y="3675"/>
                    <a:pt x="5586" y="1955"/>
                    <a:pt x="4459" y="1955"/>
                  </a:cubicBezTo>
                  <a:cubicBezTo>
                    <a:pt x="4273" y="1955"/>
                    <a:pt x="4089" y="2002"/>
                    <a:pt x="3907" y="2109"/>
                  </a:cubicBezTo>
                  <a:cubicBezTo>
                    <a:pt x="3716" y="2222"/>
                    <a:pt x="3558" y="2270"/>
                    <a:pt x="3428" y="2270"/>
                  </a:cubicBezTo>
                  <a:cubicBezTo>
                    <a:pt x="2689" y="2270"/>
                    <a:pt x="2858" y="710"/>
                    <a:pt x="2858" y="710"/>
                  </a:cubicBezTo>
                  <a:lnTo>
                    <a:pt x="28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1"/>
            <p:cNvSpPr/>
            <p:nvPr/>
          </p:nvSpPr>
          <p:spPr>
            <a:xfrm>
              <a:off x="3957214" y="3014653"/>
              <a:ext cx="68000" cy="56845"/>
            </a:xfrm>
            <a:custGeom>
              <a:avLst/>
              <a:gdLst/>
              <a:ahLst/>
              <a:cxnLst/>
              <a:rect l="l" t="t" r="r" b="b"/>
              <a:pathLst>
                <a:path w="1780" h="1488" extrusionOk="0">
                  <a:moveTo>
                    <a:pt x="936" y="0"/>
                  </a:moveTo>
                  <a:cubicBezTo>
                    <a:pt x="396" y="0"/>
                    <a:pt x="1" y="627"/>
                    <a:pt x="1" y="627"/>
                  </a:cubicBezTo>
                  <a:lnTo>
                    <a:pt x="423" y="846"/>
                  </a:lnTo>
                  <a:cubicBezTo>
                    <a:pt x="423" y="846"/>
                    <a:pt x="683" y="586"/>
                    <a:pt x="909" y="586"/>
                  </a:cubicBezTo>
                  <a:cubicBezTo>
                    <a:pt x="996" y="586"/>
                    <a:pt x="1077" y="624"/>
                    <a:pt x="1138" y="729"/>
                  </a:cubicBezTo>
                  <a:cubicBezTo>
                    <a:pt x="1357" y="1108"/>
                    <a:pt x="1211" y="1487"/>
                    <a:pt x="1211" y="1487"/>
                  </a:cubicBezTo>
                  <a:cubicBezTo>
                    <a:pt x="1590" y="962"/>
                    <a:pt x="1779" y="219"/>
                    <a:pt x="1138" y="30"/>
                  </a:cubicBezTo>
                  <a:cubicBezTo>
                    <a:pt x="1069" y="9"/>
                    <a:pt x="1001" y="0"/>
                    <a:pt x="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1"/>
            <p:cNvSpPr/>
            <p:nvPr/>
          </p:nvSpPr>
          <p:spPr>
            <a:xfrm>
              <a:off x="2736950" y="3941866"/>
              <a:ext cx="569217" cy="655135"/>
            </a:xfrm>
            <a:custGeom>
              <a:avLst/>
              <a:gdLst/>
              <a:ahLst/>
              <a:cxnLst/>
              <a:rect l="l" t="t" r="r" b="b"/>
              <a:pathLst>
                <a:path w="14900" h="17149" extrusionOk="0">
                  <a:moveTo>
                    <a:pt x="2980" y="0"/>
                  </a:moveTo>
                  <a:cubicBezTo>
                    <a:pt x="2782" y="275"/>
                    <a:pt x="2604" y="519"/>
                    <a:pt x="2449" y="729"/>
                  </a:cubicBezTo>
                  <a:cubicBezTo>
                    <a:pt x="1" y="4052"/>
                    <a:pt x="2712" y="16384"/>
                    <a:pt x="2712" y="16384"/>
                  </a:cubicBezTo>
                  <a:cubicBezTo>
                    <a:pt x="4074" y="16780"/>
                    <a:pt x="5847" y="17019"/>
                    <a:pt x="7036" y="17149"/>
                  </a:cubicBezTo>
                  <a:cubicBezTo>
                    <a:pt x="8364" y="15107"/>
                    <a:pt x="12340" y="13605"/>
                    <a:pt x="13562" y="13182"/>
                  </a:cubicBezTo>
                  <a:cubicBezTo>
                    <a:pt x="13100" y="12969"/>
                    <a:pt x="12616" y="12915"/>
                    <a:pt x="12244" y="12915"/>
                  </a:cubicBezTo>
                  <a:cubicBezTo>
                    <a:pt x="11859" y="12915"/>
                    <a:pt x="11593" y="12973"/>
                    <a:pt x="11593" y="12973"/>
                  </a:cubicBezTo>
                  <a:cubicBezTo>
                    <a:pt x="13445" y="11510"/>
                    <a:pt x="14418" y="10048"/>
                    <a:pt x="14899" y="8755"/>
                  </a:cubicBezTo>
                  <a:lnTo>
                    <a:pt x="14899" y="8755"/>
                  </a:lnTo>
                  <a:cubicBezTo>
                    <a:pt x="12344" y="14412"/>
                    <a:pt x="5683" y="14814"/>
                    <a:pt x="4480" y="15043"/>
                  </a:cubicBezTo>
                  <a:cubicBezTo>
                    <a:pt x="4467" y="15045"/>
                    <a:pt x="4454" y="15047"/>
                    <a:pt x="4442" y="15047"/>
                  </a:cubicBezTo>
                  <a:cubicBezTo>
                    <a:pt x="3269" y="15047"/>
                    <a:pt x="3866" y="4354"/>
                    <a:pt x="2770" y="2565"/>
                  </a:cubicBezTo>
                  <a:cubicBezTo>
                    <a:pt x="2425" y="2002"/>
                    <a:pt x="2590" y="1047"/>
                    <a:pt x="29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1"/>
            <p:cNvSpPr/>
            <p:nvPr/>
          </p:nvSpPr>
          <p:spPr>
            <a:xfrm>
              <a:off x="2977167" y="3747492"/>
              <a:ext cx="677025" cy="858487"/>
            </a:xfrm>
            <a:custGeom>
              <a:avLst/>
              <a:gdLst/>
              <a:ahLst/>
              <a:cxnLst/>
              <a:rect l="l" t="t" r="r" b="b"/>
              <a:pathLst>
                <a:path w="17722" h="22472" extrusionOk="0">
                  <a:moveTo>
                    <a:pt x="13046" y="1"/>
                  </a:moveTo>
                  <a:cubicBezTo>
                    <a:pt x="13030" y="1576"/>
                    <a:pt x="13149" y="3975"/>
                    <a:pt x="11486" y="5146"/>
                  </a:cubicBezTo>
                  <a:cubicBezTo>
                    <a:pt x="10400" y="5911"/>
                    <a:pt x="9022" y="6258"/>
                    <a:pt x="7572" y="6258"/>
                  </a:cubicBezTo>
                  <a:cubicBezTo>
                    <a:pt x="5597" y="6258"/>
                    <a:pt x="3489" y="5614"/>
                    <a:pt x="1808" y="4504"/>
                  </a:cubicBezTo>
                  <a:cubicBezTo>
                    <a:pt x="1808" y="4504"/>
                    <a:pt x="1166" y="6137"/>
                    <a:pt x="0" y="6779"/>
                  </a:cubicBezTo>
                  <a:cubicBezTo>
                    <a:pt x="0" y="6779"/>
                    <a:pt x="1767" y="6249"/>
                    <a:pt x="3676" y="6249"/>
                  </a:cubicBezTo>
                  <a:cubicBezTo>
                    <a:pt x="5235" y="6249"/>
                    <a:pt x="6890" y="6602"/>
                    <a:pt x="7755" y="7887"/>
                  </a:cubicBezTo>
                  <a:cubicBezTo>
                    <a:pt x="8154" y="8479"/>
                    <a:pt x="8444" y="9011"/>
                    <a:pt x="8655" y="9482"/>
                  </a:cubicBezTo>
                  <a:cubicBezTo>
                    <a:pt x="10578" y="8944"/>
                    <a:pt x="13352" y="6662"/>
                    <a:pt x="13352" y="6662"/>
                  </a:cubicBezTo>
                  <a:lnTo>
                    <a:pt x="13819" y="16399"/>
                  </a:lnTo>
                  <a:cubicBezTo>
                    <a:pt x="14810" y="18323"/>
                    <a:pt x="15510" y="21822"/>
                    <a:pt x="15510" y="21822"/>
                  </a:cubicBezTo>
                  <a:cubicBezTo>
                    <a:pt x="16300" y="22171"/>
                    <a:pt x="17044" y="22370"/>
                    <a:pt x="17721" y="22472"/>
                  </a:cubicBezTo>
                  <a:cubicBezTo>
                    <a:pt x="17101" y="21671"/>
                    <a:pt x="15960" y="20108"/>
                    <a:pt x="15626" y="19023"/>
                  </a:cubicBezTo>
                  <a:cubicBezTo>
                    <a:pt x="15160" y="17507"/>
                    <a:pt x="15451" y="10219"/>
                    <a:pt x="14868" y="9111"/>
                  </a:cubicBezTo>
                  <a:cubicBezTo>
                    <a:pt x="14285" y="8003"/>
                    <a:pt x="14227" y="7887"/>
                    <a:pt x="13936" y="5904"/>
                  </a:cubicBezTo>
                  <a:cubicBezTo>
                    <a:pt x="13740" y="4576"/>
                    <a:pt x="13137" y="1752"/>
                    <a:pt x="13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1"/>
            <p:cNvSpPr/>
            <p:nvPr/>
          </p:nvSpPr>
          <p:spPr>
            <a:xfrm>
              <a:off x="3824690" y="3135221"/>
              <a:ext cx="245107" cy="259013"/>
            </a:xfrm>
            <a:custGeom>
              <a:avLst/>
              <a:gdLst/>
              <a:ahLst/>
              <a:cxnLst/>
              <a:rect l="l" t="t" r="r" b="b"/>
              <a:pathLst>
                <a:path w="6416" h="6780" extrusionOk="0">
                  <a:moveTo>
                    <a:pt x="832" y="0"/>
                  </a:moveTo>
                  <a:cubicBezTo>
                    <a:pt x="591" y="809"/>
                    <a:pt x="808" y="1218"/>
                    <a:pt x="1124" y="1514"/>
                  </a:cubicBezTo>
                  <a:cubicBezTo>
                    <a:pt x="1049" y="1525"/>
                    <a:pt x="981" y="1556"/>
                    <a:pt x="919" y="1618"/>
                  </a:cubicBezTo>
                  <a:cubicBezTo>
                    <a:pt x="482" y="2056"/>
                    <a:pt x="1196" y="3127"/>
                    <a:pt x="642" y="3448"/>
                  </a:cubicBezTo>
                  <a:cubicBezTo>
                    <a:pt x="88" y="3768"/>
                    <a:pt x="1" y="3972"/>
                    <a:pt x="1" y="3972"/>
                  </a:cubicBezTo>
                  <a:cubicBezTo>
                    <a:pt x="1" y="3972"/>
                    <a:pt x="118" y="4935"/>
                    <a:pt x="205" y="6013"/>
                  </a:cubicBezTo>
                  <a:cubicBezTo>
                    <a:pt x="205" y="6013"/>
                    <a:pt x="1429" y="6596"/>
                    <a:pt x="2537" y="6772"/>
                  </a:cubicBezTo>
                  <a:cubicBezTo>
                    <a:pt x="2571" y="6777"/>
                    <a:pt x="2605" y="6780"/>
                    <a:pt x="2637" y="6780"/>
                  </a:cubicBezTo>
                  <a:cubicBezTo>
                    <a:pt x="3663" y="6780"/>
                    <a:pt x="3937" y="4205"/>
                    <a:pt x="3937" y="4205"/>
                  </a:cubicBezTo>
                  <a:cubicBezTo>
                    <a:pt x="4089" y="4265"/>
                    <a:pt x="4240" y="4293"/>
                    <a:pt x="4387" y="4293"/>
                  </a:cubicBezTo>
                  <a:cubicBezTo>
                    <a:pt x="5226" y="4293"/>
                    <a:pt x="5960" y="3403"/>
                    <a:pt x="6416" y="2581"/>
                  </a:cubicBezTo>
                  <a:lnTo>
                    <a:pt x="6416" y="2581"/>
                  </a:lnTo>
                  <a:cubicBezTo>
                    <a:pt x="6403" y="2581"/>
                    <a:pt x="6390" y="2582"/>
                    <a:pt x="6377" y="2582"/>
                  </a:cubicBezTo>
                  <a:cubicBezTo>
                    <a:pt x="5593" y="2582"/>
                    <a:pt x="4468" y="2454"/>
                    <a:pt x="3521" y="2340"/>
                  </a:cubicBezTo>
                  <a:cubicBezTo>
                    <a:pt x="3037" y="2282"/>
                    <a:pt x="2638" y="2135"/>
                    <a:pt x="2303" y="1981"/>
                  </a:cubicBezTo>
                  <a:lnTo>
                    <a:pt x="2303" y="1981"/>
                  </a:lnTo>
                  <a:cubicBezTo>
                    <a:pt x="2344" y="1983"/>
                    <a:pt x="2384" y="1984"/>
                    <a:pt x="2425" y="1984"/>
                  </a:cubicBezTo>
                  <a:cubicBezTo>
                    <a:pt x="3390" y="1984"/>
                    <a:pt x="4330" y="1466"/>
                    <a:pt x="4330" y="1466"/>
                  </a:cubicBezTo>
                  <a:lnTo>
                    <a:pt x="4330" y="1466"/>
                  </a:lnTo>
                  <a:cubicBezTo>
                    <a:pt x="4203" y="1496"/>
                    <a:pt x="4072" y="1510"/>
                    <a:pt x="3937" y="1510"/>
                  </a:cubicBezTo>
                  <a:cubicBezTo>
                    <a:pt x="2542" y="1510"/>
                    <a:pt x="832" y="1"/>
                    <a:pt x="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1"/>
            <p:cNvSpPr/>
            <p:nvPr/>
          </p:nvSpPr>
          <p:spPr>
            <a:xfrm>
              <a:off x="3378102" y="3412800"/>
              <a:ext cx="400400" cy="328542"/>
            </a:xfrm>
            <a:custGeom>
              <a:avLst/>
              <a:gdLst/>
              <a:ahLst/>
              <a:cxnLst/>
              <a:rect l="l" t="t" r="r" b="b"/>
              <a:pathLst>
                <a:path w="10481" h="8600" extrusionOk="0">
                  <a:moveTo>
                    <a:pt x="1575" y="1"/>
                  </a:moveTo>
                  <a:lnTo>
                    <a:pt x="1575" y="1"/>
                  </a:lnTo>
                  <a:cubicBezTo>
                    <a:pt x="0" y="88"/>
                    <a:pt x="5015" y="2479"/>
                    <a:pt x="6822" y="5278"/>
                  </a:cubicBezTo>
                  <a:cubicBezTo>
                    <a:pt x="7660" y="6575"/>
                    <a:pt x="8286" y="8415"/>
                    <a:pt x="9154" y="8586"/>
                  </a:cubicBezTo>
                  <a:cubicBezTo>
                    <a:pt x="9201" y="8595"/>
                    <a:pt x="9246" y="8600"/>
                    <a:pt x="9290" y="8600"/>
                  </a:cubicBezTo>
                  <a:cubicBezTo>
                    <a:pt x="10146" y="8600"/>
                    <a:pt x="10481" y="6910"/>
                    <a:pt x="10378" y="5788"/>
                  </a:cubicBezTo>
                  <a:cubicBezTo>
                    <a:pt x="10295" y="4867"/>
                    <a:pt x="10027" y="4455"/>
                    <a:pt x="9096" y="3937"/>
                  </a:cubicBezTo>
                  <a:cubicBezTo>
                    <a:pt x="7238" y="2903"/>
                    <a:pt x="4715" y="1549"/>
                    <a:pt x="1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1"/>
            <p:cNvSpPr/>
            <p:nvPr/>
          </p:nvSpPr>
          <p:spPr>
            <a:xfrm>
              <a:off x="3063887" y="4018883"/>
              <a:ext cx="227037" cy="170307"/>
            </a:xfrm>
            <a:custGeom>
              <a:avLst/>
              <a:gdLst/>
              <a:ahLst/>
              <a:cxnLst/>
              <a:rect l="l" t="t" r="r" b="b"/>
              <a:pathLst>
                <a:path w="5943" h="4458" extrusionOk="0">
                  <a:moveTo>
                    <a:pt x="1963" y="1"/>
                  </a:moveTo>
                  <a:cubicBezTo>
                    <a:pt x="889" y="1"/>
                    <a:pt x="6" y="324"/>
                    <a:pt x="4" y="433"/>
                  </a:cubicBezTo>
                  <a:cubicBezTo>
                    <a:pt x="0" y="607"/>
                    <a:pt x="1872" y="739"/>
                    <a:pt x="3560" y="2168"/>
                  </a:cubicBezTo>
                  <a:cubicBezTo>
                    <a:pt x="4927" y="3323"/>
                    <a:pt x="5477" y="4458"/>
                    <a:pt x="5650" y="4458"/>
                  </a:cubicBezTo>
                  <a:cubicBezTo>
                    <a:pt x="5654" y="4458"/>
                    <a:pt x="5657" y="4457"/>
                    <a:pt x="5660" y="4456"/>
                  </a:cubicBezTo>
                  <a:cubicBezTo>
                    <a:pt x="5843" y="4402"/>
                    <a:pt x="5942" y="2097"/>
                    <a:pt x="4494" y="841"/>
                  </a:cubicBezTo>
                  <a:cubicBezTo>
                    <a:pt x="3750" y="196"/>
                    <a:pt x="2799" y="1"/>
                    <a:pt x="1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111"/>
          <p:cNvGrpSpPr/>
          <p:nvPr/>
        </p:nvGrpSpPr>
        <p:grpSpPr>
          <a:xfrm>
            <a:off x="4442569" y="4754713"/>
            <a:ext cx="258762" cy="246953"/>
            <a:chOff x="715207" y="128500"/>
            <a:chExt cx="258762" cy="246953"/>
          </a:xfrm>
        </p:grpSpPr>
        <p:sp>
          <p:nvSpPr>
            <p:cNvPr id="3675" name="Google Shape;3675;p111"/>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6" name="Google Shape;3676;p111"/>
            <p:cNvGrpSpPr/>
            <p:nvPr/>
          </p:nvGrpSpPr>
          <p:grpSpPr>
            <a:xfrm>
              <a:off x="770039" y="179610"/>
              <a:ext cx="149101" cy="144561"/>
              <a:chOff x="6821875" y="2369000"/>
              <a:chExt cx="298800" cy="296900"/>
            </a:xfrm>
          </p:grpSpPr>
          <p:sp>
            <p:nvSpPr>
              <p:cNvPr id="3677" name="Google Shape;3677;p111"/>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1"/>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1"/>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1"/>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1"/>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1"/>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1"/>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1"/>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1"/>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86" name="Google Shape;3686;p111">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1">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1">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kstfelt 1">
            <a:extLst>
              <a:ext uri="{FF2B5EF4-FFF2-40B4-BE49-F238E27FC236}">
                <a16:creationId xmlns:a16="http://schemas.microsoft.com/office/drawing/2014/main" id="{DF2033CC-0E43-99E9-CD65-7FB941293CF4}"/>
              </a:ext>
            </a:extLst>
          </p:cNvPr>
          <p:cNvSpPr txBox="1"/>
          <p:nvPr/>
        </p:nvSpPr>
        <p:spPr>
          <a:xfrm>
            <a:off x="715200" y="2032317"/>
            <a:ext cx="3040054" cy="738664"/>
          </a:xfrm>
          <a:prstGeom prst="rect">
            <a:avLst/>
          </a:prstGeom>
          <a:noFill/>
        </p:spPr>
        <p:txBody>
          <a:bodyPr wrap="square" rtlCol="0">
            <a:spAutoFit/>
          </a:bodyPr>
          <a:lstStyle/>
          <a:p>
            <a:pPr marL="285750" indent="-285750">
              <a:buFont typeface="Courier New" panose="02070309020205020404" pitchFamily="49" charset="0"/>
              <a:buChar char="o"/>
            </a:pPr>
            <a:r>
              <a:rPr lang="da-DK">
                <a:solidFill>
                  <a:schemeClr val="tx1"/>
                </a:solidFill>
              </a:rPr>
              <a:t>Gudinder</a:t>
            </a:r>
          </a:p>
          <a:p>
            <a:pPr marL="285750" indent="-285750">
              <a:buFont typeface="Courier New" panose="02070309020205020404" pitchFamily="49" charset="0"/>
              <a:buChar char="o"/>
            </a:pPr>
            <a:r>
              <a:rPr lang="da-DK">
                <a:solidFill>
                  <a:schemeClr val="tx1"/>
                </a:solidFill>
              </a:rPr>
              <a:t>Templer og ritualer</a:t>
            </a:r>
          </a:p>
          <a:p>
            <a:pPr marL="285750" indent="-285750">
              <a:buFont typeface="Courier New" panose="02070309020205020404" pitchFamily="49" charset="0"/>
              <a:buChar char="o"/>
            </a:pPr>
            <a:r>
              <a:rPr lang="da-DK">
                <a:solidFill>
                  <a:schemeClr val="tx1"/>
                </a:solidFill>
              </a:rPr>
              <a:t>kærlighed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4"/>
        <p:cNvGrpSpPr/>
        <p:nvPr/>
      </p:nvGrpSpPr>
      <p:grpSpPr>
        <a:xfrm>
          <a:off x="0" y="0"/>
          <a:ext cx="0" cy="0"/>
          <a:chOff x="0" y="0"/>
          <a:chExt cx="0" cy="0"/>
        </a:xfrm>
      </p:grpSpPr>
      <p:pic>
        <p:nvPicPr>
          <p:cNvPr id="3795" name="Google Shape;3795;p116"/>
          <p:cNvPicPr preferRelativeResize="0"/>
          <p:nvPr/>
        </p:nvPicPr>
        <p:blipFill rotWithShape="1">
          <a:blip r:embed="rId3">
            <a:alphaModFix/>
          </a:blip>
          <a:srcRect l="11851" t="7535" r="47013"/>
          <a:stretch/>
        </p:blipFill>
        <p:spPr>
          <a:xfrm>
            <a:off x="5279149" y="512501"/>
            <a:ext cx="3222564" cy="4074474"/>
          </a:xfrm>
          <a:prstGeom prst="rect">
            <a:avLst/>
          </a:prstGeom>
          <a:noFill/>
          <a:ln>
            <a:noFill/>
          </a:ln>
        </p:spPr>
      </p:pic>
      <p:sp>
        <p:nvSpPr>
          <p:cNvPr id="3796" name="Google Shape;3796;p116"/>
          <p:cNvSpPr txBox="1">
            <a:spLocks noGrp="1"/>
          </p:cNvSpPr>
          <p:nvPr>
            <p:ph type="body" idx="1"/>
          </p:nvPr>
        </p:nvSpPr>
        <p:spPr>
          <a:xfrm>
            <a:off x="720600" y="3243600"/>
            <a:ext cx="3846000" cy="894000"/>
          </a:xfrm>
          <a:prstGeom prst="rect">
            <a:avLst/>
          </a:prstGeom>
        </p:spPr>
        <p:txBody>
          <a:bodyPr spcFirstLastPara="1" wrap="square" lIns="91425" tIns="91425" rIns="91425" bIns="91425" anchor="t" anchorCtr="0">
            <a:noAutofit/>
          </a:bodyPr>
          <a:lstStyle/>
          <a:p>
            <a:pPr marL="285750" indent="-285750">
              <a:spcAft>
                <a:spcPts val="1000"/>
              </a:spcAft>
            </a:pPr>
            <a:r>
              <a:rPr lang="da-DK"/>
              <a:t>Bryllup</a:t>
            </a:r>
          </a:p>
          <a:p>
            <a:pPr marL="285750" indent="-285750">
              <a:spcAft>
                <a:spcPts val="1000"/>
              </a:spcAft>
            </a:pPr>
            <a:r>
              <a:rPr lang="da-DK"/>
              <a:t>Frugtbarheds ritualer</a:t>
            </a:r>
          </a:p>
          <a:p>
            <a:pPr marL="285750" indent="-285750">
              <a:spcAft>
                <a:spcPts val="1000"/>
              </a:spcAft>
            </a:pPr>
            <a:r>
              <a:rPr lang="da-DK"/>
              <a:t>hellige</a:t>
            </a:r>
          </a:p>
        </p:txBody>
      </p:sp>
      <p:sp>
        <p:nvSpPr>
          <p:cNvPr id="3797" name="Google Shape;3797;p116"/>
          <p:cNvSpPr/>
          <p:nvPr/>
        </p:nvSpPr>
        <p:spPr>
          <a:xfrm>
            <a:off x="4689025" y="2114"/>
            <a:ext cx="4402078" cy="5143518"/>
          </a:xfrm>
          <a:custGeom>
            <a:avLst/>
            <a:gdLst/>
            <a:ahLst/>
            <a:cxnLst/>
            <a:rect l="l" t="t" r="r" b="b"/>
            <a:pathLst>
              <a:path w="13292" h="15531" extrusionOk="0">
                <a:moveTo>
                  <a:pt x="7330" y="1889"/>
                </a:moveTo>
                <a:cubicBezTo>
                  <a:pt x="8587" y="1889"/>
                  <a:pt x="9994" y="2865"/>
                  <a:pt x="10633" y="4077"/>
                </a:cubicBezTo>
                <a:cubicBezTo>
                  <a:pt x="12071" y="6422"/>
                  <a:pt x="11446" y="9533"/>
                  <a:pt x="9783" y="11597"/>
                </a:cubicBezTo>
                <a:cubicBezTo>
                  <a:pt x="8813" y="12889"/>
                  <a:pt x="7288" y="13643"/>
                  <a:pt x="5828" y="13643"/>
                </a:cubicBezTo>
                <a:cubicBezTo>
                  <a:pt x="4464" y="13643"/>
                  <a:pt x="3156" y="12985"/>
                  <a:pt x="2411" y="11492"/>
                </a:cubicBezTo>
                <a:cubicBezTo>
                  <a:pt x="1922" y="10592"/>
                  <a:pt x="1648" y="9474"/>
                  <a:pt x="2051" y="8492"/>
                </a:cubicBezTo>
                <a:cubicBezTo>
                  <a:pt x="2197" y="8134"/>
                  <a:pt x="2421" y="7814"/>
                  <a:pt x="2672" y="7523"/>
                </a:cubicBezTo>
                <a:cubicBezTo>
                  <a:pt x="4391" y="5766"/>
                  <a:pt x="4470" y="5816"/>
                  <a:pt x="5271" y="3452"/>
                </a:cubicBezTo>
                <a:cubicBezTo>
                  <a:pt x="5701" y="2334"/>
                  <a:pt x="6482" y="1889"/>
                  <a:pt x="7330" y="1889"/>
                </a:cubicBezTo>
                <a:close/>
                <a:moveTo>
                  <a:pt x="0" y="0"/>
                </a:moveTo>
                <a:lnTo>
                  <a:pt x="0" y="15531"/>
                </a:lnTo>
                <a:lnTo>
                  <a:pt x="13292" y="15531"/>
                </a:lnTo>
                <a:lnTo>
                  <a:pt x="132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8" name="Google Shape;3798;p116"/>
          <p:cNvGrpSpPr/>
          <p:nvPr/>
        </p:nvGrpSpPr>
        <p:grpSpPr>
          <a:xfrm>
            <a:off x="4442569" y="4754713"/>
            <a:ext cx="258762" cy="246953"/>
            <a:chOff x="715207" y="128500"/>
            <a:chExt cx="258762" cy="246953"/>
          </a:xfrm>
        </p:grpSpPr>
        <p:sp>
          <p:nvSpPr>
            <p:cNvPr id="3799" name="Google Shape;3799;p116"/>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0" name="Google Shape;3800;p116"/>
            <p:cNvGrpSpPr/>
            <p:nvPr/>
          </p:nvGrpSpPr>
          <p:grpSpPr>
            <a:xfrm>
              <a:off x="770039" y="179610"/>
              <a:ext cx="149101" cy="144561"/>
              <a:chOff x="6821875" y="2369000"/>
              <a:chExt cx="298800" cy="296900"/>
            </a:xfrm>
          </p:grpSpPr>
          <p:sp>
            <p:nvSpPr>
              <p:cNvPr id="3801" name="Google Shape;3801;p116"/>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6"/>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6"/>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6"/>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6"/>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6"/>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6"/>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6"/>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6"/>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10" name="Google Shape;3810;p116">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6">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6">
            <a:hlinkClick r:id="rId4"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6"/>
          <p:cNvSpPr/>
          <p:nvPr/>
        </p:nvSpPr>
        <p:spPr>
          <a:xfrm>
            <a:off x="3796881" y="-1408250"/>
            <a:ext cx="6090565" cy="5734700"/>
          </a:xfrm>
          <a:custGeom>
            <a:avLst/>
            <a:gdLst/>
            <a:ahLst/>
            <a:cxnLst/>
            <a:rect l="l" t="t" r="r" b="b"/>
            <a:pathLst>
              <a:path w="23704" h="22319" extrusionOk="0">
                <a:moveTo>
                  <a:pt x="18446" y="1"/>
                </a:moveTo>
                <a:cubicBezTo>
                  <a:pt x="17935" y="1"/>
                  <a:pt x="17314" y="182"/>
                  <a:pt x="16852" y="249"/>
                </a:cubicBezTo>
                <a:cubicBezTo>
                  <a:pt x="15043" y="511"/>
                  <a:pt x="13373" y="1315"/>
                  <a:pt x="11647" y="1873"/>
                </a:cubicBezTo>
                <a:cubicBezTo>
                  <a:pt x="9679" y="2508"/>
                  <a:pt x="7612" y="2831"/>
                  <a:pt x="5545" y="2831"/>
                </a:cubicBezTo>
                <a:cubicBezTo>
                  <a:pt x="4808" y="2831"/>
                  <a:pt x="4072" y="2790"/>
                  <a:pt x="3340" y="2708"/>
                </a:cubicBezTo>
                <a:cubicBezTo>
                  <a:pt x="2604" y="2624"/>
                  <a:pt x="1858" y="2501"/>
                  <a:pt x="1121" y="2501"/>
                </a:cubicBezTo>
                <a:cubicBezTo>
                  <a:pt x="744" y="2501"/>
                  <a:pt x="370" y="2533"/>
                  <a:pt x="0" y="2620"/>
                </a:cubicBezTo>
                <a:cubicBezTo>
                  <a:pt x="850" y="5035"/>
                  <a:pt x="1715" y="7480"/>
                  <a:pt x="3162" y="9591"/>
                </a:cubicBezTo>
                <a:cubicBezTo>
                  <a:pt x="3632" y="10279"/>
                  <a:pt x="4188" y="10947"/>
                  <a:pt x="4939" y="11307"/>
                </a:cubicBezTo>
                <a:cubicBezTo>
                  <a:pt x="5739" y="11690"/>
                  <a:pt x="6661" y="11681"/>
                  <a:pt x="7547" y="11721"/>
                </a:cubicBezTo>
                <a:cubicBezTo>
                  <a:pt x="9283" y="11798"/>
                  <a:pt x="11125" y="12146"/>
                  <a:pt x="12384" y="13345"/>
                </a:cubicBezTo>
                <a:cubicBezTo>
                  <a:pt x="13299" y="14217"/>
                  <a:pt x="13794" y="15435"/>
                  <a:pt x="14173" y="16642"/>
                </a:cubicBezTo>
                <a:cubicBezTo>
                  <a:pt x="14551" y="17848"/>
                  <a:pt x="14844" y="19096"/>
                  <a:pt x="15461" y="20200"/>
                </a:cubicBezTo>
                <a:cubicBezTo>
                  <a:pt x="16102" y="21347"/>
                  <a:pt x="17100" y="22319"/>
                  <a:pt x="18411" y="22319"/>
                </a:cubicBezTo>
                <a:cubicBezTo>
                  <a:pt x="18508" y="22319"/>
                  <a:pt x="18607" y="22314"/>
                  <a:pt x="18708" y="22303"/>
                </a:cubicBezTo>
                <a:cubicBezTo>
                  <a:pt x="18995" y="22271"/>
                  <a:pt x="19279" y="22238"/>
                  <a:pt x="19560" y="22199"/>
                </a:cubicBezTo>
                <a:cubicBezTo>
                  <a:pt x="20807" y="22022"/>
                  <a:pt x="21981" y="21718"/>
                  <a:pt x="23007" y="20864"/>
                </a:cubicBezTo>
                <a:cubicBezTo>
                  <a:pt x="23704" y="20283"/>
                  <a:pt x="23543" y="19339"/>
                  <a:pt x="23551" y="18501"/>
                </a:cubicBezTo>
                <a:cubicBezTo>
                  <a:pt x="23563" y="17208"/>
                  <a:pt x="23570" y="15914"/>
                  <a:pt x="23542" y="14621"/>
                </a:cubicBezTo>
                <a:cubicBezTo>
                  <a:pt x="23487" y="12067"/>
                  <a:pt x="23301" y="9506"/>
                  <a:pt x="22769" y="7003"/>
                </a:cubicBezTo>
                <a:cubicBezTo>
                  <a:pt x="22351" y="5038"/>
                  <a:pt x="21703" y="3080"/>
                  <a:pt x="20506" y="1467"/>
                </a:cubicBezTo>
                <a:cubicBezTo>
                  <a:pt x="20088" y="905"/>
                  <a:pt x="19449" y="139"/>
                  <a:pt x="18709" y="20"/>
                </a:cubicBezTo>
                <a:cubicBezTo>
                  <a:pt x="18626" y="7"/>
                  <a:pt x="18537" y="1"/>
                  <a:pt x="18446" y="1"/>
                </a:cubicBezTo>
                <a:close/>
              </a:path>
            </a:pathLst>
          </a:custGeom>
          <a:solidFill>
            <a:schemeClr val="accent6">
              <a:alpha val="183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4" name="Google Shape;3814;p116"/>
          <p:cNvGrpSpPr/>
          <p:nvPr/>
        </p:nvGrpSpPr>
        <p:grpSpPr>
          <a:xfrm rot="-8858032">
            <a:off x="5397831" y="1714460"/>
            <a:ext cx="512619" cy="592113"/>
            <a:chOff x="4559475" y="3797625"/>
            <a:chExt cx="115075" cy="132925"/>
          </a:xfrm>
        </p:grpSpPr>
        <p:sp>
          <p:nvSpPr>
            <p:cNvPr id="3815" name="Google Shape;3815;p116"/>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6"/>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6"/>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6"/>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6"/>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6"/>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6"/>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2" name="Google Shape;3822;p116"/>
          <p:cNvSpPr txBox="1">
            <a:spLocks noGrp="1"/>
          </p:cNvSpPr>
          <p:nvPr>
            <p:ph type="title"/>
          </p:nvPr>
        </p:nvSpPr>
        <p:spPr>
          <a:xfrm>
            <a:off x="715200" y="1005900"/>
            <a:ext cx="4783800" cy="223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a-DK"/>
              <a:t>R</a:t>
            </a:r>
            <a:r>
              <a:rPr lang="en"/>
              <a:t>eligiøse </a:t>
            </a:r>
            <a:r>
              <a:rPr lang="en">
                <a:solidFill>
                  <a:schemeClr val="accent2"/>
                </a:solidFill>
              </a:rPr>
              <a:t>ceremonier</a:t>
            </a:r>
            <a:endParaRPr>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0"/>
        <p:cNvGrpSpPr/>
        <p:nvPr/>
      </p:nvGrpSpPr>
      <p:grpSpPr>
        <a:xfrm>
          <a:off x="0" y="0"/>
          <a:ext cx="0" cy="0"/>
          <a:chOff x="0" y="0"/>
          <a:chExt cx="0" cy="0"/>
        </a:xfrm>
      </p:grpSpPr>
      <p:pic>
        <p:nvPicPr>
          <p:cNvPr id="3721" name="Google Shape;3721;p113"/>
          <p:cNvPicPr preferRelativeResize="0"/>
          <p:nvPr/>
        </p:nvPicPr>
        <p:blipFill rotWithShape="1">
          <a:blip r:embed="rId3">
            <a:alphaModFix/>
          </a:blip>
          <a:srcRect l="7298" r="26048"/>
          <a:stretch/>
        </p:blipFill>
        <p:spPr>
          <a:xfrm flipH="1">
            <a:off x="4935650" y="820650"/>
            <a:ext cx="3502200" cy="3502200"/>
          </a:xfrm>
          <a:prstGeom prst="ellipse">
            <a:avLst/>
          </a:prstGeom>
          <a:noFill/>
          <a:ln>
            <a:noFill/>
          </a:ln>
        </p:spPr>
      </p:pic>
      <p:sp>
        <p:nvSpPr>
          <p:cNvPr id="3722" name="Google Shape;3722;p113"/>
          <p:cNvSpPr txBox="1">
            <a:spLocks noGrp="1"/>
          </p:cNvSpPr>
          <p:nvPr>
            <p:ph type="title"/>
          </p:nvPr>
        </p:nvSpPr>
        <p:spPr>
          <a:xfrm>
            <a:off x="726100" y="1022088"/>
            <a:ext cx="38604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a-DK"/>
              <a:t>Ekskludering fra religiøse ritualer</a:t>
            </a:r>
            <a:endParaRPr/>
          </a:p>
        </p:txBody>
      </p:sp>
      <p:sp>
        <p:nvSpPr>
          <p:cNvPr id="3723" name="Google Shape;3723;p113"/>
          <p:cNvSpPr txBox="1">
            <a:spLocks noGrp="1"/>
          </p:cNvSpPr>
          <p:nvPr>
            <p:ph type="body" idx="1"/>
          </p:nvPr>
        </p:nvSpPr>
        <p:spPr>
          <a:xfrm>
            <a:off x="719548" y="2212253"/>
            <a:ext cx="3860400" cy="2440800"/>
          </a:xfrm>
          <a:prstGeom prst="rect">
            <a:avLst/>
          </a:prstGeom>
        </p:spPr>
        <p:txBody>
          <a:bodyPr spcFirstLastPara="1" wrap="square" lIns="91425" tIns="91425" rIns="91425" bIns="91425" anchor="t" anchorCtr="0">
            <a:noAutofit/>
          </a:bodyPr>
          <a:lstStyle/>
          <a:p>
            <a:pPr marL="285750" indent="-285750"/>
            <a:r>
              <a:rPr lang="da-DK"/>
              <a:t>U</a:t>
            </a:r>
            <a:r>
              <a:rPr lang="en" err="1"/>
              <a:t>moralske</a:t>
            </a:r>
            <a:endParaRPr lang="en"/>
          </a:p>
          <a:p>
            <a:pPr marL="285750" indent="-285750"/>
            <a:r>
              <a:rPr lang="da-DK"/>
              <a:t>U</a:t>
            </a:r>
            <a:r>
              <a:rPr lang="en" err="1">
                <a:solidFill>
                  <a:schemeClr val="tx1"/>
                </a:solidFill>
              </a:rPr>
              <a:t>delukket</a:t>
            </a:r>
            <a:endParaRPr lang="en">
              <a:solidFill>
                <a:schemeClr val="tx1"/>
              </a:solidFill>
            </a:endParaRPr>
          </a:p>
          <a:p>
            <a:pPr marL="285750" indent="-285750"/>
            <a:r>
              <a:rPr lang="da-DK"/>
              <a:t>S</a:t>
            </a:r>
            <a:r>
              <a:rPr lang="en" err="1"/>
              <a:t>ocial</a:t>
            </a:r>
            <a:r>
              <a:rPr lang="en"/>
              <a:t> </a:t>
            </a:r>
            <a:r>
              <a:rPr lang="en" err="1"/>
              <a:t>saktion</a:t>
            </a:r>
            <a:endParaRPr lang="da-DK"/>
          </a:p>
        </p:txBody>
      </p:sp>
      <p:sp>
        <p:nvSpPr>
          <p:cNvPr id="3724" name="Google Shape;3724;p113"/>
          <p:cNvSpPr/>
          <p:nvPr/>
        </p:nvSpPr>
        <p:spPr>
          <a:xfrm>
            <a:off x="4448659" y="1550432"/>
            <a:ext cx="132300" cy="132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5" name="Google Shape;3725;p113"/>
          <p:cNvGrpSpPr/>
          <p:nvPr/>
        </p:nvGrpSpPr>
        <p:grpSpPr>
          <a:xfrm>
            <a:off x="4442569" y="4754713"/>
            <a:ext cx="258762" cy="246953"/>
            <a:chOff x="715207" y="128500"/>
            <a:chExt cx="258762" cy="246953"/>
          </a:xfrm>
        </p:grpSpPr>
        <p:sp>
          <p:nvSpPr>
            <p:cNvPr id="3726" name="Google Shape;3726;p113"/>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7" name="Google Shape;3727;p113"/>
            <p:cNvGrpSpPr/>
            <p:nvPr/>
          </p:nvGrpSpPr>
          <p:grpSpPr>
            <a:xfrm>
              <a:off x="770039" y="179610"/>
              <a:ext cx="149101" cy="144561"/>
              <a:chOff x="6821875" y="2369000"/>
              <a:chExt cx="298800" cy="296900"/>
            </a:xfrm>
          </p:grpSpPr>
          <p:sp>
            <p:nvSpPr>
              <p:cNvPr id="3728" name="Google Shape;3728;p113"/>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3"/>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3"/>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3"/>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3"/>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3"/>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3"/>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3"/>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3"/>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37" name="Google Shape;3737;p113">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3">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3">
            <a:hlinkClick r:id="rId4"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0" name="Google Shape;3740;p113"/>
          <p:cNvGrpSpPr/>
          <p:nvPr/>
        </p:nvGrpSpPr>
        <p:grpSpPr>
          <a:xfrm rot="-3788099">
            <a:off x="5530856" y="394429"/>
            <a:ext cx="405000" cy="467810"/>
            <a:chOff x="4559475" y="3797625"/>
            <a:chExt cx="115075" cy="132925"/>
          </a:xfrm>
        </p:grpSpPr>
        <p:sp>
          <p:nvSpPr>
            <p:cNvPr id="3741" name="Google Shape;3741;p113"/>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3"/>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3"/>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3"/>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3"/>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3"/>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3"/>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9"/>
        <p:cNvGrpSpPr/>
        <p:nvPr/>
      </p:nvGrpSpPr>
      <p:grpSpPr>
        <a:xfrm>
          <a:off x="0" y="0"/>
          <a:ext cx="0" cy="0"/>
          <a:chOff x="0" y="0"/>
          <a:chExt cx="0" cy="0"/>
        </a:xfrm>
      </p:grpSpPr>
      <p:sp>
        <p:nvSpPr>
          <p:cNvPr id="4630" name="Google Shape;4630;p133"/>
          <p:cNvSpPr txBox="1">
            <a:spLocks noGrp="1"/>
          </p:cNvSpPr>
          <p:nvPr>
            <p:ph type="ctrTitle"/>
          </p:nvPr>
        </p:nvSpPr>
        <p:spPr>
          <a:xfrm>
            <a:off x="2656100" y="362500"/>
            <a:ext cx="3894300" cy="10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grpSp>
        <p:nvGrpSpPr>
          <p:cNvPr id="4632" name="Google Shape;4632;p133"/>
          <p:cNvGrpSpPr/>
          <p:nvPr/>
        </p:nvGrpSpPr>
        <p:grpSpPr>
          <a:xfrm>
            <a:off x="4872746" y="2761122"/>
            <a:ext cx="345724" cy="345763"/>
            <a:chOff x="1379798" y="1723250"/>
            <a:chExt cx="397887" cy="397887"/>
          </a:xfrm>
        </p:grpSpPr>
        <p:sp>
          <p:nvSpPr>
            <p:cNvPr id="4633" name="Google Shape;4633;p133"/>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4634" name="Google Shape;4634;p133"/>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4635" name="Google Shape;4635;p133"/>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4636" name="Google Shape;4636;p133"/>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grpSp>
      <p:grpSp>
        <p:nvGrpSpPr>
          <p:cNvPr id="4637" name="Google Shape;4637;p133"/>
          <p:cNvGrpSpPr/>
          <p:nvPr/>
        </p:nvGrpSpPr>
        <p:grpSpPr>
          <a:xfrm>
            <a:off x="3925527" y="2761822"/>
            <a:ext cx="345742" cy="345763"/>
            <a:chOff x="266768" y="1721375"/>
            <a:chExt cx="397907" cy="397887"/>
          </a:xfrm>
        </p:grpSpPr>
        <p:sp>
          <p:nvSpPr>
            <p:cNvPr id="4638" name="Google Shape;4638;p133"/>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4639" name="Google Shape;4639;p133"/>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grpSp>
      <p:grpSp>
        <p:nvGrpSpPr>
          <p:cNvPr id="4640" name="Google Shape;4640;p133"/>
          <p:cNvGrpSpPr/>
          <p:nvPr/>
        </p:nvGrpSpPr>
        <p:grpSpPr>
          <a:xfrm>
            <a:off x="4399153" y="2761122"/>
            <a:ext cx="345705" cy="345763"/>
            <a:chOff x="864491" y="1723250"/>
            <a:chExt cx="397866" cy="397887"/>
          </a:xfrm>
        </p:grpSpPr>
        <p:sp>
          <p:nvSpPr>
            <p:cNvPr id="4641" name="Google Shape;4641;p133"/>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4642" name="Google Shape;4642;p133"/>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sp>
          <p:nvSpPr>
            <p:cNvPr id="4643" name="Google Shape;4643;p133"/>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3"/>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76"/>
          <p:cNvSpPr txBox="1">
            <a:spLocks noGrp="1"/>
          </p:cNvSpPr>
          <p:nvPr>
            <p:ph type="subTitle" idx="1"/>
          </p:nvPr>
        </p:nvSpPr>
        <p:spPr>
          <a:xfrm>
            <a:off x="2480700" y="1337150"/>
            <a:ext cx="4182600" cy="1107600"/>
          </a:xfrm>
          <a:prstGeom prst="rect">
            <a:avLst/>
          </a:prstGeom>
        </p:spPr>
        <p:txBody>
          <a:bodyPr spcFirstLastPara="1" wrap="square" lIns="91425" tIns="91425" rIns="91425" bIns="91425" anchor="ctr" anchorCtr="0">
            <a:noAutofit/>
          </a:bodyPr>
          <a:lstStyle/>
          <a:p>
            <a:pPr marL="0" lvl="0" indent="0"/>
            <a:r>
              <a:rPr lang="da-DK"/>
              <a:t>Romernes syn på religion, sex og seksualitet.</a:t>
            </a:r>
          </a:p>
        </p:txBody>
      </p:sp>
      <p:sp>
        <p:nvSpPr>
          <p:cNvPr id="1949" name="Google Shape;1949;p76"/>
          <p:cNvSpPr txBox="1">
            <a:spLocks noGrp="1"/>
          </p:cNvSpPr>
          <p:nvPr>
            <p:ph type="title"/>
          </p:nvPr>
        </p:nvSpPr>
        <p:spPr>
          <a:xfrm>
            <a:off x="2480713" y="448056"/>
            <a:ext cx="41826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err="1"/>
              <a:t>Introduktion</a:t>
            </a:r>
            <a:endParaRPr/>
          </a:p>
        </p:txBody>
      </p:sp>
      <p:grpSp>
        <p:nvGrpSpPr>
          <p:cNvPr id="1950" name="Google Shape;1950;p76"/>
          <p:cNvGrpSpPr/>
          <p:nvPr/>
        </p:nvGrpSpPr>
        <p:grpSpPr>
          <a:xfrm>
            <a:off x="4442569" y="4754713"/>
            <a:ext cx="258762" cy="246953"/>
            <a:chOff x="715207" y="128500"/>
            <a:chExt cx="258762" cy="246953"/>
          </a:xfrm>
        </p:grpSpPr>
        <p:sp>
          <p:nvSpPr>
            <p:cNvPr id="1951" name="Google Shape;1951;p76"/>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2" name="Google Shape;1952;p76"/>
            <p:cNvGrpSpPr/>
            <p:nvPr/>
          </p:nvGrpSpPr>
          <p:grpSpPr>
            <a:xfrm>
              <a:off x="770039" y="179610"/>
              <a:ext cx="149101" cy="144561"/>
              <a:chOff x="6821875" y="2369000"/>
              <a:chExt cx="298800" cy="296900"/>
            </a:xfrm>
          </p:grpSpPr>
          <p:sp>
            <p:nvSpPr>
              <p:cNvPr id="1953" name="Google Shape;1953;p76"/>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6"/>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6"/>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6"/>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6"/>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6"/>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6"/>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6"/>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6"/>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62" name="Google Shape;1962;p76">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6">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6">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5" name="Google Shape;2005;p78"/>
          <p:cNvSpPr/>
          <p:nvPr/>
        </p:nvSpPr>
        <p:spPr>
          <a:xfrm>
            <a:off x="4541313" y="3389354"/>
            <a:ext cx="912604" cy="870955"/>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8"/>
          <p:cNvSpPr/>
          <p:nvPr/>
        </p:nvSpPr>
        <p:spPr>
          <a:xfrm>
            <a:off x="4541313" y="2206102"/>
            <a:ext cx="912604" cy="870955"/>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8">
            <a:hlinkClick r:id="rId3" action="ppaction://hlinksldjump"/>
          </p:cNvPr>
          <p:cNvSpPr txBox="1">
            <a:spLocks noGrp="1"/>
          </p:cNvSpPr>
          <p:nvPr>
            <p:ph type="subTitle" idx="1"/>
          </p:nvPr>
        </p:nvSpPr>
        <p:spPr>
          <a:xfrm>
            <a:off x="5655938" y="1365325"/>
            <a:ext cx="2451600" cy="5271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da-DK"/>
              <a:t>Seksualitet i ægteskabet og skilsmisser</a:t>
            </a:r>
            <a:endParaRPr/>
          </a:p>
        </p:txBody>
      </p:sp>
      <p:sp>
        <p:nvSpPr>
          <p:cNvPr id="2008" name="Google Shape;2008;p78">
            <a:hlinkClick r:id="rId3" action="ppaction://hlinksldjump"/>
          </p:cNvPr>
          <p:cNvSpPr txBox="1">
            <a:spLocks noGrp="1"/>
          </p:cNvSpPr>
          <p:nvPr>
            <p:ph type="subTitle" idx="2"/>
          </p:nvPr>
        </p:nvSpPr>
        <p:spPr>
          <a:xfrm>
            <a:off x="5655938" y="943525"/>
            <a:ext cx="2451600" cy="4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Ægteskab</a:t>
            </a:r>
            <a:endParaRPr/>
          </a:p>
        </p:txBody>
      </p:sp>
      <p:sp>
        <p:nvSpPr>
          <p:cNvPr id="2009" name="Google Shape;2009;p78">
            <a:hlinkClick r:id="rId4" action="ppaction://hlinksldjump"/>
          </p:cNvPr>
          <p:cNvSpPr txBox="1">
            <a:spLocks noGrp="1"/>
          </p:cNvSpPr>
          <p:nvPr>
            <p:ph type="subTitle" idx="4"/>
          </p:nvPr>
        </p:nvSpPr>
        <p:spPr>
          <a:xfrm>
            <a:off x="5655938" y="2581888"/>
            <a:ext cx="2451600" cy="5271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Romersk holdning til homoseksualitet</a:t>
            </a:r>
            <a:endParaRPr/>
          </a:p>
        </p:txBody>
      </p:sp>
      <p:sp>
        <p:nvSpPr>
          <p:cNvPr id="2010" name="Google Shape;2010;p78">
            <a:hlinkClick r:id="rId4" action="ppaction://hlinksldjump"/>
          </p:cNvPr>
          <p:cNvSpPr txBox="1">
            <a:spLocks noGrp="1"/>
          </p:cNvSpPr>
          <p:nvPr>
            <p:ph type="subTitle" idx="5"/>
          </p:nvPr>
        </p:nvSpPr>
        <p:spPr>
          <a:xfrm>
            <a:off x="5655938" y="2160088"/>
            <a:ext cx="2451600" cy="4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Homoseksualitet</a:t>
            </a:r>
            <a:endParaRPr/>
          </a:p>
        </p:txBody>
      </p:sp>
      <p:sp>
        <p:nvSpPr>
          <p:cNvPr id="2011" name="Google Shape;2011;p78">
            <a:hlinkClick r:id="rId5" action="ppaction://hlinksldjump"/>
          </p:cNvPr>
          <p:cNvSpPr txBox="1">
            <a:spLocks noGrp="1"/>
          </p:cNvSpPr>
          <p:nvPr>
            <p:ph type="subTitle" idx="7"/>
          </p:nvPr>
        </p:nvSpPr>
        <p:spPr>
          <a:xfrm>
            <a:off x="5655938" y="3798450"/>
            <a:ext cx="2451600" cy="5271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da-DK"/>
              <a:t>Religions påvirkning på seksualitet</a:t>
            </a:r>
            <a:endParaRPr/>
          </a:p>
        </p:txBody>
      </p:sp>
      <p:sp>
        <p:nvSpPr>
          <p:cNvPr id="2012" name="Google Shape;2012;p78">
            <a:hlinkClick r:id="rId5" action="ppaction://hlinksldjump"/>
          </p:cNvPr>
          <p:cNvSpPr txBox="1">
            <a:spLocks noGrp="1"/>
          </p:cNvSpPr>
          <p:nvPr>
            <p:ph type="subTitle" idx="8"/>
          </p:nvPr>
        </p:nvSpPr>
        <p:spPr>
          <a:xfrm>
            <a:off x="5655938" y="3376650"/>
            <a:ext cx="2451600" cy="4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Religion</a:t>
            </a:r>
            <a:endParaRPr/>
          </a:p>
        </p:txBody>
      </p:sp>
      <p:sp>
        <p:nvSpPr>
          <p:cNvPr id="2013" name="Google Shape;2013;p78"/>
          <p:cNvSpPr txBox="1">
            <a:spLocks noGrp="1"/>
          </p:cNvSpPr>
          <p:nvPr>
            <p:ph type="title" idx="9"/>
          </p:nvPr>
        </p:nvSpPr>
        <p:spPr>
          <a:xfrm>
            <a:off x="952399" y="1899450"/>
            <a:ext cx="3039155" cy="134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da-DK"/>
              <a:t>Indholds-</a:t>
            </a:r>
            <a:br>
              <a:rPr lang="da-DK"/>
            </a:br>
            <a:r>
              <a:rPr lang="da-DK"/>
              <a:t>fortegnelse</a:t>
            </a:r>
            <a:endParaRPr lang="da-DK">
              <a:solidFill>
                <a:schemeClr val="accent2"/>
              </a:solidFill>
            </a:endParaRPr>
          </a:p>
        </p:txBody>
      </p:sp>
      <p:sp>
        <p:nvSpPr>
          <p:cNvPr id="2014" name="Google Shape;2014;p78"/>
          <p:cNvSpPr/>
          <p:nvPr/>
        </p:nvSpPr>
        <p:spPr>
          <a:xfrm>
            <a:off x="4541312" y="982525"/>
            <a:ext cx="912604" cy="870835"/>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8">
            <a:hlinkClick r:id="rId3" action="ppaction://hlinksldjump"/>
          </p:cNvPr>
          <p:cNvSpPr txBox="1">
            <a:spLocks noGrp="1"/>
          </p:cNvSpPr>
          <p:nvPr>
            <p:ph type="title"/>
          </p:nvPr>
        </p:nvSpPr>
        <p:spPr>
          <a:xfrm flipH="1">
            <a:off x="4497769" y="1065325"/>
            <a:ext cx="1003800" cy="70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016" name="Google Shape;2016;p78">
            <a:hlinkClick r:id="rId4" action="ppaction://hlinksldjump"/>
          </p:cNvPr>
          <p:cNvSpPr txBox="1">
            <a:spLocks noGrp="1"/>
          </p:cNvSpPr>
          <p:nvPr>
            <p:ph type="title" idx="3"/>
          </p:nvPr>
        </p:nvSpPr>
        <p:spPr>
          <a:xfrm flipH="1">
            <a:off x="4497769" y="2288925"/>
            <a:ext cx="1003800" cy="70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017" name="Google Shape;2017;p78">
            <a:hlinkClick r:id="rId5" action="ppaction://hlinksldjump"/>
          </p:cNvPr>
          <p:cNvSpPr txBox="1">
            <a:spLocks noGrp="1"/>
          </p:cNvSpPr>
          <p:nvPr>
            <p:ph type="title" idx="6"/>
          </p:nvPr>
        </p:nvSpPr>
        <p:spPr>
          <a:xfrm flipH="1">
            <a:off x="4497769" y="3498450"/>
            <a:ext cx="1003800" cy="70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03</a:t>
            </a:r>
            <a:endParaRPr b="1"/>
          </a:p>
        </p:txBody>
      </p:sp>
      <p:grpSp>
        <p:nvGrpSpPr>
          <p:cNvPr id="2018" name="Google Shape;2018;p78"/>
          <p:cNvGrpSpPr/>
          <p:nvPr/>
        </p:nvGrpSpPr>
        <p:grpSpPr>
          <a:xfrm>
            <a:off x="4442569" y="4754713"/>
            <a:ext cx="258762" cy="246953"/>
            <a:chOff x="715207" y="128500"/>
            <a:chExt cx="258762" cy="246953"/>
          </a:xfrm>
        </p:grpSpPr>
        <p:sp>
          <p:nvSpPr>
            <p:cNvPr id="2019" name="Google Shape;2019;p78"/>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78"/>
            <p:cNvGrpSpPr/>
            <p:nvPr/>
          </p:nvGrpSpPr>
          <p:grpSpPr>
            <a:xfrm>
              <a:off x="770039" y="179610"/>
              <a:ext cx="149101" cy="144561"/>
              <a:chOff x="6821875" y="2369000"/>
              <a:chExt cx="298800" cy="296900"/>
            </a:xfrm>
          </p:grpSpPr>
          <p:sp>
            <p:nvSpPr>
              <p:cNvPr id="2021" name="Google Shape;2021;p78"/>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8"/>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8"/>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8"/>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8"/>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8"/>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8"/>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8"/>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8"/>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0" name="Google Shape;2030;p78">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8">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8">
            <a:hlinkClick r:id="rId6"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07"/>
                                        </p:tgtEl>
                                        <p:attrNameLst>
                                          <p:attrName>style.visibility</p:attrName>
                                        </p:attrNameLst>
                                      </p:cBhvr>
                                      <p:to>
                                        <p:strVal val="visible"/>
                                      </p:to>
                                    </p:set>
                                    <p:animEffect transition="in" filter="fade">
                                      <p:cBhvr>
                                        <p:cTn id="7" dur="1000"/>
                                        <p:tgtEl>
                                          <p:spTgt spid="2007"/>
                                        </p:tgtEl>
                                      </p:cBhvr>
                                    </p:animEffect>
                                  </p:childTnLst>
                                </p:cTn>
                              </p:par>
                              <p:par>
                                <p:cTn id="8" presetID="10" presetClass="entr" presetSubtype="0" fill="hold" nodeType="withEffect">
                                  <p:stCondLst>
                                    <p:cond delay="0"/>
                                  </p:stCondLst>
                                  <p:childTnLst>
                                    <p:set>
                                      <p:cBhvr>
                                        <p:cTn id="9" dur="1" fill="hold">
                                          <p:stCondLst>
                                            <p:cond delay="0"/>
                                          </p:stCondLst>
                                        </p:cTn>
                                        <p:tgtEl>
                                          <p:spTgt spid="2008"/>
                                        </p:tgtEl>
                                        <p:attrNameLst>
                                          <p:attrName>style.visibility</p:attrName>
                                        </p:attrNameLst>
                                      </p:cBhvr>
                                      <p:to>
                                        <p:strVal val="visible"/>
                                      </p:to>
                                    </p:set>
                                    <p:animEffect transition="in" filter="fade">
                                      <p:cBhvr>
                                        <p:cTn id="10" dur="1000"/>
                                        <p:tgtEl>
                                          <p:spTgt spid="2008"/>
                                        </p:tgtEl>
                                      </p:cBhvr>
                                    </p:animEffect>
                                  </p:childTnLst>
                                </p:cTn>
                              </p:par>
                              <p:par>
                                <p:cTn id="11" presetID="10" presetClass="entr" presetSubtype="0" fill="hold" nodeType="withEffect">
                                  <p:stCondLst>
                                    <p:cond delay="0"/>
                                  </p:stCondLst>
                                  <p:childTnLst>
                                    <p:set>
                                      <p:cBhvr>
                                        <p:cTn id="12" dur="1" fill="hold">
                                          <p:stCondLst>
                                            <p:cond delay="0"/>
                                          </p:stCondLst>
                                        </p:cTn>
                                        <p:tgtEl>
                                          <p:spTgt spid="2014"/>
                                        </p:tgtEl>
                                        <p:attrNameLst>
                                          <p:attrName>style.visibility</p:attrName>
                                        </p:attrNameLst>
                                      </p:cBhvr>
                                      <p:to>
                                        <p:strVal val="visible"/>
                                      </p:to>
                                    </p:set>
                                    <p:animEffect transition="in" filter="fade">
                                      <p:cBhvr>
                                        <p:cTn id="13" dur="1000"/>
                                        <p:tgtEl>
                                          <p:spTgt spid="2014"/>
                                        </p:tgtEl>
                                      </p:cBhvr>
                                    </p:animEffect>
                                  </p:childTnLst>
                                </p:cTn>
                              </p:par>
                              <p:par>
                                <p:cTn id="14" presetID="10" presetClass="entr" presetSubtype="0" fill="hold" nodeType="withEffect">
                                  <p:stCondLst>
                                    <p:cond delay="0"/>
                                  </p:stCondLst>
                                  <p:childTnLst>
                                    <p:set>
                                      <p:cBhvr>
                                        <p:cTn id="15" dur="1" fill="hold">
                                          <p:stCondLst>
                                            <p:cond delay="0"/>
                                          </p:stCondLst>
                                        </p:cTn>
                                        <p:tgtEl>
                                          <p:spTgt spid="2015"/>
                                        </p:tgtEl>
                                        <p:attrNameLst>
                                          <p:attrName>style.visibility</p:attrName>
                                        </p:attrNameLst>
                                      </p:cBhvr>
                                      <p:to>
                                        <p:strVal val="visible"/>
                                      </p:to>
                                    </p:set>
                                    <p:animEffect transition="in" filter="fade">
                                      <p:cBhvr>
                                        <p:cTn id="16" dur="1000"/>
                                        <p:tgtEl>
                                          <p:spTgt spid="201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06"/>
                                        </p:tgtEl>
                                        <p:attrNameLst>
                                          <p:attrName>style.visibility</p:attrName>
                                        </p:attrNameLst>
                                      </p:cBhvr>
                                      <p:to>
                                        <p:strVal val="visible"/>
                                      </p:to>
                                    </p:set>
                                    <p:animEffect transition="in" filter="fade">
                                      <p:cBhvr>
                                        <p:cTn id="20" dur="1000"/>
                                        <p:tgtEl>
                                          <p:spTgt spid="2006"/>
                                        </p:tgtEl>
                                      </p:cBhvr>
                                    </p:animEffect>
                                  </p:childTnLst>
                                </p:cTn>
                              </p:par>
                              <p:par>
                                <p:cTn id="21" presetID="10" presetClass="entr" presetSubtype="0" fill="hold" nodeType="withEffect">
                                  <p:stCondLst>
                                    <p:cond delay="0"/>
                                  </p:stCondLst>
                                  <p:childTnLst>
                                    <p:set>
                                      <p:cBhvr>
                                        <p:cTn id="22" dur="1" fill="hold">
                                          <p:stCondLst>
                                            <p:cond delay="0"/>
                                          </p:stCondLst>
                                        </p:cTn>
                                        <p:tgtEl>
                                          <p:spTgt spid="2009"/>
                                        </p:tgtEl>
                                        <p:attrNameLst>
                                          <p:attrName>style.visibility</p:attrName>
                                        </p:attrNameLst>
                                      </p:cBhvr>
                                      <p:to>
                                        <p:strVal val="visible"/>
                                      </p:to>
                                    </p:set>
                                    <p:animEffect transition="in" filter="fade">
                                      <p:cBhvr>
                                        <p:cTn id="23" dur="1000"/>
                                        <p:tgtEl>
                                          <p:spTgt spid="2009"/>
                                        </p:tgtEl>
                                      </p:cBhvr>
                                    </p:animEffect>
                                  </p:childTnLst>
                                </p:cTn>
                              </p:par>
                              <p:par>
                                <p:cTn id="24" presetID="10" presetClass="entr" presetSubtype="0" fill="hold" nodeType="withEffect">
                                  <p:stCondLst>
                                    <p:cond delay="0"/>
                                  </p:stCondLst>
                                  <p:childTnLst>
                                    <p:set>
                                      <p:cBhvr>
                                        <p:cTn id="25" dur="1" fill="hold">
                                          <p:stCondLst>
                                            <p:cond delay="0"/>
                                          </p:stCondLst>
                                        </p:cTn>
                                        <p:tgtEl>
                                          <p:spTgt spid="2010"/>
                                        </p:tgtEl>
                                        <p:attrNameLst>
                                          <p:attrName>style.visibility</p:attrName>
                                        </p:attrNameLst>
                                      </p:cBhvr>
                                      <p:to>
                                        <p:strVal val="visible"/>
                                      </p:to>
                                    </p:set>
                                    <p:animEffect transition="in" filter="fade">
                                      <p:cBhvr>
                                        <p:cTn id="26" dur="1000"/>
                                        <p:tgtEl>
                                          <p:spTgt spid="2010"/>
                                        </p:tgtEl>
                                      </p:cBhvr>
                                    </p:animEffect>
                                  </p:childTnLst>
                                </p:cTn>
                              </p:par>
                              <p:par>
                                <p:cTn id="27" presetID="10" presetClass="entr" presetSubtype="0" fill="hold" nodeType="withEffect">
                                  <p:stCondLst>
                                    <p:cond delay="0"/>
                                  </p:stCondLst>
                                  <p:childTnLst>
                                    <p:set>
                                      <p:cBhvr>
                                        <p:cTn id="28" dur="1" fill="hold">
                                          <p:stCondLst>
                                            <p:cond delay="0"/>
                                          </p:stCondLst>
                                        </p:cTn>
                                        <p:tgtEl>
                                          <p:spTgt spid="2016"/>
                                        </p:tgtEl>
                                        <p:attrNameLst>
                                          <p:attrName>style.visibility</p:attrName>
                                        </p:attrNameLst>
                                      </p:cBhvr>
                                      <p:to>
                                        <p:strVal val="visible"/>
                                      </p:to>
                                    </p:set>
                                    <p:animEffect transition="in" filter="fade">
                                      <p:cBhvr>
                                        <p:cTn id="29" dur="1000"/>
                                        <p:tgtEl>
                                          <p:spTgt spid="2016"/>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005"/>
                                        </p:tgtEl>
                                        <p:attrNameLst>
                                          <p:attrName>style.visibility</p:attrName>
                                        </p:attrNameLst>
                                      </p:cBhvr>
                                      <p:to>
                                        <p:strVal val="visible"/>
                                      </p:to>
                                    </p:set>
                                    <p:animEffect transition="in" filter="fade">
                                      <p:cBhvr>
                                        <p:cTn id="33" dur="1000"/>
                                        <p:tgtEl>
                                          <p:spTgt spid="2005"/>
                                        </p:tgtEl>
                                      </p:cBhvr>
                                    </p:animEffect>
                                  </p:childTnLst>
                                </p:cTn>
                              </p:par>
                              <p:par>
                                <p:cTn id="34" presetID="10" presetClass="entr" presetSubtype="0" fill="hold" nodeType="withEffect">
                                  <p:stCondLst>
                                    <p:cond delay="0"/>
                                  </p:stCondLst>
                                  <p:childTnLst>
                                    <p:set>
                                      <p:cBhvr>
                                        <p:cTn id="35" dur="1" fill="hold">
                                          <p:stCondLst>
                                            <p:cond delay="0"/>
                                          </p:stCondLst>
                                        </p:cTn>
                                        <p:tgtEl>
                                          <p:spTgt spid="2011"/>
                                        </p:tgtEl>
                                        <p:attrNameLst>
                                          <p:attrName>style.visibility</p:attrName>
                                        </p:attrNameLst>
                                      </p:cBhvr>
                                      <p:to>
                                        <p:strVal val="visible"/>
                                      </p:to>
                                    </p:set>
                                    <p:animEffect transition="in" filter="fade">
                                      <p:cBhvr>
                                        <p:cTn id="36" dur="1000"/>
                                        <p:tgtEl>
                                          <p:spTgt spid="2011"/>
                                        </p:tgtEl>
                                      </p:cBhvr>
                                    </p:animEffect>
                                  </p:childTnLst>
                                </p:cTn>
                              </p:par>
                              <p:par>
                                <p:cTn id="37" presetID="10" presetClass="entr" presetSubtype="0" fill="hold" nodeType="withEffect">
                                  <p:stCondLst>
                                    <p:cond delay="0"/>
                                  </p:stCondLst>
                                  <p:childTnLst>
                                    <p:set>
                                      <p:cBhvr>
                                        <p:cTn id="38" dur="1" fill="hold">
                                          <p:stCondLst>
                                            <p:cond delay="0"/>
                                          </p:stCondLst>
                                        </p:cTn>
                                        <p:tgtEl>
                                          <p:spTgt spid="2012"/>
                                        </p:tgtEl>
                                        <p:attrNameLst>
                                          <p:attrName>style.visibility</p:attrName>
                                        </p:attrNameLst>
                                      </p:cBhvr>
                                      <p:to>
                                        <p:strVal val="visible"/>
                                      </p:to>
                                    </p:set>
                                    <p:animEffect transition="in" filter="fade">
                                      <p:cBhvr>
                                        <p:cTn id="39" dur="1000"/>
                                        <p:tgtEl>
                                          <p:spTgt spid="2012"/>
                                        </p:tgtEl>
                                      </p:cBhvr>
                                    </p:animEffect>
                                  </p:childTnLst>
                                </p:cTn>
                              </p:par>
                              <p:par>
                                <p:cTn id="40" presetID="10" presetClass="entr" presetSubtype="0" fill="hold" nodeType="withEffect">
                                  <p:stCondLst>
                                    <p:cond delay="0"/>
                                  </p:stCondLst>
                                  <p:childTnLst>
                                    <p:set>
                                      <p:cBhvr>
                                        <p:cTn id="41" dur="1" fill="hold">
                                          <p:stCondLst>
                                            <p:cond delay="0"/>
                                          </p:stCondLst>
                                        </p:cTn>
                                        <p:tgtEl>
                                          <p:spTgt spid="2017"/>
                                        </p:tgtEl>
                                        <p:attrNameLst>
                                          <p:attrName>style.visibility</p:attrName>
                                        </p:attrNameLst>
                                      </p:cBhvr>
                                      <p:to>
                                        <p:strVal val="visible"/>
                                      </p:to>
                                    </p:set>
                                    <p:animEffect transition="in" filter="fade">
                                      <p:cBhvr>
                                        <p:cTn id="42" dur="1000"/>
                                        <p:tgtEl>
                                          <p:spTgt spid="2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0"/>
        <p:cNvGrpSpPr/>
        <p:nvPr/>
      </p:nvGrpSpPr>
      <p:grpSpPr>
        <a:xfrm>
          <a:off x="0" y="0"/>
          <a:ext cx="0" cy="0"/>
          <a:chOff x="0" y="0"/>
          <a:chExt cx="0" cy="0"/>
        </a:xfrm>
      </p:grpSpPr>
      <p:sp>
        <p:nvSpPr>
          <p:cNvPr id="2151" name="Google Shape;2151;p82"/>
          <p:cNvSpPr txBox="1">
            <a:spLocks noGrp="1"/>
          </p:cNvSpPr>
          <p:nvPr>
            <p:ph type="title"/>
          </p:nvPr>
        </p:nvSpPr>
        <p:spPr>
          <a:xfrm>
            <a:off x="715200" y="3379088"/>
            <a:ext cx="38568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t>
            </a:r>
            <a:r>
              <a:rPr lang="da-DK"/>
              <a:t>Væg indskrift</a:t>
            </a:r>
            <a:br>
              <a:rPr lang="da-DK"/>
            </a:br>
            <a:r>
              <a:rPr lang="da-DK"/>
              <a:t> </a:t>
            </a:r>
            <a:r>
              <a:rPr lang="da-DK">
                <a:solidFill>
                  <a:schemeClr val="accent2"/>
                </a:solidFill>
              </a:rPr>
              <a:t>på bordel</a:t>
            </a:r>
            <a:endParaRPr lang="da-DK"/>
          </a:p>
        </p:txBody>
      </p:sp>
      <p:sp>
        <p:nvSpPr>
          <p:cNvPr id="2152" name="Google Shape;2152;p82"/>
          <p:cNvSpPr txBox="1">
            <a:spLocks noGrp="1"/>
          </p:cNvSpPr>
          <p:nvPr>
            <p:ph type="subTitle" idx="1"/>
          </p:nvPr>
        </p:nvSpPr>
        <p:spPr>
          <a:xfrm>
            <a:off x="715200" y="1307213"/>
            <a:ext cx="3856800" cy="182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da-DK"/>
              <a:t>“Her kneppede </a:t>
            </a:r>
            <a:r>
              <a:rPr lang="da-DK" err="1"/>
              <a:t>Arphocras</a:t>
            </a:r>
            <a:r>
              <a:rPr lang="da-DK"/>
              <a:t> godt med </a:t>
            </a:r>
            <a:r>
              <a:rPr lang="da-DK" err="1"/>
              <a:t>Drauca</a:t>
            </a:r>
            <a:r>
              <a:rPr lang="da-DK"/>
              <a:t> for en denar</a:t>
            </a:r>
            <a:r>
              <a:rPr lang="en"/>
              <a:t>”</a:t>
            </a:r>
            <a:endParaRPr/>
          </a:p>
        </p:txBody>
      </p:sp>
      <p:grpSp>
        <p:nvGrpSpPr>
          <p:cNvPr id="2153" name="Google Shape;2153;p82"/>
          <p:cNvGrpSpPr/>
          <p:nvPr/>
        </p:nvGrpSpPr>
        <p:grpSpPr>
          <a:xfrm>
            <a:off x="4442569" y="4754713"/>
            <a:ext cx="258762" cy="246953"/>
            <a:chOff x="715207" y="128500"/>
            <a:chExt cx="258762" cy="246953"/>
          </a:xfrm>
        </p:grpSpPr>
        <p:sp>
          <p:nvSpPr>
            <p:cNvPr id="2154" name="Google Shape;2154;p82"/>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5" name="Google Shape;2155;p82"/>
            <p:cNvGrpSpPr/>
            <p:nvPr/>
          </p:nvGrpSpPr>
          <p:grpSpPr>
            <a:xfrm>
              <a:off x="770039" y="179610"/>
              <a:ext cx="149101" cy="144561"/>
              <a:chOff x="6821875" y="2369000"/>
              <a:chExt cx="298800" cy="296900"/>
            </a:xfrm>
          </p:grpSpPr>
          <p:sp>
            <p:nvSpPr>
              <p:cNvPr id="2156" name="Google Shape;2156;p82"/>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2"/>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2"/>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2"/>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2"/>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2"/>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2"/>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2"/>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2"/>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65" name="Google Shape;2165;p82">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2">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2">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8" name="Google Shape;2168;p82"/>
          <p:cNvGrpSpPr/>
          <p:nvPr/>
        </p:nvGrpSpPr>
        <p:grpSpPr>
          <a:xfrm>
            <a:off x="5135053" y="999220"/>
            <a:ext cx="2859075" cy="3145057"/>
            <a:chOff x="5353297" y="1769720"/>
            <a:chExt cx="880095" cy="968306"/>
          </a:xfrm>
        </p:grpSpPr>
        <p:sp>
          <p:nvSpPr>
            <p:cNvPr id="2169" name="Google Shape;2169;p82"/>
            <p:cNvSpPr/>
            <p:nvPr/>
          </p:nvSpPr>
          <p:spPr>
            <a:xfrm>
              <a:off x="5656175" y="2672582"/>
              <a:ext cx="249323" cy="65444"/>
            </a:xfrm>
            <a:custGeom>
              <a:avLst/>
              <a:gdLst/>
              <a:ahLst/>
              <a:cxnLst/>
              <a:rect l="l" t="t" r="r" b="b"/>
              <a:pathLst>
                <a:path w="7048" h="1850" extrusionOk="0">
                  <a:moveTo>
                    <a:pt x="52" y="0"/>
                  </a:moveTo>
                  <a:cubicBezTo>
                    <a:pt x="1" y="102"/>
                    <a:pt x="52" y="393"/>
                    <a:pt x="52" y="501"/>
                  </a:cubicBezTo>
                  <a:cubicBezTo>
                    <a:pt x="52" y="1325"/>
                    <a:pt x="1607" y="1849"/>
                    <a:pt x="3525" y="1849"/>
                  </a:cubicBezTo>
                  <a:cubicBezTo>
                    <a:pt x="5442" y="1849"/>
                    <a:pt x="6996" y="1325"/>
                    <a:pt x="6996" y="501"/>
                  </a:cubicBezTo>
                  <a:cubicBezTo>
                    <a:pt x="6996" y="393"/>
                    <a:pt x="7048" y="102"/>
                    <a:pt x="6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2"/>
            <p:cNvSpPr/>
            <p:nvPr/>
          </p:nvSpPr>
          <p:spPr>
            <a:xfrm>
              <a:off x="5658014" y="2637526"/>
              <a:ext cx="245679" cy="70113"/>
            </a:xfrm>
            <a:custGeom>
              <a:avLst/>
              <a:gdLst/>
              <a:ahLst/>
              <a:cxnLst/>
              <a:rect l="l" t="t" r="r" b="b"/>
              <a:pathLst>
                <a:path w="6945" h="1982" extrusionOk="0">
                  <a:moveTo>
                    <a:pt x="3473" y="0"/>
                  </a:moveTo>
                  <a:cubicBezTo>
                    <a:pt x="1555" y="0"/>
                    <a:pt x="0" y="444"/>
                    <a:pt x="0" y="991"/>
                  </a:cubicBezTo>
                  <a:cubicBezTo>
                    <a:pt x="0" y="1538"/>
                    <a:pt x="1555" y="1981"/>
                    <a:pt x="3473" y="1981"/>
                  </a:cubicBezTo>
                  <a:cubicBezTo>
                    <a:pt x="5390" y="1981"/>
                    <a:pt x="6944" y="1538"/>
                    <a:pt x="6944" y="991"/>
                  </a:cubicBezTo>
                  <a:cubicBezTo>
                    <a:pt x="6944" y="444"/>
                    <a:pt x="5390" y="0"/>
                    <a:pt x="3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2"/>
            <p:cNvSpPr/>
            <p:nvPr/>
          </p:nvSpPr>
          <p:spPr>
            <a:xfrm>
              <a:off x="5585426" y="2491536"/>
              <a:ext cx="390894" cy="194103"/>
            </a:xfrm>
            <a:custGeom>
              <a:avLst/>
              <a:gdLst/>
              <a:ahLst/>
              <a:cxnLst/>
              <a:rect l="l" t="t" r="r" b="b"/>
              <a:pathLst>
                <a:path w="11050" h="5487" extrusionOk="0">
                  <a:moveTo>
                    <a:pt x="5525" y="1"/>
                  </a:moveTo>
                  <a:lnTo>
                    <a:pt x="0" y="660"/>
                  </a:lnTo>
                  <a:cubicBezTo>
                    <a:pt x="0" y="660"/>
                    <a:pt x="3593" y="2625"/>
                    <a:pt x="3245" y="4693"/>
                  </a:cubicBezTo>
                  <a:cubicBezTo>
                    <a:pt x="3245" y="4693"/>
                    <a:pt x="3786" y="5486"/>
                    <a:pt x="5525" y="5486"/>
                  </a:cubicBezTo>
                  <a:cubicBezTo>
                    <a:pt x="7263" y="5486"/>
                    <a:pt x="7804" y="4693"/>
                    <a:pt x="7804" y="4693"/>
                  </a:cubicBezTo>
                  <a:cubicBezTo>
                    <a:pt x="7456" y="2625"/>
                    <a:pt x="11049" y="660"/>
                    <a:pt x="11049" y="660"/>
                  </a:cubicBezTo>
                  <a:lnTo>
                    <a:pt x="55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2"/>
            <p:cNvSpPr/>
            <p:nvPr/>
          </p:nvSpPr>
          <p:spPr>
            <a:xfrm>
              <a:off x="5353297" y="1769720"/>
              <a:ext cx="880095" cy="808920"/>
            </a:xfrm>
            <a:custGeom>
              <a:avLst/>
              <a:gdLst/>
              <a:ahLst/>
              <a:cxnLst/>
              <a:rect l="l" t="t" r="r" b="b"/>
              <a:pathLst>
                <a:path w="24879" h="22867" extrusionOk="0">
                  <a:moveTo>
                    <a:pt x="13478" y="0"/>
                  </a:moveTo>
                  <a:cubicBezTo>
                    <a:pt x="11137" y="0"/>
                    <a:pt x="9487" y="977"/>
                    <a:pt x="8877" y="1625"/>
                  </a:cubicBezTo>
                  <a:cubicBezTo>
                    <a:pt x="8137" y="2411"/>
                    <a:pt x="7087" y="4648"/>
                    <a:pt x="6562" y="6668"/>
                  </a:cubicBezTo>
                  <a:cubicBezTo>
                    <a:pt x="6037" y="8687"/>
                    <a:pt x="5461" y="12162"/>
                    <a:pt x="4711" y="13163"/>
                  </a:cubicBezTo>
                  <a:cubicBezTo>
                    <a:pt x="3961" y="14164"/>
                    <a:pt x="3221" y="14152"/>
                    <a:pt x="3149" y="14915"/>
                  </a:cubicBezTo>
                  <a:cubicBezTo>
                    <a:pt x="3078" y="15679"/>
                    <a:pt x="2768" y="16300"/>
                    <a:pt x="2028" y="16586"/>
                  </a:cubicBezTo>
                  <a:cubicBezTo>
                    <a:pt x="1288" y="16873"/>
                    <a:pt x="0" y="18920"/>
                    <a:pt x="596" y="20438"/>
                  </a:cubicBezTo>
                  <a:cubicBezTo>
                    <a:pt x="1193" y="21955"/>
                    <a:pt x="10533" y="22783"/>
                    <a:pt x="12634" y="22858"/>
                  </a:cubicBezTo>
                  <a:cubicBezTo>
                    <a:pt x="12785" y="22864"/>
                    <a:pt x="12965" y="22867"/>
                    <a:pt x="13170" y="22867"/>
                  </a:cubicBezTo>
                  <a:cubicBezTo>
                    <a:pt x="15566" y="22867"/>
                    <a:pt x="21390" y="22465"/>
                    <a:pt x="23945" y="20962"/>
                  </a:cubicBezTo>
                  <a:cubicBezTo>
                    <a:pt x="24401" y="20694"/>
                    <a:pt x="24707" y="20231"/>
                    <a:pt x="24773" y="19704"/>
                  </a:cubicBezTo>
                  <a:cubicBezTo>
                    <a:pt x="24844" y="19134"/>
                    <a:pt x="24878" y="18365"/>
                    <a:pt x="24647" y="17899"/>
                  </a:cubicBezTo>
                  <a:cubicBezTo>
                    <a:pt x="24245" y="17088"/>
                    <a:pt x="23180" y="16682"/>
                    <a:pt x="22436" y="16085"/>
                  </a:cubicBezTo>
                  <a:cubicBezTo>
                    <a:pt x="21691" y="15488"/>
                    <a:pt x="22288" y="15287"/>
                    <a:pt x="21596" y="14505"/>
                  </a:cubicBezTo>
                  <a:cubicBezTo>
                    <a:pt x="20904" y="13723"/>
                    <a:pt x="20355" y="13030"/>
                    <a:pt x="20188" y="12457"/>
                  </a:cubicBezTo>
                  <a:cubicBezTo>
                    <a:pt x="20021" y="11885"/>
                    <a:pt x="19997" y="6683"/>
                    <a:pt x="19544" y="5132"/>
                  </a:cubicBezTo>
                  <a:cubicBezTo>
                    <a:pt x="19090" y="3580"/>
                    <a:pt x="18231" y="717"/>
                    <a:pt x="15057" y="144"/>
                  </a:cubicBezTo>
                  <a:cubicBezTo>
                    <a:pt x="14502" y="44"/>
                    <a:pt x="13975" y="0"/>
                    <a:pt x="13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2"/>
            <p:cNvSpPr/>
            <p:nvPr/>
          </p:nvSpPr>
          <p:spPr>
            <a:xfrm>
              <a:off x="5567066" y="1801946"/>
              <a:ext cx="471478" cy="586730"/>
            </a:xfrm>
            <a:custGeom>
              <a:avLst/>
              <a:gdLst/>
              <a:ahLst/>
              <a:cxnLst/>
              <a:rect l="l" t="t" r="r" b="b"/>
              <a:pathLst>
                <a:path w="13328" h="16586" extrusionOk="0">
                  <a:moveTo>
                    <a:pt x="6687" y="1"/>
                  </a:moveTo>
                  <a:cubicBezTo>
                    <a:pt x="4873" y="1"/>
                    <a:pt x="3833" y="585"/>
                    <a:pt x="3364" y="1134"/>
                  </a:cubicBezTo>
                  <a:cubicBezTo>
                    <a:pt x="3081" y="1465"/>
                    <a:pt x="2231" y="3801"/>
                    <a:pt x="1302" y="6516"/>
                  </a:cubicBezTo>
                  <a:cubicBezTo>
                    <a:pt x="1232" y="6964"/>
                    <a:pt x="1188" y="7414"/>
                    <a:pt x="1166" y="7866"/>
                  </a:cubicBezTo>
                  <a:cubicBezTo>
                    <a:pt x="1293" y="8973"/>
                    <a:pt x="1354" y="10093"/>
                    <a:pt x="1227" y="11189"/>
                  </a:cubicBezTo>
                  <a:cubicBezTo>
                    <a:pt x="1231" y="11270"/>
                    <a:pt x="1235" y="11351"/>
                    <a:pt x="1239" y="11431"/>
                  </a:cubicBezTo>
                  <a:cubicBezTo>
                    <a:pt x="1323" y="13132"/>
                    <a:pt x="623" y="14469"/>
                    <a:pt x="1" y="15985"/>
                  </a:cubicBezTo>
                  <a:cubicBezTo>
                    <a:pt x="2643" y="16206"/>
                    <a:pt x="7729" y="16585"/>
                    <a:pt x="11517" y="16585"/>
                  </a:cubicBezTo>
                  <a:cubicBezTo>
                    <a:pt x="12165" y="16585"/>
                    <a:pt x="12774" y="16574"/>
                    <a:pt x="13327" y="16549"/>
                  </a:cubicBezTo>
                  <a:cubicBezTo>
                    <a:pt x="12774" y="15936"/>
                    <a:pt x="12274" y="15444"/>
                    <a:pt x="11937" y="14607"/>
                  </a:cubicBezTo>
                  <a:cubicBezTo>
                    <a:pt x="11669" y="13938"/>
                    <a:pt x="11438" y="13350"/>
                    <a:pt x="11496" y="12725"/>
                  </a:cubicBezTo>
                  <a:cubicBezTo>
                    <a:pt x="11490" y="12666"/>
                    <a:pt x="11486" y="12606"/>
                    <a:pt x="11485" y="12541"/>
                  </a:cubicBezTo>
                  <a:cubicBezTo>
                    <a:pt x="11476" y="11938"/>
                    <a:pt x="11600" y="11325"/>
                    <a:pt x="11658" y="10726"/>
                  </a:cubicBezTo>
                  <a:cubicBezTo>
                    <a:pt x="11780" y="9456"/>
                    <a:pt x="12137" y="8236"/>
                    <a:pt x="12242" y="6961"/>
                  </a:cubicBezTo>
                  <a:cubicBezTo>
                    <a:pt x="12292" y="6360"/>
                    <a:pt x="12349" y="5756"/>
                    <a:pt x="12373" y="5152"/>
                  </a:cubicBezTo>
                  <a:cubicBezTo>
                    <a:pt x="12401" y="4471"/>
                    <a:pt x="12196" y="3850"/>
                    <a:pt x="12011" y="3198"/>
                  </a:cubicBezTo>
                  <a:cubicBezTo>
                    <a:pt x="11855" y="2649"/>
                    <a:pt x="11530" y="2249"/>
                    <a:pt x="11243" y="1764"/>
                  </a:cubicBezTo>
                  <a:cubicBezTo>
                    <a:pt x="11080" y="1488"/>
                    <a:pt x="10955" y="1191"/>
                    <a:pt x="10731" y="961"/>
                  </a:cubicBezTo>
                  <a:cubicBezTo>
                    <a:pt x="10600" y="825"/>
                    <a:pt x="10446" y="713"/>
                    <a:pt x="10295" y="597"/>
                  </a:cubicBezTo>
                  <a:cubicBezTo>
                    <a:pt x="8850" y="168"/>
                    <a:pt x="7657" y="1"/>
                    <a:pt x="6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2"/>
            <p:cNvSpPr/>
            <p:nvPr/>
          </p:nvSpPr>
          <p:spPr>
            <a:xfrm>
              <a:off x="5480752" y="2123288"/>
              <a:ext cx="614145" cy="369421"/>
            </a:xfrm>
            <a:custGeom>
              <a:avLst/>
              <a:gdLst/>
              <a:ahLst/>
              <a:cxnLst/>
              <a:rect l="l" t="t" r="r" b="b"/>
              <a:pathLst>
                <a:path w="17361" h="10443" extrusionOk="0">
                  <a:moveTo>
                    <a:pt x="12801" y="0"/>
                  </a:moveTo>
                  <a:cubicBezTo>
                    <a:pt x="12404" y="424"/>
                    <a:pt x="11979" y="817"/>
                    <a:pt x="11443" y="1059"/>
                  </a:cubicBezTo>
                  <a:cubicBezTo>
                    <a:pt x="10787" y="1358"/>
                    <a:pt x="9930" y="2123"/>
                    <a:pt x="9236" y="2292"/>
                  </a:cubicBezTo>
                  <a:cubicBezTo>
                    <a:pt x="9137" y="2316"/>
                    <a:pt x="9039" y="2327"/>
                    <a:pt x="8942" y="2327"/>
                  </a:cubicBezTo>
                  <a:cubicBezTo>
                    <a:pt x="8236" y="2327"/>
                    <a:pt x="7570" y="1749"/>
                    <a:pt x="6953" y="1395"/>
                  </a:cubicBezTo>
                  <a:cubicBezTo>
                    <a:pt x="6815" y="2269"/>
                    <a:pt x="6491" y="3771"/>
                    <a:pt x="5847" y="4300"/>
                  </a:cubicBezTo>
                  <a:cubicBezTo>
                    <a:pt x="4916" y="5064"/>
                    <a:pt x="3126" y="5418"/>
                    <a:pt x="2100" y="5551"/>
                  </a:cubicBezTo>
                  <a:cubicBezTo>
                    <a:pt x="1074" y="5684"/>
                    <a:pt x="382" y="5978"/>
                    <a:pt x="191" y="7501"/>
                  </a:cubicBezTo>
                  <a:cubicBezTo>
                    <a:pt x="0" y="9025"/>
                    <a:pt x="597" y="10411"/>
                    <a:pt x="597" y="10411"/>
                  </a:cubicBezTo>
                  <a:cubicBezTo>
                    <a:pt x="597" y="10411"/>
                    <a:pt x="1512" y="10443"/>
                    <a:pt x="2906" y="10443"/>
                  </a:cubicBezTo>
                  <a:cubicBezTo>
                    <a:pt x="7146" y="10443"/>
                    <a:pt x="15819" y="10146"/>
                    <a:pt x="16681" y="7748"/>
                  </a:cubicBezTo>
                  <a:cubicBezTo>
                    <a:pt x="16681" y="7748"/>
                    <a:pt x="17361" y="6567"/>
                    <a:pt x="15965" y="5994"/>
                  </a:cubicBezTo>
                  <a:cubicBezTo>
                    <a:pt x="14569" y="5421"/>
                    <a:pt x="13339" y="5398"/>
                    <a:pt x="13006" y="4252"/>
                  </a:cubicBezTo>
                  <a:cubicBezTo>
                    <a:pt x="12746" y="3360"/>
                    <a:pt x="12774" y="999"/>
                    <a:pt x="1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2"/>
            <p:cNvSpPr/>
            <p:nvPr/>
          </p:nvSpPr>
          <p:spPr>
            <a:xfrm>
              <a:off x="5480752" y="2291175"/>
              <a:ext cx="556520" cy="201531"/>
            </a:xfrm>
            <a:custGeom>
              <a:avLst/>
              <a:gdLst/>
              <a:ahLst/>
              <a:cxnLst/>
              <a:rect l="l" t="t" r="r" b="b"/>
              <a:pathLst>
                <a:path w="15732" h="5697" extrusionOk="0">
                  <a:moveTo>
                    <a:pt x="5120" y="1"/>
                  </a:moveTo>
                  <a:cubicBezTo>
                    <a:pt x="4162" y="462"/>
                    <a:pt x="2899" y="701"/>
                    <a:pt x="2100" y="805"/>
                  </a:cubicBezTo>
                  <a:cubicBezTo>
                    <a:pt x="1074" y="938"/>
                    <a:pt x="382" y="1232"/>
                    <a:pt x="191" y="2755"/>
                  </a:cubicBezTo>
                  <a:cubicBezTo>
                    <a:pt x="0" y="4279"/>
                    <a:pt x="597" y="5665"/>
                    <a:pt x="597" y="5665"/>
                  </a:cubicBezTo>
                  <a:cubicBezTo>
                    <a:pt x="597" y="5665"/>
                    <a:pt x="1512" y="5697"/>
                    <a:pt x="2906" y="5697"/>
                  </a:cubicBezTo>
                  <a:cubicBezTo>
                    <a:pt x="6269" y="5697"/>
                    <a:pt x="12422" y="5510"/>
                    <a:pt x="15253" y="4235"/>
                  </a:cubicBezTo>
                  <a:cubicBezTo>
                    <a:pt x="15115" y="3938"/>
                    <a:pt x="15140" y="3578"/>
                    <a:pt x="15455" y="3283"/>
                  </a:cubicBezTo>
                  <a:cubicBezTo>
                    <a:pt x="15732" y="3024"/>
                    <a:pt x="15432" y="2286"/>
                    <a:pt x="15254" y="2042"/>
                  </a:cubicBezTo>
                  <a:cubicBezTo>
                    <a:pt x="14914" y="1573"/>
                    <a:pt x="14375" y="1288"/>
                    <a:pt x="13833" y="1130"/>
                  </a:cubicBezTo>
                  <a:cubicBezTo>
                    <a:pt x="13502" y="1034"/>
                    <a:pt x="13168" y="984"/>
                    <a:pt x="12834" y="984"/>
                  </a:cubicBezTo>
                  <a:cubicBezTo>
                    <a:pt x="12481" y="984"/>
                    <a:pt x="12128" y="1040"/>
                    <a:pt x="11782" y="1153"/>
                  </a:cubicBezTo>
                  <a:cubicBezTo>
                    <a:pt x="11184" y="1350"/>
                    <a:pt x="10799" y="1736"/>
                    <a:pt x="10275" y="2059"/>
                  </a:cubicBezTo>
                  <a:cubicBezTo>
                    <a:pt x="9885" y="2300"/>
                    <a:pt x="9500" y="2405"/>
                    <a:pt x="9128" y="2405"/>
                  </a:cubicBezTo>
                  <a:cubicBezTo>
                    <a:pt x="8415" y="2405"/>
                    <a:pt x="7748" y="2019"/>
                    <a:pt x="7170" y="1453"/>
                  </a:cubicBezTo>
                  <a:cubicBezTo>
                    <a:pt x="6774" y="1067"/>
                    <a:pt x="6395" y="616"/>
                    <a:pt x="5913" y="332"/>
                  </a:cubicBezTo>
                  <a:cubicBezTo>
                    <a:pt x="5671" y="190"/>
                    <a:pt x="5402" y="87"/>
                    <a:pt x="51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2"/>
            <p:cNvSpPr/>
            <p:nvPr/>
          </p:nvSpPr>
          <p:spPr>
            <a:xfrm>
              <a:off x="5718045" y="2123288"/>
              <a:ext cx="215540" cy="150379"/>
            </a:xfrm>
            <a:custGeom>
              <a:avLst/>
              <a:gdLst/>
              <a:ahLst/>
              <a:cxnLst/>
              <a:rect l="l" t="t" r="r" b="b"/>
              <a:pathLst>
                <a:path w="6093" h="4251" extrusionOk="0">
                  <a:moveTo>
                    <a:pt x="6093" y="0"/>
                  </a:moveTo>
                  <a:lnTo>
                    <a:pt x="6093" y="0"/>
                  </a:lnTo>
                  <a:cubicBezTo>
                    <a:pt x="5697" y="424"/>
                    <a:pt x="5271" y="817"/>
                    <a:pt x="4735" y="1059"/>
                  </a:cubicBezTo>
                  <a:cubicBezTo>
                    <a:pt x="4079" y="1358"/>
                    <a:pt x="3222" y="2123"/>
                    <a:pt x="2528" y="2292"/>
                  </a:cubicBezTo>
                  <a:cubicBezTo>
                    <a:pt x="2429" y="2316"/>
                    <a:pt x="2331" y="2327"/>
                    <a:pt x="2234" y="2327"/>
                  </a:cubicBezTo>
                  <a:cubicBezTo>
                    <a:pt x="1528" y="2327"/>
                    <a:pt x="862" y="1749"/>
                    <a:pt x="245" y="1395"/>
                  </a:cubicBezTo>
                  <a:cubicBezTo>
                    <a:pt x="193" y="1726"/>
                    <a:pt x="114" y="2148"/>
                    <a:pt x="1" y="2573"/>
                  </a:cubicBezTo>
                  <a:cubicBezTo>
                    <a:pt x="139" y="3088"/>
                    <a:pt x="520" y="3497"/>
                    <a:pt x="990" y="3793"/>
                  </a:cubicBezTo>
                  <a:cubicBezTo>
                    <a:pt x="1457" y="4087"/>
                    <a:pt x="1929" y="4251"/>
                    <a:pt x="2466" y="4251"/>
                  </a:cubicBezTo>
                  <a:cubicBezTo>
                    <a:pt x="2530" y="4251"/>
                    <a:pt x="2595" y="4248"/>
                    <a:pt x="2660" y="4244"/>
                  </a:cubicBezTo>
                  <a:cubicBezTo>
                    <a:pt x="3236" y="4203"/>
                    <a:pt x="3838" y="4001"/>
                    <a:pt x="4299" y="3649"/>
                  </a:cubicBezTo>
                  <a:cubicBezTo>
                    <a:pt x="4820" y="3252"/>
                    <a:pt x="5125" y="2587"/>
                    <a:pt x="5455" y="2038"/>
                  </a:cubicBezTo>
                  <a:cubicBezTo>
                    <a:pt x="5649" y="1715"/>
                    <a:pt x="5851" y="1392"/>
                    <a:pt x="6077" y="1089"/>
                  </a:cubicBezTo>
                  <a:cubicBezTo>
                    <a:pt x="6078" y="662"/>
                    <a:pt x="6086" y="278"/>
                    <a:pt x="60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2"/>
            <p:cNvSpPr/>
            <p:nvPr/>
          </p:nvSpPr>
          <p:spPr>
            <a:xfrm>
              <a:off x="5381986" y="2282190"/>
              <a:ext cx="787624" cy="253745"/>
            </a:xfrm>
            <a:custGeom>
              <a:avLst/>
              <a:gdLst/>
              <a:ahLst/>
              <a:cxnLst/>
              <a:rect l="l" t="t" r="r" b="b"/>
              <a:pathLst>
                <a:path w="22265" h="7173" extrusionOk="0">
                  <a:moveTo>
                    <a:pt x="7201" y="0"/>
                  </a:moveTo>
                  <a:cubicBezTo>
                    <a:pt x="6698" y="0"/>
                    <a:pt x="5871" y="169"/>
                    <a:pt x="4533" y="792"/>
                  </a:cubicBezTo>
                  <a:cubicBezTo>
                    <a:pt x="1596" y="2156"/>
                    <a:pt x="0" y="5654"/>
                    <a:pt x="0" y="5654"/>
                  </a:cubicBezTo>
                  <a:cubicBezTo>
                    <a:pt x="1757" y="6521"/>
                    <a:pt x="8614" y="7172"/>
                    <a:pt x="14020" y="7172"/>
                  </a:cubicBezTo>
                  <a:cubicBezTo>
                    <a:pt x="14867" y="7172"/>
                    <a:pt x="15679" y="7156"/>
                    <a:pt x="16430" y="7123"/>
                  </a:cubicBezTo>
                  <a:cubicBezTo>
                    <a:pt x="18596" y="7026"/>
                    <a:pt x="21347" y="5919"/>
                    <a:pt x="21347" y="5919"/>
                  </a:cubicBezTo>
                  <a:cubicBezTo>
                    <a:pt x="21347" y="5919"/>
                    <a:pt x="22264" y="5798"/>
                    <a:pt x="20766" y="3256"/>
                  </a:cubicBezTo>
                  <a:cubicBezTo>
                    <a:pt x="19373" y="895"/>
                    <a:pt x="17145" y="811"/>
                    <a:pt x="16836" y="811"/>
                  </a:cubicBezTo>
                  <a:cubicBezTo>
                    <a:pt x="16812" y="811"/>
                    <a:pt x="16800" y="812"/>
                    <a:pt x="16800" y="812"/>
                  </a:cubicBezTo>
                  <a:cubicBezTo>
                    <a:pt x="16795" y="812"/>
                    <a:pt x="16791" y="811"/>
                    <a:pt x="16786" y="811"/>
                  </a:cubicBezTo>
                  <a:cubicBezTo>
                    <a:pt x="15630" y="811"/>
                    <a:pt x="13358" y="3518"/>
                    <a:pt x="11495" y="3518"/>
                  </a:cubicBezTo>
                  <a:cubicBezTo>
                    <a:pt x="11427" y="3518"/>
                    <a:pt x="11359" y="3515"/>
                    <a:pt x="11292" y="3507"/>
                  </a:cubicBezTo>
                  <a:cubicBezTo>
                    <a:pt x="9387" y="3292"/>
                    <a:pt x="7941" y="241"/>
                    <a:pt x="7941" y="241"/>
                  </a:cubicBezTo>
                  <a:cubicBezTo>
                    <a:pt x="7941" y="241"/>
                    <a:pt x="7801" y="0"/>
                    <a:pt x="7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2"/>
            <p:cNvSpPr/>
            <p:nvPr/>
          </p:nvSpPr>
          <p:spPr>
            <a:xfrm>
              <a:off x="5381986" y="2315689"/>
              <a:ext cx="356545" cy="216672"/>
            </a:xfrm>
            <a:custGeom>
              <a:avLst/>
              <a:gdLst/>
              <a:ahLst/>
              <a:cxnLst/>
              <a:rect l="l" t="t" r="r" b="b"/>
              <a:pathLst>
                <a:path w="10079" h="6125" extrusionOk="0">
                  <a:moveTo>
                    <a:pt x="4257" y="1"/>
                  </a:moveTo>
                  <a:cubicBezTo>
                    <a:pt x="3960" y="149"/>
                    <a:pt x="3688" y="377"/>
                    <a:pt x="3494" y="597"/>
                  </a:cubicBezTo>
                  <a:cubicBezTo>
                    <a:pt x="3318" y="795"/>
                    <a:pt x="3115" y="883"/>
                    <a:pt x="2918" y="889"/>
                  </a:cubicBezTo>
                  <a:cubicBezTo>
                    <a:pt x="1016" y="2482"/>
                    <a:pt x="0" y="4707"/>
                    <a:pt x="0" y="4707"/>
                  </a:cubicBezTo>
                  <a:cubicBezTo>
                    <a:pt x="1347" y="5371"/>
                    <a:pt x="5689" y="5909"/>
                    <a:pt x="10079" y="6124"/>
                  </a:cubicBezTo>
                  <a:cubicBezTo>
                    <a:pt x="9958" y="5977"/>
                    <a:pt x="9820" y="5845"/>
                    <a:pt x="9652" y="5733"/>
                  </a:cubicBezTo>
                  <a:cubicBezTo>
                    <a:pt x="8938" y="5257"/>
                    <a:pt x="8102" y="5185"/>
                    <a:pt x="7497" y="4510"/>
                  </a:cubicBezTo>
                  <a:cubicBezTo>
                    <a:pt x="6775" y="3704"/>
                    <a:pt x="6713" y="2522"/>
                    <a:pt x="6148" y="1614"/>
                  </a:cubicBezTo>
                  <a:cubicBezTo>
                    <a:pt x="5936" y="1274"/>
                    <a:pt x="4979" y="8"/>
                    <a:pt x="4571" y="8"/>
                  </a:cubicBezTo>
                  <a:cubicBezTo>
                    <a:pt x="4564" y="8"/>
                    <a:pt x="4556" y="9"/>
                    <a:pt x="4549" y="10"/>
                  </a:cubicBezTo>
                  <a:cubicBezTo>
                    <a:pt x="4506" y="15"/>
                    <a:pt x="4464" y="17"/>
                    <a:pt x="4424" y="17"/>
                  </a:cubicBezTo>
                  <a:cubicBezTo>
                    <a:pt x="4365" y="17"/>
                    <a:pt x="4309" y="12"/>
                    <a:pt x="42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2"/>
            <p:cNvSpPr/>
            <p:nvPr/>
          </p:nvSpPr>
          <p:spPr>
            <a:xfrm>
              <a:off x="5608950" y="2282190"/>
              <a:ext cx="448520" cy="227744"/>
            </a:xfrm>
            <a:custGeom>
              <a:avLst/>
              <a:gdLst/>
              <a:ahLst/>
              <a:cxnLst/>
              <a:rect l="l" t="t" r="r" b="b"/>
              <a:pathLst>
                <a:path w="12679" h="6438" extrusionOk="0">
                  <a:moveTo>
                    <a:pt x="784" y="1"/>
                  </a:moveTo>
                  <a:cubicBezTo>
                    <a:pt x="580" y="1"/>
                    <a:pt x="323" y="28"/>
                    <a:pt x="1" y="103"/>
                  </a:cubicBezTo>
                  <a:cubicBezTo>
                    <a:pt x="357" y="388"/>
                    <a:pt x="686" y="702"/>
                    <a:pt x="940" y="1092"/>
                  </a:cubicBezTo>
                  <a:cubicBezTo>
                    <a:pt x="1166" y="1438"/>
                    <a:pt x="1290" y="1829"/>
                    <a:pt x="1428" y="2216"/>
                  </a:cubicBezTo>
                  <a:cubicBezTo>
                    <a:pt x="1578" y="2641"/>
                    <a:pt x="1730" y="3066"/>
                    <a:pt x="1907" y="3482"/>
                  </a:cubicBezTo>
                  <a:cubicBezTo>
                    <a:pt x="2375" y="4586"/>
                    <a:pt x="3134" y="5933"/>
                    <a:pt x="4356" y="6325"/>
                  </a:cubicBezTo>
                  <a:cubicBezTo>
                    <a:pt x="4596" y="6402"/>
                    <a:pt x="4829" y="6437"/>
                    <a:pt x="5055" y="6437"/>
                  </a:cubicBezTo>
                  <a:cubicBezTo>
                    <a:pt x="6028" y="6437"/>
                    <a:pt x="6866" y="5790"/>
                    <a:pt x="7535" y="5064"/>
                  </a:cubicBezTo>
                  <a:cubicBezTo>
                    <a:pt x="8019" y="4539"/>
                    <a:pt x="8454" y="3987"/>
                    <a:pt x="8998" y="3520"/>
                  </a:cubicBezTo>
                  <a:cubicBezTo>
                    <a:pt x="9579" y="3023"/>
                    <a:pt x="10210" y="2547"/>
                    <a:pt x="10863" y="2152"/>
                  </a:cubicBezTo>
                  <a:cubicBezTo>
                    <a:pt x="11432" y="1807"/>
                    <a:pt x="12047" y="1597"/>
                    <a:pt x="12679" y="1509"/>
                  </a:cubicBezTo>
                  <a:cubicBezTo>
                    <a:pt x="11617" y="846"/>
                    <a:pt x="10615" y="811"/>
                    <a:pt x="10419" y="811"/>
                  </a:cubicBezTo>
                  <a:cubicBezTo>
                    <a:pt x="10396" y="811"/>
                    <a:pt x="10384" y="812"/>
                    <a:pt x="10384" y="812"/>
                  </a:cubicBezTo>
                  <a:cubicBezTo>
                    <a:pt x="10379" y="812"/>
                    <a:pt x="10375" y="811"/>
                    <a:pt x="10370" y="811"/>
                  </a:cubicBezTo>
                  <a:cubicBezTo>
                    <a:pt x="9214" y="811"/>
                    <a:pt x="6942" y="3518"/>
                    <a:pt x="5079" y="3518"/>
                  </a:cubicBezTo>
                  <a:cubicBezTo>
                    <a:pt x="5011" y="3518"/>
                    <a:pt x="4943" y="3515"/>
                    <a:pt x="4876" y="3507"/>
                  </a:cubicBezTo>
                  <a:cubicBezTo>
                    <a:pt x="2971" y="3292"/>
                    <a:pt x="1525" y="241"/>
                    <a:pt x="1525" y="241"/>
                  </a:cubicBezTo>
                  <a:cubicBezTo>
                    <a:pt x="1525" y="241"/>
                    <a:pt x="1385" y="1"/>
                    <a:pt x="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2"/>
            <p:cNvSpPr/>
            <p:nvPr/>
          </p:nvSpPr>
          <p:spPr>
            <a:xfrm>
              <a:off x="5608950" y="2282791"/>
              <a:ext cx="448520" cy="227143"/>
            </a:xfrm>
            <a:custGeom>
              <a:avLst/>
              <a:gdLst/>
              <a:ahLst/>
              <a:cxnLst/>
              <a:rect l="l" t="t" r="r" b="b"/>
              <a:pathLst>
                <a:path w="12679" h="6421" extrusionOk="0">
                  <a:moveTo>
                    <a:pt x="499" y="1"/>
                  </a:moveTo>
                  <a:cubicBezTo>
                    <a:pt x="354" y="17"/>
                    <a:pt x="189" y="43"/>
                    <a:pt x="1" y="86"/>
                  </a:cubicBezTo>
                  <a:cubicBezTo>
                    <a:pt x="357" y="371"/>
                    <a:pt x="686" y="685"/>
                    <a:pt x="940" y="1075"/>
                  </a:cubicBezTo>
                  <a:cubicBezTo>
                    <a:pt x="1166" y="1421"/>
                    <a:pt x="1290" y="1812"/>
                    <a:pt x="1428" y="2199"/>
                  </a:cubicBezTo>
                  <a:cubicBezTo>
                    <a:pt x="1578" y="2624"/>
                    <a:pt x="1730" y="3049"/>
                    <a:pt x="1907" y="3465"/>
                  </a:cubicBezTo>
                  <a:cubicBezTo>
                    <a:pt x="2375" y="4569"/>
                    <a:pt x="3134" y="5916"/>
                    <a:pt x="4356" y="6308"/>
                  </a:cubicBezTo>
                  <a:cubicBezTo>
                    <a:pt x="4596" y="6385"/>
                    <a:pt x="4829" y="6420"/>
                    <a:pt x="5055" y="6420"/>
                  </a:cubicBezTo>
                  <a:cubicBezTo>
                    <a:pt x="6028" y="6420"/>
                    <a:pt x="6866" y="5773"/>
                    <a:pt x="7535" y="5047"/>
                  </a:cubicBezTo>
                  <a:cubicBezTo>
                    <a:pt x="8019" y="4522"/>
                    <a:pt x="8454" y="3970"/>
                    <a:pt x="8998" y="3503"/>
                  </a:cubicBezTo>
                  <a:cubicBezTo>
                    <a:pt x="9579" y="3006"/>
                    <a:pt x="10210" y="2530"/>
                    <a:pt x="10863" y="2135"/>
                  </a:cubicBezTo>
                  <a:cubicBezTo>
                    <a:pt x="11432" y="1790"/>
                    <a:pt x="12047" y="1580"/>
                    <a:pt x="12679" y="1492"/>
                  </a:cubicBezTo>
                  <a:cubicBezTo>
                    <a:pt x="12572" y="1425"/>
                    <a:pt x="12467" y="1367"/>
                    <a:pt x="12363" y="1312"/>
                  </a:cubicBezTo>
                  <a:cubicBezTo>
                    <a:pt x="12350" y="1314"/>
                    <a:pt x="12338" y="1316"/>
                    <a:pt x="12326" y="1316"/>
                  </a:cubicBezTo>
                  <a:cubicBezTo>
                    <a:pt x="12322" y="1316"/>
                    <a:pt x="12318" y="1315"/>
                    <a:pt x="12315" y="1315"/>
                  </a:cubicBezTo>
                  <a:cubicBezTo>
                    <a:pt x="12259" y="1309"/>
                    <a:pt x="12202" y="1306"/>
                    <a:pt x="12144" y="1306"/>
                  </a:cubicBezTo>
                  <a:cubicBezTo>
                    <a:pt x="11541" y="1306"/>
                    <a:pt x="10865" y="1630"/>
                    <a:pt x="10551" y="1725"/>
                  </a:cubicBezTo>
                  <a:cubicBezTo>
                    <a:pt x="10199" y="1830"/>
                    <a:pt x="9799" y="2058"/>
                    <a:pt x="9232" y="2458"/>
                  </a:cubicBezTo>
                  <a:cubicBezTo>
                    <a:pt x="8746" y="2799"/>
                    <a:pt x="8301" y="3221"/>
                    <a:pt x="7889" y="3638"/>
                  </a:cubicBezTo>
                  <a:cubicBezTo>
                    <a:pt x="7516" y="4015"/>
                    <a:pt x="7172" y="4418"/>
                    <a:pt x="6742" y="4733"/>
                  </a:cubicBezTo>
                  <a:cubicBezTo>
                    <a:pt x="6290" y="5066"/>
                    <a:pt x="5733" y="5230"/>
                    <a:pt x="5173" y="5230"/>
                  </a:cubicBezTo>
                  <a:cubicBezTo>
                    <a:pt x="4666" y="5230"/>
                    <a:pt x="4156" y="5095"/>
                    <a:pt x="3723" y="4829"/>
                  </a:cubicBezTo>
                  <a:cubicBezTo>
                    <a:pt x="3269" y="4551"/>
                    <a:pt x="2932" y="4140"/>
                    <a:pt x="2665" y="3685"/>
                  </a:cubicBezTo>
                  <a:cubicBezTo>
                    <a:pt x="2305" y="3071"/>
                    <a:pt x="1958" y="2445"/>
                    <a:pt x="1667" y="1794"/>
                  </a:cubicBezTo>
                  <a:cubicBezTo>
                    <a:pt x="1459" y="1332"/>
                    <a:pt x="1289" y="834"/>
                    <a:pt x="981" y="424"/>
                  </a:cubicBezTo>
                  <a:cubicBezTo>
                    <a:pt x="844" y="243"/>
                    <a:pt x="682" y="105"/>
                    <a:pt x="4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2"/>
            <p:cNvSpPr/>
            <p:nvPr/>
          </p:nvSpPr>
          <p:spPr>
            <a:xfrm>
              <a:off x="5812319" y="2361924"/>
              <a:ext cx="357288" cy="173974"/>
            </a:xfrm>
            <a:custGeom>
              <a:avLst/>
              <a:gdLst/>
              <a:ahLst/>
              <a:cxnLst/>
              <a:rect l="l" t="t" r="r" b="b"/>
              <a:pathLst>
                <a:path w="10100" h="4918" extrusionOk="0">
                  <a:moveTo>
                    <a:pt x="7570" y="1"/>
                  </a:moveTo>
                  <a:cubicBezTo>
                    <a:pt x="7300" y="1"/>
                    <a:pt x="7030" y="28"/>
                    <a:pt x="6761" y="88"/>
                  </a:cubicBezTo>
                  <a:cubicBezTo>
                    <a:pt x="5929" y="274"/>
                    <a:pt x="5253" y="748"/>
                    <a:pt x="4574" y="1242"/>
                  </a:cubicBezTo>
                  <a:cubicBezTo>
                    <a:pt x="3948" y="1697"/>
                    <a:pt x="3366" y="2199"/>
                    <a:pt x="2866" y="2791"/>
                  </a:cubicBezTo>
                  <a:cubicBezTo>
                    <a:pt x="2458" y="3276"/>
                    <a:pt x="2037" y="3755"/>
                    <a:pt x="1537" y="4147"/>
                  </a:cubicBezTo>
                  <a:cubicBezTo>
                    <a:pt x="1074" y="4512"/>
                    <a:pt x="549" y="4771"/>
                    <a:pt x="1" y="4894"/>
                  </a:cubicBezTo>
                  <a:cubicBezTo>
                    <a:pt x="636" y="4910"/>
                    <a:pt x="1262" y="4918"/>
                    <a:pt x="1869" y="4918"/>
                  </a:cubicBezTo>
                  <a:cubicBezTo>
                    <a:pt x="2711" y="4918"/>
                    <a:pt x="3518" y="4902"/>
                    <a:pt x="4265" y="4869"/>
                  </a:cubicBezTo>
                  <a:cubicBezTo>
                    <a:pt x="6431" y="4772"/>
                    <a:pt x="9182" y="3665"/>
                    <a:pt x="9182" y="3665"/>
                  </a:cubicBezTo>
                  <a:cubicBezTo>
                    <a:pt x="9182" y="3665"/>
                    <a:pt x="10099" y="3544"/>
                    <a:pt x="8601" y="1002"/>
                  </a:cubicBezTo>
                  <a:cubicBezTo>
                    <a:pt x="8371" y="613"/>
                    <a:pt x="8118" y="286"/>
                    <a:pt x="7855" y="11"/>
                  </a:cubicBezTo>
                  <a:cubicBezTo>
                    <a:pt x="7760" y="4"/>
                    <a:pt x="7665" y="1"/>
                    <a:pt x="7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2"/>
            <p:cNvSpPr/>
            <p:nvPr/>
          </p:nvSpPr>
          <p:spPr>
            <a:xfrm>
              <a:off x="5686703" y="1866611"/>
              <a:ext cx="293789" cy="368289"/>
            </a:xfrm>
            <a:custGeom>
              <a:avLst/>
              <a:gdLst/>
              <a:ahLst/>
              <a:cxnLst/>
              <a:rect l="l" t="t" r="r" b="b"/>
              <a:pathLst>
                <a:path w="8305" h="10411" extrusionOk="0">
                  <a:moveTo>
                    <a:pt x="7096" y="0"/>
                  </a:moveTo>
                  <a:lnTo>
                    <a:pt x="7096" y="66"/>
                  </a:lnTo>
                  <a:lnTo>
                    <a:pt x="624" y="66"/>
                  </a:lnTo>
                  <a:cubicBezTo>
                    <a:pt x="252" y="620"/>
                    <a:pt x="37" y="1277"/>
                    <a:pt x="25" y="2035"/>
                  </a:cubicBezTo>
                  <a:cubicBezTo>
                    <a:pt x="0" y="3467"/>
                    <a:pt x="144" y="4421"/>
                    <a:pt x="144" y="4994"/>
                  </a:cubicBezTo>
                  <a:cubicBezTo>
                    <a:pt x="144" y="5567"/>
                    <a:pt x="215" y="7500"/>
                    <a:pt x="526" y="8048"/>
                  </a:cubicBezTo>
                  <a:cubicBezTo>
                    <a:pt x="836" y="8597"/>
                    <a:pt x="1695" y="10411"/>
                    <a:pt x="3199" y="10411"/>
                  </a:cubicBezTo>
                  <a:cubicBezTo>
                    <a:pt x="4701" y="10411"/>
                    <a:pt x="6373" y="8741"/>
                    <a:pt x="6826" y="8048"/>
                  </a:cubicBezTo>
                  <a:cubicBezTo>
                    <a:pt x="7279" y="7357"/>
                    <a:pt x="8305" y="5829"/>
                    <a:pt x="8186" y="3968"/>
                  </a:cubicBezTo>
                  <a:cubicBezTo>
                    <a:pt x="8102" y="2669"/>
                    <a:pt x="7745" y="1006"/>
                    <a:pt x="7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2"/>
            <p:cNvSpPr/>
            <p:nvPr/>
          </p:nvSpPr>
          <p:spPr>
            <a:xfrm>
              <a:off x="5851018" y="1973442"/>
              <a:ext cx="129472" cy="246387"/>
            </a:xfrm>
            <a:custGeom>
              <a:avLst/>
              <a:gdLst/>
              <a:ahLst/>
              <a:cxnLst/>
              <a:rect l="l" t="t" r="r" b="b"/>
              <a:pathLst>
                <a:path w="3660" h="6965" extrusionOk="0">
                  <a:moveTo>
                    <a:pt x="3439" y="1"/>
                  </a:moveTo>
                  <a:cubicBezTo>
                    <a:pt x="3339" y="434"/>
                    <a:pt x="3194" y="856"/>
                    <a:pt x="3014" y="1270"/>
                  </a:cubicBezTo>
                  <a:cubicBezTo>
                    <a:pt x="2429" y="2617"/>
                    <a:pt x="1491" y="3787"/>
                    <a:pt x="948" y="5152"/>
                  </a:cubicBezTo>
                  <a:cubicBezTo>
                    <a:pt x="793" y="5539"/>
                    <a:pt x="666" y="5940"/>
                    <a:pt x="454" y="6300"/>
                  </a:cubicBezTo>
                  <a:cubicBezTo>
                    <a:pt x="318" y="6530"/>
                    <a:pt x="163" y="6750"/>
                    <a:pt x="1" y="6965"/>
                  </a:cubicBezTo>
                  <a:cubicBezTo>
                    <a:pt x="999" y="6423"/>
                    <a:pt x="1873" y="5500"/>
                    <a:pt x="2181" y="5028"/>
                  </a:cubicBezTo>
                  <a:cubicBezTo>
                    <a:pt x="2634" y="4337"/>
                    <a:pt x="3660" y="2809"/>
                    <a:pt x="3541" y="948"/>
                  </a:cubicBezTo>
                  <a:cubicBezTo>
                    <a:pt x="3522" y="648"/>
                    <a:pt x="3488" y="327"/>
                    <a:pt x="3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2"/>
            <p:cNvSpPr/>
            <p:nvPr/>
          </p:nvSpPr>
          <p:spPr>
            <a:xfrm>
              <a:off x="5632155" y="1804529"/>
              <a:ext cx="278295" cy="342961"/>
            </a:xfrm>
            <a:custGeom>
              <a:avLst/>
              <a:gdLst/>
              <a:ahLst/>
              <a:cxnLst/>
              <a:rect l="l" t="t" r="r" b="b"/>
              <a:pathLst>
                <a:path w="7867" h="9695" extrusionOk="0">
                  <a:moveTo>
                    <a:pt x="6145" y="0"/>
                  </a:moveTo>
                  <a:cubicBezTo>
                    <a:pt x="5308" y="0"/>
                    <a:pt x="4505" y="246"/>
                    <a:pt x="4302" y="469"/>
                  </a:cubicBezTo>
                  <a:cubicBezTo>
                    <a:pt x="4013" y="787"/>
                    <a:pt x="3543" y="1045"/>
                    <a:pt x="3167" y="1045"/>
                  </a:cubicBezTo>
                  <a:cubicBezTo>
                    <a:pt x="3077" y="1045"/>
                    <a:pt x="2992" y="1031"/>
                    <a:pt x="2917" y="998"/>
                  </a:cubicBezTo>
                  <a:cubicBezTo>
                    <a:pt x="2852" y="971"/>
                    <a:pt x="2775" y="958"/>
                    <a:pt x="2691" y="958"/>
                  </a:cubicBezTo>
                  <a:cubicBezTo>
                    <a:pt x="2155" y="958"/>
                    <a:pt x="1320" y="1471"/>
                    <a:pt x="1250" y="1922"/>
                  </a:cubicBezTo>
                  <a:cubicBezTo>
                    <a:pt x="1170" y="2445"/>
                    <a:pt x="1233" y="2495"/>
                    <a:pt x="617" y="3174"/>
                  </a:cubicBezTo>
                  <a:cubicBezTo>
                    <a:pt x="1" y="3854"/>
                    <a:pt x="624" y="4839"/>
                    <a:pt x="624" y="4839"/>
                  </a:cubicBezTo>
                  <a:cubicBezTo>
                    <a:pt x="230" y="5520"/>
                    <a:pt x="600" y="6188"/>
                    <a:pt x="600" y="6188"/>
                  </a:cubicBezTo>
                  <a:cubicBezTo>
                    <a:pt x="266" y="7071"/>
                    <a:pt x="677" y="7202"/>
                    <a:pt x="677" y="7202"/>
                  </a:cubicBezTo>
                  <a:cubicBezTo>
                    <a:pt x="517" y="8438"/>
                    <a:pt x="1178" y="8545"/>
                    <a:pt x="1178" y="8545"/>
                  </a:cubicBezTo>
                  <a:cubicBezTo>
                    <a:pt x="1353" y="9543"/>
                    <a:pt x="1687" y="9694"/>
                    <a:pt x="1872" y="9694"/>
                  </a:cubicBezTo>
                  <a:cubicBezTo>
                    <a:pt x="1953" y="9694"/>
                    <a:pt x="2005" y="9666"/>
                    <a:pt x="2005" y="9666"/>
                  </a:cubicBezTo>
                  <a:cubicBezTo>
                    <a:pt x="1750" y="9179"/>
                    <a:pt x="1751" y="8181"/>
                    <a:pt x="1718" y="7701"/>
                  </a:cubicBezTo>
                  <a:cubicBezTo>
                    <a:pt x="1684" y="7221"/>
                    <a:pt x="1632" y="5806"/>
                    <a:pt x="1609" y="5467"/>
                  </a:cubicBezTo>
                  <a:cubicBezTo>
                    <a:pt x="1586" y="5128"/>
                    <a:pt x="1563" y="4034"/>
                    <a:pt x="1563" y="4034"/>
                  </a:cubicBezTo>
                  <a:lnTo>
                    <a:pt x="1563" y="4034"/>
                  </a:lnTo>
                  <a:cubicBezTo>
                    <a:pt x="1606" y="4044"/>
                    <a:pt x="1650" y="4049"/>
                    <a:pt x="1694" y="4049"/>
                  </a:cubicBezTo>
                  <a:cubicBezTo>
                    <a:pt x="2120" y="4049"/>
                    <a:pt x="2575" y="3623"/>
                    <a:pt x="2575" y="3623"/>
                  </a:cubicBezTo>
                  <a:cubicBezTo>
                    <a:pt x="2873" y="3829"/>
                    <a:pt x="3136" y="3902"/>
                    <a:pt x="3360" y="3902"/>
                  </a:cubicBezTo>
                  <a:cubicBezTo>
                    <a:pt x="3912" y="3902"/>
                    <a:pt x="4220" y="3454"/>
                    <a:pt x="4220" y="3454"/>
                  </a:cubicBezTo>
                  <a:cubicBezTo>
                    <a:pt x="4544" y="3690"/>
                    <a:pt x="4807" y="3772"/>
                    <a:pt x="5015" y="3772"/>
                  </a:cubicBezTo>
                  <a:cubicBezTo>
                    <a:pt x="5493" y="3772"/>
                    <a:pt x="5684" y="3337"/>
                    <a:pt x="5684" y="3337"/>
                  </a:cubicBezTo>
                  <a:cubicBezTo>
                    <a:pt x="5801" y="3418"/>
                    <a:pt x="5911" y="3454"/>
                    <a:pt x="6012" y="3454"/>
                  </a:cubicBezTo>
                  <a:cubicBezTo>
                    <a:pt x="6600" y="3454"/>
                    <a:pt x="6917" y="2245"/>
                    <a:pt x="6978" y="1726"/>
                  </a:cubicBezTo>
                  <a:cubicBezTo>
                    <a:pt x="7049" y="1117"/>
                    <a:pt x="7867" y="544"/>
                    <a:pt x="7867" y="544"/>
                  </a:cubicBezTo>
                  <a:cubicBezTo>
                    <a:pt x="7439" y="142"/>
                    <a:pt x="6782" y="0"/>
                    <a:pt x="6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2"/>
            <p:cNvSpPr/>
            <p:nvPr/>
          </p:nvSpPr>
          <p:spPr>
            <a:xfrm>
              <a:off x="5868777" y="1818148"/>
              <a:ext cx="126076" cy="317137"/>
            </a:xfrm>
            <a:custGeom>
              <a:avLst/>
              <a:gdLst/>
              <a:ahLst/>
              <a:cxnLst/>
              <a:rect l="l" t="t" r="r" b="b"/>
              <a:pathLst>
                <a:path w="3564" h="8965" extrusionOk="0">
                  <a:moveTo>
                    <a:pt x="1299" y="1"/>
                  </a:moveTo>
                  <a:cubicBezTo>
                    <a:pt x="1292" y="1"/>
                    <a:pt x="1284" y="1"/>
                    <a:pt x="1277" y="1"/>
                  </a:cubicBezTo>
                  <a:cubicBezTo>
                    <a:pt x="1277" y="1"/>
                    <a:pt x="449" y="551"/>
                    <a:pt x="305" y="1251"/>
                  </a:cubicBezTo>
                  <a:cubicBezTo>
                    <a:pt x="162" y="1951"/>
                    <a:pt x="1" y="2093"/>
                    <a:pt x="305" y="2468"/>
                  </a:cubicBezTo>
                  <a:cubicBezTo>
                    <a:pt x="554" y="2774"/>
                    <a:pt x="522" y="3339"/>
                    <a:pt x="922" y="3339"/>
                  </a:cubicBezTo>
                  <a:cubicBezTo>
                    <a:pt x="1015" y="3339"/>
                    <a:pt x="1130" y="3309"/>
                    <a:pt x="1277" y="3238"/>
                  </a:cubicBezTo>
                  <a:cubicBezTo>
                    <a:pt x="1277" y="3238"/>
                    <a:pt x="1361" y="4020"/>
                    <a:pt x="1821" y="4020"/>
                  </a:cubicBezTo>
                  <a:cubicBezTo>
                    <a:pt x="1872" y="4020"/>
                    <a:pt x="1928" y="4010"/>
                    <a:pt x="1989" y="3989"/>
                  </a:cubicBezTo>
                  <a:lnTo>
                    <a:pt x="1989" y="3989"/>
                  </a:lnTo>
                  <a:cubicBezTo>
                    <a:pt x="1989" y="3989"/>
                    <a:pt x="1297" y="4848"/>
                    <a:pt x="1536" y="5696"/>
                  </a:cubicBezTo>
                  <a:cubicBezTo>
                    <a:pt x="1536" y="5696"/>
                    <a:pt x="1357" y="6412"/>
                    <a:pt x="1679" y="6793"/>
                  </a:cubicBezTo>
                  <a:cubicBezTo>
                    <a:pt x="1679" y="6793"/>
                    <a:pt x="1540" y="7841"/>
                    <a:pt x="1894" y="8165"/>
                  </a:cubicBezTo>
                  <a:cubicBezTo>
                    <a:pt x="2247" y="8490"/>
                    <a:pt x="2275" y="8965"/>
                    <a:pt x="2275" y="8965"/>
                  </a:cubicBezTo>
                  <a:cubicBezTo>
                    <a:pt x="2275" y="8965"/>
                    <a:pt x="3063" y="7963"/>
                    <a:pt x="3313" y="6602"/>
                  </a:cubicBezTo>
                  <a:cubicBezTo>
                    <a:pt x="3564" y="5242"/>
                    <a:pt x="3403" y="2987"/>
                    <a:pt x="2740" y="2021"/>
                  </a:cubicBezTo>
                  <a:cubicBezTo>
                    <a:pt x="2089" y="1069"/>
                    <a:pt x="1774"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82"/>
            <p:cNvGrpSpPr/>
            <p:nvPr/>
          </p:nvGrpSpPr>
          <p:grpSpPr>
            <a:xfrm>
              <a:off x="5651930" y="1823277"/>
              <a:ext cx="333619" cy="312852"/>
              <a:chOff x="5651930" y="1823277"/>
              <a:chExt cx="333619" cy="312852"/>
            </a:xfrm>
          </p:grpSpPr>
          <p:sp>
            <p:nvSpPr>
              <p:cNvPr id="2187" name="Google Shape;2187;p82"/>
              <p:cNvSpPr/>
              <p:nvPr/>
            </p:nvSpPr>
            <p:spPr>
              <a:xfrm>
                <a:off x="5833190" y="1837038"/>
                <a:ext cx="52779" cy="85537"/>
              </a:xfrm>
              <a:custGeom>
                <a:avLst/>
                <a:gdLst/>
                <a:ahLst/>
                <a:cxnLst/>
                <a:rect l="l" t="t" r="r" b="b"/>
                <a:pathLst>
                  <a:path w="1492" h="2418" extrusionOk="0">
                    <a:moveTo>
                      <a:pt x="1491" y="1"/>
                    </a:moveTo>
                    <a:cubicBezTo>
                      <a:pt x="1491" y="1"/>
                      <a:pt x="346" y="341"/>
                      <a:pt x="417" y="896"/>
                    </a:cubicBezTo>
                    <a:cubicBezTo>
                      <a:pt x="489" y="1451"/>
                      <a:pt x="1" y="2418"/>
                      <a:pt x="1" y="2418"/>
                    </a:cubicBezTo>
                    <a:cubicBezTo>
                      <a:pt x="1" y="2418"/>
                      <a:pt x="596" y="2131"/>
                      <a:pt x="596" y="1523"/>
                    </a:cubicBezTo>
                    <a:cubicBezTo>
                      <a:pt x="596" y="914"/>
                      <a:pt x="800" y="377"/>
                      <a:pt x="1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2"/>
              <p:cNvSpPr/>
              <p:nvPr/>
            </p:nvSpPr>
            <p:spPr>
              <a:xfrm>
                <a:off x="5781401" y="1833571"/>
                <a:ext cx="96574" cy="93142"/>
              </a:xfrm>
              <a:custGeom>
                <a:avLst/>
                <a:gdLst/>
                <a:ahLst/>
                <a:cxnLst/>
                <a:rect l="l" t="t" r="r" b="b"/>
                <a:pathLst>
                  <a:path w="2730" h="2633" extrusionOk="0">
                    <a:moveTo>
                      <a:pt x="2356" y="0"/>
                    </a:moveTo>
                    <a:cubicBezTo>
                      <a:pt x="2031" y="0"/>
                      <a:pt x="1557" y="72"/>
                      <a:pt x="1201" y="427"/>
                    </a:cubicBezTo>
                    <a:cubicBezTo>
                      <a:pt x="605" y="1023"/>
                      <a:pt x="629" y="1453"/>
                      <a:pt x="510" y="1775"/>
                    </a:cubicBezTo>
                    <a:cubicBezTo>
                      <a:pt x="390" y="2097"/>
                      <a:pt x="214" y="2416"/>
                      <a:pt x="1" y="2633"/>
                    </a:cubicBezTo>
                    <a:cubicBezTo>
                      <a:pt x="1" y="2633"/>
                      <a:pt x="737" y="2408"/>
                      <a:pt x="844" y="1739"/>
                    </a:cubicBezTo>
                    <a:cubicBezTo>
                      <a:pt x="951" y="1072"/>
                      <a:pt x="1213" y="362"/>
                      <a:pt x="2729" y="33"/>
                    </a:cubicBezTo>
                    <a:cubicBezTo>
                      <a:pt x="2729" y="33"/>
                      <a:pt x="2577" y="0"/>
                      <a:pt x="2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2"/>
              <p:cNvSpPr/>
              <p:nvPr/>
            </p:nvSpPr>
            <p:spPr>
              <a:xfrm>
                <a:off x="5722998" y="1827204"/>
                <a:ext cx="136618" cy="105524"/>
              </a:xfrm>
              <a:custGeom>
                <a:avLst/>
                <a:gdLst/>
                <a:ahLst/>
                <a:cxnLst/>
                <a:rect l="l" t="t" r="r" b="b"/>
                <a:pathLst>
                  <a:path w="3862" h="2983" extrusionOk="0">
                    <a:moveTo>
                      <a:pt x="3230" y="0"/>
                    </a:moveTo>
                    <a:cubicBezTo>
                      <a:pt x="2891" y="0"/>
                      <a:pt x="2492" y="67"/>
                      <a:pt x="2244" y="333"/>
                    </a:cubicBezTo>
                    <a:cubicBezTo>
                      <a:pt x="1743" y="870"/>
                      <a:pt x="1683" y="1382"/>
                      <a:pt x="1361" y="1622"/>
                    </a:cubicBezTo>
                    <a:cubicBezTo>
                      <a:pt x="1039" y="1860"/>
                      <a:pt x="0" y="2003"/>
                      <a:pt x="7" y="2982"/>
                    </a:cubicBezTo>
                    <a:cubicBezTo>
                      <a:pt x="7" y="2982"/>
                      <a:pt x="394" y="2302"/>
                      <a:pt x="943" y="2206"/>
                    </a:cubicBezTo>
                    <a:cubicBezTo>
                      <a:pt x="1493" y="2111"/>
                      <a:pt x="1898" y="1717"/>
                      <a:pt x="2030" y="1144"/>
                    </a:cubicBezTo>
                    <a:cubicBezTo>
                      <a:pt x="2152" y="609"/>
                      <a:pt x="2889" y="62"/>
                      <a:pt x="3690" y="62"/>
                    </a:cubicBezTo>
                    <a:cubicBezTo>
                      <a:pt x="3747" y="62"/>
                      <a:pt x="3804" y="64"/>
                      <a:pt x="3861" y="70"/>
                    </a:cubicBezTo>
                    <a:cubicBezTo>
                      <a:pt x="3861" y="70"/>
                      <a:pt x="3577" y="0"/>
                      <a:pt x="3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2"/>
              <p:cNvSpPr/>
              <p:nvPr/>
            </p:nvSpPr>
            <p:spPr>
              <a:xfrm>
                <a:off x="5654194" y="1823277"/>
                <a:ext cx="183632" cy="152466"/>
              </a:xfrm>
              <a:custGeom>
                <a:avLst/>
                <a:gdLst/>
                <a:ahLst/>
                <a:cxnLst/>
                <a:rect l="l" t="t" r="r" b="b"/>
                <a:pathLst>
                  <a:path w="5191" h="4310" extrusionOk="0">
                    <a:moveTo>
                      <a:pt x="4631" y="1"/>
                    </a:moveTo>
                    <a:cubicBezTo>
                      <a:pt x="4352" y="1"/>
                      <a:pt x="4027" y="41"/>
                      <a:pt x="3796" y="193"/>
                    </a:cubicBezTo>
                    <a:cubicBezTo>
                      <a:pt x="3306" y="516"/>
                      <a:pt x="3140" y="444"/>
                      <a:pt x="2686" y="635"/>
                    </a:cubicBezTo>
                    <a:cubicBezTo>
                      <a:pt x="2232" y="826"/>
                      <a:pt x="2160" y="1070"/>
                      <a:pt x="1898" y="1598"/>
                    </a:cubicBezTo>
                    <a:cubicBezTo>
                      <a:pt x="1635" y="2127"/>
                      <a:pt x="1332" y="1851"/>
                      <a:pt x="940" y="2234"/>
                    </a:cubicBezTo>
                    <a:cubicBezTo>
                      <a:pt x="550" y="2615"/>
                      <a:pt x="574" y="2890"/>
                      <a:pt x="574" y="3308"/>
                    </a:cubicBezTo>
                    <a:cubicBezTo>
                      <a:pt x="574" y="3725"/>
                      <a:pt x="335" y="4095"/>
                      <a:pt x="1" y="4309"/>
                    </a:cubicBezTo>
                    <a:cubicBezTo>
                      <a:pt x="1" y="4309"/>
                      <a:pt x="819" y="4178"/>
                      <a:pt x="940" y="3355"/>
                    </a:cubicBezTo>
                    <a:cubicBezTo>
                      <a:pt x="1063" y="2532"/>
                      <a:pt x="1092" y="2567"/>
                      <a:pt x="1806" y="2114"/>
                    </a:cubicBezTo>
                    <a:cubicBezTo>
                      <a:pt x="2518" y="1661"/>
                      <a:pt x="2387" y="1279"/>
                      <a:pt x="2650" y="981"/>
                    </a:cubicBezTo>
                    <a:cubicBezTo>
                      <a:pt x="2912" y="682"/>
                      <a:pt x="3569" y="826"/>
                      <a:pt x="3796" y="539"/>
                    </a:cubicBezTo>
                    <a:cubicBezTo>
                      <a:pt x="4022" y="253"/>
                      <a:pt x="4532" y="62"/>
                      <a:pt x="5191" y="50"/>
                    </a:cubicBezTo>
                    <a:cubicBezTo>
                      <a:pt x="5191" y="50"/>
                      <a:pt x="4940" y="1"/>
                      <a:pt x="4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2"/>
              <p:cNvSpPr/>
              <p:nvPr/>
            </p:nvSpPr>
            <p:spPr>
              <a:xfrm>
                <a:off x="5893963" y="1830564"/>
                <a:ext cx="26956" cy="102163"/>
              </a:xfrm>
              <a:custGeom>
                <a:avLst/>
                <a:gdLst/>
                <a:ahLst/>
                <a:cxnLst/>
                <a:rect l="l" t="t" r="r" b="b"/>
                <a:pathLst>
                  <a:path w="762" h="2888" extrusionOk="0">
                    <a:moveTo>
                      <a:pt x="228" y="0"/>
                    </a:moveTo>
                    <a:cubicBezTo>
                      <a:pt x="228" y="1"/>
                      <a:pt x="0" y="345"/>
                      <a:pt x="167" y="727"/>
                    </a:cubicBezTo>
                    <a:cubicBezTo>
                      <a:pt x="335" y="1108"/>
                      <a:pt x="453" y="1180"/>
                      <a:pt x="287" y="1610"/>
                    </a:cubicBezTo>
                    <a:cubicBezTo>
                      <a:pt x="120" y="2039"/>
                      <a:pt x="395" y="2351"/>
                      <a:pt x="565" y="2887"/>
                    </a:cubicBezTo>
                    <a:cubicBezTo>
                      <a:pt x="565" y="2887"/>
                      <a:pt x="561" y="2283"/>
                      <a:pt x="466" y="1947"/>
                    </a:cubicBezTo>
                    <a:cubicBezTo>
                      <a:pt x="370" y="1610"/>
                      <a:pt x="762" y="1378"/>
                      <a:pt x="525" y="1019"/>
                    </a:cubicBezTo>
                    <a:cubicBezTo>
                      <a:pt x="167" y="476"/>
                      <a:pt x="162" y="138"/>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2"/>
              <p:cNvSpPr/>
              <p:nvPr/>
            </p:nvSpPr>
            <p:spPr>
              <a:xfrm>
                <a:off x="5910412" y="1827204"/>
                <a:ext cx="44360" cy="141323"/>
              </a:xfrm>
              <a:custGeom>
                <a:avLst/>
                <a:gdLst/>
                <a:ahLst/>
                <a:cxnLst/>
                <a:rect l="l" t="t" r="r" b="b"/>
                <a:pathLst>
                  <a:path w="1254" h="3995" extrusionOk="0">
                    <a:moveTo>
                      <a:pt x="1" y="0"/>
                    </a:moveTo>
                    <a:cubicBezTo>
                      <a:pt x="1" y="19"/>
                      <a:pt x="1" y="34"/>
                      <a:pt x="5" y="50"/>
                    </a:cubicBezTo>
                    <a:lnTo>
                      <a:pt x="5" y="50"/>
                    </a:lnTo>
                    <a:cubicBezTo>
                      <a:pt x="2" y="18"/>
                      <a:pt x="1" y="0"/>
                      <a:pt x="1" y="0"/>
                    </a:cubicBezTo>
                    <a:close/>
                    <a:moveTo>
                      <a:pt x="5" y="50"/>
                    </a:moveTo>
                    <a:cubicBezTo>
                      <a:pt x="23" y="197"/>
                      <a:pt x="103" y="639"/>
                      <a:pt x="430" y="894"/>
                    </a:cubicBezTo>
                    <a:cubicBezTo>
                      <a:pt x="827" y="1203"/>
                      <a:pt x="618" y="1669"/>
                      <a:pt x="601" y="2134"/>
                    </a:cubicBezTo>
                    <a:cubicBezTo>
                      <a:pt x="586" y="2600"/>
                      <a:pt x="1137" y="3176"/>
                      <a:pt x="812" y="3733"/>
                    </a:cubicBezTo>
                    <a:cubicBezTo>
                      <a:pt x="697" y="3930"/>
                      <a:pt x="664" y="3994"/>
                      <a:pt x="671" y="3994"/>
                    </a:cubicBezTo>
                    <a:cubicBezTo>
                      <a:pt x="683" y="3994"/>
                      <a:pt x="824" y="3781"/>
                      <a:pt x="824" y="3781"/>
                    </a:cubicBezTo>
                    <a:cubicBezTo>
                      <a:pt x="824" y="3781"/>
                      <a:pt x="1254" y="3423"/>
                      <a:pt x="1027" y="2910"/>
                    </a:cubicBezTo>
                    <a:cubicBezTo>
                      <a:pt x="799" y="2397"/>
                      <a:pt x="729" y="2230"/>
                      <a:pt x="788" y="1860"/>
                    </a:cubicBezTo>
                    <a:cubicBezTo>
                      <a:pt x="848" y="1490"/>
                      <a:pt x="1081" y="1162"/>
                      <a:pt x="546" y="631"/>
                    </a:cubicBezTo>
                    <a:cubicBezTo>
                      <a:pt x="114" y="201"/>
                      <a:pt x="24" y="117"/>
                      <a:pt x="5" y="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2"/>
              <p:cNvSpPr/>
              <p:nvPr/>
            </p:nvSpPr>
            <p:spPr>
              <a:xfrm>
                <a:off x="5651930" y="1994171"/>
                <a:ext cx="37497" cy="33500"/>
              </a:xfrm>
              <a:custGeom>
                <a:avLst/>
                <a:gdLst/>
                <a:ahLst/>
                <a:cxnLst/>
                <a:rect l="l" t="t" r="r" b="b"/>
                <a:pathLst>
                  <a:path w="1060" h="947" extrusionOk="0">
                    <a:moveTo>
                      <a:pt x="1045" y="0"/>
                    </a:moveTo>
                    <a:cubicBezTo>
                      <a:pt x="864" y="369"/>
                      <a:pt x="280" y="649"/>
                      <a:pt x="10" y="763"/>
                    </a:cubicBezTo>
                    <a:cubicBezTo>
                      <a:pt x="28" y="804"/>
                      <a:pt x="41" y="827"/>
                      <a:pt x="41" y="827"/>
                    </a:cubicBezTo>
                    <a:cubicBezTo>
                      <a:pt x="26" y="868"/>
                      <a:pt x="13" y="908"/>
                      <a:pt x="0" y="946"/>
                    </a:cubicBezTo>
                    <a:cubicBezTo>
                      <a:pt x="201" y="867"/>
                      <a:pt x="756" y="626"/>
                      <a:pt x="1059" y="270"/>
                    </a:cubicBezTo>
                    <a:cubicBezTo>
                      <a:pt x="1056" y="203"/>
                      <a:pt x="1053" y="146"/>
                      <a:pt x="1050" y="106"/>
                    </a:cubicBezTo>
                    <a:cubicBezTo>
                      <a:pt x="1048" y="76"/>
                      <a:pt x="1046" y="40"/>
                      <a:pt x="1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82"/>
              <p:cNvSpPr/>
              <p:nvPr/>
            </p:nvSpPr>
            <p:spPr>
              <a:xfrm>
                <a:off x="5653203" y="2029758"/>
                <a:ext cx="37887" cy="32969"/>
              </a:xfrm>
              <a:custGeom>
                <a:avLst/>
                <a:gdLst/>
                <a:ahLst/>
                <a:cxnLst/>
                <a:rect l="l" t="t" r="r" b="b"/>
                <a:pathLst>
                  <a:path w="1071" h="932" extrusionOk="0">
                    <a:moveTo>
                      <a:pt x="1058" y="0"/>
                    </a:moveTo>
                    <a:cubicBezTo>
                      <a:pt x="864" y="447"/>
                      <a:pt x="282" y="687"/>
                      <a:pt x="0" y="780"/>
                    </a:cubicBezTo>
                    <a:cubicBezTo>
                      <a:pt x="44" y="823"/>
                      <a:pt x="83" y="835"/>
                      <a:pt x="83" y="835"/>
                    </a:cubicBezTo>
                    <a:cubicBezTo>
                      <a:pt x="78" y="869"/>
                      <a:pt x="77" y="899"/>
                      <a:pt x="73" y="931"/>
                    </a:cubicBezTo>
                    <a:cubicBezTo>
                      <a:pt x="335" y="845"/>
                      <a:pt x="797" y="649"/>
                      <a:pt x="1071" y="300"/>
                    </a:cubicBezTo>
                    <a:cubicBezTo>
                      <a:pt x="1066" y="199"/>
                      <a:pt x="1062" y="99"/>
                      <a:pt x="10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82"/>
              <p:cNvSpPr/>
              <p:nvPr/>
            </p:nvSpPr>
            <p:spPr>
              <a:xfrm>
                <a:off x="5665054" y="2086180"/>
                <a:ext cx="28866" cy="20128"/>
              </a:xfrm>
              <a:custGeom>
                <a:avLst/>
                <a:gdLst/>
                <a:ahLst/>
                <a:cxnLst/>
                <a:rect l="l" t="t" r="r" b="b"/>
                <a:pathLst>
                  <a:path w="816" h="569" extrusionOk="0">
                    <a:moveTo>
                      <a:pt x="802" y="1"/>
                    </a:moveTo>
                    <a:cubicBezTo>
                      <a:pt x="627" y="317"/>
                      <a:pt x="126" y="421"/>
                      <a:pt x="0" y="442"/>
                    </a:cubicBezTo>
                    <a:cubicBezTo>
                      <a:pt x="78" y="516"/>
                      <a:pt x="153" y="551"/>
                      <a:pt x="200" y="568"/>
                    </a:cubicBezTo>
                    <a:cubicBezTo>
                      <a:pt x="379" y="522"/>
                      <a:pt x="634" y="429"/>
                      <a:pt x="815" y="256"/>
                    </a:cubicBezTo>
                    <a:cubicBezTo>
                      <a:pt x="810" y="166"/>
                      <a:pt x="806" y="81"/>
                      <a:pt x="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2"/>
              <p:cNvSpPr/>
              <p:nvPr/>
            </p:nvSpPr>
            <p:spPr>
              <a:xfrm>
                <a:off x="5680548" y="2113454"/>
                <a:ext cx="16166" cy="22675"/>
              </a:xfrm>
              <a:custGeom>
                <a:avLst/>
                <a:gdLst/>
                <a:ahLst/>
                <a:cxnLst/>
                <a:rect l="l" t="t" r="r" b="b"/>
                <a:pathLst>
                  <a:path w="457" h="641" extrusionOk="0">
                    <a:moveTo>
                      <a:pt x="416" y="1"/>
                    </a:moveTo>
                    <a:cubicBezTo>
                      <a:pt x="316" y="305"/>
                      <a:pt x="143" y="438"/>
                      <a:pt x="1" y="495"/>
                    </a:cubicBezTo>
                    <a:cubicBezTo>
                      <a:pt x="24" y="549"/>
                      <a:pt x="49" y="598"/>
                      <a:pt x="73" y="641"/>
                    </a:cubicBezTo>
                    <a:cubicBezTo>
                      <a:pt x="201" y="588"/>
                      <a:pt x="343" y="490"/>
                      <a:pt x="457" y="309"/>
                    </a:cubicBezTo>
                    <a:cubicBezTo>
                      <a:pt x="440" y="208"/>
                      <a:pt x="427" y="104"/>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82"/>
              <p:cNvSpPr/>
              <p:nvPr/>
            </p:nvSpPr>
            <p:spPr>
              <a:xfrm>
                <a:off x="5927534" y="2058022"/>
                <a:ext cx="36153" cy="44183"/>
              </a:xfrm>
              <a:custGeom>
                <a:avLst/>
                <a:gdLst/>
                <a:ahLst/>
                <a:cxnLst/>
                <a:rect l="l" t="t" r="r" b="b"/>
                <a:pathLst>
                  <a:path w="1022" h="1249" extrusionOk="0">
                    <a:moveTo>
                      <a:pt x="9" y="0"/>
                    </a:moveTo>
                    <a:lnTo>
                      <a:pt x="9" y="0"/>
                    </a:lnTo>
                    <a:cubicBezTo>
                      <a:pt x="12" y="4"/>
                      <a:pt x="14" y="8"/>
                      <a:pt x="18" y="12"/>
                    </a:cubicBezTo>
                    <a:cubicBezTo>
                      <a:pt x="18" y="12"/>
                      <a:pt x="8" y="88"/>
                      <a:pt x="0" y="205"/>
                    </a:cubicBezTo>
                    <a:cubicBezTo>
                      <a:pt x="222" y="389"/>
                      <a:pt x="726" y="838"/>
                      <a:pt x="866" y="1249"/>
                    </a:cubicBezTo>
                    <a:lnTo>
                      <a:pt x="1022" y="1196"/>
                    </a:lnTo>
                    <a:cubicBezTo>
                      <a:pt x="839" y="656"/>
                      <a:pt x="131" y="9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82"/>
              <p:cNvSpPr/>
              <p:nvPr/>
            </p:nvSpPr>
            <p:spPr>
              <a:xfrm>
                <a:off x="5921626" y="2021056"/>
                <a:ext cx="54194" cy="54973"/>
              </a:xfrm>
              <a:custGeom>
                <a:avLst/>
                <a:gdLst/>
                <a:ahLst/>
                <a:cxnLst/>
                <a:rect l="l" t="t" r="r" b="b"/>
                <a:pathLst>
                  <a:path w="1532" h="1554" extrusionOk="0">
                    <a:moveTo>
                      <a:pt x="33" y="0"/>
                    </a:moveTo>
                    <a:cubicBezTo>
                      <a:pt x="23" y="45"/>
                      <a:pt x="9" y="126"/>
                      <a:pt x="1" y="226"/>
                    </a:cubicBezTo>
                    <a:cubicBezTo>
                      <a:pt x="149" y="378"/>
                      <a:pt x="382" y="565"/>
                      <a:pt x="676" y="636"/>
                    </a:cubicBezTo>
                    <a:cubicBezTo>
                      <a:pt x="1125" y="745"/>
                      <a:pt x="1328" y="1312"/>
                      <a:pt x="1350" y="1553"/>
                    </a:cubicBezTo>
                    <a:lnTo>
                      <a:pt x="1532" y="1539"/>
                    </a:lnTo>
                    <a:cubicBezTo>
                      <a:pt x="1504" y="1250"/>
                      <a:pt x="1270" y="609"/>
                      <a:pt x="723" y="477"/>
                    </a:cubicBezTo>
                    <a:cubicBezTo>
                      <a:pt x="393" y="397"/>
                      <a:pt x="144" y="135"/>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2"/>
              <p:cNvSpPr/>
              <p:nvPr/>
            </p:nvSpPr>
            <p:spPr>
              <a:xfrm>
                <a:off x="5928807" y="1968560"/>
                <a:ext cx="56742" cy="31661"/>
              </a:xfrm>
              <a:custGeom>
                <a:avLst/>
                <a:gdLst/>
                <a:ahLst/>
                <a:cxnLst/>
                <a:rect l="l" t="t" r="r" b="b"/>
                <a:pathLst>
                  <a:path w="1604" h="895" extrusionOk="0">
                    <a:moveTo>
                      <a:pt x="116" y="1"/>
                    </a:moveTo>
                    <a:cubicBezTo>
                      <a:pt x="79" y="65"/>
                      <a:pt x="39" y="139"/>
                      <a:pt x="0" y="221"/>
                    </a:cubicBezTo>
                    <a:cubicBezTo>
                      <a:pt x="12" y="390"/>
                      <a:pt x="54" y="615"/>
                      <a:pt x="181" y="757"/>
                    </a:cubicBezTo>
                    <a:cubicBezTo>
                      <a:pt x="260" y="845"/>
                      <a:pt x="361" y="890"/>
                      <a:pt x="480" y="894"/>
                    </a:cubicBezTo>
                    <a:cubicBezTo>
                      <a:pt x="494" y="894"/>
                      <a:pt x="508" y="895"/>
                      <a:pt x="521" y="895"/>
                    </a:cubicBezTo>
                    <a:cubicBezTo>
                      <a:pt x="1030" y="895"/>
                      <a:pt x="1577" y="655"/>
                      <a:pt x="1603" y="282"/>
                    </a:cubicBezTo>
                    <a:lnTo>
                      <a:pt x="1438" y="270"/>
                    </a:lnTo>
                    <a:cubicBezTo>
                      <a:pt x="1419" y="538"/>
                      <a:pt x="946" y="729"/>
                      <a:pt x="521" y="729"/>
                    </a:cubicBezTo>
                    <a:cubicBezTo>
                      <a:pt x="509" y="729"/>
                      <a:pt x="497" y="729"/>
                      <a:pt x="485" y="729"/>
                    </a:cubicBezTo>
                    <a:cubicBezTo>
                      <a:pt x="411" y="727"/>
                      <a:pt x="352" y="700"/>
                      <a:pt x="304" y="647"/>
                    </a:cubicBezTo>
                    <a:cubicBezTo>
                      <a:pt x="160" y="487"/>
                      <a:pt x="154" y="129"/>
                      <a:pt x="164" y="5"/>
                    </a:cubicBezTo>
                    <a:lnTo>
                      <a:pt x="1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0" name="Google Shape;2200;p82"/>
            <p:cNvSpPr/>
            <p:nvPr/>
          </p:nvSpPr>
          <p:spPr>
            <a:xfrm>
              <a:off x="5703612" y="1968312"/>
              <a:ext cx="79806" cy="34349"/>
            </a:xfrm>
            <a:custGeom>
              <a:avLst/>
              <a:gdLst/>
              <a:ahLst/>
              <a:cxnLst/>
              <a:rect l="l" t="t" r="r" b="b"/>
              <a:pathLst>
                <a:path w="2256" h="971" extrusionOk="0">
                  <a:moveTo>
                    <a:pt x="1182" y="1"/>
                  </a:moveTo>
                  <a:cubicBezTo>
                    <a:pt x="590" y="1"/>
                    <a:pt x="0" y="344"/>
                    <a:pt x="0" y="344"/>
                  </a:cubicBezTo>
                  <a:cubicBezTo>
                    <a:pt x="1056" y="412"/>
                    <a:pt x="1172" y="362"/>
                    <a:pt x="1477" y="412"/>
                  </a:cubicBezTo>
                  <a:cubicBezTo>
                    <a:pt x="1780" y="462"/>
                    <a:pt x="2200" y="971"/>
                    <a:pt x="2200" y="971"/>
                  </a:cubicBezTo>
                  <a:cubicBezTo>
                    <a:pt x="2200" y="971"/>
                    <a:pt x="2255" y="281"/>
                    <a:pt x="1566" y="57"/>
                  </a:cubicBezTo>
                  <a:cubicBezTo>
                    <a:pt x="1442" y="17"/>
                    <a:pt x="1312" y="1"/>
                    <a:pt x="1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2"/>
            <p:cNvSpPr/>
            <p:nvPr/>
          </p:nvSpPr>
          <p:spPr>
            <a:xfrm>
              <a:off x="5810621" y="1966225"/>
              <a:ext cx="84723" cy="36436"/>
            </a:xfrm>
            <a:custGeom>
              <a:avLst/>
              <a:gdLst/>
              <a:ahLst/>
              <a:cxnLst/>
              <a:rect l="l" t="t" r="r" b="b"/>
              <a:pathLst>
                <a:path w="2395" h="1030" extrusionOk="0">
                  <a:moveTo>
                    <a:pt x="1139" y="0"/>
                  </a:moveTo>
                  <a:cubicBezTo>
                    <a:pt x="1002" y="0"/>
                    <a:pt x="864" y="18"/>
                    <a:pt x="732" y="61"/>
                  </a:cubicBezTo>
                  <a:cubicBezTo>
                    <a:pt x="0" y="298"/>
                    <a:pt x="59" y="1030"/>
                    <a:pt x="59" y="1030"/>
                  </a:cubicBezTo>
                  <a:cubicBezTo>
                    <a:pt x="59" y="1030"/>
                    <a:pt x="504" y="490"/>
                    <a:pt x="827" y="437"/>
                  </a:cubicBezTo>
                  <a:cubicBezTo>
                    <a:pt x="1150" y="384"/>
                    <a:pt x="1274" y="437"/>
                    <a:pt x="2395" y="364"/>
                  </a:cubicBezTo>
                  <a:cubicBezTo>
                    <a:pt x="2395" y="364"/>
                    <a:pt x="1768" y="0"/>
                    <a:pt x="1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2"/>
            <p:cNvSpPr/>
            <p:nvPr/>
          </p:nvSpPr>
          <p:spPr>
            <a:xfrm>
              <a:off x="5751899" y="2141117"/>
              <a:ext cx="79700" cy="15282"/>
            </a:xfrm>
            <a:custGeom>
              <a:avLst/>
              <a:gdLst/>
              <a:ahLst/>
              <a:cxnLst/>
              <a:rect l="l" t="t" r="r" b="b"/>
              <a:pathLst>
                <a:path w="2253" h="432" extrusionOk="0">
                  <a:moveTo>
                    <a:pt x="769" y="0"/>
                  </a:moveTo>
                  <a:cubicBezTo>
                    <a:pt x="493" y="0"/>
                    <a:pt x="1" y="267"/>
                    <a:pt x="1" y="267"/>
                  </a:cubicBezTo>
                  <a:cubicBezTo>
                    <a:pt x="102" y="350"/>
                    <a:pt x="333" y="386"/>
                    <a:pt x="551" y="386"/>
                  </a:cubicBezTo>
                  <a:cubicBezTo>
                    <a:pt x="653" y="386"/>
                    <a:pt x="753" y="379"/>
                    <a:pt x="835" y="364"/>
                  </a:cubicBezTo>
                  <a:cubicBezTo>
                    <a:pt x="883" y="356"/>
                    <a:pt x="930" y="352"/>
                    <a:pt x="975" y="352"/>
                  </a:cubicBezTo>
                  <a:cubicBezTo>
                    <a:pt x="1173" y="352"/>
                    <a:pt x="1353" y="418"/>
                    <a:pt x="1592" y="430"/>
                  </a:cubicBezTo>
                  <a:cubicBezTo>
                    <a:pt x="1603" y="431"/>
                    <a:pt x="1615" y="431"/>
                    <a:pt x="1626" y="431"/>
                  </a:cubicBezTo>
                  <a:cubicBezTo>
                    <a:pt x="1850" y="431"/>
                    <a:pt x="2252" y="342"/>
                    <a:pt x="2252" y="342"/>
                  </a:cubicBezTo>
                  <a:cubicBezTo>
                    <a:pt x="2001" y="135"/>
                    <a:pt x="1730" y="54"/>
                    <a:pt x="1545" y="54"/>
                  </a:cubicBezTo>
                  <a:cubicBezTo>
                    <a:pt x="1470" y="54"/>
                    <a:pt x="1410" y="67"/>
                    <a:pt x="1371" y="91"/>
                  </a:cubicBezTo>
                  <a:cubicBezTo>
                    <a:pt x="1326" y="118"/>
                    <a:pt x="1282" y="129"/>
                    <a:pt x="1234" y="129"/>
                  </a:cubicBezTo>
                  <a:cubicBezTo>
                    <a:pt x="1136" y="129"/>
                    <a:pt x="1024" y="81"/>
                    <a:pt x="869" y="17"/>
                  </a:cubicBezTo>
                  <a:cubicBezTo>
                    <a:pt x="841" y="5"/>
                    <a:pt x="80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2"/>
            <p:cNvSpPr/>
            <p:nvPr/>
          </p:nvSpPr>
          <p:spPr>
            <a:xfrm>
              <a:off x="5751899" y="2151517"/>
              <a:ext cx="81115" cy="29786"/>
            </a:xfrm>
            <a:custGeom>
              <a:avLst/>
              <a:gdLst/>
              <a:ahLst/>
              <a:cxnLst/>
              <a:rect l="l" t="t" r="r" b="b"/>
              <a:pathLst>
                <a:path w="2293" h="842" extrusionOk="0">
                  <a:moveTo>
                    <a:pt x="1" y="0"/>
                  </a:moveTo>
                  <a:cubicBezTo>
                    <a:pt x="1" y="0"/>
                    <a:pt x="238" y="353"/>
                    <a:pt x="421" y="625"/>
                  </a:cubicBezTo>
                  <a:cubicBezTo>
                    <a:pt x="524" y="777"/>
                    <a:pt x="702" y="816"/>
                    <a:pt x="861" y="816"/>
                  </a:cubicBezTo>
                  <a:cubicBezTo>
                    <a:pt x="985" y="816"/>
                    <a:pt x="1097" y="793"/>
                    <a:pt x="1153" y="781"/>
                  </a:cubicBezTo>
                  <a:cubicBezTo>
                    <a:pt x="1165" y="778"/>
                    <a:pt x="1178" y="777"/>
                    <a:pt x="1192" y="777"/>
                  </a:cubicBezTo>
                  <a:cubicBezTo>
                    <a:pt x="1306" y="777"/>
                    <a:pt x="1509" y="841"/>
                    <a:pt x="1653" y="841"/>
                  </a:cubicBezTo>
                  <a:cubicBezTo>
                    <a:pt x="1700" y="841"/>
                    <a:pt x="1741" y="834"/>
                    <a:pt x="1771" y="816"/>
                  </a:cubicBezTo>
                  <a:cubicBezTo>
                    <a:pt x="2055" y="637"/>
                    <a:pt x="2116" y="319"/>
                    <a:pt x="2293" y="184"/>
                  </a:cubicBezTo>
                  <a:cubicBezTo>
                    <a:pt x="2293" y="184"/>
                    <a:pt x="2284" y="183"/>
                    <a:pt x="2269" y="183"/>
                  </a:cubicBezTo>
                  <a:cubicBezTo>
                    <a:pt x="2197" y="183"/>
                    <a:pt x="1972" y="197"/>
                    <a:pt x="1832" y="360"/>
                  </a:cubicBezTo>
                  <a:cubicBezTo>
                    <a:pt x="1730" y="478"/>
                    <a:pt x="1629" y="510"/>
                    <a:pt x="1524" y="510"/>
                  </a:cubicBezTo>
                  <a:cubicBezTo>
                    <a:pt x="1454" y="510"/>
                    <a:pt x="1383" y="496"/>
                    <a:pt x="1309" y="482"/>
                  </a:cubicBezTo>
                  <a:cubicBezTo>
                    <a:pt x="1253" y="472"/>
                    <a:pt x="1187" y="469"/>
                    <a:pt x="1119" y="469"/>
                  </a:cubicBezTo>
                  <a:cubicBezTo>
                    <a:pt x="1057" y="469"/>
                    <a:pt x="994" y="471"/>
                    <a:pt x="935" y="471"/>
                  </a:cubicBezTo>
                  <a:cubicBezTo>
                    <a:pt x="846" y="471"/>
                    <a:pt x="767" y="467"/>
                    <a:pt x="717" y="444"/>
                  </a:cubicBezTo>
                  <a:cubicBezTo>
                    <a:pt x="597" y="390"/>
                    <a:pt x="357" y="9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82"/>
            <p:cNvSpPr/>
            <p:nvPr/>
          </p:nvSpPr>
          <p:spPr>
            <a:xfrm>
              <a:off x="5760459" y="2110765"/>
              <a:ext cx="23277" cy="11886"/>
            </a:xfrm>
            <a:custGeom>
              <a:avLst/>
              <a:gdLst/>
              <a:ahLst/>
              <a:cxnLst/>
              <a:rect l="l" t="t" r="r" b="b"/>
              <a:pathLst>
                <a:path w="658" h="336" extrusionOk="0">
                  <a:moveTo>
                    <a:pt x="281" y="0"/>
                  </a:moveTo>
                  <a:cubicBezTo>
                    <a:pt x="33" y="0"/>
                    <a:pt x="1" y="336"/>
                    <a:pt x="614" y="336"/>
                  </a:cubicBezTo>
                  <a:cubicBezTo>
                    <a:pt x="628" y="336"/>
                    <a:pt x="642" y="335"/>
                    <a:pt x="657" y="335"/>
                  </a:cubicBezTo>
                  <a:cubicBezTo>
                    <a:pt x="657" y="335"/>
                    <a:pt x="586" y="28"/>
                    <a:pt x="308" y="1"/>
                  </a:cubicBezTo>
                  <a:cubicBezTo>
                    <a:pt x="299" y="1"/>
                    <a:pt x="290"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82"/>
            <p:cNvSpPr/>
            <p:nvPr/>
          </p:nvSpPr>
          <p:spPr>
            <a:xfrm>
              <a:off x="5800468" y="2112216"/>
              <a:ext cx="28088" cy="10542"/>
            </a:xfrm>
            <a:custGeom>
              <a:avLst/>
              <a:gdLst/>
              <a:ahLst/>
              <a:cxnLst/>
              <a:rect l="l" t="t" r="r" b="b"/>
              <a:pathLst>
                <a:path w="794" h="298" extrusionOk="0">
                  <a:moveTo>
                    <a:pt x="421" y="0"/>
                  </a:moveTo>
                  <a:cubicBezTo>
                    <a:pt x="203" y="0"/>
                    <a:pt x="0" y="294"/>
                    <a:pt x="0" y="294"/>
                  </a:cubicBezTo>
                  <a:cubicBezTo>
                    <a:pt x="0" y="294"/>
                    <a:pt x="67" y="298"/>
                    <a:pt x="157" y="298"/>
                  </a:cubicBezTo>
                  <a:cubicBezTo>
                    <a:pt x="394" y="298"/>
                    <a:pt x="794" y="271"/>
                    <a:pt x="600" y="80"/>
                  </a:cubicBezTo>
                  <a:cubicBezTo>
                    <a:pt x="542" y="23"/>
                    <a:pt x="481" y="0"/>
                    <a:pt x="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82"/>
            <p:cNvSpPr/>
            <p:nvPr/>
          </p:nvSpPr>
          <p:spPr>
            <a:xfrm>
              <a:off x="5750554" y="1989997"/>
              <a:ext cx="32899" cy="127421"/>
            </a:xfrm>
            <a:custGeom>
              <a:avLst/>
              <a:gdLst/>
              <a:ahLst/>
              <a:cxnLst/>
              <a:rect l="l" t="t" r="r" b="b"/>
              <a:pathLst>
                <a:path w="930" h="3602" extrusionOk="0">
                  <a:moveTo>
                    <a:pt x="706" y="1"/>
                  </a:moveTo>
                  <a:cubicBezTo>
                    <a:pt x="700" y="1"/>
                    <a:pt x="713" y="28"/>
                    <a:pt x="759" y="102"/>
                  </a:cubicBezTo>
                  <a:cubicBezTo>
                    <a:pt x="929" y="375"/>
                    <a:pt x="606" y="2493"/>
                    <a:pt x="552" y="2622"/>
                  </a:cubicBezTo>
                  <a:cubicBezTo>
                    <a:pt x="499" y="2749"/>
                    <a:pt x="248" y="2638"/>
                    <a:pt x="105" y="3057"/>
                  </a:cubicBezTo>
                  <a:cubicBezTo>
                    <a:pt x="0" y="3363"/>
                    <a:pt x="203" y="3510"/>
                    <a:pt x="320" y="3566"/>
                  </a:cubicBezTo>
                  <a:lnTo>
                    <a:pt x="320" y="3566"/>
                  </a:lnTo>
                  <a:cubicBezTo>
                    <a:pt x="292" y="3526"/>
                    <a:pt x="263" y="3441"/>
                    <a:pt x="248" y="3270"/>
                  </a:cubicBezTo>
                  <a:cubicBezTo>
                    <a:pt x="241" y="3190"/>
                    <a:pt x="258" y="3110"/>
                    <a:pt x="306" y="3043"/>
                  </a:cubicBezTo>
                  <a:cubicBezTo>
                    <a:pt x="348" y="2986"/>
                    <a:pt x="411" y="2939"/>
                    <a:pt x="478" y="2911"/>
                  </a:cubicBezTo>
                  <a:cubicBezTo>
                    <a:pt x="486" y="2907"/>
                    <a:pt x="494" y="2906"/>
                    <a:pt x="503" y="2906"/>
                  </a:cubicBezTo>
                  <a:cubicBezTo>
                    <a:pt x="530" y="2906"/>
                    <a:pt x="558" y="2922"/>
                    <a:pt x="577" y="2940"/>
                  </a:cubicBezTo>
                  <a:cubicBezTo>
                    <a:pt x="599" y="2961"/>
                    <a:pt x="620" y="2985"/>
                    <a:pt x="650" y="2993"/>
                  </a:cubicBezTo>
                  <a:cubicBezTo>
                    <a:pt x="657" y="2995"/>
                    <a:pt x="664" y="2996"/>
                    <a:pt x="671" y="2996"/>
                  </a:cubicBezTo>
                  <a:cubicBezTo>
                    <a:pt x="705" y="2996"/>
                    <a:pt x="738" y="2975"/>
                    <a:pt x="756" y="2947"/>
                  </a:cubicBezTo>
                  <a:cubicBezTo>
                    <a:pt x="779" y="2913"/>
                    <a:pt x="784" y="2871"/>
                    <a:pt x="786" y="2831"/>
                  </a:cubicBezTo>
                  <a:cubicBezTo>
                    <a:pt x="789" y="2739"/>
                    <a:pt x="802" y="2648"/>
                    <a:pt x="811" y="2555"/>
                  </a:cubicBezTo>
                  <a:cubicBezTo>
                    <a:pt x="820" y="2472"/>
                    <a:pt x="826" y="2387"/>
                    <a:pt x="831" y="2303"/>
                  </a:cubicBezTo>
                  <a:cubicBezTo>
                    <a:pt x="838" y="2204"/>
                    <a:pt x="843" y="2103"/>
                    <a:pt x="847" y="2004"/>
                  </a:cubicBezTo>
                  <a:cubicBezTo>
                    <a:pt x="852" y="1895"/>
                    <a:pt x="855" y="1787"/>
                    <a:pt x="859" y="1678"/>
                  </a:cubicBezTo>
                  <a:cubicBezTo>
                    <a:pt x="861" y="1567"/>
                    <a:pt x="864" y="1455"/>
                    <a:pt x="866" y="1344"/>
                  </a:cubicBezTo>
                  <a:cubicBezTo>
                    <a:pt x="868" y="1236"/>
                    <a:pt x="870" y="1129"/>
                    <a:pt x="871" y="1020"/>
                  </a:cubicBezTo>
                  <a:cubicBezTo>
                    <a:pt x="872" y="923"/>
                    <a:pt x="873" y="825"/>
                    <a:pt x="873" y="726"/>
                  </a:cubicBezTo>
                  <a:cubicBezTo>
                    <a:pt x="873" y="644"/>
                    <a:pt x="874" y="562"/>
                    <a:pt x="874" y="480"/>
                  </a:cubicBezTo>
                  <a:cubicBezTo>
                    <a:pt x="874" y="420"/>
                    <a:pt x="874" y="360"/>
                    <a:pt x="874" y="300"/>
                  </a:cubicBezTo>
                  <a:cubicBezTo>
                    <a:pt x="874" y="269"/>
                    <a:pt x="874" y="237"/>
                    <a:pt x="874" y="206"/>
                  </a:cubicBezTo>
                  <a:cubicBezTo>
                    <a:pt x="874" y="203"/>
                    <a:pt x="873" y="200"/>
                    <a:pt x="873" y="196"/>
                  </a:cubicBezTo>
                  <a:cubicBezTo>
                    <a:pt x="873" y="196"/>
                    <a:pt x="722" y="1"/>
                    <a:pt x="706" y="1"/>
                  </a:cubicBezTo>
                  <a:close/>
                  <a:moveTo>
                    <a:pt x="320" y="3566"/>
                  </a:moveTo>
                  <a:cubicBezTo>
                    <a:pt x="340" y="3595"/>
                    <a:pt x="360" y="3602"/>
                    <a:pt x="374" y="3602"/>
                  </a:cubicBezTo>
                  <a:cubicBezTo>
                    <a:pt x="387" y="3602"/>
                    <a:pt x="395" y="3596"/>
                    <a:pt x="395" y="3596"/>
                  </a:cubicBezTo>
                  <a:cubicBezTo>
                    <a:pt x="395" y="3596"/>
                    <a:pt x="364" y="3587"/>
                    <a:pt x="320" y="356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2"/>
            <p:cNvSpPr/>
            <p:nvPr/>
          </p:nvSpPr>
          <p:spPr>
            <a:xfrm>
              <a:off x="5802378" y="2012601"/>
              <a:ext cx="32616" cy="105382"/>
            </a:xfrm>
            <a:custGeom>
              <a:avLst/>
              <a:gdLst/>
              <a:ahLst/>
              <a:cxnLst/>
              <a:rect l="l" t="t" r="r" b="b"/>
              <a:pathLst>
                <a:path w="922" h="2979" extrusionOk="0">
                  <a:moveTo>
                    <a:pt x="203" y="1"/>
                  </a:moveTo>
                  <a:cubicBezTo>
                    <a:pt x="203" y="1"/>
                    <a:pt x="0" y="1948"/>
                    <a:pt x="119" y="2142"/>
                  </a:cubicBezTo>
                  <a:cubicBezTo>
                    <a:pt x="239" y="2336"/>
                    <a:pt x="597" y="2230"/>
                    <a:pt x="692" y="2460"/>
                  </a:cubicBezTo>
                  <a:cubicBezTo>
                    <a:pt x="787" y="2691"/>
                    <a:pt x="753" y="2922"/>
                    <a:pt x="662" y="2979"/>
                  </a:cubicBezTo>
                  <a:cubicBezTo>
                    <a:pt x="662" y="2979"/>
                    <a:pt x="922" y="2896"/>
                    <a:pt x="886" y="2597"/>
                  </a:cubicBezTo>
                  <a:cubicBezTo>
                    <a:pt x="850" y="2298"/>
                    <a:pt x="497" y="2105"/>
                    <a:pt x="412" y="2042"/>
                  </a:cubicBezTo>
                  <a:cubicBezTo>
                    <a:pt x="272" y="1940"/>
                    <a:pt x="179" y="1163"/>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82"/>
            <p:cNvSpPr/>
            <p:nvPr/>
          </p:nvSpPr>
          <p:spPr>
            <a:xfrm>
              <a:off x="5707397" y="2000079"/>
              <a:ext cx="64276" cy="30812"/>
            </a:xfrm>
            <a:custGeom>
              <a:avLst/>
              <a:gdLst/>
              <a:ahLst/>
              <a:cxnLst/>
              <a:rect l="l" t="t" r="r" b="b"/>
              <a:pathLst>
                <a:path w="1817" h="871" extrusionOk="0">
                  <a:moveTo>
                    <a:pt x="941" y="1"/>
                  </a:moveTo>
                  <a:cubicBezTo>
                    <a:pt x="416" y="1"/>
                    <a:pt x="0" y="385"/>
                    <a:pt x="0" y="385"/>
                  </a:cubicBezTo>
                  <a:cubicBezTo>
                    <a:pt x="357" y="751"/>
                    <a:pt x="682" y="871"/>
                    <a:pt x="956" y="871"/>
                  </a:cubicBezTo>
                  <a:cubicBezTo>
                    <a:pt x="1481" y="871"/>
                    <a:pt x="1817" y="431"/>
                    <a:pt x="1817" y="431"/>
                  </a:cubicBezTo>
                  <a:cubicBezTo>
                    <a:pt x="1524" y="107"/>
                    <a:pt x="1218" y="1"/>
                    <a:pt x="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82"/>
            <p:cNvSpPr/>
            <p:nvPr/>
          </p:nvSpPr>
          <p:spPr>
            <a:xfrm>
              <a:off x="5718788" y="2005562"/>
              <a:ext cx="41495" cy="19845"/>
            </a:xfrm>
            <a:custGeom>
              <a:avLst/>
              <a:gdLst/>
              <a:ahLst/>
              <a:cxnLst/>
              <a:rect l="l" t="t" r="r" b="b"/>
              <a:pathLst>
                <a:path w="1173" h="561" extrusionOk="0">
                  <a:moveTo>
                    <a:pt x="608" y="1"/>
                  </a:moveTo>
                  <a:cubicBezTo>
                    <a:pt x="269" y="1"/>
                    <a:pt x="1" y="249"/>
                    <a:pt x="1" y="249"/>
                  </a:cubicBezTo>
                  <a:cubicBezTo>
                    <a:pt x="230" y="484"/>
                    <a:pt x="440" y="561"/>
                    <a:pt x="617" y="561"/>
                  </a:cubicBezTo>
                  <a:cubicBezTo>
                    <a:pt x="956" y="561"/>
                    <a:pt x="1172" y="277"/>
                    <a:pt x="1172" y="277"/>
                  </a:cubicBezTo>
                  <a:cubicBezTo>
                    <a:pt x="984" y="69"/>
                    <a:pt x="786" y="1"/>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2"/>
            <p:cNvSpPr/>
            <p:nvPr/>
          </p:nvSpPr>
          <p:spPr>
            <a:xfrm>
              <a:off x="5819040" y="1999902"/>
              <a:ext cx="69936" cy="33642"/>
            </a:xfrm>
            <a:custGeom>
              <a:avLst/>
              <a:gdLst/>
              <a:ahLst/>
              <a:cxnLst/>
              <a:rect l="l" t="t" r="r" b="b"/>
              <a:pathLst>
                <a:path w="1977" h="951" extrusionOk="0">
                  <a:moveTo>
                    <a:pt x="1080" y="1"/>
                  </a:moveTo>
                  <a:cubicBezTo>
                    <a:pt x="464" y="1"/>
                    <a:pt x="1" y="501"/>
                    <a:pt x="1" y="501"/>
                  </a:cubicBezTo>
                  <a:cubicBezTo>
                    <a:pt x="381" y="836"/>
                    <a:pt x="717" y="950"/>
                    <a:pt x="999" y="950"/>
                  </a:cubicBezTo>
                  <a:cubicBezTo>
                    <a:pt x="1618" y="950"/>
                    <a:pt x="1977" y="396"/>
                    <a:pt x="1977" y="396"/>
                  </a:cubicBezTo>
                  <a:cubicBezTo>
                    <a:pt x="1666" y="102"/>
                    <a:pt x="1357" y="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2"/>
            <p:cNvSpPr/>
            <p:nvPr/>
          </p:nvSpPr>
          <p:spPr>
            <a:xfrm>
              <a:off x="5831492" y="2005951"/>
              <a:ext cx="45103" cy="21649"/>
            </a:xfrm>
            <a:custGeom>
              <a:avLst/>
              <a:gdLst/>
              <a:ahLst/>
              <a:cxnLst/>
              <a:rect l="l" t="t" r="r" b="b"/>
              <a:pathLst>
                <a:path w="1275" h="612" extrusionOk="0">
                  <a:moveTo>
                    <a:pt x="696" y="0"/>
                  </a:moveTo>
                  <a:cubicBezTo>
                    <a:pt x="299" y="0"/>
                    <a:pt x="1" y="322"/>
                    <a:pt x="1" y="322"/>
                  </a:cubicBezTo>
                  <a:cubicBezTo>
                    <a:pt x="246" y="538"/>
                    <a:pt x="463" y="612"/>
                    <a:pt x="644" y="612"/>
                  </a:cubicBezTo>
                  <a:cubicBezTo>
                    <a:pt x="1043" y="612"/>
                    <a:pt x="1275" y="255"/>
                    <a:pt x="1275" y="255"/>
                  </a:cubicBezTo>
                  <a:cubicBezTo>
                    <a:pt x="1074" y="66"/>
                    <a:pt x="875"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2"/>
            <p:cNvSpPr/>
            <p:nvPr/>
          </p:nvSpPr>
          <p:spPr>
            <a:xfrm>
              <a:off x="5639089" y="1862790"/>
              <a:ext cx="3538" cy="6226"/>
            </a:xfrm>
            <a:custGeom>
              <a:avLst/>
              <a:gdLst/>
              <a:ahLst/>
              <a:cxnLst/>
              <a:rect l="l" t="t" r="r" b="b"/>
              <a:pathLst>
                <a:path w="100" h="176" extrusionOk="0">
                  <a:moveTo>
                    <a:pt x="1" y="176"/>
                  </a:moveTo>
                  <a:cubicBezTo>
                    <a:pt x="34" y="115"/>
                    <a:pt x="66" y="58"/>
                    <a:pt x="100" y="0"/>
                  </a:cubicBezTo>
                  <a:cubicBezTo>
                    <a:pt x="66" y="58"/>
                    <a:pt x="34" y="115"/>
                    <a:pt x="1" y="17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2"/>
            <p:cNvSpPr/>
            <p:nvPr/>
          </p:nvSpPr>
          <p:spPr>
            <a:xfrm>
              <a:off x="5631059" y="1869158"/>
              <a:ext cx="8030" cy="15247"/>
            </a:xfrm>
            <a:custGeom>
              <a:avLst/>
              <a:gdLst/>
              <a:ahLst/>
              <a:cxnLst/>
              <a:rect l="l" t="t" r="r" b="b"/>
              <a:pathLst>
                <a:path w="227" h="431" extrusionOk="0">
                  <a:moveTo>
                    <a:pt x="0" y="430"/>
                  </a:moveTo>
                  <a:cubicBezTo>
                    <a:pt x="75" y="281"/>
                    <a:pt x="151" y="137"/>
                    <a:pt x="226" y="0"/>
                  </a:cubicBezTo>
                  <a:cubicBezTo>
                    <a:pt x="151" y="137"/>
                    <a:pt x="75" y="281"/>
                    <a:pt x="0" y="43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2"/>
            <p:cNvSpPr/>
            <p:nvPr/>
          </p:nvSpPr>
          <p:spPr>
            <a:xfrm>
              <a:off x="5626920" y="1884829"/>
              <a:ext cx="3927" cy="7959"/>
            </a:xfrm>
            <a:custGeom>
              <a:avLst/>
              <a:gdLst/>
              <a:ahLst/>
              <a:cxnLst/>
              <a:rect l="l" t="t" r="r" b="b"/>
              <a:pathLst>
                <a:path w="111" h="225" extrusionOk="0">
                  <a:moveTo>
                    <a:pt x="1" y="225"/>
                  </a:moveTo>
                  <a:cubicBezTo>
                    <a:pt x="38" y="149"/>
                    <a:pt x="74" y="74"/>
                    <a:pt x="111" y="1"/>
                  </a:cubicBezTo>
                  <a:cubicBezTo>
                    <a:pt x="74" y="74"/>
                    <a:pt x="38" y="149"/>
                    <a:pt x="1" y="2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2"/>
            <p:cNvSpPr/>
            <p:nvPr/>
          </p:nvSpPr>
          <p:spPr>
            <a:xfrm>
              <a:off x="5614787" y="1893602"/>
              <a:ext cx="11815" cy="26213"/>
            </a:xfrm>
            <a:custGeom>
              <a:avLst/>
              <a:gdLst/>
              <a:ahLst/>
              <a:cxnLst/>
              <a:rect l="l" t="t" r="r" b="b"/>
              <a:pathLst>
                <a:path w="334" h="741" extrusionOk="0">
                  <a:moveTo>
                    <a:pt x="333" y="1"/>
                  </a:moveTo>
                  <a:cubicBezTo>
                    <a:pt x="277" y="118"/>
                    <a:pt x="221" y="240"/>
                    <a:pt x="166" y="363"/>
                  </a:cubicBezTo>
                  <a:lnTo>
                    <a:pt x="166" y="363"/>
                  </a:lnTo>
                  <a:cubicBezTo>
                    <a:pt x="221" y="240"/>
                    <a:pt x="277" y="119"/>
                    <a:pt x="333" y="1"/>
                  </a:cubicBezTo>
                  <a:close/>
                  <a:moveTo>
                    <a:pt x="166" y="363"/>
                  </a:moveTo>
                  <a:cubicBezTo>
                    <a:pt x="110" y="487"/>
                    <a:pt x="55" y="613"/>
                    <a:pt x="1" y="741"/>
                  </a:cubicBezTo>
                  <a:cubicBezTo>
                    <a:pt x="55" y="613"/>
                    <a:pt x="110" y="487"/>
                    <a:pt x="166" y="3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2"/>
            <p:cNvSpPr/>
            <p:nvPr/>
          </p:nvSpPr>
          <p:spPr>
            <a:xfrm>
              <a:off x="5643794" y="1769720"/>
              <a:ext cx="589595" cy="755398"/>
            </a:xfrm>
            <a:custGeom>
              <a:avLst/>
              <a:gdLst/>
              <a:ahLst/>
              <a:cxnLst/>
              <a:rect l="l" t="t" r="r" b="b"/>
              <a:pathLst>
                <a:path w="16667" h="21354" extrusionOk="0">
                  <a:moveTo>
                    <a:pt x="100" y="2405"/>
                  </a:moveTo>
                  <a:lnTo>
                    <a:pt x="100" y="2405"/>
                  </a:lnTo>
                  <a:cubicBezTo>
                    <a:pt x="99" y="2406"/>
                    <a:pt x="98" y="2407"/>
                    <a:pt x="98" y="2408"/>
                  </a:cubicBezTo>
                  <a:cubicBezTo>
                    <a:pt x="65" y="2461"/>
                    <a:pt x="33" y="2516"/>
                    <a:pt x="1" y="2572"/>
                  </a:cubicBezTo>
                  <a:cubicBezTo>
                    <a:pt x="34" y="2515"/>
                    <a:pt x="67" y="2459"/>
                    <a:pt x="100" y="2405"/>
                  </a:cubicBezTo>
                  <a:close/>
                  <a:moveTo>
                    <a:pt x="5266" y="0"/>
                  </a:moveTo>
                  <a:cubicBezTo>
                    <a:pt x="2925" y="0"/>
                    <a:pt x="1275" y="977"/>
                    <a:pt x="665" y="1625"/>
                  </a:cubicBezTo>
                  <a:cubicBezTo>
                    <a:pt x="491" y="1811"/>
                    <a:pt x="298" y="2079"/>
                    <a:pt x="100" y="2405"/>
                  </a:cubicBezTo>
                  <a:lnTo>
                    <a:pt x="100" y="2405"/>
                  </a:lnTo>
                  <a:cubicBezTo>
                    <a:pt x="890" y="1462"/>
                    <a:pt x="1892" y="1150"/>
                    <a:pt x="2574" y="764"/>
                  </a:cubicBezTo>
                  <a:cubicBezTo>
                    <a:pt x="2994" y="527"/>
                    <a:pt x="3720" y="422"/>
                    <a:pt x="4524" y="422"/>
                  </a:cubicBezTo>
                  <a:cubicBezTo>
                    <a:pt x="5819" y="422"/>
                    <a:pt x="7320" y="693"/>
                    <a:pt x="8083" y="1115"/>
                  </a:cubicBezTo>
                  <a:cubicBezTo>
                    <a:pt x="9321" y="1800"/>
                    <a:pt x="10019" y="3151"/>
                    <a:pt x="10330" y="5227"/>
                  </a:cubicBezTo>
                  <a:cubicBezTo>
                    <a:pt x="10640" y="7303"/>
                    <a:pt x="10162" y="9528"/>
                    <a:pt x="9785" y="11433"/>
                  </a:cubicBezTo>
                  <a:cubicBezTo>
                    <a:pt x="9408" y="13339"/>
                    <a:pt x="9494" y="14937"/>
                    <a:pt x="10926" y="16873"/>
                  </a:cubicBezTo>
                  <a:cubicBezTo>
                    <a:pt x="12087" y="18443"/>
                    <a:pt x="12692" y="18662"/>
                    <a:pt x="14005" y="19835"/>
                  </a:cubicBezTo>
                  <a:cubicBezTo>
                    <a:pt x="14624" y="20388"/>
                    <a:pt x="15002" y="20868"/>
                    <a:pt x="15231" y="21224"/>
                  </a:cubicBezTo>
                  <a:cubicBezTo>
                    <a:pt x="15136" y="21268"/>
                    <a:pt x="15037" y="21311"/>
                    <a:pt x="14937" y="21354"/>
                  </a:cubicBezTo>
                  <a:cubicBezTo>
                    <a:pt x="15226" y="21232"/>
                    <a:pt x="15494" y="21102"/>
                    <a:pt x="15733" y="20962"/>
                  </a:cubicBezTo>
                  <a:cubicBezTo>
                    <a:pt x="16189" y="20694"/>
                    <a:pt x="16495" y="20231"/>
                    <a:pt x="16561" y="19704"/>
                  </a:cubicBezTo>
                  <a:cubicBezTo>
                    <a:pt x="16632" y="19134"/>
                    <a:pt x="16666" y="18365"/>
                    <a:pt x="16435" y="17899"/>
                  </a:cubicBezTo>
                  <a:cubicBezTo>
                    <a:pt x="16033" y="17088"/>
                    <a:pt x="14968" y="16682"/>
                    <a:pt x="14224" y="16085"/>
                  </a:cubicBezTo>
                  <a:cubicBezTo>
                    <a:pt x="13479" y="15488"/>
                    <a:pt x="14076" y="15287"/>
                    <a:pt x="13384" y="14505"/>
                  </a:cubicBezTo>
                  <a:cubicBezTo>
                    <a:pt x="12692" y="13723"/>
                    <a:pt x="12143" y="13030"/>
                    <a:pt x="11976" y="12457"/>
                  </a:cubicBezTo>
                  <a:cubicBezTo>
                    <a:pt x="11809" y="11885"/>
                    <a:pt x="11785" y="6683"/>
                    <a:pt x="11332" y="5132"/>
                  </a:cubicBezTo>
                  <a:cubicBezTo>
                    <a:pt x="10878" y="3580"/>
                    <a:pt x="10019" y="717"/>
                    <a:pt x="6845" y="144"/>
                  </a:cubicBezTo>
                  <a:cubicBezTo>
                    <a:pt x="6290" y="44"/>
                    <a:pt x="5763" y="0"/>
                    <a:pt x="5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2"/>
            <p:cNvSpPr/>
            <p:nvPr/>
          </p:nvSpPr>
          <p:spPr>
            <a:xfrm>
              <a:off x="6144168" y="2418205"/>
              <a:ext cx="88438" cy="87518"/>
            </a:xfrm>
            <a:custGeom>
              <a:avLst/>
              <a:gdLst/>
              <a:ahLst/>
              <a:cxnLst/>
              <a:rect l="l" t="t" r="r" b="b"/>
              <a:pathLst>
                <a:path w="2500" h="2474" extrusionOk="0">
                  <a:moveTo>
                    <a:pt x="2423" y="1"/>
                  </a:moveTo>
                  <a:lnTo>
                    <a:pt x="2423" y="1"/>
                  </a:lnTo>
                  <a:cubicBezTo>
                    <a:pt x="2380" y="83"/>
                    <a:pt x="2332" y="163"/>
                    <a:pt x="2276" y="239"/>
                  </a:cubicBezTo>
                  <a:cubicBezTo>
                    <a:pt x="1862" y="806"/>
                    <a:pt x="1186" y="1012"/>
                    <a:pt x="509" y="1012"/>
                  </a:cubicBezTo>
                  <a:cubicBezTo>
                    <a:pt x="338" y="1012"/>
                    <a:pt x="167" y="999"/>
                    <a:pt x="0" y="975"/>
                  </a:cubicBezTo>
                  <a:lnTo>
                    <a:pt x="0" y="975"/>
                  </a:lnTo>
                  <a:cubicBezTo>
                    <a:pt x="118" y="1107"/>
                    <a:pt x="234" y="1244"/>
                    <a:pt x="351" y="1384"/>
                  </a:cubicBezTo>
                  <a:cubicBezTo>
                    <a:pt x="739" y="1846"/>
                    <a:pt x="1191" y="1966"/>
                    <a:pt x="1644" y="2330"/>
                  </a:cubicBezTo>
                  <a:cubicBezTo>
                    <a:pt x="1700" y="2376"/>
                    <a:pt x="1755" y="2424"/>
                    <a:pt x="1806" y="2473"/>
                  </a:cubicBezTo>
                  <a:cubicBezTo>
                    <a:pt x="2140" y="2199"/>
                    <a:pt x="2361" y="1809"/>
                    <a:pt x="2416" y="1372"/>
                  </a:cubicBezTo>
                  <a:cubicBezTo>
                    <a:pt x="2468" y="956"/>
                    <a:pt x="2499" y="434"/>
                    <a:pt x="2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2"/>
            <p:cNvSpPr/>
            <p:nvPr/>
          </p:nvSpPr>
          <p:spPr>
            <a:xfrm>
              <a:off x="6072853" y="2300761"/>
              <a:ext cx="80337" cy="65267"/>
            </a:xfrm>
            <a:custGeom>
              <a:avLst/>
              <a:gdLst/>
              <a:ahLst/>
              <a:cxnLst/>
              <a:rect l="l" t="t" r="r" b="b"/>
              <a:pathLst>
                <a:path w="2271" h="1845" extrusionOk="0">
                  <a:moveTo>
                    <a:pt x="1578" y="0"/>
                  </a:moveTo>
                  <a:cubicBezTo>
                    <a:pt x="1454" y="403"/>
                    <a:pt x="1237" y="778"/>
                    <a:pt x="856" y="1123"/>
                  </a:cubicBezTo>
                  <a:cubicBezTo>
                    <a:pt x="598" y="1357"/>
                    <a:pt x="309" y="1540"/>
                    <a:pt x="0" y="1681"/>
                  </a:cubicBezTo>
                  <a:cubicBezTo>
                    <a:pt x="240" y="1774"/>
                    <a:pt x="473" y="1832"/>
                    <a:pt x="635" y="1843"/>
                  </a:cubicBezTo>
                  <a:cubicBezTo>
                    <a:pt x="657" y="1844"/>
                    <a:pt x="679" y="1845"/>
                    <a:pt x="701" y="1845"/>
                  </a:cubicBezTo>
                  <a:cubicBezTo>
                    <a:pt x="1251" y="1845"/>
                    <a:pt x="1746" y="1387"/>
                    <a:pt x="2271" y="1206"/>
                  </a:cubicBezTo>
                  <a:cubicBezTo>
                    <a:pt x="2210" y="1162"/>
                    <a:pt x="2152" y="1119"/>
                    <a:pt x="2095" y="1073"/>
                  </a:cubicBezTo>
                  <a:cubicBezTo>
                    <a:pt x="1543" y="631"/>
                    <a:pt x="1727" y="405"/>
                    <a:pt x="1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82"/>
            <p:cNvSpPr/>
            <p:nvPr/>
          </p:nvSpPr>
          <p:spPr>
            <a:xfrm>
              <a:off x="6011584" y="2114515"/>
              <a:ext cx="65479" cy="127916"/>
            </a:xfrm>
            <a:custGeom>
              <a:avLst/>
              <a:gdLst/>
              <a:ahLst/>
              <a:cxnLst/>
              <a:rect l="l" t="t" r="r" b="b"/>
              <a:pathLst>
                <a:path w="1851" h="3616" extrusionOk="0">
                  <a:moveTo>
                    <a:pt x="1394" y="0"/>
                  </a:moveTo>
                  <a:cubicBezTo>
                    <a:pt x="1185" y="528"/>
                    <a:pt x="933" y="1058"/>
                    <a:pt x="842" y="1617"/>
                  </a:cubicBezTo>
                  <a:cubicBezTo>
                    <a:pt x="742" y="2221"/>
                    <a:pt x="719" y="2676"/>
                    <a:pt x="353" y="3191"/>
                  </a:cubicBezTo>
                  <a:cubicBezTo>
                    <a:pt x="248" y="3338"/>
                    <a:pt x="127" y="3479"/>
                    <a:pt x="1" y="3616"/>
                  </a:cubicBezTo>
                  <a:cubicBezTo>
                    <a:pt x="514" y="3568"/>
                    <a:pt x="1038" y="3400"/>
                    <a:pt x="1532" y="3327"/>
                  </a:cubicBezTo>
                  <a:cubicBezTo>
                    <a:pt x="1637" y="3311"/>
                    <a:pt x="1744" y="3302"/>
                    <a:pt x="1850" y="3294"/>
                  </a:cubicBezTo>
                  <a:cubicBezTo>
                    <a:pt x="1727" y="3088"/>
                    <a:pt x="1632" y="2893"/>
                    <a:pt x="1579" y="2710"/>
                  </a:cubicBezTo>
                  <a:cubicBezTo>
                    <a:pt x="1506" y="2461"/>
                    <a:pt x="1461" y="1327"/>
                    <a:pt x="1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82"/>
            <p:cNvSpPr/>
            <p:nvPr/>
          </p:nvSpPr>
          <p:spPr>
            <a:xfrm>
              <a:off x="6161077" y="2529422"/>
              <a:ext cx="212" cy="106"/>
            </a:xfrm>
            <a:custGeom>
              <a:avLst/>
              <a:gdLst/>
              <a:ahLst/>
              <a:cxnLst/>
              <a:rect l="l" t="t" r="r" b="b"/>
              <a:pathLst>
                <a:path w="6" h="3" extrusionOk="0">
                  <a:moveTo>
                    <a:pt x="5" y="0"/>
                  </a:moveTo>
                  <a:cubicBezTo>
                    <a:pt x="4" y="1"/>
                    <a:pt x="2" y="2"/>
                    <a:pt x="0" y="3"/>
                  </a:cubicBezTo>
                  <a:cubicBezTo>
                    <a:pt x="0" y="3"/>
                    <a:pt x="0" y="3"/>
                    <a:pt x="0" y="3"/>
                  </a:cubicBezTo>
                  <a:cubicBezTo>
                    <a:pt x="2" y="2"/>
                    <a:pt x="4" y="1"/>
                    <a:pt x="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2"/>
            <p:cNvSpPr/>
            <p:nvPr/>
          </p:nvSpPr>
          <p:spPr>
            <a:xfrm>
              <a:off x="5353297" y="1919814"/>
              <a:ext cx="261527" cy="625465"/>
            </a:xfrm>
            <a:custGeom>
              <a:avLst/>
              <a:gdLst/>
              <a:ahLst/>
              <a:cxnLst/>
              <a:rect l="l" t="t" r="r" b="b"/>
              <a:pathLst>
                <a:path w="7393" h="17681" extrusionOk="0">
                  <a:moveTo>
                    <a:pt x="7393" y="1"/>
                  </a:moveTo>
                  <a:lnTo>
                    <a:pt x="7393" y="1"/>
                  </a:lnTo>
                  <a:cubicBezTo>
                    <a:pt x="7068" y="773"/>
                    <a:pt x="6772" y="1615"/>
                    <a:pt x="6562" y="2425"/>
                  </a:cubicBezTo>
                  <a:cubicBezTo>
                    <a:pt x="6037" y="4444"/>
                    <a:pt x="5461" y="7919"/>
                    <a:pt x="4711" y="8920"/>
                  </a:cubicBezTo>
                  <a:cubicBezTo>
                    <a:pt x="3961" y="9921"/>
                    <a:pt x="3221" y="9909"/>
                    <a:pt x="3149" y="10672"/>
                  </a:cubicBezTo>
                  <a:cubicBezTo>
                    <a:pt x="3078" y="11436"/>
                    <a:pt x="2768" y="12057"/>
                    <a:pt x="2028" y="12343"/>
                  </a:cubicBezTo>
                  <a:cubicBezTo>
                    <a:pt x="1288" y="12630"/>
                    <a:pt x="0" y="14677"/>
                    <a:pt x="596" y="16195"/>
                  </a:cubicBezTo>
                  <a:cubicBezTo>
                    <a:pt x="827" y="16782"/>
                    <a:pt x="2564" y="17304"/>
                    <a:pt x="4487" y="17681"/>
                  </a:cubicBezTo>
                  <a:cubicBezTo>
                    <a:pt x="5717" y="15962"/>
                    <a:pt x="6122" y="14388"/>
                    <a:pt x="5965" y="13830"/>
                  </a:cubicBezTo>
                  <a:cubicBezTo>
                    <a:pt x="5727" y="12979"/>
                    <a:pt x="5703" y="11303"/>
                    <a:pt x="6300" y="10485"/>
                  </a:cubicBezTo>
                  <a:cubicBezTo>
                    <a:pt x="6896" y="9667"/>
                    <a:pt x="7230" y="7713"/>
                    <a:pt x="7228" y="6927"/>
                  </a:cubicBezTo>
                  <a:cubicBezTo>
                    <a:pt x="7224" y="6139"/>
                    <a:pt x="6700" y="3943"/>
                    <a:pt x="7228" y="758"/>
                  </a:cubicBezTo>
                  <a:cubicBezTo>
                    <a:pt x="7272" y="485"/>
                    <a:pt x="7328" y="235"/>
                    <a:pt x="7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82"/>
            <p:cNvSpPr/>
            <p:nvPr/>
          </p:nvSpPr>
          <p:spPr>
            <a:xfrm>
              <a:off x="5422172" y="2295915"/>
              <a:ext cx="110759" cy="61871"/>
            </a:xfrm>
            <a:custGeom>
              <a:avLst/>
              <a:gdLst/>
              <a:ahLst/>
              <a:cxnLst/>
              <a:rect l="l" t="t" r="r" b="b"/>
              <a:pathLst>
                <a:path w="3131" h="1749" extrusionOk="0">
                  <a:moveTo>
                    <a:pt x="3130" y="0"/>
                  </a:moveTo>
                  <a:cubicBezTo>
                    <a:pt x="3066" y="35"/>
                    <a:pt x="3013" y="63"/>
                    <a:pt x="2984" y="80"/>
                  </a:cubicBezTo>
                  <a:cubicBezTo>
                    <a:pt x="2655" y="260"/>
                    <a:pt x="2323" y="349"/>
                    <a:pt x="1947" y="349"/>
                  </a:cubicBezTo>
                  <a:cubicBezTo>
                    <a:pt x="1936" y="349"/>
                    <a:pt x="1926" y="349"/>
                    <a:pt x="1915" y="349"/>
                  </a:cubicBezTo>
                  <a:cubicBezTo>
                    <a:pt x="1651" y="344"/>
                    <a:pt x="1402" y="301"/>
                    <a:pt x="1180" y="224"/>
                  </a:cubicBezTo>
                  <a:cubicBezTo>
                    <a:pt x="1078" y="903"/>
                    <a:pt x="761" y="1448"/>
                    <a:pt x="81" y="1711"/>
                  </a:cubicBezTo>
                  <a:cubicBezTo>
                    <a:pt x="55" y="1721"/>
                    <a:pt x="28" y="1734"/>
                    <a:pt x="1" y="1748"/>
                  </a:cubicBezTo>
                  <a:cubicBezTo>
                    <a:pt x="92" y="1741"/>
                    <a:pt x="184" y="1739"/>
                    <a:pt x="276" y="1739"/>
                  </a:cubicBezTo>
                  <a:cubicBezTo>
                    <a:pt x="444" y="1739"/>
                    <a:pt x="613" y="1747"/>
                    <a:pt x="783" y="1747"/>
                  </a:cubicBezTo>
                  <a:cubicBezTo>
                    <a:pt x="970" y="1747"/>
                    <a:pt x="1157" y="1737"/>
                    <a:pt x="1345" y="1698"/>
                  </a:cubicBezTo>
                  <a:cubicBezTo>
                    <a:pt x="1973" y="1567"/>
                    <a:pt x="2437" y="1194"/>
                    <a:pt x="2785" y="671"/>
                  </a:cubicBezTo>
                  <a:cubicBezTo>
                    <a:pt x="2926" y="459"/>
                    <a:pt x="3031" y="232"/>
                    <a:pt x="31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82"/>
            <p:cNvSpPr/>
            <p:nvPr/>
          </p:nvSpPr>
          <p:spPr>
            <a:xfrm>
              <a:off x="5369003" y="2385802"/>
              <a:ext cx="179351" cy="147903"/>
            </a:xfrm>
            <a:custGeom>
              <a:avLst/>
              <a:gdLst/>
              <a:ahLst/>
              <a:cxnLst/>
              <a:rect l="l" t="t" r="r" b="b"/>
              <a:pathLst>
                <a:path w="5070" h="4181" extrusionOk="0">
                  <a:moveTo>
                    <a:pt x="5070" y="1"/>
                  </a:moveTo>
                  <a:lnTo>
                    <a:pt x="5070" y="1"/>
                  </a:lnTo>
                  <a:cubicBezTo>
                    <a:pt x="4857" y="197"/>
                    <a:pt x="4627" y="371"/>
                    <a:pt x="4377" y="509"/>
                  </a:cubicBezTo>
                  <a:cubicBezTo>
                    <a:pt x="3758" y="850"/>
                    <a:pt x="3034" y="1025"/>
                    <a:pt x="2329" y="1030"/>
                  </a:cubicBezTo>
                  <a:cubicBezTo>
                    <a:pt x="2322" y="1030"/>
                    <a:pt x="2315" y="1030"/>
                    <a:pt x="2309" y="1030"/>
                  </a:cubicBezTo>
                  <a:cubicBezTo>
                    <a:pt x="2160" y="1030"/>
                    <a:pt x="2036" y="1016"/>
                    <a:pt x="1921" y="1016"/>
                  </a:cubicBezTo>
                  <a:cubicBezTo>
                    <a:pt x="1756" y="1016"/>
                    <a:pt x="1611" y="1046"/>
                    <a:pt x="1445" y="1196"/>
                  </a:cubicBezTo>
                  <a:cubicBezTo>
                    <a:pt x="1208" y="1409"/>
                    <a:pt x="1029" y="1712"/>
                    <a:pt x="819" y="1952"/>
                  </a:cubicBezTo>
                  <a:cubicBezTo>
                    <a:pt x="636" y="2160"/>
                    <a:pt x="426" y="2246"/>
                    <a:pt x="221" y="2246"/>
                  </a:cubicBezTo>
                  <a:cubicBezTo>
                    <a:pt x="146" y="2246"/>
                    <a:pt x="72" y="2235"/>
                    <a:pt x="0" y="2213"/>
                  </a:cubicBezTo>
                  <a:lnTo>
                    <a:pt x="0" y="2213"/>
                  </a:lnTo>
                  <a:cubicBezTo>
                    <a:pt x="5" y="2491"/>
                    <a:pt x="51" y="2764"/>
                    <a:pt x="152" y="3022"/>
                  </a:cubicBezTo>
                  <a:cubicBezTo>
                    <a:pt x="328" y="3468"/>
                    <a:pt x="1261" y="3855"/>
                    <a:pt x="2544" y="4181"/>
                  </a:cubicBezTo>
                  <a:cubicBezTo>
                    <a:pt x="3122" y="3850"/>
                    <a:pt x="3678" y="3491"/>
                    <a:pt x="4143" y="3021"/>
                  </a:cubicBezTo>
                  <a:cubicBezTo>
                    <a:pt x="4990" y="2162"/>
                    <a:pt x="4928" y="1070"/>
                    <a:pt x="5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2"/>
            <p:cNvSpPr/>
            <p:nvPr/>
          </p:nvSpPr>
          <p:spPr>
            <a:xfrm>
              <a:off x="5497095" y="2204331"/>
              <a:ext cx="77082" cy="56494"/>
            </a:xfrm>
            <a:custGeom>
              <a:avLst/>
              <a:gdLst/>
              <a:ahLst/>
              <a:cxnLst/>
              <a:rect l="l" t="t" r="r" b="b"/>
              <a:pathLst>
                <a:path w="2179" h="1597" extrusionOk="0">
                  <a:moveTo>
                    <a:pt x="2179" y="0"/>
                  </a:moveTo>
                  <a:lnTo>
                    <a:pt x="2179" y="0"/>
                  </a:lnTo>
                  <a:cubicBezTo>
                    <a:pt x="1860" y="250"/>
                    <a:pt x="1689" y="320"/>
                    <a:pt x="1561" y="320"/>
                  </a:cubicBezTo>
                  <a:cubicBezTo>
                    <a:pt x="1396" y="320"/>
                    <a:pt x="1305" y="202"/>
                    <a:pt x="1063" y="202"/>
                  </a:cubicBezTo>
                  <a:cubicBezTo>
                    <a:pt x="1043" y="202"/>
                    <a:pt x="1022" y="203"/>
                    <a:pt x="1000" y="205"/>
                  </a:cubicBezTo>
                  <a:cubicBezTo>
                    <a:pt x="887" y="483"/>
                    <a:pt x="769" y="714"/>
                    <a:pt x="646" y="877"/>
                  </a:cubicBezTo>
                  <a:cubicBezTo>
                    <a:pt x="424" y="1174"/>
                    <a:pt x="204" y="1380"/>
                    <a:pt x="0" y="1545"/>
                  </a:cubicBezTo>
                  <a:cubicBezTo>
                    <a:pt x="136" y="1578"/>
                    <a:pt x="266" y="1597"/>
                    <a:pt x="395" y="1597"/>
                  </a:cubicBezTo>
                  <a:cubicBezTo>
                    <a:pt x="661" y="1597"/>
                    <a:pt x="923" y="1515"/>
                    <a:pt x="1222" y="1306"/>
                  </a:cubicBezTo>
                  <a:cubicBezTo>
                    <a:pt x="1686" y="979"/>
                    <a:pt x="2132" y="105"/>
                    <a:pt x="2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82"/>
            <p:cNvSpPr/>
            <p:nvPr/>
          </p:nvSpPr>
          <p:spPr>
            <a:xfrm>
              <a:off x="6161254" y="2525106"/>
              <a:ext cx="10860" cy="4351"/>
            </a:xfrm>
            <a:custGeom>
              <a:avLst/>
              <a:gdLst/>
              <a:ahLst/>
              <a:cxnLst/>
              <a:rect l="l" t="t" r="r" b="b"/>
              <a:pathLst>
                <a:path w="307" h="123" extrusionOk="0">
                  <a:moveTo>
                    <a:pt x="0" y="122"/>
                  </a:moveTo>
                  <a:cubicBezTo>
                    <a:pt x="105" y="83"/>
                    <a:pt x="207" y="42"/>
                    <a:pt x="307" y="1"/>
                  </a:cubicBezTo>
                  <a:cubicBezTo>
                    <a:pt x="207" y="42"/>
                    <a:pt x="105" y="83"/>
                    <a:pt x="0" y="12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82"/>
            <p:cNvSpPr/>
            <p:nvPr/>
          </p:nvSpPr>
          <p:spPr>
            <a:xfrm>
              <a:off x="5626566" y="1892753"/>
              <a:ext cx="389" cy="884"/>
            </a:xfrm>
            <a:custGeom>
              <a:avLst/>
              <a:gdLst/>
              <a:ahLst/>
              <a:cxnLst/>
              <a:rect l="l" t="t" r="r" b="b"/>
              <a:pathLst>
                <a:path w="11" h="25" extrusionOk="0">
                  <a:moveTo>
                    <a:pt x="0" y="25"/>
                  </a:moveTo>
                  <a:cubicBezTo>
                    <a:pt x="4" y="17"/>
                    <a:pt x="7" y="9"/>
                    <a:pt x="11" y="1"/>
                  </a:cubicBezTo>
                  <a:cubicBezTo>
                    <a:pt x="7" y="9"/>
                    <a:pt x="4" y="17"/>
                    <a:pt x="0" y="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82"/>
            <p:cNvSpPr/>
            <p:nvPr/>
          </p:nvSpPr>
          <p:spPr>
            <a:xfrm>
              <a:off x="5639054" y="1868981"/>
              <a:ext cx="71" cy="212"/>
            </a:xfrm>
            <a:custGeom>
              <a:avLst/>
              <a:gdLst/>
              <a:ahLst/>
              <a:cxnLst/>
              <a:rect l="l" t="t" r="r" b="b"/>
              <a:pathLst>
                <a:path w="2" h="6" extrusionOk="0">
                  <a:moveTo>
                    <a:pt x="0" y="5"/>
                  </a:moveTo>
                  <a:cubicBezTo>
                    <a:pt x="0" y="3"/>
                    <a:pt x="1" y="2"/>
                    <a:pt x="2" y="1"/>
                  </a:cubicBezTo>
                  <a:cubicBezTo>
                    <a:pt x="1" y="2"/>
                    <a:pt x="0" y="3"/>
                    <a:pt x="0" y="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82"/>
            <p:cNvSpPr/>
            <p:nvPr/>
          </p:nvSpPr>
          <p:spPr>
            <a:xfrm>
              <a:off x="6172079" y="2525071"/>
              <a:ext cx="106" cy="71"/>
            </a:xfrm>
            <a:custGeom>
              <a:avLst/>
              <a:gdLst/>
              <a:ahLst/>
              <a:cxnLst/>
              <a:rect l="l" t="t" r="r" b="b"/>
              <a:pathLst>
                <a:path w="3" h="2" extrusionOk="0">
                  <a:moveTo>
                    <a:pt x="3" y="1"/>
                  </a:moveTo>
                  <a:cubicBezTo>
                    <a:pt x="2" y="1"/>
                    <a:pt x="2" y="1"/>
                    <a:pt x="1" y="2"/>
                  </a:cubicBezTo>
                  <a:cubicBezTo>
                    <a:pt x="2" y="1"/>
                    <a:pt x="2" y="1"/>
                    <a:pt x="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82"/>
            <p:cNvSpPr/>
            <p:nvPr/>
          </p:nvSpPr>
          <p:spPr>
            <a:xfrm>
              <a:off x="5642591" y="1860668"/>
              <a:ext cx="1238" cy="2158"/>
            </a:xfrm>
            <a:custGeom>
              <a:avLst/>
              <a:gdLst/>
              <a:ahLst/>
              <a:cxnLst/>
              <a:rect l="l" t="t" r="r" b="b"/>
              <a:pathLst>
                <a:path w="35" h="61" extrusionOk="0">
                  <a:moveTo>
                    <a:pt x="1" y="60"/>
                  </a:moveTo>
                  <a:cubicBezTo>
                    <a:pt x="12" y="40"/>
                    <a:pt x="23" y="20"/>
                    <a:pt x="35" y="1"/>
                  </a:cubicBezTo>
                  <a:cubicBezTo>
                    <a:pt x="23" y="20"/>
                    <a:pt x="12" y="40"/>
                    <a:pt x="1"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2"/>
            <p:cNvSpPr/>
            <p:nvPr/>
          </p:nvSpPr>
          <p:spPr>
            <a:xfrm>
              <a:off x="5630811" y="1884369"/>
              <a:ext cx="283" cy="495"/>
            </a:xfrm>
            <a:custGeom>
              <a:avLst/>
              <a:gdLst/>
              <a:ahLst/>
              <a:cxnLst/>
              <a:rect l="l" t="t" r="r" b="b"/>
              <a:pathLst>
                <a:path w="8" h="14" extrusionOk="0">
                  <a:moveTo>
                    <a:pt x="1" y="14"/>
                  </a:moveTo>
                  <a:cubicBezTo>
                    <a:pt x="4" y="9"/>
                    <a:pt x="5" y="5"/>
                    <a:pt x="7" y="0"/>
                  </a:cubicBezTo>
                  <a:cubicBezTo>
                    <a:pt x="5" y="5"/>
                    <a:pt x="4" y="9"/>
                    <a:pt x="1" y="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2"/>
            <p:cNvSpPr/>
            <p:nvPr/>
          </p:nvSpPr>
          <p:spPr>
            <a:xfrm>
              <a:off x="5506717" y="1784648"/>
              <a:ext cx="675875" cy="765586"/>
            </a:xfrm>
            <a:custGeom>
              <a:avLst/>
              <a:gdLst/>
              <a:ahLst/>
              <a:cxnLst/>
              <a:rect l="l" t="t" r="r" b="b"/>
              <a:pathLst>
                <a:path w="19106" h="21642" extrusionOk="0">
                  <a:moveTo>
                    <a:pt x="8399" y="0"/>
                  </a:moveTo>
                  <a:cubicBezTo>
                    <a:pt x="7595" y="0"/>
                    <a:pt x="6869" y="105"/>
                    <a:pt x="6449" y="342"/>
                  </a:cubicBezTo>
                  <a:cubicBezTo>
                    <a:pt x="6354" y="397"/>
                    <a:pt x="6251" y="449"/>
                    <a:pt x="6145" y="502"/>
                  </a:cubicBezTo>
                  <a:cubicBezTo>
                    <a:pt x="4785" y="1179"/>
                    <a:pt x="3731" y="2348"/>
                    <a:pt x="3175" y="3762"/>
                  </a:cubicBezTo>
                  <a:cubicBezTo>
                    <a:pt x="3023" y="4152"/>
                    <a:pt x="2907" y="4476"/>
                    <a:pt x="2891" y="4579"/>
                  </a:cubicBezTo>
                  <a:cubicBezTo>
                    <a:pt x="2804" y="5098"/>
                    <a:pt x="2746" y="5593"/>
                    <a:pt x="2709" y="6059"/>
                  </a:cubicBezTo>
                  <a:cubicBezTo>
                    <a:pt x="2520" y="8444"/>
                    <a:pt x="2640" y="9849"/>
                    <a:pt x="2643" y="10508"/>
                  </a:cubicBezTo>
                  <a:cubicBezTo>
                    <a:pt x="2645" y="11296"/>
                    <a:pt x="2303" y="13403"/>
                    <a:pt x="1707" y="14220"/>
                  </a:cubicBezTo>
                  <a:cubicBezTo>
                    <a:pt x="1110" y="15038"/>
                    <a:pt x="1338" y="16316"/>
                    <a:pt x="1513" y="17587"/>
                  </a:cubicBezTo>
                  <a:cubicBezTo>
                    <a:pt x="1696" y="18916"/>
                    <a:pt x="656" y="20429"/>
                    <a:pt x="1" y="21473"/>
                  </a:cubicBezTo>
                  <a:cubicBezTo>
                    <a:pt x="304" y="21532"/>
                    <a:pt x="615" y="21588"/>
                    <a:pt x="933" y="21642"/>
                  </a:cubicBezTo>
                  <a:cubicBezTo>
                    <a:pt x="1498" y="20908"/>
                    <a:pt x="2730" y="19075"/>
                    <a:pt x="2487" y="17293"/>
                  </a:cubicBezTo>
                  <a:cubicBezTo>
                    <a:pt x="2175" y="14994"/>
                    <a:pt x="3490" y="13233"/>
                    <a:pt x="3490" y="12020"/>
                  </a:cubicBezTo>
                  <a:cubicBezTo>
                    <a:pt x="3490" y="10807"/>
                    <a:pt x="3290" y="4754"/>
                    <a:pt x="4676" y="2742"/>
                  </a:cubicBezTo>
                  <a:cubicBezTo>
                    <a:pt x="5686" y="1276"/>
                    <a:pt x="7640" y="649"/>
                    <a:pt x="9236" y="649"/>
                  </a:cubicBezTo>
                  <a:cubicBezTo>
                    <a:pt x="9832" y="649"/>
                    <a:pt x="10378" y="737"/>
                    <a:pt x="10806" y="901"/>
                  </a:cubicBezTo>
                  <a:cubicBezTo>
                    <a:pt x="12376" y="1505"/>
                    <a:pt x="13343" y="3524"/>
                    <a:pt x="13390" y="4837"/>
                  </a:cubicBezTo>
                  <a:cubicBezTo>
                    <a:pt x="13438" y="6150"/>
                    <a:pt x="13310" y="8100"/>
                    <a:pt x="12918" y="9705"/>
                  </a:cubicBezTo>
                  <a:cubicBezTo>
                    <a:pt x="12527" y="11311"/>
                    <a:pt x="12510" y="14327"/>
                    <a:pt x="13274" y="15687"/>
                  </a:cubicBezTo>
                  <a:cubicBezTo>
                    <a:pt x="14037" y="17047"/>
                    <a:pt x="15555" y="18697"/>
                    <a:pt x="16495" y="19413"/>
                  </a:cubicBezTo>
                  <a:cubicBezTo>
                    <a:pt x="17190" y="19942"/>
                    <a:pt x="18054" y="20546"/>
                    <a:pt x="18498" y="21057"/>
                  </a:cubicBezTo>
                  <a:cubicBezTo>
                    <a:pt x="18711" y="20975"/>
                    <a:pt x="18915" y="20891"/>
                    <a:pt x="19106" y="20802"/>
                  </a:cubicBezTo>
                  <a:cubicBezTo>
                    <a:pt x="18877" y="20446"/>
                    <a:pt x="18499" y="19966"/>
                    <a:pt x="17880" y="19413"/>
                  </a:cubicBezTo>
                  <a:cubicBezTo>
                    <a:pt x="16567" y="18240"/>
                    <a:pt x="16444" y="17552"/>
                    <a:pt x="15033" y="16201"/>
                  </a:cubicBezTo>
                  <a:cubicBezTo>
                    <a:pt x="13793" y="15013"/>
                    <a:pt x="13283" y="13604"/>
                    <a:pt x="13660" y="11698"/>
                  </a:cubicBezTo>
                  <a:cubicBezTo>
                    <a:pt x="14037" y="9792"/>
                    <a:pt x="14517" y="6791"/>
                    <a:pt x="14289" y="4705"/>
                  </a:cubicBezTo>
                  <a:cubicBezTo>
                    <a:pt x="14068" y="2690"/>
                    <a:pt x="13196" y="1378"/>
                    <a:pt x="11958" y="693"/>
                  </a:cubicBezTo>
                  <a:cubicBezTo>
                    <a:pt x="11195" y="271"/>
                    <a:pt x="9694" y="0"/>
                    <a:pt x="83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82"/>
            <p:cNvSpPr/>
            <p:nvPr/>
          </p:nvSpPr>
          <p:spPr>
            <a:xfrm>
              <a:off x="5519806" y="1792289"/>
              <a:ext cx="654791" cy="757945"/>
            </a:xfrm>
            <a:custGeom>
              <a:avLst/>
              <a:gdLst/>
              <a:ahLst/>
              <a:cxnLst/>
              <a:rect l="l" t="t" r="r" b="b"/>
              <a:pathLst>
                <a:path w="18510" h="21426" extrusionOk="0">
                  <a:moveTo>
                    <a:pt x="8599" y="0"/>
                  </a:moveTo>
                  <a:cubicBezTo>
                    <a:pt x="7769" y="0"/>
                    <a:pt x="6903" y="148"/>
                    <a:pt x="6130" y="470"/>
                  </a:cubicBezTo>
                  <a:cubicBezTo>
                    <a:pt x="4727" y="1052"/>
                    <a:pt x="3789" y="2031"/>
                    <a:pt x="3252" y="3451"/>
                  </a:cubicBezTo>
                  <a:cubicBezTo>
                    <a:pt x="2950" y="4248"/>
                    <a:pt x="2822" y="5282"/>
                    <a:pt x="2785" y="5748"/>
                  </a:cubicBezTo>
                  <a:cubicBezTo>
                    <a:pt x="2596" y="8133"/>
                    <a:pt x="2518" y="9872"/>
                    <a:pt x="2521" y="10532"/>
                  </a:cubicBezTo>
                  <a:cubicBezTo>
                    <a:pt x="2523" y="11318"/>
                    <a:pt x="2536" y="13127"/>
                    <a:pt x="1939" y="13946"/>
                  </a:cubicBezTo>
                  <a:cubicBezTo>
                    <a:pt x="1709" y="14261"/>
                    <a:pt x="1539" y="14703"/>
                    <a:pt x="1480" y="15183"/>
                  </a:cubicBezTo>
                  <a:cubicBezTo>
                    <a:pt x="1337" y="16350"/>
                    <a:pt x="1674" y="17077"/>
                    <a:pt x="1537" y="17877"/>
                  </a:cubicBezTo>
                  <a:cubicBezTo>
                    <a:pt x="1222" y="19710"/>
                    <a:pt x="52" y="21246"/>
                    <a:pt x="0" y="21326"/>
                  </a:cubicBezTo>
                  <a:cubicBezTo>
                    <a:pt x="238" y="21372"/>
                    <a:pt x="316" y="21385"/>
                    <a:pt x="563" y="21426"/>
                  </a:cubicBezTo>
                  <a:cubicBezTo>
                    <a:pt x="1128" y="20692"/>
                    <a:pt x="2360" y="18859"/>
                    <a:pt x="2117" y="17077"/>
                  </a:cubicBezTo>
                  <a:cubicBezTo>
                    <a:pt x="1805" y="14778"/>
                    <a:pt x="3120" y="13017"/>
                    <a:pt x="3120" y="11804"/>
                  </a:cubicBezTo>
                  <a:cubicBezTo>
                    <a:pt x="3120" y="10591"/>
                    <a:pt x="2920" y="4538"/>
                    <a:pt x="4306" y="2526"/>
                  </a:cubicBezTo>
                  <a:cubicBezTo>
                    <a:pt x="5316" y="1060"/>
                    <a:pt x="7270" y="433"/>
                    <a:pt x="8866" y="433"/>
                  </a:cubicBezTo>
                  <a:cubicBezTo>
                    <a:pt x="9462" y="433"/>
                    <a:pt x="10008" y="521"/>
                    <a:pt x="10436" y="685"/>
                  </a:cubicBezTo>
                  <a:cubicBezTo>
                    <a:pt x="12006" y="1289"/>
                    <a:pt x="12973" y="3308"/>
                    <a:pt x="13020" y="4621"/>
                  </a:cubicBezTo>
                  <a:cubicBezTo>
                    <a:pt x="13068" y="5934"/>
                    <a:pt x="12940" y="7884"/>
                    <a:pt x="12548" y="9489"/>
                  </a:cubicBezTo>
                  <a:cubicBezTo>
                    <a:pt x="12157" y="11095"/>
                    <a:pt x="12140" y="14111"/>
                    <a:pt x="12904" y="15471"/>
                  </a:cubicBezTo>
                  <a:cubicBezTo>
                    <a:pt x="13667" y="16831"/>
                    <a:pt x="15185" y="18481"/>
                    <a:pt x="16125" y="19197"/>
                  </a:cubicBezTo>
                  <a:cubicBezTo>
                    <a:pt x="16820" y="19726"/>
                    <a:pt x="17684" y="20330"/>
                    <a:pt x="18128" y="20841"/>
                  </a:cubicBezTo>
                  <a:cubicBezTo>
                    <a:pt x="18260" y="20791"/>
                    <a:pt x="18386" y="20739"/>
                    <a:pt x="18510" y="20685"/>
                  </a:cubicBezTo>
                  <a:cubicBezTo>
                    <a:pt x="18424" y="20589"/>
                    <a:pt x="17338" y="19527"/>
                    <a:pt x="16940" y="19244"/>
                  </a:cubicBezTo>
                  <a:cubicBezTo>
                    <a:pt x="15892" y="18497"/>
                    <a:pt x="15221" y="17269"/>
                    <a:pt x="14150" y="16145"/>
                  </a:cubicBezTo>
                  <a:cubicBezTo>
                    <a:pt x="13165" y="15111"/>
                    <a:pt x="12622" y="13093"/>
                    <a:pt x="12999" y="11187"/>
                  </a:cubicBezTo>
                  <a:cubicBezTo>
                    <a:pt x="13376" y="9282"/>
                    <a:pt x="13769" y="6354"/>
                    <a:pt x="13541" y="4268"/>
                  </a:cubicBezTo>
                  <a:cubicBezTo>
                    <a:pt x="13320" y="2253"/>
                    <a:pt x="12418" y="1261"/>
                    <a:pt x="11180" y="577"/>
                  </a:cubicBezTo>
                  <a:cubicBezTo>
                    <a:pt x="10509" y="206"/>
                    <a:pt x="9579" y="0"/>
                    <a:pt x="8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51"/>
                                        </p:tgtEl>
                                        <p:attrNameLst>
                                          <p:attrName>style.visibility</p:attrName>
                                        </p:attrNameLst>
                                      </p:cBhvr>
                                      <p:to>
                                        <p:strVal val="visible"/>
                                      </p:to>
                                    </p:set>
                                    <p:anim calcmode="lin" valueType="num">
                                      <p:cBhvr additive="base">
                                        <p:cTn id="7" dur="1500"/>
                                        <p:tgtEl>
                                          <p:spTgt spid="215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52"/>
                                        </p:tgtEl>
                                        <p:attrNameLst>
                                          <p:attrName>style.visibility</p:attrName>
                                        </p:attrNameLst>
                                      </p:cBhvr>
                                      <p:to>
                                        <p:strVal val="visible"/>
                                      </p:to>
                                    </p:set>
                                    <p:anim calcmode="lin" valueType="num">
                                      <p:cBhvr additive="base">
                                        <p:cTn id="10" dur="1500"/>
                                        <p:tgtEl>
                                          <p:spTgt spid="21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p80"/>
          <p:cNvSpPr txBox="1">
            <a:spLocks noGrp="1"/>
          </p:cNvSpPr>
          <p:nvPr>
            <p:ph type="title"/>
          </p:nvPr>
        </p:nvSpPr>
        <p:spPr>
          <a:xfrm>
            <a:off x="4636075" y="2407787"/>
            <a:ext cx="3154200" cy="67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a-DK">
                <a:latin typeface="Inter"/>
                <a:ea typeface="Inter"/>
                <a:cs typeface="Inter"/>
                <a:sym typeface="Inter"/>
              </a:rPr>
              <a:t>Ægteskab</a:t>
            </a:r>
            <a:endParaRPr>
              <a:latin typeface="Inter"/>
              <a:ea typeface="Inter"/>
              <a:cs typeface="Inter"/>
              <a:sym typeface="Inter"/>
            </a:endParaRPr>
          </a:p>
        </p:txBody>
      </p:sp>
      <p:sp>
        <p:nvSpPr>
          <p:cNvPr id="2076" name="Google Shape;2076;p80"/>
          <p:cNvSpPr txBox="1">
            <a:spLocks noGrp="1"/>
          </p:cNvSpPr>
          <p:nvPr>
            <p:ph type="title" idx="2"/>
          </p:nvPr>
        </p:nvSpPr>
        <p:spPr>
          <a:xfrm>
            <a:off x="4636075" y="1206888"/>
            <a:ext cx="3154200" cy="120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2078" name="Google Shape;2078;p80"/>
          <p:cNvGrpSpPr/>
          <p:nvPr/>
        </p:nvGrpSpPr>
        <p:grpSpPr>
          <a:xfrm>
            <a:off x="1353725" y="903499"/>
            <a:ext cx="2062416" cy="3008576"/>
            <a:chOff x="1395094" y="1499900"/>
            <a:chExt cx="2131256" cy="3108997"/>
          </a:xfrm>
        </p:grpSpPr>
        <p:sp>
          <p:nvSpPr>
            <p:cNvPr id="2079" name="Google Shape;2079;p80"/>
            <p:cNvSpPr/>
            <p:nvPr/>
          </p:nvSpPr>
          <p:spPr>
            <a:xfrm flipH="1">
              <a:off x="1395094" y="4345170"/>
              <a:ext cx="2126751" cy="263727"/>
            </a:xfrm>
            <a:custGeom>
              <a:avLst/>
              <a:gdLst/>
              <a:ahLst/>
              <a:cxnLst/>
              <a:rect l="l" t="t" r="r" b="b"/>
              <a:pathLst>
                <a:path w="22977" h="3639" extrusionOk="0">
                  <a:moveTo>
                    <a:pt x="11497" y="1"/>
                  </a:moveTo>
                  <a:cubicBezTo>
                    <a:pt x="5150" y="1"/>
                    <a:pt x="0" y="815"/>
                    <a:pt x="0" y="1811"/>
                  </a:cubicBezTo>
                  <a:cubicBezTo>
                    <a:pt x="0" y="2825"/>
                    <a:pt x="5150" y="3639"/>
                    <a:pt x="11497" y="3639"/>
                  </a:cubicBezTo>
                  <a:cubicBezTo>
                    <a:pt x="17843" y="3639"/>
                    <a:pt x="22977" y="2825"/>
                    <a:pt x="22977" y="1811"/>
                  </a:cubicBezTo>
                  <a:cubicBezTo>
                    <a:pt x="22977" y="815"/>
                    <a:pt x="17843" y="1"/>
                    <a:pt x="11497" y="1"/>
                  </a:cubicBezTo>
                  <a:close/>
                </a:path>
              </a:pathLst>
            </a:custGeom>
            <a:solidFill>
              <a:schemeClr val="accent2">
                <a:alpha val="466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80"/>
            <p:cNvSpPr/>
            <p:nvPr/>
          </p:nvSpPr>
          <p:spPr>
            <a:xfrm flipH="1">
              <a:off x="2029374" y="4066906"/>
              <a:ext cx="786935" cy="458914"/>
            </a:xfrm>
            <a:custGeom>
              <a:avLst/>
              <a:gdLst/>
              <a:ahLst/>
              <a:cxnLst/>
              <a:rect l="l" t="t" r="r" b="b"/>
              <a:pathLst>
                <a:path w="10467" h="6104" extrusionOk="0">
                  <a:moveTo>
                    <a:pt x="1" y="0"/>
                  </a:moveTo>
                  <a:lnTo>
                    <a:pt x="1" y="6104"/>
                  </a:lnTo>
                  <a:lnTo>
                    <a:pt x="10466" y="6104"/>
                  </a:lnTo>
                  <a:lnTo>
                    <a:pt x="1046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80"/>
            <p:cNvSpPr/>
            <p:nvPr/>
          </p:nvSpPr>
          <p:spPr>
            <a:xfrm flipH="1">
              <a:off x="2027720" y="4065177"/>
              <a:ext cx="790243" cy="462372"/>
            </a:xfrm>
            <a:custGeom>
              <a:avLst/>
              <a:gdLst/>
              <a:ahLst/>
              <a:cxnLst/>
              <a:rect l="l" t="t" r="r" b="b"/>
              <a:pathLst>
                <a:path w="10511" h="6150" extrusionOk="0">
                  <a:moveTo>
                    <a:pt x="10477" y="34"/>
                  </a:moveTo>
                  <a:lnTo>
                    <a:pt x="10477" y="6116"/>
                  </a:lnTo>
                  <a:lnTo>
                    <a:pt x="34" y="6116"/>
                  </a:lnTo>
                  <a:lnTo>
                    <a:pt x="34" y="34"/>
                  </a:lnTo>
                  <a:close/>
                  <a:moveTo>
                    <a:pt x="1" y="1"/>
                  </a:moveTo>
                  <a:lnTo>
                    <a:pt x="1" y="6149"/>
                  </a:lnTo>
                  <a:lnTo>
                    <a:pt x="10510" y="6149"/>
                  </a:lnTo>
                  <a:lnTo>
                    <a:pt x="105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80"/>
            <p:cNvSpPr/>
            <p:nvPr/>
          </p:nvSpPr>
          <p:spPr>
            <a:xfrm flipH="1">
              <a:off x="1696483" y="1499900"/>
              <a:ext cx="1829867" cy="2905127"/>
            </a:xfrm>
            <a:custGeom>
              <a:avLst/>
              <a:gdLst/>
              <a:ahLst/>
              <a:cxnLst/>
              <a:rect l="l" t="t" r="r" b="b"/>
              <a:pathLst>
                <a:path w="24339" h="38641" extrusionOk="0">
                  <a:moveTo>
                    <a:pt x="12116" y="0"/>
                  </a:moveTo>
                  <a:cubicBezTo>
                    <a:pt x="11000" y="0"/>
                    <a:pt x="9686" y="513"/>
                    <a:pt x="8280" y="2081"/>
                  </a:cubicBezTo>
                  <a:cubicBezTo>
                    <a:pt x="8280" y="2081"/>
                    <a:pt x="8241" y="2074"/>
                    <a:pt x="8187" y="2074"/>
                  </a:cubicBezTo>
                  <a:cubicBezTo>
                    <a:pt x="8046" y="2074"/>
                    <a:pt x="7796" y="2126"/>
                    <a:pt x="7836" y="2503"/>
                  </a:cubicBezTo>
                  <a:cubicBezTo>
                    <a:pt x="7836" y="2503"/>
                    <a:pt x="7481" y="2340"/>
                    <a:pt x="6923" y="2340"/>
                  </a:cubicBezTo>
                  <a:cubicBezTo>
                    <a:pt x="6016" y="2340"/>
                    <a:pt x="4574" y="2769"/>
                    <a:pt x="3241" y="5022"/>
                  </a:cubicBezTo>
                  <a:cubicBezTo>
                    <a:pt x="3241" y="5022"/>
                    <a:pt x="3153" y="4970"/>
                    <a:pt x="3034" y="4970"/>
                  </a:cubicBezTo>
                  <a:cubicBezTo>
                    <a:pt x="2859" y="4970"/>
                    <a:pt x="2617" y="5085"/>
                    <a:pt x="2498" y="5655"/>
                  </a:cubicBezTo>
                  <a:cubicBezTo>
                    <a:pt x="2331" y="6076"/>
                    <a:pt x="2420" y="6554"/>
                    <a:pt x="2720" y="6887"/>
                  </a:cubicBezTo>
                  <a:cubicBezTo>
                    <a:pt x="2720" y="6887"/>
                    <a:pt x="2054" y="8884"/>
                    <a:pt x="2043" y="8929"/>
                  </a:cubicBezTo>
                  <a:cubicBezTo>
                    <a:pt x="2020" y="8973"/>
                    <a:pt x="1543" y="9883"/>
                    <a:pt x="1721" y="10815"/>
                  </a:cubicBezTo>
                  <a:cubicBezTo>
                    <a:pt x="1787" y="11159"/>
                    <a:pt x="1943" y="11892"/>
                    <a:pt x="1987" y="12180"/>
                  </a:cubicBezTo>
                  <a:cubicBezTo>
                    <a:pt x="2054" y="12491"/>
                    <a:pt x="1998" y="12802"/>
                    <a:pt x="1832" y="13068"/>
                  </a:cubicBezTo>
                  <a:cubicBezTo>
                    <a:pt x="1621" y="13479"/>
                    <a:pt x="1266" y="14211"/>
                    <a:pt x="1044" y="14722"/>
                  </a:cubicBezTo>
                  <a:cubicBezTo>
                    <a:pt x="966" y="14921"/>
                    <a:pt x="899" y="15110"/>
                    <a:pt x="855" y="15321"/>
                  </a:cubicBezTo>
                  <a:cubicBezTo>
                    <a:pt x="788" y="15487"/>
                    <a:pt x="711" y="15654"/>
                    <a:pt x="600" y="15798"/>
                  </a:cubicBezTo>
                  <a:cubicBezTo>
                    <a:pt x="378" y="16131"/>
                    <a:pt x="211" y="16497"/>
                    <a:pt x="100" y="16886"/>
                  </a:cubicBezTo>
                  <a:cubicBezTo>
                    <a:pt x="67" y="17074"/>
                    <a:pt x="1" y="17308"/>
                    <a:pt x="345" y="17596"/>
                  </a:cubicBezTo>
                  <a:cubicBezTo>
                    <a:pt x="433" y="17685"/>
                    <a:pt x="544" y="17774"/>
                    <a:pt x="666" y="17829"/>
                  </a:cubicBezTo>
                  <a:cubicBezTo>
                    <a:pt x="911" y="17918"/>
                    <a:pt x="1232" y="17885"/>
                    <a:pt x="1699" y="17996"/>
                  </a:cubicBezTo>
                  <a:cubicBezTo>
                    <a:pt x="1776" y="18040"/>
                    <a:pt x="1787" y="18140"/>
                    <a:pt x="1776" y="18340"/>
                  </a:cubicBezTo>
                  <a:cubicBezTo>
                    <a:pt x="1776" y="18340"/>
                    <a:pt x="1710" y="18750"/>
                    <a:pt x="1521" y="18917"/>
                  </a:cubicBezTo>
                  <a:cubicBezTo>
                    <a:pt x="1443" y="18994"/>
                    <a:pt x="1354" y="19072"/>
                    <a:pt x="1255" y="19150"/>
                  </a:cubicBezTo>
                  <a:cubicBezTo>
                    <a:pt x="1255" y="19150"/>
                    <a:pt x="1022" y="19705"/>
                    <a:pt x="1865" y="20226"/>
                  </a:cubicBezTo>
                  <a:cubicBezTo>
                    <a:pt x="1654" y="20304"/>
                    <a:pt x="1477" y="20448"/>
                    <a:pt x="1354" y="20626"/>
                  </a:cubicBezTo>
                  <a:cubicBezTo>
                    <a:pt x="1354" y="20626"/>
                    <a:pt x="1310" y="21103"/>
                    <a:pt x="1510" y="21358"/>
                  </a:cubicBezTo>
                  <a:cubicBezTo>
                    <a:pt x="1721" y="21491"/>
                    <a:pt x="1954" y="21580"/>
                    <a:pt x="2198" y="21636"/>
                  </a:cubicBezTo>
                  <a:lnTo>
                    <a:pt x="2453" y="22057"/>
                  </a:lnTo>
                  <a:cubicBezTo>
                    <a:pt x="2453" y="22057"/>
                    <a:pt x="1732" y="23101"/>
                    <a:pt x="2941" y="24155"/>
                  </a:cubicBezTo>
                  <a:cubicBezTo>
                    <a:pt x="3297" y="24399"/>
                    <a:pt x="3363" y="24543"/>
                    <a:pt x="4595" y="24677"/>
                  </a:cubicBezTo>
                  <a:cubicBezTo>
                    <a:pt x="4706" y="24688"/>
                    <a:pt x="4784" y="24699"/>
                    <a:pt x="5028" y="24865"/>
                  </a:cubicBezTo>
                  <a:cubicBezTo>
                    <a:pt x="5283" y="25021"/>
                    <a:pt x="5427" y="25120"/>
                    <a:pt x="6171" y="25298"/>
                  </a:cubicBezTo>
                  <a:cubicBezTo>
                    <a:pt x="6343" y="25341"/>
                    <a:pt x="6610" y="25374"/>
                    <a:pt x="6875" y="25374"/>
                  </a:cubicBezTo>
                  <a:cubicBezTo>
                    <a:pt x="7088" y="25374"/>
                    <a:pt x="7300" y="25353"/>
                    <a:pt x="7458" y="25298"/>
                  </a:cubicBezTo>
                  <a:cubicBezTo>
                    <a:pt x="7658" y="25598"/>
                    <a:pt x="7825" y="25908"/>
                    <a:pt x="7980" y="26230"/>
                  </a:cubicBezTo>
                  <a:cubicBezTo>
                    <a:pt x="8213" y="26807"/>
                    <a:pt x="8335" y="27229"/>
                    <a:pt x="9234" y="28417"/>
                  </a:cubicBezTo>
                  <a:cubicBezTo>
                    <a:pt x="9378" y="28705"/>
                    <a:pt x="9622" y="28927"/>
                    <a:pt x="9201" y="30092"/>
                  </a:cubicBezTo>
                  <a:cubicBezTo>
                    <a:pt x="9045" y="30459"/>
                    <a:pt x="8846" y="30814"/>
                    <a:pt x="8601" y="31124"/>
                  </a:cubicBezTo>
                  <a:cubicBezTo>
                    <a:pt x="8368" y="31402"/>
                    <a:pt x="8213" y="31624"/>
                    <a:pt x="7913" y="32390"/>
                  </a:cubicBezTo>
                  <a:cubicBezTo>
                    <a:pt x="7736" y="32834"/>
                    <a:pt x="7469" y="33622"/>
                    <a:pt x="7070" y="34132"/>
                  </a:cubicBezTo>
                  <a:cubicBezTo>
                    <a:pt x="6770" y="34532"/>
                    <a:pt x="6337" y="35020"/>
                    <a:pt x="5949" y="35786"/>
                  </a:cubicBezTo>
                  <a:cubicBezTo>
                    <a:pt x="5916" y="35841"/>
                    <a:pt x="5283" y="37262"/>
                    <a:pt x="5361" y="37905"/>
                  </a:cubicBezTo>
                  <a:cubicBezTo>
                    <a:pt x="5588" y="38176"/>
                    <a:pt x="5788" y="38640"/>
                    <a:pt x="6948" y="38640"/>
                  </a:cubicBezTo>
                  <a:cubicBezTo>
                    <a:pt x="7261" y="38640"/>
                    <a:pt x="7642" y="38607"/>
                    <a:pt x="8113" y="38527"/>
                  </a:cubicBezTo>
                  <a:cubicBezTo>
                    <a:pt x="8812" y="38405"/>
                    <a:pt x="10277" y="37994"/>
                    <a:pt x="10799" y="37694"/>
                  </a:cubicBezTo>
                  <a:cubicBezTo>
                    <a:pt x="11365" y="37373"/>
                    <a:pt x="12841" y="36762"/>
                    <a:pt x="13163" y="36574"/>
                  </a:cubicBezTo>
                  <a:cubicBezTo>
                    <a:pt x="13751" y="36210"/>
                    <a:pt x="14928" y="35505"/>
                    <a:pt x="15738" y="35505"/>
                  </a:cubicBezTo>
                  <a:cubicBezTo>
                    <a:pt x="15768" y="35505"/>
                    <a:pt x="15797" y="35506"/>
                    <a:pt x="15826" y="35508"/>
                  </a:cubicBezTo>
                  <a:cubicBezTo>
                    <a:pt x="15938" y="35518"/>
                    <a:pt x="16054" y="35521"/>
                    <a:pt x="16177" y="35521"/>
                  </a:cubicBezTo>
                  <a:cubicBezTo>
                    <a:pt x="16451" y="35521"/>
                    <a:pt x="16760" y="35505"/>
                    <a:pt x="17128" y="35505"/>
                  </a:cubicBezTo>
                  <a:cubicBezTo>
                    <a:pt x="17351" y="35505"/>
                    <a:pt x="17596" y="35511"/>
                    <a:pt x="17868" y="35530"/>
                  </a:cubicBezTo>
                  <a:cubicBezTo>
                    <a:pt x="18081" y="35544"/>
                    <a:pt x="18287" y="35553"/>
                    <a:pt x="18512" y="35553"/>
                  </a:cubicBezTo>
                  <a:cubicBezTo>
                    <a:pt x="19027" y="35553"/>
                    <a:pt x="19638" y="35504"/>
                    <a:pt x="20643" y="35342"/>
                  </a:cubicBezTo>
                  <a:cubicBezTo>
                    <a:pt x="21331" y="35153"/>
                    <a:pt x="22663" y="34809"/>
                    <a:pt x="23229" y="33954"/>
                  </a:cubicBezTo>
                  <a:cubicBezTo>
                    <a:pt x="23229" y="33954"/>
                    <a:pt x="23306" y="33022"/>
                    <a:pt x="22574" y="31668"/>
                  </a:cubicBezTo>
                  <a:cubicBezTo>
                    <a:pt x="22574" y="31668"/>
                    <a:pt x="21642" y="29759"/>
                    <a:pt x="21464" y="29515"/>
                  </a:cubicBezTo>
                  <a:cubicBezTo>
                    <a:pt x="21098" y="28994"/>
                    <a:pt x="20332" y="27995"/>
                    <a:pt x="19910" y="27529"/>
                  </a:cubicBezTo>
                  <a:cubicBezTo>
                    <a:pt x="19433" y="27007"/>
                    <a:pt x="18556" y="25964"/>
                    <a:pt x="18101" y="25331"/>
                  </a:cubicBezTo>
                  <a:cubicBezTo>
                    <a:pt x="17646" y="24654"/>
                    <a:pt x="17269" y="23911"/>
                    <a:pt x="16991" y="23134"/>
                  </a:cubicBezTo>
                  <a:cubicBezTo>
                    <a:pt x="16991" y="23134"/>
                    <a:pt x="18889" y="22002"/>
                    <a:pt x="18634" y="20448"/>
                  </a:cubicBezTo>
                  <a:cubicBezTo>
                    <a:pt x="18634" y="20448"/>
                    <a:pt x="18911" y="20348"/>
                    <a:pt x="19267" y="19350"/>
                  </a:cubicBezTo>
                  <a:cubicBezTo>
                    <a:pt x="19267" y="19350"/>
                    <a:pt x="19511" y="19405"/>
                    <a:pt x="19855" y="19405"/>
                  </a:cubicBezTo>
                  <a:cubicBezTo>
                    <a:pt x="20765" y="19405"/>
                    <a:pt x="22376" y="19019"/>
                    <a:pt x="22030" y="16209"/>
                  </a:cubicBezTo>
                  <a:cubicBezTo>
                    <a:pt x="22030" y="16209"/>
                    <a:pt x="23417" y="15377"/>
                    <a:pt x="22873" y="12824"/>
                  </a:cubicBezTo>
                  <a:cubicBezTo>
                    <a:pt x="22873" y="12824"/>
                    <a:pt x="24338" y="10638"/>
                    <a:pt x="21963" y="9051"/>
                  </a:cubicBezTo>
                  <a:cubicBezTo>
                    <a:pt x="21963" y="9051"/>
                    <a:pt x="22729" y="7053"/>
                    <a:pt x="20487" y="5499"/>
                  </a:cubicBezTo>
                  <a:cubicBezTo>
                    <a:pt x="20487" y="5499"/>
                    <a:pt x="20595" y="1675"/>
                    <a:pt x="16971" y="1675"/>
                  </a:cubicBezTo>
                  <a:cubicBezTo>
                    <a:pt x="16570" y="1675"/>
                    <a:pt x="16124" y="1722"/>
                    <a:pt x="15626" y="1826"/>
                  </a:cubicBezTo>
                  <a:cubicBezTo>
                    <a:pt x="15626" y="1826"/>
                    <a:pt x="14223" y="0"/>
                    <a:pt x="12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80"/>
            <p:cNvSpPr/>
            <p:nvPr/>
          </p:nvSpPr>
          <p:spPr>
            <a:xfrm flipH="1">
              <a:off x="2459109" y="2667582"/>
              <a:ext cx="51801" cy="98564"/>
            </a:xfrm>
            <a:custGeom>
              <a:avLst/>
              <a:gdLst/>
              <a:ahLst/>
              <a:cxnLst/>
              <a:rect l="l" t="t" r="r" b="b"/>
              <a:pathLst>
                <a:path w="689" h="1311" extrusionOk="0">
                  <a:moveTo>
                    <a:pt x="323" y="1"/>
                  </a:moveTo>
                  <a:lnTo>
                    <a:pt x="323" y="101"/>
                  </a:lnTo>
                  <a:lnTo>
                    <a:pt x="300" y="223"/>
                  </a:lnTo>
                  <a:lnTo>
                    <a:pt x="267" y="312"/>
                  </a:lnTo>
                  <a:lnTo>
                    <a:pt x="212" y="389"/>
                  </a:lnTo>
                  <a:lnTo>
                    <a:pt x="145" y="478"/>
                  </a:lnTo>
                  <a:lnTo>
                    <a:pt x="78" y="600"/>
                  </a:lnTo>
                  <a:lnTo>
                    <a:pt x="34" y="733"/>
                  </a:lnTo>
                  <a:lnTo>
                    <a:pt x="1" y="889"/>
                  </a:lnTo>
                  <a:lnTo>
                    <a:pt x="1" y="1022"/>
                  </a:lnTo>
                  <a:lnTo>
                    <a:pt x="12" y="1133"/>
                  </a:lnTo>
                  <a:lnTo>
                    <a:pt x="56" y="1233"/>
                  </a:lnTo>
                  <a:lnTo>
                    <a:pt x="123" y="1310"/>
                  </a:lnTo>
                  <a:lnTo>
                    <a:pt x="189" y="1288"/>
                  </a:lnTo>
                  <a:lnTo>
                    <a:pt x="245" y="1255"/>
                  </a:lnTo>
                  <a:lnTo>
                    <a:pt x="323" y="1199"/>
                  </a:lnTo>
                  <a:lnTo>
                    <a:pt x="400" y="1111"/>
                  </a:lnTo>
                  <a:lnTo>
                    <a:pt x="445" y="1022"/>
                  </a:lnTo>
                  <a:lnTo>
                    <a:pt x="489" y="922"/>
                  </a:lnTo>
                  <a:lnTo>
                    <a:pt x="545" y="800"/>
                  </a:lnTo>
                  <a:lnTo>
                    <a:pt x="578" y="700"/>
                  </a:lnTo>
                  <a:lnTo>
                    <a:pt x="611" y="589"/>
                  </a:lnTo>
                  <a:lnTo>
                    <a:pt x="633" y="478"/>
                  </a:lnTo>
                  <a:lnTo>
                    <a:pt x="656" y="400"/>
                  </a:lnTo>
                  <a:lnTo>
                    <a:pt x="678" y="289"/>
                  </a:lnTo>
                  <a:lnTo>
                    <a:pt x="689" y="178"/>
                  </a:lnTo>
                  <a:lnTo>
                    <a:pt x="633" y="156"/>
                  </a:lnTo>
                  <a:lnTo>
                    <a:pt x="567" y="134"/>
                  </a:lnTo>
                  <a:lnTo>
                    <a:pt x="478" y="79"/>
                  </a:lnTo>
                  <a:lnTo>
                    <a:pt x="389" y="34"/>
                  </a:lnTo>
                  <a:lnTo>
                    <a:pt x="3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80"/>
            <p:cNvSpPr/>
            <p:nvPr/>
          </p:nvSpPr>
          <p:spPr>
            <a:xfrm flipH="1">
              <a:off x="3255089" y="2937267"/>
              <a:ext cx="177807" cy="116157"/>
            </a:xfrm>
            <a:custGeom>
              <a:avLst/>
              <a:gdLst/>
              <a:ahLst/>
              <a:cxnLst/>
              <a:rect l="l" t="t" r="r" b="b"/>
              <a:pathLst>
                <a:path w="2365" h="1545" extrusionOk="0">
                  <a:moveTo>
                    <a:pt x="521" y="1"/>
                  </a:moveTo>
                  <a:cubicBezTo>
                    <a:pt x="310" y="1"/>
                    <a:pt x="106" y="118"/>
                    <a:pt x="0" y="309"/>
                  </a:cubicBezTo>
                  <a:lnTo>
                    <a:pt x="23" y="420"/>
                  </a:lnTo>
                  <a:lnTo>
                    <a:pt x="78" y="553"/>
                  </a:lnTo>
                  <a:lnTo>
                    <a:pt x="134" y="664"/>
                  </a:lnTo>
                  <a:lnTo>
                    <a:pt x="234" y="775"/>
                  </a:lnTo>
                  <a:lnTo>
                    <a:pt x="367" y="909"/>
                  </a:lnTo>
                  <a:lnTo>
                    <a:pt x="522" y="1042"/>
                  </a:lnTo>
                  <a:lnTo>
                    <a:pt x="633" y="1108"/>
                  </a:lnTo>
                  <a:lnTo>
                    <a:pt x="700" y="1097"/>
                  </a:lnTo>
                  <a:lnTo>
                    <a:pt x="755" y="1097"/>
                  </a:lnTo>
                  <a:lnTo>
                    <a:pt x="899" y="1130"/>
                  </a:lnTo>
                  <a:lnTo>
                    <a:pt x="1044" y="1186"/>
                  </a:lnTo>
                  <a:lnTo>
                    <a:pt x="1177" y="1253"/>
                  </a:lnTo>
                  <a:lnTo>
                    <a:pt x="1277" y="1308"/>
                  </a:lnTo>
                  <a:lnTo>
                    <a:pt x="1321" y="1341"/>
                  </a:lnTo>
                  <a:lnTo>
                    <a:pt x="1565" y="1364"/>
                  </a:lnTo>
                  <a:lnTo>
                    <a:pt x="1743" y="1364"/>
                  </a:lnTo>
                  <a:lnTo>
                    <a:pt x="1843" y="1352"/>
                  </a:lnTo>
                  <a:cubicBezTo>
                    <a:pt x="1908" y="1500"/>
                    <a:pt x="1980" y="1544"/>
                    <a:pt x="2039" y="1544"/>
                  </a:cubicBezTo>
                  <a:cubicBezTo>
                    <a:pt x="2061" y="1544"/>
                    <a:pt x="2081" y="1539"/>
                    <a:pt x="2098" y="1530"/>
                  </a:cubicBezTo>
                  <a:cubicBezTo>
                    <a:pt x="2364" y="1375"/>
                    <a:pt x="1909" y="1064"/>
                    <a:pt x="1909" y="1064"/>
                  </a:cubicBezTo>
                  <a:lnTo>
                    <a:pt x="1776" y="1008"/>
                  </a:lnTo>
                  <a:lnTo>
                    <a:pt x="1432" y="753"/>
                  </a:lnTo>
                  <a:lnTo>
                    <a:pt x="622" y="10"/>
                  </a:lnTo>
                  <a:cubicBezTo>
                    <a:pt x="589" y="4"/>
                    <a:pt x="555" y="1"/>
                    <a:pt x="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80"/>
            <p:cNvSpPr/>
            <p:nvPr/>
          </p:nvSpPr>
          <p:spPr>
            <a:xfrm flipH="1">
              <a:off x="2979769" y="2330532"/>
              <a:ext cx="353809" cy="180288"/>
            </a:xfrm>
            <a:custGeom>
              <a:avLst/>
              <a:gdLst/>
              <a:ahLst/>
              <a:cxnLst/>
              <a:rect l="l" t="t" r="r" b="b"/>
              <a:pathLst>
                <a:path w="4706" h="2398" extrusionOk="0">
                  <a:moveTo>
                    <a:pt x="1276" y="0"/>
                  </a:moveTo>
                  <a:lnTo>
                    <a:pt x="1110" y="23"/>
                  </a:lnTo>
                  <a:lnTo>
                    <a:pt x="899" y="45"/>
                  </a:lnTo>
                  <a:lnTo>
                    <a:pt x="777" y="100"/>
                  </a:lnTo>
                  <a:lnTo>
                    <a:pt x="666" y="189"/>
                  </a:lnTo>
                  <a:lnTo>
                    <a:pt x="566" y="278"/>
                  </a:lnTo>
                  <a:lnTo>
                    <a:pt x="488" y="389"/>
                  </a:lnTo>
                  <a:lnTo>
                    <a:pt x="422" y="522"/>
                  </a:lnTo>
                  <a:lnTo>
                    <a:pt x="355" y="688"/>
                  </a:lnTo>
                  <a:lnTo>
                    <a:pt x="300" y="910"/>
                  </a:lnTo>
                  <a:lnTo>
                    <a:pt x="267" y="1099"/>
                  </a:lnTo>
                  <a:lnTo>
                    <a:pt x="222" y="1299"/>
                  </a:lnTo>
                  <a:lnTo>
                    <a:pt x="178" y="1499"/>
                  </a:lnTo>
                  <a:lnTo>
                    <a:pt x="133" y="1698"/>
                  </a:lnTo>
                  <a:lnTo>
                    <a:pt x="100" y="1876"/>
                  </a:lnTo>
                  <a:lnTo>
                    <a:pt x="67" y="2042"/>
                  </a:lnTo>
                  <a:lnTo>
                    <a:pt x="45" y="2142"/>
                  </a:lnTo>
                  <a:lnTo>
                    <a:pt x="33" y="2220"/>
                  </a:lnTo>
                  <a:lnTo>
                    <a:pt x="0" y="2397"/>
                  </a:lnTo>
                  <a:cubicBezTo>
                    <a:pt x="0" y="2397"/>
                    <a:pt x="399" y="449"/>
                    <a:pt x="2453" y="449"/>
                  </a:cubicBezTo>
                  <a:cubicBezTo>
                    <a:pt x="3053" y="449"/>
                    <a:pt x="3793" y="615"/>
                    <a:pt x="4706" y="1044"/>
                  </a:cubicBezTo>
                  <a:lnTo>
                    <a:pt x="4595" y="955"/>
                  </a:lnTo>
                  <a:lnTo>
                    <a:pt x="4317" y="766"/>
                  </a:lnTo>
                  <a:lnTo>
                    <a:pt x="4040" y="600"/>
                  </a:lnTo>
                  <a:lnTo>
                    <a:pt x="3629" y="411"/>
                  </a:lnTo>
                  <a:lnTo>
                    <a:pt x="3274" y="278"/>
                  </a:lnTo>
                  <a:lnTo>
                    <a:pt x="3008" y="200"/>
                  </a:lnTo>
                  <a:lnTo>
                    <a:pt x="2730" y="122"/>
                  </a:lnTo>
                  <a:lnTo>
                    <a:pt x="2464" y="67"/>
                  </a:lnTo>
                  <a:lnTo>
                    <a:pt x="2264" y="45"/>
                  </a:lnTo>
                  <a:lnTo>
                    <a:pt x="2042" y="11"/>
                  </a:lnTo>
                  <a:lnTo>
                    <a:pt x="18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0"/>
            <p:cNvSpPr/>
            <p:nvPr/>
          </p:nvSpPr>
          <p:spPr>
            <a:xfrm flipH="1">
              <a:off x="3149980" y="2510748"/>
              <a:ext cx="99316" cy="63454"/>
            </a:xfrm>
            <a:custGeom>
              <a:avLst/>
              <a:gdLst/>
              <a:ahLst/>
              <a:cxnLst/>
              <a:rect l="l" t="t" r="r" b="b"/>
              <a:pathLst>
                <a:path w="1321" h="844" extrusionOk="0">
                  <a:moveTo>
                    <a:pt x="0" y="0"/>
                  </a:moveTo>
                  <a:lnTo>
                    <a:pt x="0" y="111"/>
                  </a:lnTo>
                  <a:lnTo>
                    <a:pt x="0" y="278"/>
                  </a:lnTo>
                  <a:lnTo>
                    <a:pt x="22" y="411"/>
                  </a:lnTo>
                  <a:lnTo>
                    <a:pt x="56" y="578"/>
                  </a:lnTo>
                  <a:lnTo>
                    <a:pt x="89" y="700"/>
                  </a:lnTo>
                  <a:lnTo>
                    <a:pt x="111" y="777"/>
                  </a:lnTo>
                  <a:lnTo>
                    <a:pt x="155" y="844"/>
                  </a:lnTo>
                  <a:lnTo>
                    <a:pt x="1321" y="14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80"/>
            <p:cNvSpPr/>
            <p:nvPr/>
          </p:nvSpPr>
          <p:spPr>
            <a:xfrm flipH="1">
              <a:off x="3050664" y="2426467"/>
              <a:ext cx="224495" cy="227878"/>
            </a:xfrm>
            <a:custGeom>
              <a:avLst/>
              <a:gdLst/>
              <a:ahLst/>
              <a:cxnLst/>
              <a:rect l="l" t="t" r="r" b="b"/>
              <a:pathLst>
                <a:path w="2986" h="3031" extrusionOk="0">
                  <a:moveTo>
                    <a:pt x="344" y="1"/>
                  </a:moveTo>
                  <a:cubicBezTo>
                    <a:pt x="189" y="345"/>
                    <a:pt x="78" y="711"/>
                    <a:pt x="0" y="1077"/>
                  </a:cubicBezTo>
                  <a:lnTo>
                    <a:pt x="1676" y="1277"/>
                  </a:lnTo>
                  <a:lnTo>
                    <a:pt x="355" y="2065"/>
                  </a:lnTo>
                  <a:cubicBezTo>
                    <a:pt x="355" y="2065"/>
                    <a:pt x="289" y="2253"/>
                    <a:pt x="566" y="2620"/>
                  </a:cubicBezTo>
                  <a:cubicBezTo>
                    <a:pt x="566" y="2620"/>
                    <a:pt x="755" y="2842"/>
                    <a:pt x="644" y="3030"/>
                  </a:cubicBezTo>
                  <a:cubicBezTo>
                    <a:pt x="644" y="3030"/>
                    <a:pt x="1176" y="2797"/>
                    <a:pt x="766" y="2342"/>
                  </a:cubicBezTo>
                  <a:lnTo>
                    <a:pt x="2109" y="1110"/>
                  </a:lnTo>
                  <a:lnTo>
                    <a:pt x="2109" y="1110"/>
                  </a:lnTo>
                  <a:cubicBezTo>
                    <a:pt x="2020" y="1127"/>
                    <a:pt x="1931" y="1135"/>
                    <a:pt x="1842" y="1135"/>
                  </a:cubicBezTo>
                  <a:cubicBezTo>
                    <a:pt x="1753" y="1135"/>
                    <a:pt x="1665" y="1127"/>
                    <a:pt x="1576" y="1110"/>
                  </a:cubicBezTo>
                  <a:cubicBezTo>
                    <a:pt x="1265" y="1066"/>
                    <a:pt x="355" y="888"/>
                    <a:pt x="355" y="888"/>
                  </a:cubicBezTo>
                  <a:cubicBezTo>
                    <a:pt x="355" y="666"/>
                    <a:pt x="433" y="456"/>
                    <a:pt x="577" y="289"/>
                  </a:cubicBezTo>
                  <a:lnTo>
                    <a:pt x="2985" y="1110"/>
                  </a:lnTo>
                  <a:lnTo>
                    <a:pt x="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80"/>
            <p:cNvSpPr/>
            <p:nvPr/>
          </p:nvSpPr>
          <p:spPr>
            <a:xfrm flipH="1">
              <a:off x="2366485" y="2684273"/>
              <a:ext cx="179461" cy="186979"/>
            </a:xfrm>
            <a:custGeom>
              <a:avLst/>
              <a:gdLst/>
              <a:ahLst/>
              <a:cxnLst/>
              <a:rect l="l" t="t" r="r" b="b"/>
              <a:pathLst>
                <a:path w="2387" h="2487" extrusionOk="0">
                  <a:moveTo>
                    <a:pt x="1332" y="1"/>
                  </a:moveTo>
                  <a:cubicBezTo>
                    <a:pt x="1332" y="1"/>
                    <a:pt x="1676" y="966"/>
                    <a:pt x="1110" y="1510"/>
                  </a:cubicBezTo>
                  <a:cubicBezTo>
                    <a:pt x="1110" y="1510"/>
                    <a:pt x="849" y="1817"/>
                    <a:pt x="485" y="1817"/>
                  </a:cubicBezTo>
                  <a:cubicBezTo>
                    <a:pt x="340" y="1817"/>
                    <a:pt x="179" y="1768"/>
                    <a:pt x="12" y="1632"/>
                  </a:cubicBezTo>
                  <a:lnTo>
                    <a:pt x="1" y="1688"/>
                  </a:lnTo>
                  <a:lnTo>
                    <a:pt x="1" y="1799"/>
                  </a:lnTo>
                  <a:lnTo>
                    <a:pt x="1" y="1932"/>
                  </a:lnTo>
                  <a:lnTo>
                    <a:pt x="23" y="2043"/>
                  </a:lnTo>
                  <a:lnTo>
                    <a:pt x="56" y="2132"/>
                  </a:lnTo>
                  <a:lnTo>
                    <a:pt x="123" y="2232"/>
                  </a:lnTo>
                  <a:lnTo>
                    <a:pt x="223" y="2342"/>
                  </a:lnTo>
                  <a:lnTo>
                    <a:pt x="356" y="2420"/>
                  </a:lnTo>
                  <a:lnTo>
                    <a:pt x="478" y="2465"/>
                  </a:lnTo>
                  <a:lnTo>
                    <a:pt x="611" y="2487"/>
                  </a:lnTo>
                  <a:lnTo>
                    <a:pt x="755" y="2476"/>
                  </a:lnTo>
                  <a:lnTo>
                    <a:pt x="833" y="2442"/>
                  </a:lnTo>
                  <a:lnTo>
                    <a:pt x="977" y="2365"/>
                  </a:lnTo>
                  <a:lnTo>
                    <a:pt x="1088" y="2265"/>
                  </a:lnTo>
                  <a:lnTo>
                    <a:pt x="1199" y="2154"/>
                  </a:lnTo>
                  <a:lnTo>
                    <a:pt x="1277" y="2043"/>
                  </a:lnTo>
                  <a:lnTo>
                    <a:pt x="1343" y="1943"/>
                  </a:lnTo>
                  <a:lnTo>
                    <a:pt x="1388" y="1854"/>
                  </a:lnTo>
                  <a:lnTo>
                    <a:pt x="1454" y="1865"/>
                  </a:lnTo>
                  <a:lnTo>
                    <a:pt x="1565" y="1865"/>
                  </a:lnTo>
                  <a:lnTo>
                    <a:pt x="1654" y="1854"/>
                  </a:lnTo>
                  <a:lnTo>
                    <a:pt x="1732" y="1832"/>
                  </a:lnTo>
                  <a:lnTo>
                    <a:pt x="1832" y="1788"/>
                  </a:lnTo>
                  <a:lnTo>
                    <a:pt x="1954" y="1710"/>
                  </a:lnTo>
                  <a:lnTo>
                    <a:pt x="2043" y="1654"/>
                  </a:lnTo>
                  <a:lnTo>
                    <a:pt x="2109" y="1588"/>
                  </a:lnTo>
                  <a:lnTo>
                    <a:pt x="2187" y="1466"/>
                  </a:lnTo>
                  <a:lnTo>
                    <a:pt x="2265" y="1344"/>
                  </a:lnTo>
                  <a:lnTo>
                    <a:pt x="2331" y="1255"/>
                  </a:lnTo>
                  <a:lnTo>
                    <a:pt x="2387" y="1199"/>
                  </a:lnTo>
                  <a:lnTo>
                    <a:pt x="2276" y="1133"/>
                  </a:lnTo>
                  <a:lnTo>
                    <a:pt x="2165" y="1066"/>
                  </a:lnTo>
                  <a:lnTo>
                    <a:pt x="2065" y="989"/>
                  </a:lnTo>
                  <a:lnTo>
                    <a:pt x="1998" y="911"/>
                  </a:lnTo>
                  <a:lnTo>
                    <a:pt x="1921" y="833"/>
                  </a:lnTo>
                  <a:lnTo>
                    <a:pt x="1832" y="700"/>
                  </a:lnTo>
                  <a:lnTo>
                    <a:pt x="1754" y="578"/>
                  </a:lnTo>
                  <a:lnTo>
                    <a:pt x="1654" y="389"/>
                  </a:lnTo>
                  <a:lnTo>
                    <a:pt x="1610" y="278"/>
                  </a:lnTo>
                  <a:lnTo>
                    <a:pt x="1588" y="178"/>
                  </a:lnTo>
                  <a:lnTo>
                    <a:pt x="1554" y="56"/>
                  </a:lnTo>
                  <a:lnTo>
                    <a:pt x="1466" y="45"/>
                  </a:lnTo>
                  <a:lnTo>
                    <a:pt x="1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80"/>
            <p:cNvSpPr/>
            <p:nvPr/>
          </p:nvSpPr>
          <p:spPr>
            <a:xfrm flipH="1">
              <a:off x="2384005" y="2821935"/>
              <a:ext cx="240358" cy="254568"/>
            </a:xfrm>
            <a:custGeom>
              <a:avLst/>
              <a:gdLst/>
              <a:ahLst/>
              <a:cxnLst/>
              <a:rect l="l" t="t" r="r" b="b"/>
              <a:pathLst>
                <a:path w="3197" h="3386" extrusionOk="0">
                  <a:moveTo>
                    <a:pt x="2786" y="1"/>
                  </a:moveTo>
                  <a:lnTo>
                    <a:pt x="2664" y="23"/>
                  </a:lnTo>
                  <a:lnTo>
                    <a:pt x="2442" y="23"/>
                  </a:lnTo>
                  <a:lnTo>
                    <a:pt x="2398" y="90"/>
                  </a:lnTo>
                  <a:lnTo>
                    <a:pt x="2342" y="179"/>
                  </a:lnTo>
                  <a:lnTo>
                    <a:pt x="2275" y="290"/>
                  </a:lnTo>
                  <a:lnTo>
                    <a:pt x="2153" y="423"/>
                  </a:lnTo>
                  <a:lnTo>
                    <a:pt x="2020" y="534"/>
                  </a:lnTo>
                  <a:lnTo>
                    <a:pt x="1965" y="700"/>
                  </a:lnTo>
                  <a:lnTo>
                    <a:pt x="1909" y="889"/>
                  </a:lnTo>
                  <a:lnTo>
                    <a:pt x="1832" y="1100"/>
                  </a:lnTo>
                  <a:lnTo>
                    <a:pt x="1765" y="1266"/>
                  </a:lnTo>
                  <a:lnTo>
                    <a:pt x="1676" y="1477"/>
                  </a:lnTo>
                  <a:lnTo>
                    <a:pt x="1576" y="1666"/>
                  </a:lnTo>
                  <a:lnTo>
                    <a:pt x="1499" y="1832"/>
                  </a:lnTo>
                  <a:lnTo>
                    <a:pt x="1388" y="2021"/>
                  </a:lnTo>
                  <a:lnTo>
                    <a:pt x="1288" y="2165"/>
                  </a:lnTo>
                  <a:lnTo>
                    <a:pt x="1177" y="2309"/>
                  </a:lnTo>
                  <a:lnTo>
                    <a:pt x="1033" y="2454"/>
                  </a:lnTo>
                  <a:lnTo>
                    <a:pt x="877" y="2576"/>
                  </a:lnTo>
                  <a:lnTo>
                    <a:pt x="711" y="2698"/>
                  </a:lnTo>
                  <a:lnTo>
                    <a:pt x="522" y="2853"/>
                  </a:lnTo>
                  <a:lnTo>
                    <a:pt x="367" y="3009"/>
                  </a:lnTo>
                  <a:lnTo>
                    <a:pt x="233" y="3153"/>
                  </a:lnTo>
                  <a:lnTo>
                    <a:pt x="89" y="3297"/>
                  </a:lnTo>
                  <a:lnTo>
                    <a:pt x="0" y="3386"/>
                  </a:lnTo>
                  <a:cubicBezTo>
                    <a:pt x="2853" y="2343"/>
                    <a:pt x="3197" y="1033"/>
                    <a:pt x="3197" y="1033"/>
                  </a:cubicBezTo>
                  <a:lnTo>
                    <a:pt x="3108" y="933"/>
                  </a:lnTo>
                  <a:lnTo>
                    <a:pt x="3030" y="856"/>
                  </a:lnTo>
                  <a:lnTo>
                    <a:pt x="2952" y="733"/>
                  </a:lnTo>
                  <a:lnTo>
                    <a:pt x="2886" y="589"/>
                  </a:lnTo>
                  <a:lnTo>
                    <a:pt x="2841" y="456"/>
                  </a:lnTo>
                  <a:lnTo>
                    <a:pt x="2797" y="256"/>
                  </a:lnTo>
                  <a:lnTo>
                    <a:pt x="2786" y="79"/>
                  </a:lnTo>
                  <a:lnTo>
                    <a:pt x="27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80"/>
            <p:cNvSpPr/>
            <p:nvPr/>
          </p:nvSpPr>
          <p:spPr>
            <a:xfrm flipH="1">
              <a:off x="2862110" y="3051396"/>
              <a:ext cx="564921" cy="365537"/>
            </a:xfrm>
            <a:custGeom>
              <a:avLst/>
              <a:gdLst/>
              <a:ahLst/>
              <a:cxnLst/>
              <a:rect l="l" t="t" r="r" b="b"/>
              <a:pathLst>
                <a:path w="7514" h="4862" extrusionOk="0">
                  <a:moveTo>
                    <a:pt x="33" y="1"/>
                  </a:moveTo>
                  <a:lnTo>
                    <a:pt x="33" y="1"/>
                  </a:lnTo>
                  <a:cubicBezTo>
                    <a:pt x="0" y="534"/>
                    <a:pt x="189" y="744"/>
                    <a:pt x="189" y="744"/>
                  </a:cubicBezTo>
                  <a:cubicBezTo>
                    <a:pt x="411" y="867"/>
                    <a:pt x="644" y="966"/>
                    <a:pt x="877" y="1022"/>
                  </a:cubicBezTo>
                  <a:lnTo>
                    <a:pt x="1143" y="1444"/>
                  </a:lnTo>
                  <a:lnTo>
                    <a:pt x="1099" y="1521"/>
                  </a:lnTo>
                  <a:lnTo>
                    <a:pt x="1043" y="1621"/>
                  </a:lnTo>
                  <a:lnTo>
                    <a:pt x="999" y="1765"/>
                  </a:lnTo>
                  <a:lnTo>
                    <a:pt x="955" y="1932"/>
                  </a:lnTo>
                  <a:lnTo>
                    <a:pt x="932" y="2110"/>
                  </a:lnTo>
                  <a:lnTo>
                    <a:pt x="932" y="2298"/>
                  </a:lnTo>
                  <a:lnTo>
                    <a:pt x="966" y="2531"/>
                  </a:lnTo>
                  <a:lnTo>
                    <a:pt x="1010" y="2664"/>
                  </a:lnTo>
                  <a:lnTo>
                    <a:pt x="1121" y="2920"/>
                  </a:lnTo>
                  <a:lnTo>
                    <a:pt x="1232" y="3097"/>
                  </a:lnTo>
                  <a:lnTo>
                    <a:pt x="1332" y="3242"/>
                  </a:lnTo>
                  <a:lnTo>
                    <a:pt x="1443" y="3364"/>
                  </a:lnTo>
                  <a:lnTo>
                    <a:pt x="1554" y="3463"/>
                  </a:lnTo>
                  <a:lnTo>
                    <a:pt x="1698" y="3586"/>
                  </a:lnTo>
                  <a:lnTo>
                    <a:pt x="1865" y="3697"/>
                  </a:lnTo>
                  <a:lnTo>
                    <a:pt x="2020" y="3785"/>
                  </a:lnTo>
                  <a:lnTo>
                    <a:pt x="2209" y="3863"/>
                  </a:lnTo>
                  <a:lnTo>
                    <a:pt x="2375" y="3907"/>
                  </a:lnTo>
                  <a:lnTo>
                    <a:pt x="2586" y="3952"/>
                  </a:lnTo>
                  <a:lnTo>
                    <a:pt x="2997" y="4007"/>
                  </a:lnTo>
                  <a:lnTo>
                    <a:pt x="3185" y="4029"/>
                  </a:lnTo>
                  <a:lnTo>
                    <a:pt x="3363" y="4063"/>
                  </a:lnTo>
                  <a:lnTo>
                    <a:pt x="3441" y="4085"/>
                  </a:lnTo>
                  <a:lnTo>
                    <a:pt x="3640" y="4185"/>
                  </a:lnTo>
                  <a:lnTo>
                    <a:pt x="3873" y="4329"/>
                  </a:lnTo>
                  <a:lnTo>
                    <a:pt x="4195" y="4473"/>
                  </a:lnTo>
                  <a:lnTo>
                    <a:pt x="4495" y="4573"/>
                  </a:lnTo>
                  <a:lnTo>
                    <a:pt x="4806" y="4651"/>
                  </a:lnTo>
                  <a:lnTo>
                    <a:pt x="5050" y="4695"/>
                  </a:lnTo>
                  <a:lnTo>
                    <a:pt x="5272" y="4729"/>
                  </a:lnTo>
                  <a:lnTo>
                    <a:pt x="5427" y="4740"/>
                  </a:lnTo>
                  <a:lnTo>
                    <a:pt x="5705" y="4740"/>
                  </a:lnTo>
                  <a:lnTo>
                    <a:pt x="5804" y="4729"/>
                  </a:lnTo>
                  <a:lnTo>
                    <a:pt x="5915" y="4718"/>
                  </a:lnTo>
                  <a:lnTo>
                    <a:pt x="6049" y="4684"/>
                  </a:lnTo>
                  <a:lnTo>
                    <a:pt x="6148" y="4662"/>
                  </a:lnTo>
                  <a:lnTo>
                    <a:pt x="6271" y="4640"/>
                  </a:lnTo>
                  <a:lnTo>
                    <a:pt x="6393" y="4629"/>
                  </a:lnTo>
                  <a:lnTo>
                    <a:pt x="6759" y="4629"/>
                  </a:lnTo>
                  <a:lnTo>
                    <a:pt x="6914" y="4640"/>
                  </a:lnTo>
                  <a:lnTo>
                    <a:pt x="7070" y="4673"/>
                  </a:lnTo>
                  <a:lnTo>
                    <a:pt x="7269" y="4729"/>
                  </a:lnTo>
                  <a:lnTo>
                    <a:pt x="7425" y="4795"/>
                  </a:lnTo>
                  <a:lnTo>
                    <a:pt x="7513" y="4862"/>
                  </a:lnTo>
                  <a:cubicBezTo>
                    <a:pt x="7280" y="4218"/>
                    <a:pt x="6104" y="4018"/>
                    <a:pt x="6104" y="4018"/>
                  </a:cubicBezTo>
                  <a:cubicBezTo>
                    <a:pt x="5988" y="4025"/>
                    <a:pt x="5876" y="4029"/>
                    <a:pt x="5769" y="4029"/>
                  </a:cubicBezTo>
                  <a:cubicBezTo>
                    <a:pt x="4361" y="4029"/>
                    <a:pt x="3729" y="3463"/>
                    <a:pt x="3729" y="3463"/>
                  </a:cubicBezTo>
                  <a:cubicBezTo>
                    <a:pt x="3665" y="3434"/>
                    <a:pt x="3600" y="3420"/>
                    <a:pt x="3537" y="3420"/>
                  </a:cubicBezTo>
                  <a:cubicBezTo>
                    <a:pt x="3481" y="3420"/>
                    <a:pt x="3426" y="3431"/>
                    <a:pt x="3374" y="3452"/>
                  </a:cubicBezTo>
                  <a:cubicBezTo>
                    <a:pt x="3208" y="3494"/>
                    <a:pt x="3047" y="3512"/>
                    <a:pt x="2893" y="3512"/>
                  </a:cubicBezTo>
                  <a:cubicBezTo>
                    <a:pt x="1932" y="3512"/>
                    <a:pt x="1232" y="2820"/>
                    <a:pt x="1232" y="2820"/>
                  </a:cubicBezTo>
                  <a:cubicBezTo>
                    <a:pt x="821" y="1710"/>
                    <a:pt x="1587" y="1377"/>
                    <a:pt x="1587" y="1377"/>
                  </a:cubicBezTo>
                  <a:lnTo>
                    <a:pt x="1399" y="645"/>
                  </a:lnTo>
                  <a:cubicBezTo>
                    <a:pt x="1328" y="651"/>
                    <a:pt x="1261" y="654"/>
                    <a:pt x="1197" y="654"/>
                  </a:cubicBezTo>
                  <a:cubicBezTo>
                    <a:pt x="248" y="654"/>
                    <a:pt x="34" y="1"/>
                    <a:pt x="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80"/>
            <p:cNvSpPr/>
            <p:nvPr/>
          </p:nvSpPr>
          <p:spPr>
            <a:xfrm flipH="1">
              <a:off x="1872536" y="2866218"/>
              <a:ext cx="640029" cy="927000"/>
            </a:xfrm>
            <a:custGeom>
              <a:avLst/>
              <a:gdLst/>
              <a:ahLst/>
              <a:cxnLst/>
              <a:rect l="l" t="t" r="r" b="b"/>
              <a:pathLst>
                <a:path w="8513" h="12330" extrusionOk="0">
                  <a:moveTo>
                    <a:pt x="1377" y="0"/>
                  </a:moveTo>
                  <a:lnTo>
                    <a:pt x="844" y="733"/>
                  </a:lnTo>
                  <a:lnTo>
                    <a:pt x="1" y="1754"/>
                  </a:lnTo>
                  <a:cubicBezTo>
                    <a:pt x="167" y="2564"/>
                    <a:pt x="389" y="3352"/>
                    <a:pt x="655" y="4129"/>
                  </a:cubicBezTo>
                  <a:cubicBezTo>
                    <a:pt x="966" y="4983"/>
                    <a:pt x="1643" y="5838"/>
                    <a:pt x="2054" y="6348"/>
                  </a:cubicBezTo>
                  <a:cubicBezTo>
                    <a:pt x="2464" y="6881"/>
                    <a:pt x="2986" y="7314"/>
                    <a:pt x="3585" y="7636"/>
                  </a:cubicBezTo>
                  <a:cubicBezTo>
                    <a:pt x="5882" y="8879"/>
                    <a:pt x="8513" y="12330"/>
                    <a:pt x="8513" y="12330"/>
                  </a:cubicBezTo>
                  <a:lnTo>
                    <a:pt x="8424" y="12175"/>
                  </a:lnTo>
                  <a:lnTo>
                    <a:pt x="8313" y="11930"/>
                  </a:lnTo>
                  <a:lnTo>
                    <a:pt x="8180" y="11697"/>
                  </a:lnTo>
                  <a:lnTo>
                    <a:pt x="8024" y="11420"/>
                  </a:lnTo>
                  <a:lnTo>
                    <a:pt x="7991" y="11353"/>
                  </a:lnTo>
                  <a:lnTo>
                    <a:pt x="7813" y="11109"/>
                  </a:lnTo>
                  <a:lnTo>
                    <a:pt x="7614" y="10854"/>
                  </a:lnTo>
                  <a:lnTo>
                    <a:pt x="7392" y="10565"/>
                  </a:lnTo>
                  <a:lnTo>
                    <a:pt x="7159" y="10255"/>
                  </a:lnTo>
                  <a:lnTo>
                    <a:pt x="6915" y="9955"/>
                  </a:lnTo>
                  <a:lnTo>
                    <a:pt x="6781" y="9777"/>
                  </a:lnTo>
                  <a:lnTo>
                    <a:pt x="6593" y="9556"/>
                  </a:lnTo>
                  <a:lnTo>
                    <a:pt x="6293" y="9223"/>
                  </a:lnTo>
                  <a:lnTo>
                    <a:pt x="6071" y="8967"/>
                  </a:lnTo>
                  <a:lnTo>
                    <a:pt x="5738" y="8579"/>
                  </a:lnTo>
                  <a:lnTo>
                    <a:pt x="5483" y="8268"/>
                  </a:lnTo>
                  <a:lnTo>
                    <a:pt x="5228" y="7946"/>
                  </a:lnTo>
                  <a:lnTo>
                    <a:pt x="4861" y="7491"/>
                  </a:lnTo>
                  <a:lnTo>
                    <a:pt x="4628" y="7158"/>
                  </a:lnTo>
                  <a:lnTo>
                    <a:pt x="4462" y="6914"/>
                  </a:lnTo>
                  <a:lnTo>
                    <a:pt x="4307" y="6670"/>
                  </a:lnTo>
                  <a:lnTo>
                    <a:pt x="4207" y="6492"/>
                  </a:lnTo>
                  <a:lnTo>
                    <a:pt x="4096" y="6293"/>
                  </a:lnTo>
                  <a:lnTo>
                    <a:pt x="3951" y="6015"/>
                  </a:lnTo>
                  <a:lnTo>
                    <a:pt x="3829" y="5738"/>
                  </a:lnTo>
                  <a:lnTo>
                    <a:pt x="3652" y="5349"/>
                  </a:lnTo>
                  <a:lnTo>
                    <a:pt x="3507" y="4983"/>
                  </a:lnTo>
                  <a:lnTo>
                    <a:pt x="3419" y="4750"/>
                  </a:lnTo>
                  <a:lnTo>
                    <a:pt x="3374" y="4639"/>
                  </a:lnTo>
                  <a:lnTo>
                    <a:pt x="3330" y="4528"/>
                  </a:lnTo>
                  <a:lnTo>
                    <a:pt x="3274" y="4373"/>
                  </a:lnTo>
                  <a:lnTo>
                    <a:pt x="3219" y="4240"/>
                  </a:lnTo>
                  <a:lnTo>
                    <a:pt x="3152" y="4073"/>
                  </a:lnTo>
                  <a:lnTo>
                    <a:pt x="3108" y="3951"/>
                  </a:lnTo>
                  <a:lnTo>
                    <a:pt x="3030" y="3762"/>
                  </a:lnTo>
                  <a:lnTo>
                    <a:pt x="2964" y="3607"/>
                  </a:lnTo>
                  <a:lnTo>
                    <a:pt x="2908" y="3463"/>
                  </a:lnTo>
                  <a:lnTo>
                    <a:pt x="2853" y="3330"/>
                  </a:lnTo>
                  <a:lnTo>
                    <a:pt x="2786" y="3185"/>
                  </a:lnTo>
                  <a:lnTo>
                    <a:pt x="2697" y="2997"/>
                  </a:lnTo>
                  <a:lnTo>
                    <a:pt x="2620" y="2830"/>
                  </a:lnTo>
                  <a:lnTo>
                    <a:pt x="2542" y="2664"/>
                  </a:lnTo>
                  <a:lnTo>
                    <a:pt x="2486" y="2453"/>
                  </a:lnTo>
                  <a:lnTo>
                    <a:pt x="2431" y="2253"/>
                  </a:lnTo>
                  <a:lnTo>
                    <a:pt x="2376" y="2031"/>
                  </a:lnTo>
                  <a:lnTo>
                    <a:pt x="2320" y="1731"/>
                  </a:lnTo>
                  <a:lnTo>
                    <a:pt x="2287" y="1476"/>
                  </a:lnTo>
                  <a:lnTo>
                    <a:pt x="2231" y="1199"/>
                  </a:lnTo>
                  <a:lnTo>
                    <a:pt x="2187" y="866"/>
                  </a:lnTo>
                  <a:lnTo>
                    <a:pt x="2176" y="766"/>
                  </a:lnTo>
                  <a:lnTo>
                    <a:pt x="2109" y="733"/>
                  </a:lnTo>
                  <a:lnTo>
                    <a:pt x="2020" y="688"/>
                  </a:lnTo>
                  <a:lnTo>
                    <a:pt x="1943" y="644"/>
                  </a:lnTo>
                  <a:lnTo>
                    <a:pt x="1832" y="566"/>
                  </a:lnTo>
                  <a:lnTo>
                    <a:pt x="1665" y="411"/>
                  </a:lnTo>
                  <a:lnTo>
                    <a:pt x="1521" y="255"/>
                  </a:lnTo>
                  <a:lnTo>
                    <a:pt x="1432" y="111"/>
                  </a:lnTo>
                  <a:lnTo>
                    <a:pt x="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80"/>
            <p:cNvSpPr/>
            <p:nvPr/>
          </p:nvSpPr>
          <p:spPr>
            <a:xfrm flipH="1">
              <a:off x="2265521" y="3645199"/>
              <a:ext cx="514850" cy="253966"/>
            </a:xfrm>
            <a:custGeom>
              <a:avLst/>
              <a:gdLst/>
              <a:ahLst/>
              <a:cxnLst/>
              <a:rect l="l" t="t" r="r" b="b"/>
              <a:pathLst>
                <a:path w="6848" h="3378" extrusionOk="0">
                  <a:moveTo>
                    <a:pt x="5682" y="1"/>
                  </a:moveTo>
                  <a:cubicBezTo>
                    <a:pt x="4542" y="1"/>
                    <a:pt x="2755" y="385"/>
                    <a:pt x="1188" y="2391"/>
                  </a:cubicBezTo>
                  <a:cubicBezTo>
                    <a:pt x="1099" y="2502"/>
                    <a:pt x="1132" y="2524"/>
                    <a:pt x="699" y="2646"/>
                  </a:cubicBezTo>
                  <a:cubicBezTo>
                    <a:pt x="544" y="2690"/>
                    <a:pt x="0" y="2979"/>
                    <a:pt x="699" y="3279"/>
                  </a:cubicBezTo>
                  <a:cubicBezTo>
                    <a:pt x="811" y="3327"/>
                    <a:pt x="934" y="3377"/>
                    <a:pt x="1085" y="3377"/>
                  </a:cubicBezTo>
                  <a:cubicBezTo>
                    <a:pt x="1248" y="3377"/>
                    <a:pt x="1445" y="3318"/>
                    <a:pt x="1698" y="3134"/>
                  </a:cubicBezTo>
                  <a:cubicBezTo>
                    <a:pt x="1853" y="3023"/>
                    <a:pt x="1887" y="2835"/>
                    <a:pt x="2142" y="2535"/>
                  </a:cubicBezTo>
                  <a:cubicBezTo>
                    <a:pt x="2941" y="1614"/>
                    <a:pt x="3551" y="659"/>
                    <a:pt x="6848" y="149"/>
                  </a:cubicBezTo>
                  <a:cubicBezTo>
                    <a:pt x="6848" y="149"/>
                    <a:pt x="6390" y="1"/>
                    <a:pt x="5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80"/>
            <p:cNvSpPr/>
            <p:nvPr/>
          </p:nvSpPr>
          <p:spPr>
            <a:xfrm flipH="1">
              <a:off x="2761129" y="3391829"/>
              <a:ext cx="205323" cy="463199"/>
            </a:xfrm>
            <a:custGeom>
              <a:avLst/>
              <a:gdLst/>
              <a:ahLst/>
              <a:cxnLst/>
              <a:rect l="l" t="t" r="r" b="b"/>
              <a:pathLst>
                <a:path w="2731" h="6161" extrusionOk="0">
                  <a:moveTo>
                    <a:pt x="389" y="1"/>
                  </a:moveTo>
                  <a:cubicBezTo>
                    <a:pt x="366" y="12"/>
                    <a:pt x="0" y="90"/>
                    <a:pt x="0" y="90"/>
                  </a:cubicBezTo>
                  <a:lnTo>
                    <a:pt x="22" y="145"/>
                  </a:lnTo>
                  <a:lnTo>
                    <a:pt x="100" y="278"/>
                  </a:lnTo>
                  <a:lnTo>
                    <a:pt x="222" y="467"/>
                  </a:lnTo>
                  <a:lnTo>
                    <a:pt x="333" y="667"/>
                  </a:lnTo>
                  <a:lnTo>
                    <a:pt x="500" y="989"/>
                  </a:lnTo>
                  <a:lnTo>
                    <a:pt x="644" y="1344"/>
                  </a:lnTo>
                  <a:lnTo>
                    <a:pt x="788" y="1677"/>
                  </a:lnTo>
                  <a:lnTo>
                    <a:pt x="955" y="2032"/>
                  </a:lnTo>
                  <a:lnTo>
                    <a:pt x="1154" y="2343"/>
                  </a:lnTo>
                  <a:lnTo>
                    <a:pt x="1421" y="2742"/>
                  </a:lnTo>
                  <a:lnTo>
                    <a:pt x="1587" y="2986"/>
                  </a:lnTo>
                  <a:lnTo>
                    <a:pt x="1787" y="3264"/>
                  </a:lnTo>
                  <a:lnTo>
                    <a:pt x="1831" y="3330"/>
                  </a:lnTo>
                  <a:lnTo>
                    <a:pt x="1942" y="3574"/>
                  </a:lnTo>
                  <a:lnTo>
                    <a:pt x="1976" y="3741"/>
                  </a:lnTo>
                  <a:lnTo>
                    <a:pt x="1987" y="3930"/>
                  </a:lnTo>
                  <a:lnTo>
                    <a:pt x="1976" y="4063"/>
                  </a:lnTo>
                  <a:lnTo>
                    <a:pt x="1953" y="4218"/>
                  </a:lnTo>
                  <a:lnTo>
                    <a:pt x="1909" y="4429"/>
                  </a:lnTo>
                  <a:lnTo>
                    <a:pt x="1854" y="4629"/>
                  </a:lnTo>
                  <a:lnTo>
                    <a:pt x="1787" y="4840"/>
                  </a:lnTo>
                  <a:lnTo>
                    <a:pt x="1709" y="5039"/>
                  </a:lnTo>
                  <a:lnTo>
                    <a:pt x="1632" y="5206"/>
                  </a:lnTo>
                  <a:lnTo>
                    <a:pt x="1532" y="5394"/>
                  </a:lnTo>
                  <a:lnTo>
                    <a:pt x="1476" y="5483"/>
                  </a:lnTo>
                  <a:lnTo>
                    <a:pt x="1376" y="5650"/>
                  </a:lnTo>
                  <a:lnTo>
                    <a:pt x="1288" y="5794"/>
                  </a:lnTo>
                  <a:lnTo>
                    <a:pt x="1188" y="5927"/>
                  </a:lnTo>
                  <a:lnTo>
                    <a:pt x="1088" y="6060"/>
                  </a:lnTo>
                  <a:lnTo>
                    <a:pt x="999" y="6160"/>
                  </a:lnTo>
                  <a:cubicBezTo>
                    <a:pt x="999" y="6160"/>
                    <a:pt x="2730" y="5317"/>
                    <a:pt x="2497" y="3563"/>
                  </a:cubicBezTo>
                  <a:cubicBezTo>
                    <a:pt x="2364" y="3131"/>
                    <a:pt x="2131" y="2720"/>
                    <a:pt x="1820" y="2387"/>
                  </a:cubicBezTo>
                  <a:cubicBezTo>
                    <a:pt x="1820" y="2387"/>
                    <a:pt x="1243" y="1666"/>
                    <a:pt x="1110" y="1000"/>
                  </a:cubicBezTo>
                  <a:cubicBezTo>
                    <a:pt x="1110" y="1000"/>
                    <a:pt x="877" y="234"/>
                    <a:pt x="666" y="101"/>
                  </a:cubicBezTo>
                  <a:cubicBezTo>
                    <a:pt x="577" y="56"/>
                    <a:pt x="489" y="23"/>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80"/>
            <p:cNvSpPr/>
            <p:nvPr/>
          </p:nvSpPr>
          <p:spPr>
            <a:xfrm flipH="1">
              <a:off x="2706092" y="2082726"/>
              <a:ext cx="137734" cy="79318"/>
            </a:xfrm>
            <a:custGeom>
              <a:avLst/>
              <a:gdLst/>
              <a:ahLst/>
              <a:cxnLst/>
              <a:rect l="l" t="t" r="r" b="b"/>
              <a:pathLst>
                <a:path w="1832" h="1055" extrusionOk="0">
                  <a:moveTo>
                    <a:pt x="1" y="0"/>
                  </a:moveTo>
                  <a:lnTo>
                    <a:pt x="56" y="122"/>
                  </a:lnTo>
                  <a:lnTo>
                    <a:pt x="189" y="311"/>
                  </a:lnTo>
                  <a:lnTo>
                    <a:pt x="422" y="511"/>
                  </a:lnTo>
                  <a:lnTo>
                    <a:pt x="522" y="566"/>
                  </a:lnTo>
                  <a:lnTo>
                    <a:pt x="733" y="688"/>
                  </a:lnTo>
                  <a:lnTo>
                    <a:pt x="999" y="821"/>
                  </a:lnTo>
                  <a:lnTo>
                    <a:pt x="1244" y="921"/>
                  </a:lnTo>
                  <a:lnTo>
                    <a:pt x="1466" y="988"/>
                  </a:lnTo>
                  <a:lnTo>
                    <a:pt x="1654" y="1032"/>
                  </a:lnTo>
                  <a:lnTo>
                    <a:pt x="1832" y="1055"/>
                  </a:lnTo>
                  <a:cubicBezTo>
                    <a:pt x="1832" y="1055"/>
                    <a:pt x="1421" y="11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0"/>
            <p:cNvSpPr/>
            <p:nvPr/>
          </p:nvSpPr>
          <p:spPr>
            <a:xfrm flipH="1">
              <a:off x="2075298" y="2560821"/>
              <a:ext cx="255395" cy="99316"/>
            </a:xfrm>
            <a:custGeom>
              <a:avLst/>
              <a:gdLst/>
              <a:ahLst/>
              <a:cxnLst/>
              <a:rect l="l" t="t" r="r" b="b"/>
              <a:pathLst>
                <a:path w="3397" h="1321" extrusionOk="0">
                  <a:moveTo>
                    <a:pt x="34" y="0"/>
                  </a:moveTo>
                  <a:lnTo>
                    <a:pt x="34" y="67"/>
                  </a:lnTo>
                  <a:lnTo>
                    <a:pt x="23" y="189"/>
                  </a:lnTo>
                  <a:lnTo>
                    <a:pt x="12" y="278"/>
                  </a:lnTo>
                  <a:lnTo>
                    <a:pt x="1" y="322"/>
                  </a:lnTo>
                  <a:lnTo>
                    <a:pt x="34" y="344"/>
                  </a:lnTo>
                  <a:lnTo>
                    <a:pt x="167" y="422"/>
                  </a:lnTo>
                  <a:lnTo>
                    <a:pt x="278" y="500"/>
                  </a:lnTo>
                  <a:lnTo>
                    <a:pt x="389" y="589"/>
                  </a:lnTo>
                  <a:lnTo>
                    <a:pt x="489" y="688"/>
                  </a:lnTo>
                  <a:lnTo>
                    <a:pt x="600" y="810"/>
                  </a:lnTo>
                  <a:lnTo>
                    <a:pt x="689" y="933"/>
                  </a:lnTo>
                  <a:lnTo>
                    <a:pt x="789" y="988"/>
                  </a:lnTo>
                  <a:lnTo>
                    <a:pt x="933" y="1066"/>
                  </a:lnTo>
                  <a:lnTo>
                    <a:pt x="1077" y="1132"/>
                  </a:lnTo>
                  <a:lnTo>
                    <a:pt x="1266" y="1210"/>
                  </a:lnTo>
                  <a:lnTo>
                    <a:pt x="1488" y="1266"/>
                  </a:lnTo>
                  <a:lnTo>
                    <a:pt x="1588" y="1288"/>
                  </a:lnTo>
                  <a:lnTo>
                    <a:pt x="1876" y="1321"/>
                  </a:lnTo>
                  <a:lnTo>
                    <a:pt x="2076" y="1321"/>
                  </a:lnTo>
                  <a:lnTo>
                    <a:pt x="2265" y="1310"/>
                  </a:lnTo>
                  <a:lnTo>
                    <a:pt x="2465" y="1277"/>
                  </a:lnTo>
                  <a:lnTo>
                    <a:pt x="2675" y="1221"/>
                  </a:lnTo>
                  <a:lnTo>
                    <a:pt x="2864" y="1166"/>
                  </a:lnTo>
                  <a:lnTo>
                    <a:pt x="3064" y="1099"/>
                  </a:lnTo>
                  <a:lnTo>
                    <a:pt x="3241" y="1044"/>
                  </a:lnTo>
                  <a:lnTo>
                    <a:pt x="3397" y="977"/>
                  </a:lnTo>
                  <a:lnTo>
                    <a:pt x="3020" y="1021"/>
                  </a:lnTo>
                  <a:lnTo>
                    <a:pt x="2698" y="1044"/>
                  </a:lnTo>
                  <a:lnTo>
                    <a:pt x="2343" y="1055"/>
                  </a:lnTo>
                  <a:lnTo>
                    <a:pt x="2143" y="1044"/>
                  </a:lnTo>
                  <a:lnTo>
                    <a:pt x="1854" y="1021"/>
                  </a:lnTo>
                  <a:lnTo>
                    <a:pt x="1621" y="999"/>
                  </a:lnTo>
                  <a:lnTo>
                    <a:pt x="1377" y="944"/>
                  </a:lnTo>
                  <a:lnTo>
                    <a:pt x="1166" y="888"/>
                  </a:lnTo>
                  <a:lnTo>
                    <a:pt x="1044" y="855"/>
                  </a:lnTo>
                  <a:lnTo>
                    <a:pt x="800" y="755"/>
                  </a:lnTo>
                  <a:lnTo>
                    <a:pt x="611" y="644"/>
                  </a:lnTo>
                  <a:lnTo>
                    <a:pt x="445" y="533"/>
                  </a:lnTo>
                  <a:lnTo>
                    <a:pt x="345" y="455"/>
                  </a:lnTo>
                  <a:lnTo>
                    <a:pt x="234" y="322"/>
                  </a:lnTo>
                  <a:lnTo>
                    <a:pt x="156" y="222"/>
                  </a:lnTo>
                  <a:lnTo>
                    <a:pt x="90" y="111"/>
                  </a:lnTo>
                  <a:lnTo>
                    <a:pt x="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0"/>
            <p:cNvSpPr/>
            <p:nvPr/>
          </p:nvSpPr>
          <p:spPr>
            <a:xfrm flipH="1">
              <a:off x="2121161" y="2330532"/>
              <a:ext cx="272085" cy="55109"/>
            </a:xfrm>
            <a:custGeom>
              <a:avLst/>
              <a:gdLst/>
              <a:ahLst/>
              <a:cxnLst/>
              <a:rect l="l" t="t" r="r" b="b"/>
              <a:pathLst>
                <a:path w="3619" h="733" extrusionOk="0">
                  <a:moveTo>
                    <a:pt x="1" y="0"/>
                  </a:moveTo>
                  <a:lnTo>
                    <a:pt x="1" y="0"/>
                  </a:lnTo>
                  <a:cubicBezTo>
                    <a:pt x="34" y="178"/>
                    <a:pt x="34" y="355"/>
                    <a:pt x="1" y="522"/>
                  </a:cubicBezTo>
                  <a:cubicBezTo>
                    <a:pt x="78" y="555"/>
                    <a:pt x="156" y="588"/>
                    <a:pt x="234" y="611"/>
                  </a:cubicBezTo>
                  <a:lnTo>
                    <a:pt x="367" y="666"/>
                  </a:lnTo>
                  <a:lnTo>
                    <a:pt x="644" y="711"/>
                  </a:lnTo>
                  <a:lnTo>
                    <a:pt x="955" y="733"/>
                  </a:lnTo>
                  <a:lnTo>
                    <a:pt x="1299" y="733"/>
                  </a:lnTo>
                  <a:lnTo>
                    <a:pt x="1699" y="688"/>
                  </a:lnTo>
                  <a:lnTo>
                    <a:pt x="2031" y="633"/>
                  </a:lnTo>
                  <a:lnTo>
                    <a:pt x="2309" y="577"/>
                  </a:lnTo>
                  <a:lnTo>
                    <a:pt x="2686" y="466"/>
                  </a:lnTo>
                  <a:lnTo>
                    <a:pt x="2975" y="389"/>
                  </a:lnTo>
                  <a:lnTo>
                    <a:pt x="3230" y="311"/>
                  </a:lnTo>
                  <a:lnTo>
                    <a:pt x="3618" y="167"/>
                  </a:lnTo>
                  <a:lnTo>
                    <a:pt x="3274" y="222"/>
                  </a:lnTo>
                  <a:lnTo>
                    <a:pt x="3041" y="267"/>
                  </a:lnTo>
                  <a:lnTo>
                    <a:pt x="2697" y="311"/>
                  </a:lnTo>
                  <a:lnTo>
                    <a:pt x="2420" y="344"/>
                  </a:lnTo>
                  <a:lnTo>
                    <a:pt x="2109" y="367"/>
                  </a:lnTo>
                  <a:lnTo>
                    <a:pt x="1854" y="378"/>
                  </a:lnTo>
                  <a:lnTo>
                    <a:pt x="1621" y="389"/>
                  </a:lnTo>
                  <a:lnTo>
                    <a:pt x="1432" y="400"/>
                  </a:lnTo>
                  <a:lnTo>
                    <a:pt x="1177" y="389"/>
                  </a:lnTo>
                  <a:lnTo>
                    <a:pt x="922" y="367"/>
                  </a:lnTo>
                  <a:lnTo>
                    <a:pt x="655" y="322"/>
                  </a:lnTo>
                  <a:lnTo>
                    <a:pt x="456" y="267"/>
                  </a:lnTo>
                  <a:lnTo>
                    <a:pt x="278" y="211"/>
                  </a:lnTo>
                  <a:lnTo>
                    <a:pt x="156" y="145"/>
                  </a:lnTo>
                  <a:lnTo>
                    <a:pt x="56" y="67"/>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0"/>
            <p:cNvSpPr/>
            <p:nvPr/>
          </p:nvSpPr>
          <p:spPr>
            <a:xfrm flipH="1">
              <a:off x="2192887" y="2067689"/>
              <a:ext cx="262086" cy="79318"/>
            </a:xfrm>
            <a:custGeom>
              <a:avLst/>
              <a:gdLst/>
              <a:ahLst/>
              <a:cxnLst/>
              <a:rect l="l" t="t" r="r" b="b"/>
              <a:pathLst>
                <a:path w="3486" h="1055" extrusionOk="0">
                  <a:moveTo>
                    <a:pt x="0" y="0"/>
                  </a:moveTo>
                  <a:cubicBezTo>
                    <a:pt x="0" y="1"/>
                    <a:pt x="178" y="389"/>
                    <a:pt x="189" y="478"/>
                  </a:cubicBezTo>
                  <a:lnTo>
                    <a:pt x="355" y="555"/>
                  </a:lnTo>
                  <a:lnTo>
                    <a:pt x="544" y="644"/>
                  </a:lnTo>
                  <a:lnTo>
                    <a:pt x="722" y="711"/>
                  </a:lnTo>
                  <a:lnTo>
                    <a:pt x="977" y="800"/>
                  </a:lnTo>
                  <a:lnTo>
                    <a:pt x="1199" y="855"/>
                  </a:lnTo>
                  <a:lnTo>
                    <a:pt x="1443" y="922"/>
                  </a:lnTo>
                  <a:lnTo>
                    <a:pt x="1643" y="966"/>
                  </a:lnTo>
                  <a:lnTo>
                    <a:pt x="1876" y="988"/>
                  </a:lnTo>
                  <a:lnTo>
                    <a:pt x="2131" y="1021"/>
                  </a:lnTo>
                  <a:lnTo>
                    <a:pt x="2353" y="1044"/>
                  </a:lnTo>
                  <a:lnTo>
                    <a:pt x="2597" y="1055"/>
                  </a:lnTo>
                  <a:lnTo>
                    <a:pt x="3108" y="1055"/>
                  </a:lnTo>
                  <a:lnTo>
                    <a:pt x="3319" y="1044"/>
                  </a:lnTo>
                  <a:lnTo>
                    <a:pt x="3485" y="1033"/>
                  </a:lnTo>
                  <a:lnTo>
                    <a:pt x="2797" y="944"/>
                  </a:lnTo>
                  <a:lnTo>
                    <a:pt x="2442" y="888"/>
                  </a:lnTo>
                  <a:lnTo>
                    <a:pt x="2031" y="811"/>
                  </a:lnTo>
                  <a:lnTo>
                    <a:pt x="1687" y="744"/>
                  </a:lnTo>
                  <a:lnTo>
                    <a:pt x="1310" y="644"/>
                  </a:lnTo>
                  <a:lnTo>
                    <a:pt x="1010" y="555"/>
                  </a:lnTo>
                  <a:lnTo>
                    <a:pt x="755" y="467"/>
                  </a:lnTo>
                  <a:lnTo>
                    <a:pt x="533" y="378"/>
                  </a:lnTo>
                  <a:lnTo>
                    <a:pt x="355" y="278"/>
                  </a:lnTo>
                  <a:lnTo>
                    <a:pt x="189" y="167"/>
                  </a:lnTo>
                  <a:lnTo>
                    <a:pt x="89" y="6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0"/>
            <p:cNvSpPr/>
            <p:nvPr/>
          </p:nvSpPr>
          <p:spPr>
            <a:xfrm flipH="1">
              <a:off x="2154545" y="1835747"/>
              <a:ext cx="361327" cy="107661"/>
            </a:xfrm>
            <a:custGeom>
              <a:avLst/>
              <a:gdLst/>
              <a:ahLst/>
              <a:cxnLst/>
              <a:rect l="l" t="t" r="r" b="b"/>
              <a:pathLst>
                <a:path w="4806" h="1432" extrusionOk="0">
                  <a:moveTo>
                    <a:pt x="3640" y="0"/>
                  </a:moveTo>
                  <a:cubicBezTo>
                    <a:pt x="3441" y="11"/>
                    <a:pt x="3230" y="45"/>
                    <a:pt x="3019" y="78"/>
                  </a:cubicBezTo>
                  <a:cubicBezTo>
                    <a:pt x="3019" y="78"/>
                    <a:pt x="2553" y="200"/>
                    <a:pt x="2408" y="244"/>
                  </a:cubicBezTo>
                  <a:lnTo>
                    <a:pt x="1820" y="477"/>
                  </a:lnTo>
                  <a:cubicBezTo>
                    <a:pt x="1820" y="477"/>
                    <a:pt x="1387" y="699"/>
                    <a:pt x="1310" y="733"/>
                  </a:cubicBezTo>
                  <a:lnTo>
                    <a:pt x="877" y="955"/>
                  </a:lnTo>
                  <a:lnTo>
                    <a:pt x="555" y="1143"/>
                  </a:lnTo>
                  <a:lnTo>
                    <a:pt x="355" y="1254"/>
                  </a:lnTo>
                  <a:lnTo>
                    <a:pt x="189" y="1343"/>
                  </a:lnTo>
                  <a:lnTo>
                    <a:pt x="0" y="1432"/>
                  </a:lnTo>
                  <a:lnTo>
                    <a:pt x="211" y="1399"/>
                  </a:lnTo>
                  <a:lnTo>
                    <a:pt x="466" y="1343"/>
                  </a:lnTo>
                  <a:lnTo>
                    <a:pt x="821" y="1243"/>
                  </a:lnTo>
                  <a:lnTo>
                    <a:pt x="1188" y="1099"/>
                  </a:lnTo>
                  <a:lnTo>
                    <a:pt x="1532" y="977"/>
                  </a:lnTo>
                  <a:lnTo>
                    <a:pt x="1920" y="833"/>
                  </a:lnTo>
                  <a:lnTo>
                    <a:pt x="2286" y="688"/>
                  </a:lnTo>
                  <a:lnTo>
                    <a:pt x="2630" y="566"/>
                  </a:lnTo>
                  <a:lnTo>
                    <a:pt x="3041" y="422"/>
                  </a:lnTo>
                  <a:lnTo>
                    <a:pt x="3307" y="333"/>
                  </a:lnTo>
                  <a:lnTo>
                    <a:pt x="3640" y="267"/>
                  </a:lnTo>
                  <a:lnTo>
                    <a:pt x="3951" y="233"/>
                  </a:lnTo>
                  <a:lnTo>
                    <a:pt x="4162" y="211"/>
                  </a:lnTo>
                  <a:lnTo>
                    <a:pt x="4428" y="211"/>
                  </a:lnTo>
                  <a:lnTo>
                    <a:pt x="4806" y="233"/>
                  </a:lnTo>
                  <a:cubicBezTo>
                    <a:pt x="4628" y="156"/>
                    <a:pt x="4439" y="89"/>
                    <a:pt x="4251" y="45"/>
                  </a:cubicBezTo>
                  <a:cubicBezTo>
                    <a:pt x="4051" y="11"/>
                    <a:pt x="3851" y="0"/>
                    <a:pt x="3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80"/>
            <p:cNvSpPr/>
            <p:nvPr/>
          </p:nvSpPr>
          <p:spPr>
            <a:xfrm flipH="1">
              <a:off x="2459941" y="1680492"/>
              <a:ext cx="235321" cy="86084"/>
            </a:xfrm>
            <a:custGeom>
              <a:avLst/>
              <a:gdLst/>
              <a:ahLst/>
              <a:cxnLst/>
              <a:rect l="l" t="t" r="r" b="b"/>
              <a:pathLst>
                <a:path w="3130" h="1145" extrusionOk="0">
                  <a:moveTo>
                    <a:pt x="2953" y="1"/>
                  </a:moveTo>
                  <a:cubicBezTo>
                    <a:pt x="2845" y="1"/>
                    <a:pt x="2738" y="13"/>
                    <a:pt x="2630" y="34"/>
                  </a:cubicBezTo>
                  <a:cubicBezTo>
                    <a:pt x="2486" y="56"/>
                    <a:pt x="2353" y="90"/>
                    <a:pt x="2220" y="134"/>
                  </a:cubicBezTo>
                  <a:cubicBezTo>
                    <a:pt x="2220" y="134"/>
                    <a:pt x="1942" y="234"/>
                    <a:pt x="1831" y="290"/>
                  </a:cubicBezTo>
                  <a:cubicBezTo>
                    <a:pt x="1831" y="290"/>
                    <a:pt x="1565" y="423"/>
                    <a:pt x="1521" y="445"/>
                  </a:cubicBezTo>
                  <a:cubicBezTo>
                    <a:pt x="1521" y="445"/>
                    <a:pt x="1254" y="600"/>
                    <a:pt x="1232" y="611"/>
                  </a:cubicBezTo>
                  <a:lnTo>
                    <a:pt x="1032" y="700"/>
                  </a:lnTo>
                  <a:lnTo>
                    <a:pt x="832" y="778"/>
                  </a:lnTo>
                  <a:lnTo>
                    <a:pt x="677" y="833"/>
                  </a:lnTo>
                  <a:lnTo>
                    <a:pt x="522" y="867"/>
                  </a:lnTo>
                  <a:lnTo>
                    <a:pt x="366" y="911"/>
                  </a:lnTo>
                  <a:lnTo>
                    <a:pt x="233" y="933"/>
                  </a:lnTo>
                  <a:lnTo>
                    <a:pt x="122" y="944"/>
                  </a:lnTo>
                  <a:lnTo>
                    <a:pt x="0" y="967"/>
                  </a:lnTo>
                  <a:cubicBezTo>
                    <a:pt x="0" y="967"/>
                    <a:pt x="167" y="1100"/>
                    <a:pt x="200" y="1144"/>
                  </a:cubicBezTo>
                  <a:lnTo>
                    <a:pt x="400" y="1122"/>
                  </a:lnTo>
                  <a:lnTo>
                    <a:pt x="666" y="1089"/>
                  </a:lnTo>
                  <a:lnTo>
                    <a:pt x="877" y="1044"/>
                  </a:lnTo>
                  <a:lnTo>
                    <a:pt x="1110" y="989"/>
                  </a:lnTo>
                  <a:lnTo>
                    <a:pt x="1332" y="922"/>
                  </a:lnTo>
                  <a:lnTo>
                    <a:pt x="1631" y="811"/>
                  </a:lnTo>
                  <a:lnTo>
                    <a:pt x="1931" y="667"/>
                  </a:lnTo>
                  <a:lnTo>
                    <a:pt x="2197" y="534"/>
                  </a:lnTo>
                  <a:lnTo>
                    <a:pt x="2419" y="389"/>
                  </a:lnTo>
                  <a:lnTo>
                    <a:pt x="2619" y="290"/>
                  </a:lnTo>
                  <a:lnTo>
                    <a:pt x="2808" y="179"/>
                  </a:lnTo>
                  <a:lnTo>
                    <a:pt x="2985" y="90"/>
                  </a:lnTo>
                  <a:lnTo>
                    <a:pt x="3130" y="12"/>
                  </a:lnTo>
                  <a:cubicBezTo>
                    <a:pt x="3071" y="4"/>
                    <a:pt x="3012" y="1"/>
                    <a:pt x="29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0"/>
            <p:cNvSpPr/>
            <p:nvPr/>
          </p:nvSpPr>
          <p:spPr>
            <a:xfrm flipH="1">
              <a:off x="2086977" y="1918299"/>
              <a:ext cx="1265848" cy="1323438"/>
            </a:xfrm>
            <a:custGeom>
              <a:avLst/>
              <a:gdLst/>
              <a:ahLst/>
              <a:cxnLst/>
              <a:rect l="l" t="t" r="r" b="b"/>
              <a:pathLst>
                <a:path w="16837" h="17603" extrusionOk="0">
                  <a:moveTo>
                    <a:pt x="212" y="1"/>
                  </a:moveTo>
                  <a:cubicBezTo>
                    <a:pt x="1" y="445"/>
                    <a:pt x="67" y="978"/>
                    <a:pt x="400" y="1344"/>
                  </a:cubicBezTo>
                  <a:cubicBezTo>
                    <a:pt x="400" y="1344"/>
                    <a:pt x="836" y="3003"/>
                    <a:pt x="3613" y="3003"/>
                  </a:cubicBezTo>
                  <a:cubicBezTo>
                    <a:pt x="3708" y="3003"/>
                    <a:pt x="3806" y="3001"/>
                    <a:pt x="3907" y="2997"/>
                  </a:cubicBezTo>
                  <a:cubicBezTo>
                    <a:pt x="3907" y="2997"/>
                    <a:pt x="5317" y="5539"/>
                    <a:pt x="8047" y="5650"/>
                  </a:cubicBezTo>
                  <a:lnTo>
                    <a:pt x="8624" y="5650"/>
                  </a:lnTo>
                  <a:cubicBezTo>
                    <a:pt x="8624" y="5650"/>
                    <a:pt x="8824" y="6704"/>
                    <a:pt x="9201" y="6970"/>
                  </a:cubicBezTo>
                  <a:lnTo>
                    <a:pt x="9379" y="7004"/>
                  </a:lnTo>
                  <a:cubicBezTo>
                    <a:pt x="9379" y="7004"/>
                    <a:pt x="9312" y="8280"/>
                    <a:pt x="10422" y="8924"/>
                  </a:cubicBezTo>
                  <a:lnTo>
                    <a:pt x="10622" y="8935"/>
                  </a:lnTo>
                  <a:cubicBezTo>
                    <a:pt x="10622" y="8935"/>
                    <a:pt x="10466" y="9734"/>
                    <a:pt x="11332" y="10278"/>
                  </a:cubicBezTo>
                  <a:lnTo>
                    <a:pt x="11454" y="10289"/>
                  </a:lnTo>
                  <a:lnTo>
                    <a:pt x="11509" y="9978"/>
                  </a:lnTo>
                  <a:cubicBezTo>
                    <a:pt x="11743" y="10111"/>
                    <a:pt x="11998" y="10200"/>
                    <a:pt x="12275" y="10244"/>
                  </a:cubicBezTo>
                  <a:cubicBezTo>
                    <a:pt x="12275" y="10244"/>
                    <a:pt x="12408" y="11099"/>
                    <a:pt x="13108" y="11399"/>
                  </a:cubicBezTo>
                  <a:cubicBezTo>
                    <a:pt x="12997" y="11509"/>
                    <a:pt x="12908" y="11643"/>
                    <a:pt x="12830" y="11776"/>
                  </a:cubicBezTo>
                  <a:cubicBezTo>
                    <a:pt x="12719" y="11887"/>
                    <a:pt x="12597" y="11976"/>
                    <a:pt x="12453" y="12031"/>
                  </a:cubicBezTo>
                  <a:cubicBezTo>
                    <a:pt x="12453" y="12031"/>
                    <a:pt x="12309" y="12908"/>
                    <a:pt x="13352" y="13385"/>
                  </a:cubicBezTo>
                  <a:cubicBezTo>
                    <a:pt x="13352" y="13385"/>
                    <a:pt x="13485" y="14905"/>
                    <a:pt x="13862" y="15616"/>
                  </a:cubicBezTo>
                  <a:cubicBezTo>
                    <a:pt x="13862" y="15616"/>
                    <a:pt x="14506" y="17103"/>
                    <a:pt x="14683" y="17602"/>
                  </a:cubicBezTo>
                  <a:cubicBezTo>
                    <a:pt x="14683" y="17602"/>
                    <a:pt x="16504" y="16559"/>
                    <a:pt x="16337" y="14905"/>
                  </a:cubicBezTo>
                  <a:lnTo>
                    <a:pt x="16337" y="14905"/>
                  </a:lnTo>
                  <a:cubicBezTo>
                    <a:pt x="16337" y="14906"/>
                    <a:pt x="15977" y="15373"/>
                    <a:pt x="15450" y="15373"/>
                  </a:cubicBezTo>
                  <a:cubicBezTo>
                    <a:pt x="15095" y="15373"/>
                    <a:pt x="14664" y="15161"/>
                    <a:pt x="14217" y="14450"/>
                  </a:cubicBezTo>
                  <a:cubicBezTo>
                    <a:pt x="14217" y="14450"/>
                    <a:pt x="13984" y="13729"/>
                    <a:pt x="13951" y="13496"/>
                  </a:cubicBezTo>
                  <a:lnTo>
                    <a:pt x="14328" y="13496"/>
                  </a:lnTo>
                  <a:cubicBezTo>
                    <a:pt x="14462" y="13507"/>
                    <a:pt x="14595" y="13529"/>
                    <a:pt x="14717" y="13552"/>
                  </a:cubicBezTo>
                  <a:cubicBezTo>
                    <a:pt x="14983" y="13629"/>
                    <a:pt x="15394" y="13729"/>
                    <a:pt x="15705" y="14029"/>
                  </a:cubicBezTo>
                  <a:cubicBezTo>
                    <a:pt x="15971" y="14273"/>
                    <a:pt x="16182" y="14573"/>
                    <a:pt x="16326" y="14905"/>
                  </a:cubicBezTo>
                  <a:cubicBezTo>
                    <a:pt x="16326" y="14905"/>
                    <a:pt x="16836" y="13363"/>
                    <a:pt x="13563" y="12764"/>
                  </a:cubicBezTo>
                  <a:cubicBezTo>
                    <a:pt x="13352" y="12719"/>
                    <a:pt x="13196" y="12542"/>
                    <a:pt x="13185" y="12331"/>
                  </a:cubicBezTo>
                  <a:cubicBezTo>
                    <a:pt x="13163" y="12198"/>
                    <a:pt x="13174" y="12075"/>
                    <a:pt x="13230" y="11953"/>
                  </a:cubicBezTo>
                  <a:cubicBezTo>
                    <a:pt x="13330" y="11831"/>
                    <a:pt x="13452" y="11720"/>
                    <a:pt x="13574" y="11620"/>
                  </a:cubicBezTo>
                  <a:cubicBezTo>
                    <a:pt x="13669" y="11649"/>
                    <a:pt x="13768" y="11663"/>
                    <a:pt x="13868" y="11663"/>
                  </a:cubicBezTo>
                  <a:cubicBezTo>
                    <a:pt x="14001" y="11663"/>
                    <a:pt x="14135" y="11638"/>
                    <a:pt x="14262" y="11587"/>
                  </a:cubicBezTo>
                  <a:cubicBezTo>
                    <a:pt x="14262" y="11587"/>
                    <a:pt x="15053" y="11343"/>
                    <a:pt x="15579" y="11343"/>
                  </a:cubicBezTo>
                  <a:cubicBezTo>
                    <a:pt x="15667" y="11343"/>
                    <a:pt x="15747" y="11349"/>
                    <a:pt x="15815" y="11365"/>
                  </a:cubicBezTo>
                  <a:cubicBezTo>
                    <a:pt x="15815" y="11365"/>
                    <a:pt x="15593" y="11114"/>
                    <a:pt x="14691" y="11114"/>
                  </a:cubicBezTo>
                  <a:cubicBezTo>
                    <a:pt x="14472" y="11114"/>
                    <a:pt x="14212" y="11129"/>
                    <a:pt x="13907" y="11165"/>
                  </a:cubicBezTo>
                  <a:cubicBezTo>
                    <a:pt x="13872" y="11170"/>
                    <a:pt x="13836" y="11172"/>
                    <a:pt x="13799" y="11172"/>
                  </a:cubicBezTo>
                  <a:cubicBezTo>
                    <a:pt x="13446" y="11172"/>
                    <a:pt x="12967" y="10968"/>
                    <a:pt x="12797" y="10255"/>
                  </a:cubicBezTo>
                  <a:lnTo>
                    <a:pt x="13141" y="10200"/>
                  </a:lnTo>
                  <a:lnTo>
                    <a:pt x="13463" y="10089"/>
                  </a:lnTo>
                  <a:lnTo>
                    <a:pt x="13796" y="9967"/>
                  </a:lnTo>
                  <a:lnTo>
                    <a:pt x="14095" y="9889"/>
                  </a:lnTo>
                  <a:lnTo>
                    <a:pt x="14473" y="9889"/>
                  </a:lnTo>
                  <a:cubicBezTo>
                    <a:pt x="14473" y="9889"/>
                    <a:pt x="14302" y="9659"/>
                    <a:pt x="13659" y="9659"/>
                  </a:cubicBezTo>
                  <a:cubicBezTo>
                    <a:pt x="13420" y="9659"/>
                    <a:pt x="13115" y="9691"/>
                    <a:pt x="12730" y="9778"/>
                  </a:cubicBezTo>
                  <a:cubicBezTo>
                    <a:pt x="12620" y="9802"/>
                    <a:pt x="12510" y="9822"/>
                    <a:pt x="12397" y="9822"/>
                  </a:cubicBezTo>
                  <a:cubicBezTo>
                    <a:pt x="12042" y="9822"/>
                    <a:pt x="11654" y="9629"/>
                    <a:pt x="11132" y="8779"/>
                  </a:cubicBezTo>
                  <a:lnTo>
                    <a:pt x="11132" y="8779"/>
                  </a:lnTo>
                  <a:cubicBezTo>
                    <a:pt x="11133" y="8780"/>
                    <a:pt x="11149" y="8804"/>
                    <a:pt x="11353" y="8804"/>
                  </a:cubicBezTo>
                  <a:cubicBezTo>
                    <a:pt x="11516" y="8804"/>
                    <a:pt x="11798" y="8789"/>
                    <a:pt x="12286" y="8735"/>
                  </a:cubicBezTo>
                  <a:cubicBezTo>
                    <a:pt x="12286" y="8735"/>
                    <a:pt x="12474" y="8698"/>
                    <a:pt x="12734" y="8698"/>
                  </a:cubicBezTo>
                  <a:cubicBezTo>
                    <a:pt x="12984" y="8698"/>
                    <a:pt x="13302" y="8732"/>
                    <a:pt x="13585" y="8868"/>
                  </a:cubicBezTo>
                  <a:cubicBezTo>
                    <a:pt x="13585" y="8868"/>
                    <a:pt x="13145" y="8186"/>
                    <a:pt x="11514" y="8186"/>
                  </a:cubicBezTo>
                  <a:cubicBezTo>
                    <a:pt x="11332" y="8186"/>
                    <a:pt x="11135" y="8194"/>
                    <a:pt x="10921" y="8213"/>
                  </a:cubicBezTo>
                  <a:cubicBezTo>
                    <a:pt x="10876" y="8217"/>
                    <a:pt x="10830" y="8219"/>
                    <a:pt x="10784" y="8219"/>
                  </a:cubicBezTo>
                  <a:cubicBezTo>
                    <a:pt x="10389" y="8219"/>
                    <a:pt x="9976" y="8045"/>
                    <a:pt x="9767" y="6893"/>
                  </a:cubicBezTo>
                  <a:lnTo>
                    <a:pt x="9767" y="6859"/>
                  </a:lnTo>
                  <a:cubicBezTo>
                    <a:pt x="9889" y="6915"/>
                    <a:pt x="10022" y="6959"/>
                    <a:pt x="10156" y="6993"/>
                  </a:cubicBezTo>
                  <a:cubicBezTo>
                    <a:pt x="10322" y="7093"/>
                    <a:pt x="10833" y="7126"/>
                    <a:pt x="10833" y="7126"/>
                  </a:cubicBezTo>
                  <a:lnTo>
                    <a:pt x="11676" y="7226"/>
                  </a:lnTo>
                  <a:lnTo>
                    <a:pt x="12564" y="7359"/>
                  </a:lnTo>
                  <a:cubicBezTo>
                    <a:pt x="11598" y="6504"/>
                    <a:pt x="10588" y="6804"/>
                    <a:pt x="9712" y="6349"/>
                  </a:cubicBezTo>
                  <a:cubicBezTo>
                    <a:pt x="9534" y="6249"/>
                    <a:pt x="9245" y="5927"/>
                    <a:pt x="9079" y="5328"/>
                  </a:cubicBezTo>
                  <a:lnTo>
                    <a:pt x="9079" y="5328"/>
                  </a:lnTo>
                  <a:cubicBezTo>
                    <a:pt x="9434" y="5361"/>
                    <a:pt x="9778" y="5417"/>
                    <a:pt x="10133" y="5506"/>
                  </a:cubicBezTo>
                  <a:cubicBezTo>
                    <a:pt x="10133" y="5506"/>
                    <a:pt x="11487" y="5816"/>
                    <a:pt x="12353" y="6815"/>
                  </a:cubicBezTo>
                  <a:cubicBezTo>
                    <a:pt x="12353" y="6815"/>
                    <a:pt x="11987" y="5050"/>
                    <a:pt x="9057" y="4795"/>
                  </a:cubicBezTo>
                  <a:cubicBezTo>
                    <a:pt x="8657" y="4751"/>
                    <a:pt x="8358" y="4729"/>
                    <a:pt x="8136" y="4718"/>
                  </a:cubicBezTo>
                  <a:cubicBezTo>
                    <a:pt x="6760" y="4507"/>
                    <a:pt x="5561" y="3685"/>
                    <a:pt x="4851" y="2487"/>
                  </a:cubicBezTo>
                  <a:cubicBezTo>
                    <a:pt x="4851" y="2487"/>
                    <a:pt x="5951" y="2158"/>
                    <a:pt x="6527" y="2158"/>
                  </a:cubicBezTo>
                  <a:cubicBezTo>
                    <a:pt x="6621" y="2158"/>
                    <a:pt x="6701" y="2167"/>
                    <a:pt x="6760" y="2187"/>
                  </a:cubicBezTo>
                  <a:cubicBezTo>
                    <a:pt x="6760" y="2187"/>
                    <a:pt x="8003" y="2198"/>
                    <a:pt x="8602" y="3242"/>
                  </a:cubicBezTo>
                  <a:cubicBezTo>
                    <a:pt x="8602" y="3242"/>
                    <a:pt x="8760" y="3225"/>
                    <a:pt x="9017" y="3225"/>
                  </a:cubicBezTo>
                  <a:cubicBezTo>
                    <a:pt x="9714" y="3225"/>
                    <a:pt x="11135" y="3349"/>
                    <a:pt x="12075" y="4274"/>
                  </a:cubicBezTo>
                  <a:cubicBezTo>
                    <a:pt x="12075" y="4274"/>
                    <a:pt x="11356" y="1525"/>
                    <a:pt x="7517" y="1525"/>
                  </a:cubicBezTo>
                  <a:cubicBezTo>
                    <a:pt x="6708" y="1525"/>
                    <a:pt x="5760" y="1648"/>
                    <a:pt x="4651" y="1943"/>
                  </a:cubicBezTo>
                  <a:cubicBezTo>
                    <a:pt x="4651" y="1943"/>
                    <a:pt x="4136" y="2087"/>
                    <a:pt x="3443" y="2087"/>
                  </a:cubicBezTo>
                  <a:cubicBezTo>
                    <a:pt x="2375" y="2087"/>
                    <a:pt x="885" y="1744"/>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0"/>
            <p:cNvSpPr/>
            <p:nvPr/>
          </p:nvSpPr>
          <p:spPr>
            <a:xfrm flipH="1">
              <a:off x="1847489" y="2719309"/>
              <a:ext cx="235396" cy="241336"/>
            </a:xfrm>
            <a:custGeom>
              <a:avLst/>
              <a:gdLst/>
              <a:ahLst/>
              <a:cxnLst/>
              <a:rect l="l" t="t" r="r" b="b"/>
              <a:pathLst>
                <a:path w="3131" h="3210" extrusionOk="0">
                  <a:moveTo>
                    <a:pt x="2831" y="1"/>
                  </a:moveTo>
                  <a:cubicBezTo>
                    <a:pt x="2831" y="1"/>
                    <a:pt x="2425" y="1694"/>
                    <a:pt x="1002" y="1694"/>
                  </a:cubicBezTo>
                  <a:cubicBezTo>
                    <a:pt x="712" y="1694"/>
                    <a:pt x="380" y="1624"/>
                    <a:pt x="1" y="1455"/>
                  </a:cubicBezTo>
                  <a:lnTo>
                    <a:pt x="1" y="1455"/>
                  </a:lnTo>
                  <a:cubicBezTo>
                    <a:pt x="1" y="1455"/>
                    <a:pt x="389" y="2010"/>
                    <a:pt x="90" y="3131"/>
                  </a:cubicBezTo>
                  <a:cubicBezTo>
                    <a:pt x="90" y="3131"/>
                    <a:pt x="349" y="3210"/>
                    <a:pt x="721" y="3210"/>
                  </a:cubicBezTo>
                  <a:cubicBezTo>
                    <a:pt x="1111" y="3210"/>
                    <a:pt x="1627" y="3122"/>
                    <a:pt x="2098" y="2764"/>
                  </a:cubicBezTo>
                  <a:cubicBezTo>
                    <a:pt x="2098" y="2753"/>
                    <a:pt x="3131" y="212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0"/>
            <p:cNvSpPr/>
            <p:nvPr/>
          </p:nvSpPr>
          <p:spPr>
            <a:xfrm flipH="1">
              <a:off x="1786974" y="2505410"/>
              <a:ext cx="555373" cy="213969"/>
            </a:xfrm>
            <a:custGeom>
              <a:avLst/>
              <a:gdLst/>
              <a:ahLst/>
              <a:cxnLst/>
              <a:rect l="l" t="t" r="r" b="b"/>
              <a:pathLst>
                <a:path w="7387" h="2846" extrusionOk="0">
                  <a:moveTo>
                    <a:pt x="4558" y="1"/>
                  </a:moveTo>
                  <a:cubicBezTo>
                    <a:pt x="4495" y="1"/>
                    <a:pt x="4429" y="2"/>
                    <a:pt x="4362" y="5"/>
                  </a:cubicBezTo>
                  <a:cubicBezTo>
                    <a:pt x="3601" y="44"/>
                    <a:pt x="2242" y="398"/>
                    <a:pt x="1164" y="398"/>
                  </a:cubicBezTo>
                  <a:cubicBezTo>
                    <a:pt x="702" y="398"/>
                    <a:pt x="290" y="332"/>
                    <a:pt x="1" y="149"/>
                  </a:cubicBezTo>
                  <a:lnTo>
                    <a:pt x="1" y="149"/>
                  </a:lnTo>
                  <a:cubicBezTo>
                    <a:pt x="89" y="338"/>
                    <a:pt x="156" y="526"/>
                    <a:pt x="189" y="737"/>
                  </a:cubicBezTo>
                  <a:cubicBezTo>
                    <a:pt x="189" y="737"/>
                    <a:pt x="389" y="1359"/>
                    <a:pt x="1266" y="1614"/>
                  </a:cubicBezTo>
                  <a:cubicBezTo>
                    <a:pt x="1662" y="1731"/>
                    <a:pt x="2067" y="1790"/>
                    <a:pt x="2478" y="1790"/>
                  </a:cubicBezTo>
                  <a:cubicBezTo>
                    <a:pt x="2573" y="1790"/>
                    <a:pt x="2668" y="1787"/>
                    <a:pt x="2764" y="1781"/>
                  </a:cubicBezTo>
                  <a:cubicBezTo>
                    <a:pt x="2764" y="1781"/>
                    <a:pt x="3330" y="1758"/>
                    <a:pt x="3596" y="1714"/>
                  </a:cubicBezTo>
                  <a:cubicBezTo>
                    <a:pt x="3596" y="1714"/>
                    <a:pt x="3946" y="1601"/>
                    <a:pt x="4329" y="1601"/>
                  </a:cubicBezTo>
                  <a:cubicBezTo>
                    <a:pt x="4470" y="1601"/>
                    <a:pt x="4616" y="1617"/>
                    <a:pt x="4750" y="1658"/>
                  </a:cubicBezTo>
                  <a:cubicBezTo>
                    <a:pt x="4750" y="1658"/>
                    <a:pt x="5194" y="1703"/>
                    <a:pt x="5794" y="2213"/>
                  </a:cubicBezTo>
                  <a:cubicBezTo>
                    <a:pt x="5805" y="2213"/>
                    <a:pt x="6193" y="2624"/>
                    <a:pt x="6282" y="2846"/>
                  </a:cubicBezTo>
                  <a:cubicBezTo>
                    <a:pt x="6282" y="2846"/>
                    <a:pt x="7386" y="1"/>
                    <a:pt x="4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0"/>
            <p:cNvSpPr/>
            <p:nvPr/>
          </p:nvSpPr>
          <p:spPr>
            <a:xfrm flipH="1">
              <a:off x="1766602" y="2219561"/>
              <a:ext cx="678372" cy="244493"/>
            </a:xfrm>
            <a:custGeom>
              <a:avLst/>
              <a:gdLst/>
              <a:ahLst/>
              <a:cxnLst/>
              <a:rect l="l" t="t" r="r" b="b"/>
              <a:pathLst>
                <a:path w="9023" h="3252" extrusionOk="0">
                  <a:moveTo>
                    <a:pt x="111" y="0"/>
                  </a:moveTo>
                  <a:lnTo>
                    <a:pt x="0" y="278"/>
                  </a:lnTo>
                  <a:cubicBezTo>
                    <a:pt x="0" y="278"/>
                    <a:pt x="589" y="888"/>
                    <a:pt x="689" y="1476"/>
                  </a:cubicBezTo>
                  <a:cubicBezTo>
                    <a:pt x="689" y="1476"/>
                    <a:pt x="982" y="1873"/>
                    <a:pt x="1952" y="1873"/>
                  </a:cubicBezTo>
                  <a:cubicBezTo>
                    <a:pt x="2033" y="1873"/>
                    <a:pt x="2118" y="1871"/>
                    <a:pt x="2209" y="1865"/>
                  </a:cubicBezTo>
                  <a:cubicBezTo>
                    <a:pt x="2209" y="1865"/>
                    <a:pt x="3774" y="1831"/>
                    <a:pt x="4251" y="1665"/>
                  </a:cubicBezTo>
                  <a:cubicBezTo>
                    <a:pt x="4251" y="1665"/>
                    <a:pt x="5155" y="1300"/>
                    <a:pt x="5978" y="1300"/>
                  </a:cubicBezTo>
                  <a:cubicBezTo>
                    <a:pt x="6256" y="1300"/>
                    <a:pt x="6526" y="1342"/>
                    <a:pt x="6748" y="1454"/>
                  </a:cubicBezTo>
                  <a:cubicBezTo>
                    <a:pt x="6748" y="1454"/>
                    <a:pt x="7791" y="1698"/>
                    <a:pt x="8490" y="3252"/>
                  </a:cubicBezTo>
                  <a:cubicBezTo>
                    <a:pt x="8490" y="3252"/>
                    <a:pt x="9023" y="352"/>
                    <a:pt x="5740" y="352"/>
                  </a:cubicBezTo>
                  <a:cubicBezTo>
                    <a:pt x="5476" y="352"/>
                    <a:pt x="5188" y="370"/>
                    <a:pt x="4872" y="411"/>
                  </a:cubicBezTo>
                  <a:cubicBezTo>
                    <a:pt x="4226" y="495"/>
                    <a:pt x="3268" y="734"/>
                    <a:pt x="2314" y="734"/>
                  </a:cubicBezTo>
                  <a:cubicBezTo>
                    <a:pt x="1515" y="734"/>
                    <a:pt x="718" y="567"/>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0"/>
            <p:cNvSpPr/>
            <p:nvPr/>
          </p:nvSpPr>
          <p:spPr>
            <a:xfrm flipH="1">
              <a:off x="1875016" y="2002655"/>
              <a:ext cx="603340" cy="179385"/>
            </a:xfrm>
            <a:custGeom>
              <a:avLst/>
              <a:gdLst/>
              <a:ahLst/>
              <a:cxnLst/>
              <a:rect l="l" t="t" r="r" b="b"/>
              <a:pathLst>
                <a:path w="8025" h="2386" extrusionOk="0">
                  <a:moveTo>
                    <a:pt x="5307" y="0"/>
                  </a:moveTo>
                  <a:cubicBezTo>
                    <a:pt x="5107" y="0"/>
                    <a:pt x="4892" y="14"/>
                    <a:pt x="4662" y="44"/>
                  </a:cubicBezTo>
                  <a:cubicBezTo>
                    <a:pt x="3838" y="155"/>
                    <a:pt x="2495" y="481"/>
                    <a:pt x="1309" y="481"/>
                  </a:cubicBezTo>
                  <a:cubicBezTo>
                    <a:pt x="833" y="481"/>
                    <a:pt x="382" y="428"/>
                    <a:pt x="1" y="288"/>
                  </a:cubicBezTo>
                  <a:lnTo>
                    <a:pt x="1" y="288"/>
                  </a:lnTo>
                  <a:lnTo>
                    <a:pt x="322" y="865"/>
                  </a:lnTo>
                  <a:lnTo>
                    <a:pt x="500" y="1032"/>
                  </a:lnTo>
                  <a:cubicBezTo>
                    <a:pt x="844" y="1265"/>
                    <a:pt x="1221" y="1420"/>
                    <a:pt x="1632" y="1509"/>
                  </a:cubicBezTo>
                  <a:cubicBezTo>
                    <a:pt x="2120" y="1642"/>
                    <a:pt x="2609" y="1742"/>
                    <a:pt x="3108" y="1809"/>
                  </a:cubicBezTo>
                  <a:cubicBezTo>
                    <a:pt x="3108" y="1809"/>
                    <a:pt x="3729" y="1898"/>
                    <a:pt x="3840" y="1909"/>
                  </a:cubicBezTo>
                  <a:cubicBezTo>
                    <a:pt x="4170" y="1868"/>
                    <a:pt x="4499" y="1845"/>
                    <a:pt x="4828" y="1845"/>
                  </a:cubicBezTo>
                  <a:cubicBezTo>
                    <a:pt x="4943" y="1845"/>
                    <a:pt x="5058" y="1847"/>
                    <a:pt x="5172" y="1853"/>
                  </a:cubicBezTo>
                  <a:cubicBezTo>
                    <a:pt x="5638" y="1864"/>
                    <a:pt x="6093" y="1909"/>
                    <a:pt x="6559" y="1986"/>
                  </a:cubicBezTo>
                  <a:cubicBezTo>
                    <a:pt x="6559" y="1986"/>
                    <a:pt x="7847" y="2264"/>
                    <a:pt x="8024" y="2386"/>
                  </a:cubicBezTo>
                  <a:cubicBezTo>
                    <a:pt x="8024" y="2386"/>
                    <a:pt x="7929" y="0"/>
                    <a:pt x="5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0"/>
            <p:cNvSpPr/>
            <p:nvPr/>
          </p:nvSpPr>
          <p:spPr>
            <a:xfrm flipH="1">
              <a:off x="1986817" y="1742594"/>
              <a:ext cx="684311" cy="203820"/>
            </a:xfrm>
            <a:custGeom>
              <a:avLst/>
              <a:gdLst/>
              <a:ahLst/>
              <a:cxnLst/>
              <a:rect l="l" t="t" r="r" b="b"/>
              <a:pathLst>
                <a:path w="9102" h="2711" extrusionOk="0">
                  <a:moveTo>
                    <a:pt x="6442" y="1"/>
                  </a:moveTo>
                  <a:cubicBezTo>
                    <a:pt x="5823" y="1"/>
                    <a:pt x="5071" y="203"/>
                    <a:pt x="4163" y="729"/>
                  </a:cubicBezTo>
                  <a:cubicBezTo>
                    <a:pt x="3504" y="1116"/>
                    <a:pt x="2352" y="1875"/>
                    <a:pt x="1261" y="1875"/>
                  </a:cubicBezTo>
                  <a:cubicBezTo>
                    <a:pt x="881" y="1875"/>
                    <a:pt x="509" y="1782"/>
                    <a:pt x="167" y="1550"/>
                  </a:cubicBezTo>
                  <a:cubicBezTo>
                    <a:pt x="134" y="1683"/>
                    <a:pt x="79" y="1805"/>
                    <a:pt x="1" y="1927"/>
                  </a:cubicBezTo>
                  <a:cubicBezTo>
                    <a:pt x="23" y="2005"/>
                    <a:pt x="56" y="2072"/>
                    <a:pt x="90" y="2149"/>
                  </a:cubicBezTo>
                  <a:lnTo>
                    <a:pt x="79" y="2149"/>
                  </a:lnTo>
                  <a:cubicBezTo>
                    <a:pt x="600" y="2171"/>
                    <a:pt x="1100" y="2360"/>
                    <a:pt x="1510" y="2682"/>
                  </a:cubicBezTo>
                  <a:cubicBezTo>
                    <a:pt x="1588" y="2701"/>
                    <a:pt x="1670" y="2710"/>
                    <a:pt x="1753" y="2710"/>
                  </a:cubicBezTo>
                  <a:cubicBezTo>
                    <a:pt x="1859" y="2710"/>
                    <a:pt x="1965" y="2696"/>
                    <a:pt x="2065" y="2671"/>
                  </a:cubicBezTo>
                  <a:cubicBezTo>
                    <a:pt x="2065" y="2671"/>
                    <a:pt x="3186" y="2072"/>
                    <a:pt x="3375" y="1972"/>
                  </a:cubicBezTo>
                  <a:cubicBezTo>
                    <a:pt x="3375" y="1972"/>
                    <a:pt x="4573" y="1383"/>
                    <a:pt x="4817" y="1383"/>
                  </a:cubicBezTo>
                  <a:cubicBezTo>
                    <a:pt x="4817" y="1383"/>
                    <a:pt x="5332" y="1240"/>
                    <a:pt x="5743" y="1240"/>
                  </a:cubicBezTo>
                  <a:cubicBezTo>
                    <a:pt x="5804" y="1240"/>
                    <a:pt x="5862" y="1243"/>
                    <a:pt x="5916" y="1250"/>
                  </a:cubicBezTo>
                  <a:cubicBezTo>
                    <a:pt x="6249" y="1261"/>
                    <a:pt x="6571" y="1339"/>
                    <a:pt x="6871" y="1472"/>
                  </a:cubicBezTo>
                  <a:cubicBezTo>
                    <a:pt x="6871" y="1472"/>
                    <a:pt x="8158" y="1483"/>
                    <a:pt x="9101" y="2271"/>
                  </a:cubicBezTo>
                  <a:cubicBezTo>
                    <a:pt x="9101" y="2271"/>
                    <a:pt x="8515" y="1"/>
                    <a:pt x="6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0"/>
            <p:cNvSpPr/>
            <p:nvPr/>
          </p:nvSpPr>
          <p:spPr>
            <a:xfrm flipH="1">
              <a:off x="2439868" y="1645155"/>
              <a:ext cx="302985" cy="108037"/>
            </a:xfrm>
            <a:custGeom>
              <a:avLst/>
              <a:gdLst/>
              <a:ahLst/>
              <a:cxnLst/>
              <a:rect l="l" t="t" r="r" b="b"/>
              <a:pathLst>
                <a:path w="4030" h="1437" extrusionOk="0">
                  <a:moveTo>
                    <a:pt x="3019" y="1"/>
                  </a:moveTo>
                  <a:cubicBezTo>
                    <a:pt x="2642" y="1"/>
                    <a:pt x="2172" y="126"/>
                    <a:pt x="1632" y="526"/>
                  </a:cubicBezTo>
                  <a:cubicBezTo>
                    <a:pt x="1299" y="782"/>
                    <a:pt x="966" y="937"/>
                    <a:pt x="1" y="1137"/>
                  </a:cubicBezTo>
                  <a:cubicBezTo>
                    <a:pt x="222" y="1192"/>
                    <a:pt x="444" y="1292"/>
                    <a:pt x="633" y="1437"/>
                  </a:cubicBezTo>
                  <a:cubicBezTo>
                    <a:pt x="944" y="1403"/>
                    <a:pt x="1255" y="1337"/>
                    <a:pt x="1543" y="1226"/>
                  </a:cubicBezTo>
                  <a:lnTo>
                    <a:pt x="1898" y="1059"/>
                  </a:lnTo>
                  <a:lnTo>
                    <a:pt x="2264" y="859"/>
                  </a:lnTo>
                  <a:lnTo>
                    <a:pt x="2686" y="660"/>
                  </a:lnTo>
                  <a:lnTo>
                    <a:pt x="3008" y="560"/>
                  </a:lnTo>
                  <a:lnTo>
                    <a:pt x="3263" y="504"/>
                  </a:lnTo>
                  <a:lnTo>
                    <a:pt x="3519" y="471"/>
                  </a:lnTo>
                  <a:lnTo>
                    <a:pt x="3763" y="482"/>
                  </a:lnTo>
                  <a:lnTo>
                    <a:pt x="4029" y="360"/>
                  </a:lnTo>
                  <a:cubicBezTo>
                    <a:pt x="4029" y="360"/>
                    <a:pt x="3657" y="1"/>
                    <a:pt x="3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0"/>
            <p:cNvSpPr/>
            <p:nvPr/>
          </p:nvSpPr>
          <p:spPr>
            <a:xfrm flipH="1">
              <a:off x="2722780" y="1907472"/>
              <a:ext cx="75" cy="7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0"/>
            <p:cNvSpPr/>
            <p:nvPr/>
          </p:nvSpPr>
          <p:spPr>
            <a:xfrm flipH="1">
              <a:off x="2646024" y="1658012"/>
              <a:ext cx="307121" cy="292084"/>
            </a:xfrm>
            <a:custGeom>
              <a:avLst/>
              <a:gdLst/>
              <a:ahLst/>
              <a:cxnLst/>
              <a:rect l="l" t="t" r="r" b="b"/>
              <a:pathLst>
                <a:path w="4085" h="3885" extrusionOk="0">
                  <a:moveTo>
                    <a:pt x="467" y="0"/>
                  </a:moveTo>
                  <a:cubicBezTo>
                    <a:pt x="467" y="0"/>
                    <a:pt x="145" y="34"/>
                    <a:pt x="212" y="455"/>
                  </a:cubicBezTo>
                  <a:cubicBezTo>
                    <a:pt x="212" y="455"/>
                    <a:pt x="1" y="1654"/>
                    <a:pt x="822" y="2109"/>
                  </a:cubicBezTo>
                  <a:cubicBezTo>
                    <a:pt x="822" y="2109"/>
                    <a:pt x="356" y="3230"/>
                    <a:pt x="1166" y="3885"/>
                  </a:cubicBezTo>
                  <a:lnTo>
                    <a:pt x="1743" y="3652"/>
                  </a:lnTo>
                  <a:cubicBezTo>
                    <a:pt x="1743" y="3652"/>
                    <a:pt x="2731" y="3330"/>
                    <a:pt x="3053" y="3330"/>
                  </a:cubicBezTo>
                  <a:cubicBezTo>
                    <a:pt x="2942" y="3330"/>
                    <a:pt x="1776" y="3319"/>
                    <a:pt x="1033" y="1976"/>
                  </a:cubicBezTo>
                  <a:lnTo>
                    <a:pt x="1033" y="1976"/>
                  </a:lnTo>
                  <a:lnTo>
                    <a:pt x="1288" y="2042"/>
                  </a:lnTo>
                  <a:lnTo>
                    <a:pt x="1621" y="2109"/>
                  </a:lnTo>
                  <a:lnTo>
                    <a:pt x="1987" y="2176"/>
                  </a:lnTo>
                  <a:lnTo>
                    <a:pt x="2409" y="2242"/>
                  </a:lnTo>
                  <a:lnTo>
                    <a:pt x="2798" y="2331"/>
                  </a:lnTo>
                  <a:lnTo>
                    <a:pt x="3042" y="2420"/>
                  </a:lnTo>
                  <a:lnTo>
                    <a:pt x="3297" y="2564"/>
                  </a:lnTo>
                  <a:lnTo>
                    <a:pt x="3474" y="2708"/>
                  </a:lnTo>
                  <a:lnTo>
                    <a:pt x="3619" y="2853"/>
                  </a:lnTo>
                  <a:lnTo>
                    <a:pt x="3752" y="3052"/>
                  </a:lnTo>
                  <a:cubicBezTo>
                    <a:pt x="3752" y="3052"/>
                    <a:pt x="4085" y="1776"/>
                    <a:pt x="2531" y="1709"/>
                  </a:cubicBezTo>
                  <a:cubicBezTo>
                    <a:pt x="2087" y="1698"/>
                    <a:pt x="1421" y="1676"/>
                    <a:pt x="855" y="1121"/>
                  </a:cubicBezTo>
                  <a:cubicBezTo>
                    <a:pt x="645" y="910"/>
                    <a:pt x="278" y="333"/>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0"/>
            <p:cNvSpPr/>
            <p:nvPr/>
          </p:nvSpPr>
          <p:spPr>
            <a:xfrm flipH="1">
              <a:off x="3235093" y="2728556"/>
              <a:ext cx="286746" cy="187806"/>
            </a:xfrm>
            <a:custGeom>
              <a:avLst/>
              <a:gdLst/>
              <a:ahLst/>
              <a:cxnLst/>
              <a:rect l="l" t="t" r="r" b="b"/>
              <a:pathLst>
                <a:path w="3814" h="2498" extrusionOk="0">
                  <a:moveTo>
                    <a:pt x="2426" y="0"/>
                  </a:moveTo>
                  <a:lnTo>
                    <a:pt x="2426" y="0"/>
                  </a:lnTo>
                  <a:cubicBezTo>
                    <a:pt x="2715" y="155"/>
                    <a:pt x="2926" y="422"/>
                    <a:pt x="3015" y="744"/>
                  </a:cubicBezTo>
                  <a:cubicBezTo>
                    <a:pt x="3006" y="827"/>
                    <a:pt x="2922" y="1246"/>
                    <a:pt x="2485" y="1246"/>
                  </a:cubicBezTo>
                  <a:cubicBezTo>
                    <a:pt x="2343" y="1246"/>
                    <a:pt x="2164" y="1202"/>
                    <a:pt x="1938" y="1088"/>
                  </a:cubicBezTo>
                  <a:cubicBezTo>
                    <a:pt x="1938" y="1088"/>
                    <a:pt x="1708" y="1115"/>
                    <a:pt x="1409" y="1115"/>
                  </a:cubicBezTo>
                  <a:cubicBezTo>
                    <a:pt x="832" y="1115"/>
                    <a:pt x="1" y="1014"/>
                    <a:pt x="74" y="422"/>
                  </a:cubicBezTo>
                  <a:lnTo>
                    <a:pt x="74" y="422"/>
                  </a:lnTo>
                  <a:lnTo>
                    <a:pt x="29" y="588"/>
                  </a:lnTo>
                  <a:lnTo>
                    <a:pt x="29" y="866"/>
                  </a:lnTo>
                  <a:lnTo>
                    <a:pt x="63" y="966"/>
                  </a:lnTo>
                  <a:lnTo>
                    <a:pt x="174" y="1121"/>
                  </a:lnTo>
                  <a:lnTo>
                    <a:pt x="318" y="1276"/>
                  </a:lnTo>
                  <a:lnTo>
                    <a:pt x="429" y="1376"/>
                  </a:lnTo>
                  <a:lnTo>
                    <a:pt x="573" y="1465"/>
                  </a:lnTo>
                  <a:lnTo>
                    <a:pt x="695" y="1498"/>
                  </a:lnTo>
                  <a:lnTo>
                    <a:pt x="817" y="1532"/>
                  </a:lnTo>
                  <a:lnTo>
                    <a:pt x="1006" y="1554"/>
                  </a:lnTo>
                  <a:lnTo>
                    <a:pt x="1139" y="1565"/>
                  </a:lnTo>
                  <a:lnTo>
                    <a:pt x="1272" y="1576"/>
                  </a:lnTo>
                  <a:lnTo>
                    <a:pt x="1405" y="1598"/>
                  </a:lnTo>
                  <a:lnTo>
                    <a:pt x="1516" y="1620"/>
                  </a:lnTo>
                  <a:lnTo>
                    <a:pt x="1650" y="1654"/>
                  </a:lnTo>
                  <a:lnTo>
                    <a:pt x="1705" y="1698"/>
                  </a:lnTo>
                  <a:cubicBezTo>
                    <a:pt x="1705" y="1698"/>
                    <a:pt x="1653" y="1498"/>
                    <a:pt x="1948" y="1498"/>
                  </a:cubicBezTo>
                  <a:cubicBezTo>
                    <a:pt x="1987" y="1498"/>
                    <a:pt x="2031" y="1502"/>
                    <a:pt x="2082" y="1509"/>
                  </a:cubicBezTo>
                  <a:lnTo>
                    <a:pt x="2171" y="1554"/>
                  </a:lnTo>
                  <a:lnTo>
                    <a:pt x="2282" y="1587"/>
                  </a:lnTo>
                  <a:lnTo>
                    <a:pt x="2382" y="1620"/>
                  </a:lnTo>
                  <a:cubicBezTo>
                    <a:pt x="2915" y="1809"/>
                    <a:pt x="3403" y="2109"/>
                    <a:pt x="3814" y="2497"/>
                  </a:cubicBezTo>
                  <a:lnTo>
                    <a:pt x="3547" y="1620"/>
                  </a:lnTo>
                  <a:cubicBezTo>
                    <a:pt x="3636" y="877"/>
                    <a:pt x="3159" y="189"/>
                    <a:pt x="2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0"/>
            <p:cNvSpPr/>
            <p:nvPr/>
          </p:nvSpPr>
          <p:spPr>
            <a:xfrm flipH="1">
              <a:off x="3017279" y="1768156"/>
              <a:ext cx="88565" cy="246223"/>
            </a:xfrm>
            <a:custGeom>
              <a:avLst/>
              <a:gdLst/>
              <a:ahLst/>
              <a:cxnLst/>
              <a:rect l="l" t="t" r="r" b="b"/>
              <a:pathLst>
                <a:path w="1178" h="3275" extrusionOk="0">
                  <a:moveTo>
                    <a:pt x="1033" y="0"/>
                  </a:moveTo>
                  <a:cubicBezTo>
                    <a:pt x="1033" y="1"/>
                    <a:pt x="1" y="1188"/>
                    <a:pt x="489" y="3274"/>
                  </a:cubicBezTo>
                  <a:cubicBezTo>
                    <a:pt x="722" y="3252"/>
                    <a:pt x="944" y="3208"/>
                    <a:pt x="1177" y="3163"/>
                  </a:cubicBezTo>
                  <a:cubicBezTo>
                    <a:pt x="733" y="2164"/>
                    <a:pt x="678" y="1032"/>
                    <a:pt x="1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1" name="Google Shape;2111;p80"/>
          <p:cNvGrpSpPr/>
          <p:nvPr/>
        </p:nvGrpSpPr>
        <p:grpSpPr>
          <a:xfrm>
            <a:off x="4442569" y="4754713"/>
            <a:ext cx="258762" cy="246953"/>
            <a:chOff x="715207" y="128500"/>
            <a:chExt cx="258762" cy="246953"/>
          </a:xfrm>
        </p:grpSpPr>
        <p:sp>
          <p:nvSpPr>
            <p:cNvPr id="2112" name="Google Shape;2112;p80"/>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3" name="Google Shape;2113;p80"/>
            <p:cNvGrpSpPr/>
            <p:nvPr/>
          </p:nvGrpSpPr>
          <p:grpSpPr>
            <a:xfrm>
              <a:off x="770039" y="179610"/>
              <a:ext cx="149101" cy="144561"/>
              <a:chOff x="6821875" y="2369000"/>
              <a:chExt cx="298800" cy="296900"/>
            </a:xfrm>
          </p:grpSpPr>
          <p:sp>
            <p:nvSpPr>
              <p:cNvPr id="2114" name="Google Shape;2114;p80"/>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0"/>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0"/>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0"/>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0"/>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0"/>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0"/>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0"/>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0"/>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3" name="Google Shape;2123;p80">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0">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0">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Undertitel 2">
            <a:extLst>
              <a:ext uri="{FF2B5EF4-FFF2-40B4-BE49-F238E27FC236}">
                <a16:creationId xmlns:a16="http://schemas.microsoft.com/office/drawing/2014/main" id="{66C858C1-3B69-53F8-43E7-993446C30A25}"/>
              </a:ext>
            </a:extLst>
          </p:cNvPr>
          <p:cNvSpPr>
            <a:spLocks noGrp="1"/>
          </p:cNvSpPr>
          <p:nvPr>
            <p:ph type="subTitle" idx="1"/>
          </p:nvPr>
        </p:nvSpPr>
        <p:spPr>
          <a:xfrm>
            <a:off x="4505884" y="3253969"/>
            <a:ext cx="3808240" cy="850200"/>
          </a:xfrm>
        </p:spPr>
        <p:txBody>
          <a:bodyPr/>
          <a:lstStyle/>
          <a:p>
            <a:r>
              <a:rPr lang="es-ES_tradnl" err="1"/>
              <a:t>Seksualitet</a:t>
            </a:r>
            <a:r>
              <a:rPr lang="es-ES_tradnl"/>
              <a:t> i de </a:t>
            </a:r>
            <a:r>
              <a:rPr lang="es-ES_tradnl" err="1"/>
              <a:t>romerske</a:t>
            </a:r>
            <a:endParaRPr lang="es-ES_tradnl"/>
          </a:p>
          <a:p>
            <a:r>
              <a:rPr lang="es-ES_tradnl" err="1"/>
              <a:t>Ægtskab</a:t>
            </a:r>
            <a:r>
              <a:rPr lang="es-ES_tradnl"/>
              <a:t> </a:t>
            </a:r>
            <a:r>
              <a:rPr lang="es-ES_tradnl" err="1"/>
              <a:t>og</a:t>
            </a:r>
            <a:r>
              <a:rPr lang="es-ES_tradnl"/>
              <a:t> </a:t>
            </a:r>
            <a:r>
              <a:rPr lang="es-ES_tradnl" err="1"/>
              <a:t>dets</a:t>
            </a:r>
            <a:r>
              <a:rPr lang="es-ES_tradnl"/>
              <a:t> </a:t>
            </a:r>
            <a:r>
              <a:rPr lang="es-ES_tradnl" err="1"/>
              <a:t>kulturelle</a:t>
            </a:r>
            <a:endParaRPr lang="es-ES_tradnl"/>
          </a:p>
          <a:p>
            <a:r>
              <a:rPr lang="es-ES_tradnl" err="1"/>
              <a:t>påvirkning</a:t>
            </a:r>
            <a:r>
              <a:rPr lang="es-ES_tradnl"/>
              <a:t> </a:t>
            </a:r>
            <a:r>
              <a:rPr lang="es-ES_tradnl" err="1"/>
              <a:t>på</a:t>
            </a:r>
            <a:r>
              <a:rPr lang="es-ES_tradnl"/>
              <a:t> </a:t>
            </a:r>
            <a:r>
              <a:rPr lang="es-ES_tradnl" err="1"/>
              <a:t>skilsmisse</a:t>
            </a: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5"/>
                                        </p:tgtEl>
                                        <p:attrNameLst>
                                          <p:attrName>style.visibility</p:attrName>
                                        </p:attrNameLst>
                                      </p:cBhvr>
                                      <p:to>
                                        <p:strVal val="visible"/>
                                      </p:to>
                                    </p:set>
                                    <p:animEffect transition="in" filter="fade">
                                      <p:cBhvr>
                                        <p:cTn id="7" dur="1000"/>
                                        <p:tgtEl>
                                          <p:spTgt spid="2075"/>
                                        </p:tgtEl>
                                      </p:cBhvr>
                                    </p:animEffect>
                                  </p:childTnLst>
                                </p:cTn>
                              </p:par>
                              <p:par>
                                <p:cTn id="8" presetID="10" presetClass="entr" presetSubtype="0" fill="hold" nodeType="withEffect">
                                  <p:stCondLst>
                                    <p:cond delay="0"/>
                                  </p:stCondLst>
                                  <p:childTnLst>
                                    <p:set>
                                      <p:cBhvr>
                                        <p:cTn id="9" dur="1" fill="hold">
                                          <p:stCondLst>
                                            <p:cond delay="0"/>
                                          </p:stCondLst>
                                        </p:cTn>
                                        <p:tgtEl>
                                          <p:spTgt spid="2076"/>
                                        </p:tgtEl>
                                        <p:attrNameLst>
                                          <p:attrName>style.visibility</p:attrName>
                                        </p:attrNameLst>
                                      </p:cBhvr>
                                      <p:to>
                                        <p:strVal val="visible"/>
                                      </p:to>
                                    </p:set>
                                    <p:animEffect transition="in" filter="fade">
                                      <p:cBhvr>
                                        <p:cTn id="10" dur="1000"/>
                                        <p:tgtEl>
                                          <p:spTgt spid="2076"/>
                                        </p:tgtEl>
                                      </p:cBhvr>
                                    </p:animEffect>
                                  </p:childTnLst>
                                </p:cTn>
                              </p:par>
                              <p:par>
                                <p:cTn id="11" presetID="10" presetClass="entr" presetSubtype="0" fill="hold" nodeType="withEffect">
                                  <p:stCondLst>
                                    <p:cond delay="0"/>
                                  </p:stCondLst>
                                  <p:childTnLst>
                                    <p:set>
                                      <p:cBhvr>
                                        <p:cTn id="12" dur="1" fill="hold">
                                          <p:stCondLst>
                                            <p:cond delay="0"/>
                                          </p:stCondLst>
                                        </p:cTn>
                                        <p:tgtEl>
                                          <p:spTgt spid="2078"/>
                                        </p:tgtEl>
                                        <p:attrNameLst>
                                          <p:attrName>style.visibility</p:attrName>
                                        </p:attrNameLst>
                                      </p:cBhvr>
                                      <p:to>
                                        <p:strVal val="visible"/>
                                      </p:to>
                                    </p:set>
                                    <p:animEffect transition="in" filter="fade">
                                      <p:cBhvr>
                                        <p:cTn id="13" dur="1000"/>
                                        <p:tgtEl>
                                          <p:spTgt spid="2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24"/>
        <p:cNvGrpSpPr/>
        <p:nvPr/>
      </p:nvGrpSpPr>
      <p:grpSpPr>
        <a:xfrm>
          <a:off x="0" y="0"/>
          <a:ext cx="0" cy="0"/>
          <a:chOff x="0" y="0"/>
          <a:chExt cx="0" cy="0"/>
        </a:xfrm>
      </p:grpSpPr>
      <p:sp>
        <p:nvSpPr>
          <p:cNvPr id="4525" name="Google Shape;4525;p130"/>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DK"/>
              <a:t>Det romerske ægteskab</a:t>
            </a:r>
            <a:endParaRPr/>
          </a:p>
        </p:txBody>
      </p:sp>
      <p:grpSp>
        <p:nvGrpSpPr>
          <p:cNvPr id="4526" name="Google Shape;4526;p130"/>
          <p:cNvGrpSpPr/>
          <p:nvPr/>
        </p:nvGrpSpPr>
        <p:grpSpPr>
          <a:xfrm>
            <a:off x="4442569" y="4754713"/>
            <a:ext cx="258762" cy="246953"/>
            <a:chOff x="715207" y="128500"/>
            <a:chExt cx="258762" cy="246953"/>
          </a:xfrm>
        </p:grpSpPr>
        <p:sp>
          <p:nvSpPr>
            <p:cNvPr id="4527" name="Google Shape;4527;p130"/>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8" name="Google Shape;4528;p130"/>
            <p:cNvGrpSpPr/>
            <p:nvPr/>
          </p:nvGrpSpPr>
          <p:grpSpPr>
            <a:xfrm>
              <a:off x="770039" y="179610"/>
              <a:ext cx="149101" cy="144561"/>
              <a:chOff x="6821875" y="2369000"/>
              <a:chExt cx="298800" cy="296900"/>
            </a:xfrm>
          </p:grpSpPr>
          <p:sp>
            <p:nvSpPr>
              <p:cNvPr id="4529" name="Google Shape;4529;p130"/>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30"/>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30"/>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30"/>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30"/>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30"/>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30"/>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30"/>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30"/>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38" name="Google Shape;4538;p130">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30">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30">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541" name="Google Shape;4541;p130"/>
          <p:cNvGraphicFramePr/>
          <p:nvPr>
            <p:extLst>
              <p:ext uri="{D42A27DB-BD31-4B8C-83A1-F6EECF244321}">
                <p14:modId xmlns:p14="http://schemas.microsoft.com/office/powerpoint/2010/main" val="183459175"/>
              </p:ext>
            </p:extLst>
          </p:nvPr>
        </p:nvGraphicFramePr>
        <p:xfrm>
          <a:off x="934837" y="760750"/>
          <a:ext cx="7239000" cy="3931800"/>
        </p:xfrm>
        <a:graphic>
          <a:graphicData uri="http://schemas.openxmlformats.org/drawingml/2006/table">
            <a:tbl>
              <a:tblPr>
                <a:noFill/>
                <a:tableStyleId>{5BFBBE66-7920-4FF9-A5A3-9B14341870B3}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1200"/>
                        </a:spcAft>
                        <a:buNone/>
                      </a:pPr>
                      <a:endParaRPr>
                        <a:solidFill>
                          <a:schemeClr val="bg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1200"/>
                        </a:spcAft>
                        <a:buNone/>
                      </a:pPr>
                      <a:endParaRPr lang="da-DK"/>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Romerske ægteskaber, blev arrangeret af familiemedlemmer (oftest faren i familien) for at bevare eller forbedre familiens status, rigdom og politiske forbindelser</a:t>
                      </a: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chemeClr val="accent2">
                        <a:alpha val="27230"/>
                      </a:schemeClr>
                    </a:solidFill>
                  </a:tcPr>
                </a:tc>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Kvindens rettigheder var begrænsede og hendes juridiske status var underlagt mandens, især ift. ejendomsret og arveret.</a:t>
                      </a: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chemeClr val="accent2">
                        <a:alpha val="27230"/>
                      </a:schemeClr>
                    </a:solidFill>
                  </a:tcPr>
                </a:tc>
                <a:extLst>
                  <a:ext uri="{0D108BD9-81ED-4DB2-BD59-A6C34878D82A}">
                    <a16:rowId xmlns:a16="http://schemas.microsoft.com/office/drawing/2014/main" val="10001"/>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Ægteskaber blev oftest bekræftet gennem en religiøs ceremoni kaldt ”</a:t>
                      </a:r>
                      <a:r>
                        <a:rPr lang="da-DK" err="1">
                          <a:solidFill>
                            <a:schemeClr val="bg2"/>
                          </a:solidFill>
                          <a:latin typeface="Inter"/>
                          <a:ea typeface="Inter"/>
                          <a:cs typeface="Inter"/>
                          <a:sym typeface="Inter"/>
                        </a:rPr>
                        <a:t>confarreatio</a:t>
                      </a:r>
                      <a:r>
                        <a:rPr lang="da-DK">
                          <a:solidFill>
                            <a:schemeClr val="bg2"/>
                          </a:solidFill>
                          <a:latin typeface="Inter"/>
                          <a:ea typeface="Inter"/>
                          <a:cs typeface="Inter"/>
                          <a:sym typeface="Inter"/>
                        </a:rPr>
                        <a:t>”</a:t>
                      </a:r>
                      <a:endParaRPr>
                        <a:solidFill>
                          <a:schemeClr val="bg2"/>
                        </a:solidFill>
                        <a:latin typeface="Inter"/>
                        <a:ea typeface="Inter"/>
                        <a:cs typeface="Inter"/>
                        <a:sym typeface="Inte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457200" lvl="0" indent="-317500" algn="l" rtl="0">
                        <a:spcBef>
                          <a:spcPts val="0"/>
                        </a:spcBef>
                        <a:spcAft>
                          <a:spcPts val="0"/>
                        </a:spcAft>
                        <a:buClr>
                          <a:schemeClr val="dk1"/>
                        </a:buClr>
                        <a:buSzPts val="1400"/>
                        <a:buFont typeface="Inter"/>
                        <a:buChar char="●"/>
                      </a:pPr>
                      <a:endParaRPr>
                        <a:solidFill>
                          <a:schemeClr val="bg2"/>
                        </a:solidFill>
                        <a:latin typeface="Inter"/>
                        <a:ea typeface="Inter"/>
                        <a:cs typeface="Inter"/>
                        <a:sym typeface="Inter"/>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Ægteskab blev set som en juridisk kontrakt, som regulerede rettigheder og forpligtelser for begge parter og sikrede børnene rettigheder</a:t>
                      </a:r>
                      <a:endParaRPr>
                        <a:solidFill>
                          <a:schemeClr val="bg2"/>
                        </a:solidFill>
                        <a:latin typeface="Inter"/>
                        <a:ea typeface="Inter"/>
                        <a:cs typeface="Inter"/>
                        <a:sym typeface="Inte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alpha val="27230"/>
                      </a:schemeClr>
                    </a:solidFill>
                  </a:tcPr>
                </a:tc>
                <a:tc>
                  <a:txBody>
                    <a:bodyPr/>
                    <a:lstStyle/>
                    <a:p>
                      <a:pPr marL="457200" lvl="0" indent="-317500" algn="l" rtl="0">
                        <a:spcBef>
                          <a:spcPts val="0"/>
                        </a:spcBef>
                        <a:spcAft>
                          <a:spcPts val="0"/>
                        </a:spcAft>
                        <a:buClr>
                          <a:schemeClr val="dk1"/>
                        </a:buClr>
                        <a:buSzPts val="1400"/>
                        <a:buFont typeface="Inter"/>
                        <a:buChar char="●"/>
                      </a:pPr>
                      <a:endParaRPr>
                        <a:latin typeface="Inter"/>
                        <a:ea typeface="Inter"/>
                        <a:cs typeface="Inter"/>
                        <a:sym typeface="Inter"/>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alpha val="27230"/>
                      </a:schemeClr>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4">
            <p14:nvContentPartPr>
              <p14:cNvPr id="2" name="Håndskrift 1">
                <a:extLst>
                  <a:ext uri="{FF2B5EF4-FFF2-40B4-BE49-F238E27FC236}">
                    <a16:creationId xmlns:a16="http://schemas.microsoft.com/office/drawing/2014/main" id="{92473A23-28AB-5378-BEA6-02AF0C4EF2FA}"/>
                  </a:ext>
                </a:extLst>
              </p14:cNvPr>
              <p14:cNvContentPartPr/>
              <p14:nvPr/>
            </p14:nvContentPartPr>
            <p14:xfrm>
              <a:off x="4536135" y="822252"/>
              <a:ext cx="29160" cy="316080"/>
            </p14:xfrm>
          </p:contentPart>
        </mc:Choice>
        <mc:Fallback xmlns="">
          <p:pic>
            <p:nvPicPr>
              <p:cNvPr id="2" name="Håndskrift 1">
                <a:extLst>
                  <a:ext uri="{FF2B5EF4-FFF2-40B4-BE49-F238E27FC236}">
                    <a16:creationId xmlns:a16="http://schemas.microsoft.com/office/drawing/2014/main" id="{92473A23-28AB-5378-BEA6-02AF0C4EF2FA}"/>
                  </a:ext>
                </a:extLst>
              </p:cNvPr>
              <p:cNvPicPr/>
              <p:nvPr/>
            </p:nvPicPr>
            <p:blipFill>
              <a:blip r:embed="rId5"/>
              <a:stretch>
                <a:fillRect/>
              </a:stretch>
            </p:blipFill>
            <p:spPr>
              <a:xfrm>
                <a:off x="4527022" y="813262"/>
                <a:ext cx="47021" cy="333700"/>
              </a:xfrm>
              <a:prstGeom prst="rect">
                <a:avLst/>
              </a:prstGeom>
            </p:spPr>
          </p:pic>
        </mc:Fallback>
      </mc:AlternateContent>
      <p:grpSp>
        <p:nvGrpSpPr>
          <p:cNvPr id="6" name="Gruppe 5">
            <a:extLst>
              <a:ext uri="{FF2B5EF4-FFF2-40B4-BE49-F238E27FC236}">
                <a16:creationId xmlns:a16="http://schemas.microsoft.com/office/drawing/2014/main" id="{889CA1C4-79A6-1E4C-A692-2F1C693F3A11}"/>
              </a:ext>
            </a:extLst>
          </p:cNvPr>
          <p:cNvGrpSpPr/>
          <p:nvPr/>
        </p:nvGrpSpPr>
        <p:grpSpPr>
          <a:xfrm>
            <a:off x="4555215" y="748452"/>
            <a:ext cx="1440" cy="2520"/>
            <a:chOff x="4555215" y="748452"/>
            <a:chExt cx="1440" cy="2520"/>
          </a:xfrm>
        </p:grpSpPr>
        <mc:AlternateContent xmlns:mc="http://schemas.openxmlformats.org/markup-compatibility/2006" xmlns:p14="http://schemas.microsoft.com/office/powerpoint/2010/main">
          <mc:Choice Requires="p14">
            <p:contentPart p14:bwMode="auto" r:id="rId6">
              <p14:nvContentPartPr>
                <p14:cNvPr id="4" name="Håndskrift 3">
                  <a:extLst>
                    <a:ext uri="{FF2B5EF4-FFF2-40B4-BE49-F238E27FC236}">
                      <a16:creationId xmlns:a16="http://schemas.microsoft.com/office/drawing/2014/main" id="{19337119-C56F-90E3-E0CD-307A2F30CD55}"/>
                    </a:ext>
                  </a:extLst>
                </p14:cNvPr>
                <p14:cNvContentPartPr/>
                <p14:nvPr/>
              </p14:nvContentPartPr>
              <p14:xfrm>
                <a:off x="4555215" y="748452"/>
                <a:ext cx="360" cy="360"/>
              </p14:xfrm>
            </p:contentPart>
          </mc:Choice>
          <mc:Fallback xmlns="">
            <p:pic>
              <p:nvPicPr>
                <p:cNvPr id="4" name="Håndskrift 3">
                  <a:extLst>
                    <a:ext uri="{FF2B5EF4-FFF2-40B4-BE49-F238E27FC236}">
                      <a16:creationId xmlns:a16="http://schemas.microsoft.com/office/drawing/2014/main" id="{19337119-C56F-90E3-E0CD-307A2F30CD55}"/>
                    </a:ext>
                  </a:extLst>
                </p:cNvPr>
                <p:cNvPicPr/>
                <p:nvPr/>
              </p:nvPicPr>
              <p:blipFill>
                <a:blip r:embed="rId7"/>
                <a:stretch>
                  <a:fillRect/>
                </a:stretch>
              </p:blipFill>
              <p:spPr>
                <a:xfrm>
                  <a:off x="4546215" y="7394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Håndskrift 4">
                  <a:extLst>
                    <a:ext uri="{FF2B5EF4-FFF2-40B4-BE49-F238E27FC236}">
                      <a16:creationId xmlns:a16="http://schemas.microsoft.com/office/drawing/2014/main" id="{B6988DF6-9BC5-9C08-CE21-8535CA265055}"/>
                    </a:ext>
                  </a:extLst>
                </p14:cNvPr>
                <p14:cNvContentPartPr/>
                <p14:nvPr/>
              </p14:nvContentPartPr>
              <p14:xfrm>
                <a:off x="4556295" y="750612"/>
                <a:ext cx="360" cy="360"/>
              </p14:xfrm>
            </p:contentPart>
          </mc:Choice>
          <mc:Fallback xmlns="">
            <p:pic>
              <p:nvPicPr>
                <p:cNvPr id="5" name="Håndskrift 4">
                  <a:extLst>
                    <a:ext uri="{FF2B5EF4-FFF2-40B4-BE49-F238E27FC236}">
                      <a16:creationId xmlns:a16="http://schemas.microsoft.com/office/drawing/2014/main" id="{B6988DF6-9BC5-9C08-CE21-8535CA265055}"/>
                    </a:ext>
                  </a:extLst>
                </p:cNvPr>
                <p:cNvPicPr/>
                <p:nvPr/>
              </p:nvPicPr>
              <p:blipFill>
                <a:blip r:embed="rId7"/>
                <a:stretch>
                  <a:fillRect/>
                </a:stretch>
              </p:blipFill>
              <p:spPr>
                <a:xfrm>
                  <a:off x="4547295" y="74161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Håndskrift 6">
                <a:extLst>
                  <a:ext uri="{FF2B5EF4-FFF2-40B4-BE49-F238E27FC236}">
                    <a16:creationId xmlns:a16="http://schemas.microsoft.com/office/drawing/2014/main" id="{72D28565-6307-B6FD-F543-FE4D9F4DB67F}"/>
                  </a:ext>
                </a:extLst>
              </p14:cNvPr>
              <p14:cNvContentPartPr/>
              <p14:nvPr/>
            </p14:nvContentPartPr>
            <p14:xfrm>
              <a:off x="4543335" y="815052"/>
              <a:ext cx="360" cy="360"/>
            </p14:xfrm>
          </p:contentPart>
        </mc:Choice>
        <mc:Fallback xmlns="">
          <p:pic>
            <p:nvPicPr>
              <p:cNvPr id="7" name="Håndskrift 6">
                <a:extLst>
                  <a:ext uri="{FF2B5EF4-FFF2-40B4-BE49-F238E27FC236}">
                    <a16:creationId xmlns:a16="http://schemas.microsoft.com/office/drawing/2014/main" id="{72D28565-6307-B6FD-F543-FE4D9F4DB67F}"/>
                  </a:ext>
                </a:extLst>
              </p:cNvPr>
              <p:cNvPicPr/>
              <p:nvPr/>
            </p:nvPicPr>
            <p:blipFill>
              <a:blip r:embed="rId7"/>
              <a:stretch>
                <a:fillRect/>
              </a:stretch>
            </p:blipFill>
            <p:spPr>
              <a:xfrm>
                <a:off x="4534335" y="8060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Håndskrift 7">
                <a:extLst>
                  <a:ext uri="{FF2B5EF4-FFF2-40B4-BE49-F238E27FC236}">
                    <a16:creationId xmlns:a16="http://schemas.microsoft.com/office/drawing/2014/main" id="{DFD2900C-905C-BECF-C009-606CA42EDC31}"/>
                  </a:ext>
                </a:extLst>
              </p14:cNvPr>
              <p14:cNvContentPartPr/>
              <p14:nvPr/>
            </p14:nvContentPartPr>
            <p14:xfrm>
              <a:off x="4554135" y="883452"/>
              <a:ext cx="360" cy="360"/>
            </p14:xfrm>
          </p:contentPart>
        </mc:Choice>
        <mc:Fallback xmlns="">
          <p:pic>
            <p:nvPicPr>
              <p:cNvPr id="8" name="Håndskrift 7">
                <a:extLst>
                  <a:ext uri="{FF2B5EF4-FFF2-40B4-BE49-F238E27FC236}">
                    <a16:creationId xmlns:a16="http://schemas.microsoft.com/office/drawing/2014/main" id="{DFD2900C-905C-BECF-C009-606CA42EDC31}"/>
                  </a:ext>
                </a:extLst>
              </p:cNvPr>
              <p:cNvPicPr/>
              <p:nvPr/>
            </p:nvPicPr>
            <p:blipFill>
              <a:blip r:embed="rId7"/>
              <a:stretch>
                <a:fillRect/>
              </a:stretch>
            </p:blipFill>
            <p:spPr>
              <a:xfrm>
                <a:off x="4545135" y="874452"/>
                <a:ext cx="18000" cy="18000"/>
              </a:xfrm>
              <a:prstGeom prst="rect">
                <a:avLst/>
              </a:prstGeom>
            </p:spPr>
          </p:pic>
        </mc:Fallback>
      </mc:AlternateContent>
    </p:spTree>
    <p:extLst>
      <p:ext uri="{BB962C8B-B14F-4D97-AF65-F5344CB8AC3E}">
        <p14:creationId xmlns:p14="http://schemas.microsoft.com/office/powerpoint/2010/main" val="177290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24"/>
        <p:cNvGrpSpPr/>
        <p:nvPr/>
      </p:nvGrpSpPr>
      <p:grpSpPr>
        <a:xfrm>
          <a:off x="0" y="0"/>
          <a:ext cx="0" cy="0"/>
          <a:chOff x="0" y="0"/>
          <a:chExt cx="0" cy="0"/>
        </a:xfrm>
      </p:grpSpPr>
      <p:sp>
        <p:nvSpPr>
          <p:cNvPr id="4525" name="Google Shape;4525;p130"/>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err="1"/>
              <a:t>Skilsmisser</a:t>
            </a:r>
            <a:endParaRPr/>
          </a:p>
        </p:txBody>
      </p:sp>
      <p:grpSp>
        <p:nvGrpSpPr>
          <p:cNvPr id="4526" name="Google Shape;4526;p130"/>
          <p:cNvGrpSpPr/>
          <p:nvPr/>
        </p:nvGrpSpPr>
        <p:grpSpPr>
          <a:xfrm>
            <a:off x="4442569" y="4754713"/>
            <a:ext cx="258762" cy="246953"/>
            <a:chOff x="715207" y="128500"/>
            <a:chExt cx="258762" cy="246953"/>
          </a:xfrm>
        </p:grpSpPr>
        <p:sp>
          <p:nvSpPr>
            <p:cNvPr id="4527" name="Google Shape;4527;p130"/>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8" name="Google Shape;4528;p130"/>
            <p:cNvGrpSpPr/>
            <p:nvPr/>
          </p:nvGrpSpPr>
          <p:grpSpPr>
            <a:xfrm>
              <a:off x="770039" y="179610"/>
              <a:ext cx="149101" cy="144561"/>
              <a:chOff x="6821875" y="2369000"/>
              <a:chExt cx="298800" cy="296900"/>
            </a:xfrm>
          </p:grpSpPr>
          <p:sp>
            <p:nvSpPr>
              <p:cNvPr id="4529" name="Google Shape;4529;p130"/>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30"/>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30"/>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30"/>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30"/>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30"/>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30"/>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30"/>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30"/>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38" name="Google Shape;4538;p130">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30">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30">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541" name="Google Shape;4541;p130"/>
          <p:cNvGraphicFramePr/>
          <p:nvPr>
            <p:extLst>
              <p:ext uri="{D42A27DB-BD31-4B8C-83A1-F6EECF244321}">
                <p14:modId xmlns:p14="http://schemas.microsoft.com/office/powerpoint/2010/main" val="3424015959"/>
              </p:ext>
            </p:extLst>
          </p:nvPr>
        </p:nvGraphicFramePr>
        <p:xfrm>
          <a:off x="952500" y="1439650"/>
          <a:ext cx="7239000" cy="2865000"/>
        </p:xfrm>
        <a:graphic>
          <a:graphicData uri="http://schemas.openxmlformats.org/drawingml/2006/table">
            <a:tbl>
              <a:tblPr>
                <a:noFill/>
                <a:tableStyleId>{5BFBBE66-7920-4FF9-A5A3-9B14341870B3}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1200"/>
                        </a:spcAft>
                        <a:buNone/>
                      </a:pPr>
                      <a:endParaRPr>
                        <a:solidFill>
                          <a:schemeClr val="bg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1200"/>
                        </a:spcAft>
                        <a:buNone/>
                      </a:pPr>
                      <a:endParaRPr lang="da-DK"/>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I den tidlige republik (før kejsertiden) var skilsmisser ikke set som en skandale i Romerriget</a:t>
                      </a: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chemeClr val="accent2">
                        <a:alpha val="27230"/>
                      </a:schemeClr>
                    </a:solidFill>
                  </a:tcPr>
                </a:tc>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Skilsmissen ændrede ikke kvindens ”værdi” og hun blev ikke betegnet som brugt</a:t>
                      </a:r>
                      <a:endParaRPr>
                        <a:solidFill>
                          <a:schemeClr val="bg2"/>
                        </a:solidFill>
                        <a:latin typeface="Inter"/>
                        <a:ea typeface="Inter"/>
                        <a:cs typeface="Inter"/>
                        <a:sym typeface="Inter"/>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chemeClr val="accent2">
                        <a:alpha val="27230"/>
                      </a:schemeClr>
                    </a:solidFill>
                  </a:tcPr>
                </a:tc>
                <a:extLst>
                  <a:ext uri="{0D108BD9-81ED-4DB2-BD59-A6C34878D82A}">
                    <a16:rowId xmlns:a16="http://schemas.microsoft.com/office/drawing/2014/main" val="10001"/>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Under kejsertiden indførte kejser Augustus, restriktioner på skilsmisser</a:t>
                      </a:r>
                      <a:endParaRPr>
                        <a:solidFill>
                          <a:schemeClr val="bg2"/>
                        </a:solidFill>
                        <a:latin typeface="Inter"/>
                        <a:ea typeface="Inter"/>
                        <a:cs typeface="Inter"/>
                        <a:sym typeface="Inte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Skilsmisser kunne begrundes af utroskab, umoralsk opførsel eller uforenelighed</a:t>
                      </a:r>
                      <a:endParaRPr>
                        <a:solidFill>
                          <a:schemeClr val="bg2"/>
                        </a:solidFill>
                        <a:latin typeface="Inter"/>
                        <a:ea typeface="Inter"/>
                        <a:cs typeface="Inter"/>
                        <a:sym typeface="Inter"/>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Skilsmisse synet blev ændret igen under senantikken, hvor det blev betragtet som uønsket</a:t>
                      </a:r>
                      <a:endParaRPr>
                        <a:solidFill>
                          <a:schemeClr val="bg2"/>
                        </a:solidFill>
                        <a:latin typeface="Inter"/>
                        <a:ea typeface="Inter"/>
                        <a:cs typeface="Inter"/>
                        <a:sym typeface="Inte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alpha val="27230"/>
                      </a:schemeClr>
                    </a:solidFill>
                  </a:tcPr>
                </a:tc>
                <a:tc>
                  <a:txBody>
                    <a:bodyPr/>
                    <a:lstStyle/>
                    <a:p>
                      <a:pPr marL="457200" lvl="0" indent="-317500" algn="l" rtl="0">
                        <a:spcBef>
                          <a:spcPts val="0"/>
                        </a:spcBef>
                        <a:spcAft>
                          <a:spcPts val="0"/>
                        </a:spcAft>
                        <a:buClr>
                          <a:schemeClr val="dk1"/>
                        </a:buClr>
                        <a:buSzPts val="1400"/>
                        <a:buFont typeface="Inter"/>
                        <a:buChar char="●"/>
                      </a:pPr>
                      <a:endParaRPr>
                        <a:latin typeface="Inter"/>
                        <a:ea typeface="Inter"/>
                        <a:cs typeface="Inter"/>
                        <a:sym typeface="Inter"/>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alpha val="27230"/>
                      </a:schemeClr>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4">
            <p14:nvContentPartPr>
              <p14:cNvPr id="3" name="Håndskrift 2">
                <a:extLst>
                  <a:ext uri="{FF2B5EF4-FFF2-40B4-BE49-F238E27FC236}">
                    <a16:creationId xmlns:a16="http://schemas.microsoft.com/office/drawing/2014/main" id="{76D7B147-3E86-EB6A-270E-508F1BEB2A93}"/>
                  </a:ext>
                </a:extLst>
              </p14:cNvPr>
              <p14:cNvContentPartPr/>
              <p14:nvPr/>
            </p14:nvContentPartPr>
            <p14:xfrm>
              <a:off x="4565143" y="1422446"/>
              <a:ext cx="9360" cy="394920"/>
            </p14:xfrm>
          </p:contentPart>
        </mc:Choice>
        <mc:Fallback xmlns="">
          <p:pic>
            <p:nvPicPr>
              <p:cNvPr id="3" name="Håndskrift 2">
                <a:extLst>
                  <a:ext uri="{FF2B5EF4-FFF2-40B4-BE49-F238E27FC236}">
                    <a16:creationId xmlns:a16="http://schemas.microsoft.com/office/drawing/2014/main" id="{76D7B147-3E86-EB6A-270E-508F1BEB2A93}"/>
                  </a:ext>
                </a:extLst>
              </p:cNvPr>
              <p:cNvPicPr/>
              <p:nvPr/>
            </p:nvPicPr>
            <p:blipFill>
              <a:blip r:embed="rId5"/>
              <a:stretch>
                <a:fillRect/>
              </a:stretch>
            </p:blipFill>
            <p:spPr>
              <a:xfrm>
                <a:off x="4556143" y="1413446"/>
                <a:ext cx="27000" cy="412560"/>
              </a:xfrm>
              <a:prstGeom prst="rect">
                <a:avLst/>
              </a:prstGeom>
            </p:spPr>
          </p:pic>
        </mc:Fallback>
      </mc:AlternateContent>
      <p:sp>
        <p:nvSpPr>
          <p:cNvPr id="4" name="Tekstfelt 3">
            <a:extLst>
              <a:ext uri="{FF2B5EF4-FFF2-40B4-BE49-F238E27FC236}">
                <a16:creationId xmlns:a16="http://schemas.microsoft.com/office/drawing/2014/main" id="{600F1068-D824-353E-4EB5-52FE9490D991}"/>
              </a:ext>
            </a:extLst>
          </p:cNvPr>
          <p:cNvSpPr txBox="1"/>
          <p:nvPr/>
        </p:nvSpPr>
        <p:spPr>
          <a:xfrm>
            <a:off x="-347870" y="4403035"/>
            <a:ext cx="184731" cy="307777"/>
          </a:xfrm>
          <a:prstGeom prst="rect">
            <a:avLst/>
          </a:prstGeom>
          <a:noFill/>
        </p:spPr>
        <p:txBody>
          <a:bodyPr wrap="none" rtlCol="0">
            <a:spAutoFit/>
          </a:bodyPr>
          <a:lstStyle/>
          <a:p>
            <a:endParaRPr lang="da-D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4"/>
        <p:cNvGrpSpPr/>
        <p:nvPr/>
      </p:nvGrpSpPr>
      <p:grpSpPr>
        <a:xfrm>
          <a:off x="0" y="0"/>
          <a:ext cx="0" cy="0"/>
          <a:chOff x="0" y="0"/>
          <a:chExt cx="0" cy="0"/>
        </a:xfrm>
      </p:grpSpPr>
      <p:sp>
        <p:nvSpPr>
          <p:cNvPr id="4525" name="Google Shape;4525;p130"/>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DK"/>
              <a:t>Seksualitet i ægteskab</a:t>
            </a:r>
            <a:endParaRPr/>
          </a:p>
        </p:txBody>
      </p:sp>
      <p:grpSp>
        <p:nvGrpSpPr>
          <p:cNvPr id="4526" name="Google Shape;4526;p130"/>
          <p:cNvGrpSpPr/>
          <p:nvPr/>
        </p:nvGrpSpPr>
        <p:grpSpPr>
          <a:xfrm>
            <a:off x="4442569" y="4754713"/>
            <a:ext cx="258762" cy="246953"/>
            <a:chOff x="715207" y="128500"/>
            <a:chExt cx="258762" cy="246953"/>
          </a:xfrm>
        </p:grpSpPr>
        <p:sp>
          <p:nvSpPr>
            <p:cNvPr id="4527" name="Google Shape;4527;p130"/>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8" name="Google Shape;4528;p130"/>
            <p:cNvGrpSpPr/>
            <p:nvPr/>
          </p:nvGrpSpPr>
          <p:grpSpPr>
            <a:xfrm>
              <a:off x="770039" y="179610"/>
              <a:ext cx="149101" cy="144561"/>
              <a:chOff x="6821875" y="2369000"/>
              <a:chExt cx="298800" cy="296900"/>
            </a:xfrm>
          </p:grpSpPr>
          <p:sp>
            <p:nvSpPr>
              <p:cNvPr id="4529" name="Google Shape;4529;p130"/>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30"/>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30"/>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30"/>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30"/>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30"/>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30"/>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30"/>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30"/>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38" name="Google Shape;4538;p130">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30">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30">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541" name="Google Shape;4541;p130"/>
          <p:cNvGraphicFramePr/>
          <p:nvPr>
            <p:extLst>
              <p:ext uri="{D42A27DB-BD31-4B8C-83A1-F6EECF244321}">
                <p14:modId xmlns:p14="http://schemas.microsoft.com/office/powerpoint/2010/main" val="157620989"/>
              </p:ext>
            </p:extLst>
          </p:nvPr>
        </p:nvGraphicFramePr>
        <p:xfrm>
          <a:off x="952450" y="819210"/>
          <a:ext cx="7239000" cy="3505080"/>
        </p:xfrm>
        <a:graphic>
          <a:graphicData uri="http://schemas.openxmlformats.org/drawingml/2006/table">
            <a:tbl>
              <a:tblPr>
                <a:noFill/>
                <a:tableStyleId>{5BFBBE66-7920-4FF9-A5A3-9B14341870B3}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1200"/>
                        </a:spcAft>
                        <a:buNone/>
                      </a:pPr>
                      <a:endParaRPr>
                        <a:solidFill>
                          <a:schemeClr val="bg2"/>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1200"/>
                        </a:spcAft>
                        <a:buNone/>
                      </a:pPr>
                      <a:endParaRPr lang="da-DK"/>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Som byerne blev til storbyer, fik Romerne en friere opfattelse af kærlighed og sex.</a:t>
                      </a: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chemeClr val="accent2">
                        <a:alpha val="27230"/>
                      </a:schemeClr>
                    </a:solidFill>
                  </a:tcPr>
                </a:tc>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Nogle kvinder forsøgte at kontrollere antallet af børn. Det kunne være et forsøg på at opretholde familiens økonomi eller bevare kvindens sundhed</a:t>
                      </a:r>
                      <a:endParaRPr>
                        <a:solidFill>
                          <a:schemeClr val="bg2"/>
                        </a:solidFill>
                        <a:latin typeface="Inter"/>
                        <a:ea typeface="Inter"/>
                        <a:cs typeface="Inter"/>
                        <a:sym typeface="Inter"/>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solidFill>
                      <a:schemeClr val="accent2">
                        <a:alpha val="27230"/>
                      </a:schemeClr>
                    </a:solidFill>
                  </a:tcPr>
                </a:tc>
                <a:extLst>
                  <a:ext uri="{0D108BD9-81ED-4DB2-BD59-A6C34878D82A}">
                    <a16:rowId xmlns:a16="http://schemas.microsoft.com/office/drawing/2014/main" val="10001"/>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Det primære formål med ægteskab og sex i det romerske samfund var reproduktion og familieforpligtelser</a:t>
                      </a:r>
                      <a:endParaRPr>
                        <a:solidFill>
                          <a:schemeClr val="bg2"/>
                        </a:solidFill>
                        <a:latin typeface="Inter"/>
                        <a:ea typeface="Inter"/>
                        <a:cs typeface="Inter"/>
                        <a:sym typeface="Inte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457200" lvl="0" indent="-317500" algn="l" rtl="0">
                        <a:spcBef>
                          <a:spcPts val="0"/>
                        </a:spcBef>
                        <a:spcAft>
                          <a:spcPts val="0"/>
                        </a:spcAft>
                        <a:buClr>
                          <a:schemeClr val="dk1"/>
                        </a:buClr>
                        <a:buSzPts val="1400"/>
                        <a:buFont typeface="Inter"/>
                        <a:buChar char="●"/>
                      </a:pPr>
                      <a:endParaRPr>
                        <a:latin typeface="Inter"/>
                        <a:ea typeface="Inter"/>
                        <a:cs typeface="Inter"/>
                        <a:sym typeface="Inter"/>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457200" lvl="0" indent="-317500" algn="l" rtl="0">
                        <a:spcBef>
                          <a:spcPts val="0"/>
                        </a:spcBef>
                        <a:spcAft>
                          <a:spcPts val="0"/>
                        </a:spcAft>
                        <a:buClr>
                          <a:schemeClr val="dk1"/>
                        </a:buClr>
                        <a:buSzPts val="1400"/>
                        <a:buFont typeface="Inter"/>
                        <a:buChar char="●"/>
                      </a:pPr>
                      <a:r>
                        <a:rPr lang="da-DK">
                          <a:solidFill>
                            <a:schemeClr val="bg2"/>
                          </a:solidFill>
                          <a:latin typeface="Inter"/>
                          <a:ea typeface="Inter"/>
                          <a:cs typeface="Inter"/>
                          <a:sym typeface="Inter"/>
                        </a:rPr>
                        <a:t>Betydningen af kærlighed og intimitet blev også anerkendt af Romerne</a:t>
                      </a:r>
                      <a:endParaRPr>
                        <a:solidFill>
                          <a:schemeClr val="bg2"/>
                        </a:solidFill>
                        <a:latin typeface="Inter"/>
                        <a:ea typeface="Inter"/>
                        <a:cs typeface="Inter"/>
                        <a:sym typeface="Inte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alpha val="27230"/>
                      </a:schemeClr>
                    </a:solidFill>
                  </a:tcPr>
                </a:tc>
                <a:tc>
                  <a:txBody>
                    <a:bodyPr/>
                    <a:lstStyle/>
                    <a:p>
                      <a:pPr marL="457200" lvl="0" indent="-317500" algn="l" rtl="0">
                        <a:spcBef>
                          <a:spcPts val="0"/>
                        </a:spcBef>
                        <a:spcAft>
                          <a:spcPts val="0"/>
                        </a:spcAft>
                        <a:buClr>
                          <a:schemeClr val="dk1"/>
                        </a:buClr>
                        <a:buSzPts val="1400"/>
                        <a:buFont typeface="Inter"/>
                        <a:buChar char="●"/>
                      </a:pPr>
                      <a:endParaRPr>
                        <a:latin typeface="Inter"/>
                        <a:ea typeface="Inter"/>
                        <a:cs typeface="Inter"/>
                        <a:sym typeface="Inter"/>
                      </a:endParaRPr>
                    </a:p>
                  </a:txBody>
                  <a:tcPr marL="91425" marR="91425" marT="91425" marB="91425">
                    <a:lnL w="9525" cap="flat" cmpd="sng">
                      <a:solidFill>
                        <a:schemeClr val="accent3"/>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2">
                        <a:alpha val="27230"/>
                      </a:schemeClr>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4">
            <p14:nvContentPartPr>
              <p14:cNvPr id="2" name="Håndskrift 1">
                <a:extLst>
                  <a:ext uri="{FF2B5EF4-FFF2-40B4-BE49-F238E27FC236}">
                    <a16:creationId xmlns:a16="http://schemas.microsoft.com/office/drawing/2014/main" id="{88EF048C-A3E3-6DE4-117E-20922165BD42}"/>
                  </a:ext>
                </a:extLst>
              </p14:cNvPr>
              <p14:cNvContentPartPr/>
              <p14:nvPr/>
            </p14:nvContentPartPr>
            <p14:xfrm>
              <a:off x="4442023" y="793166"/>
              <a:ext cx="210240" cy="402120"/>
            </p14:xfrm>
          </p:contentPart>
        </mc:Choice>
        <mc:Fallback xmlns="">
          <p:pic>
            <p:nvPicPr>
              <p:cNvPr id="2" name="Håndskrift 1">
                <a:extLst>
                  <a:ext uri="{FF2B5EF4-FFF2-40B4-BE49-F238E27FC236}">
                    <a16:creationId xmlns:a16="http://schemas.microsoft.com/office/drawing/2014/main" id="{88EF048C-A3E3-6DE4-117E-20922165BD42}"/>
                  </a:ext>
                </a:extLst>
              </p:cNvPr>
              <p:cNvPicPr/>
              <p:nvPr/>
            </p:nvPicPr>
            <p:blipFill>
              <a:blip r:embed="rId5"/>
              <a:stretch>
                <a:fillRect/>
              </a:stretch>
            </p:blipFill>
            <p:spPr>
              <a:xfrm>
                <a:off x="4433023" y="784166"/>
                <a:ext cx="227880" cy="419760"/>
              </a:xfrm>
              <a:prstGeom prst="rect">
                <a:avLst/>
              </a:prstGeom>
            </p:spPr>
          </p:pic>
        </mc:Fallback>
      </mc:AlternateContent>
    </p:spTree>
    <p:extLst>
      <p:ext uri="{BB962C8B-B14F-4D97-AF65-F5344CB8AC3E}">
        <p14:creationId xmlns:p14="http://schemas.microsoft.com/office/powerpoint/2010/main" val="341763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1"/>
        <p:cNvGrpSpPr/>
        <p:nvPr/>
      </p:nvGrpSpPr>
      <p:grpSpPr>
        <a:xfrm>
          <a:off x="0" y="0"/>
          <a:ext cx="0" cy="0"/>
          <a:chOff x="0" y="0"/>
          <a:chExt cx="0" cy="0"/>
        </a:xfrm>
      </p:grpSpPr>
      <p:sp>
        <p:nvSpPr>
          <p:cNvPr id="2772" name="Google Shape;2772;p94"/>
          <p:cNvSpPr txBox="1">
            <a:spLocks noGrp="1"/>
          </p:cNvSpPr>
          <p:nvPr>
            <p:ph type="title"/>
          </p:nvPr>
        </p:nvSpPr>
        <p:spPr>
          <a:xfrm>
            <a:off x="2882766" y="2399812"/>
            <a:ext cx="3406954" cy="67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DK"/>
              <a:t>Homoseksualitet</a:t>
            </a:r>
            <a:endParaRPr/>
          </a:p>
        </p:txBody>
      </p:sp>
      <p:sp>
        <p:nvSpPr>
          <p:cNvPr id="2773" name="Google Shape;2773;p94"/>
          <p:cNvSpPr txBox="1">
            <a:spLocks noGrp="1"/>
          </p:cNvSpPr>
          <p:nvPr>
            <p:ph type="title" idx="2"/>
          </p:nvPr>
        </p:nvSpPr>
        <p:spPr>
          <a:xfrm>
            <a:off x="2994888" y="1206888"/>
            <a:ext cx="3154200" cy="120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2775" name="Google Shape;2775;p94"/>
          <p:cNvGrpSpPr/>
          <p:nvPr/>
        </p:nvGrpSpPr>
        <p:grpSpPr>
          <a:xfrm>
            <a:off x="706161" y="1697255"/>
            <a:ext cx="1899783" cy="2174273"/>
            <a:chOff x="715192" y="1559118"/>
            <a:chExt cx="2141083" cy="2450437"/>
          </a:xfrm>
        </p:grpSpPr>
        <p:sp>
          <p:nvSpPr>
            <p:cNvPr id="2776" name="Google Shape;2776;p94"/>
            <p:cNvSpPr/>
            <p:nvPr/>
          </p:nvSpPr>
          <p:spPr>
            <a:xfrm rot="-657075">
              <a:off x="1298655" y="3644530"/>
              <a:ext cx="1550740" cy="21975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7" name="Google Shape;2777;p94"/>
            <p:cNvGrpSpPr/>
            <p:nvPr/>
          </p:nvGrpSpPr>
          <p:grpSpPr>
            <a:xfrm>
              <a:off x="715192" y="1559118"/>
              <a:ext cx="2050938" cy="2291005"/>
              <a:chOff x="715200" y="2640625"/>
              <a:chExt cx="808825" cy="903500"/>
            </a:xfrm>
          </p:grpSpPr>
          <p:sp>
            <p:nvSpPr>
              <p:cNvPr id="2778" name="Google Shape;2778;p94"/>
              <p:cNvSpPr/>
              <p:nvPr/>
            </p:nvSpPr>
            <p:spPr>
              <a:xfrm>
                <a:off x="715200" y="2640625"/>
                <a:ext cx="808825" cy="903500"/>
              </a:xfrm>
              <a:custGeom>
                <a:avLst/>
                <a:gdLst/>
                <a:ahLst/>
                <a:cxnLst/>
                <a:rect l="l" t="t" r="r" b="b"/>
                <a:pathLst>
                  <a:path w="32353" h="36140" extrusionOk="0">
                    <a:moveTo>
                      <a:pt x="15253" y="1"/>
                    </a:moveTo>
                    <a:cubicBezTo>
                      <a:pt x="15233" y="1"/>
                      <a:pt x="15215" y="4"/>
                      <a:pt x="15197" y="10"/>
                    </a:cubicBezTo>
                    <a:cubicBezTo>
                      <a:pt x="14625" y="215"/>
                      <a:pt x="13848" y="1543"/>
                      <a:pt x="14522" y="4035"/>
                    </a:cubicBezTo>
                    <a:cubicBezTo>
                      <a:pt x="14522" y="4035"/>
                      <a:pt x="13992" y="4218"/>
                      <a:pt x="13379" y="4279"/>
                    </a:cubicBezTo>
                    <a:cubicBezTo>
                      <a:pt x="12766" y="4340"/>
                      <a:pt x="12582" y="4668"/>
                      <a:pt x="12133" y="4709"/>
                    </a:cubicBezTo>
                    <a:cubicBezTo>
                      <a:pt x="11683" y="4749"/>
                      <a:pt x="10655" y="4831"/>
                      <a:pt x="10131" y="5607"/>
                    </a:cubicBezTo>
                    <a:cubicBezTo>
                      <a:pt x="10131" y="5607"/>
                      <a:pt x="8314" y="8773"/>
                      <a:pt x="8334" y="11598"/>
                    </a:cubicBezTo>
                    <a:cubicBezTo>
                      <a:pt x="8343" y="12909"/>
                      <a:pt x="6549" y="15390"/>
                      <a:pt x="5025" y="17862"/>
                    </a:cubicBezTo>
                    <a:cubicBezTo>
                      <a:pt x="3275" y="20700"/>
                      <a:pt x="1568" y="23543"/>
                      <a:pt x="1022" y="23907"/>
                    </a:cubicBezTo>
                    <a:cubicBezTo>
                      <a:pt x="1" y="24588"/>
                      <a:pt x="334" y="26236"/>
                      <a:pt x="675" y="26917"/>
                    </a:cubicBezTo>
                    <a:cubicBezTo>
                      <a:pt x="1015" y="27597"/>
                      <a:pt x="334" y="28448"/>
                      <a:pt x="675" y="28959"/>
                    </a:cubicBezTo>
                    <a:cubicBezTo>
                      <a:pt x="1015" y="29470"/>
                      <a:pt x="1696" y="30150"/>
                      <a:pt x="2376" y="30150"/>
                    </a:cubicBezTo>
                    <a:cubicBezTo>
                      <a:pt x="2919" y="30150"/>
                      <a:pt x="3287" y="30285"/>
                      <a:pt x="3561" y="30285"/>
                    </a:cubicBezTo>
                    <a:cubicBezTo>
                      <a:pt x="3631" y="30285"/>
                      <a:pt x="3694" y="30276"/>
                      <a:pt x="3753" y="30254"/>
                    </a:cubicBezTo>
                    <a:cubicBezTo>
                      <a:pt x="3753" y="30254"/>
                      <a:pt x="4031" y="30546"/>
                      <a:pt x="4315" y="30546"/>
                    </a:cubicBezTo>
                    <a:cubicBezTo>
                      <a:pt x="4322" y="30546"/>
                      <a:pt x="4329" y="30546"/>
                      <a:pt x="4336" y="30546"/>
                    </a:cubicBezTo>
                    <a:cubicBezTo>
                      <a:pt x="4626" y="30530"/>
                      <a:pt x="5286" y="30469"/>
                      <a:pt x="5469" y="30010"/>
                    </a:cubicBezTo>
                    <a:cubicBezTo>
                      <a:pt x="5653" y="29549"/>
                      <a:pt x="5561" y="29167"/>
                      <a:pt x="5684" y="29029"/>
                    </a:cubicBezTo>
                    <a:cubicBezTo>
                      <a:pt x="5806" y="28891"/>
                      <a:pt x="6021" y="28769"/>
                      <a:pt x="6021" y="28769"/>
                    </a:cubicBezTo>
                    <a:lnTo>
                      <a:pt x="6419" y="30116"/>
                    </a:lnTo>
                    <a:cubicBezTo>
                      <a:pt x="6419" y="30116"/>
                      <a:pt x="5867" y="30959"/>
                      <a:pt x="5944" y="31097"/>
                    </a:cubicBezTo>
                    <a:cubicBezTo>
                      <a:pt x="6021" y="31235"/>
                      <a:pt x="6174" y="31388"/>
                      <a:pt x="6174" y="31388"/>
                    </a:cubicBezTo>
                    <a:cubicBezTo>
                      <a:pt x="6174" y="31388"/>
                      <a:pt x="6235" y="32363"/>
                      <a:pt x="6746" y="32363"/>
                    </a:cubicBezTo>
                    <a:cubicBezTo>
                      <a:pt x="6805" y="32363"/>
                      <a:pt x="6869" y="32351"/>
                      <a:pt x="6939" y="32323"/>
                    </a:cubicBezTo>
                    <a:cubicBezTo>
                      <a:pt x="7629" y="32047"/>
                      <a:pt x="7920" y="31618"/>
                      <a:pt x="8226" y="31403"/>
                    </a:cubicBezTo>
                    <a:cubicBezTo>
                      <a:pt x="8533" y="31189"/>
                      <a:pt x="9223" y="31097"/>
                      <a:pt x="9452" y="30423"/>
                    </a:cubicBezTo>
                    <a:cubicBezTo>
                      <a:pt x="9682" y="29749"/>
                      <a:pt x="9314" y="29044"/>
                      <a:pt x="9835" y="27742"/>
                    </a:cubicBezTo>
                    <a:cubicBezTo>
                      <a:pt x="10356" y="26440"/>
                      <a:pt x="14134" y="23131"/>
                      <a:pt x="14706" y="22968"/>
                    </a:cubicBezTo>
                    <a:cubicBezTo>
                      <a:pt x="14836" y="22931"/>
                      <a:pt x="15007" y="22912"/>
                      <a:pt x="15192" y="22912"/>
                    </a:cubicBezTo>
                    <a:cubicBezTo>
                      <a:pt x="15818" y="22912"/>
                      <a:pt x="16607" y="23120"/>
                      <a:pt x="16545" y="23499"/>
                    </a:cubicBezTo>
                    <a:cubicBezTo>
                      <a:pt x="16463" y="23989"/>
                      <a:pt x="12787" y="29054"/>
                      <a:pt x="11806" y="36081"/>
                    </a:cubicBezTo>
                    <a:cubicBezTo>
                      <a:pt x="11800" y="36122"/>
                      <a:pt x="12028" y="36140"/>
                      <a:pt x="12408" y="36140"/>
                    </a:cubicBezTo>
                    <a:cubicBezTo>
                      <a:pt x="14136" y="36140"/>
                      <a:pt x="19014" y="35779"/>
                      <a:pt x="19493" y="35709"/>
                    </a:cubicBezTo>
                    <a:cubicBezTo>
                      <a:pt x="23256" y="35147"/>
                      <a:pt x="26860" y="34023"/>
                      <a:pt x="30382" y="32601"/>
                    </a:cubicBezTo>
                    <a:cubicBezTo>
                      <a:pt x="30382" y="32601"/>
                      <a:pt x="31250" y="27788"/>
                      <a:pt x="31046" y="26154"/>
                    </a:cubicBezTo>
                    <a:cubicBezTo>
                      <a:pt x="30841" y="24520"/>
                      <a:pt x="30760" y="23989"/>
                      <a:pt x="31556" y="21048"/>
                    </a:cubicBezTo>
                    <a:cubicBezTo>
                      <a:pt x="32353" y="18107"/>
                      <a:pt x="30882" y="15778"/>
                      <a:pt x="30821" y="14186"/>
                    </a:cubicBezTo>
                    <a:cubicBezTo>
                      <a:pt x="30760" y="12592"/>
                      <a:pt x="30208" y="12102"/>
                      <a:pt x="30208" y="10999"/>
                    </a:cubicBezTo>
                    <a:cubicBezTo>
                      <a:pt x="30208" y="9896"/>
                      <a:pt x="30147" y="9100"/>
                      <a:pt x="29106" y="8426"/>
                    </a:cubicBezTo>
                    <a:cubicBezTo>
                      <a:pt x="28064" y="7752"/>
                      <a:pt x="27880" y="5117"/>
                      <a:pt x="25122" y="4259"/>
                    </a:cubicBezTo>
                    <a:cubicBezTo>
                      <a:pt x="22546" y="3457"/>
                      <a:pt x="21628" y="1907"/>
                      <a:pt x="20119" y="1907"/>
                    </a:cubicBezTo>
                    <a:cubicBezTo>
                      <a:pt x="20013" y="1907"/>
                      <a:pt x="19904" y="1914"/>
                      <a:pt x="19792" y="1930"/>
                    </a:cubicBezTo>
                    <a:cubicBezTo>
                      <a:pt x="19792" y="1930"/>
                      <a:pt x="19131" y="2"/>
                      <a:pt x="18678" y="2"/>
                    </a:cubicBezTo>
                    <a:cubicBezTo>
                      <a:pt x="18647" y="2"/>
                      <a:pt x="18616" y="11"/>
                      <a:pt x="18587" y="31"/>
                    </a:cubicBezTo>
                    <a:cubicBezTo>
                      <a:pt x="18137" y="338"/>
                      <a:pt x="17525" y="1645"/>
                      <a:pt x="17484" y="3156"/>
                    </a:cubicBezTo>
                    <a:lnTo>
                      <a:pt x="17034" y="2931"/>
                    </a:lnTo>
                    <a:cubicBezTo>
                      <a:pt x="17034" y="2931"/>
                      <a:pt x="15847" y="1"/>
                      <a:pt x="15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94"/>
              <p:cNvSpPr/>
              <p:nvPr/>
            </p:nvSpPr>
            <p:spPr>
              <a:xfrm>
                <a:off x="809025" y="3366350"/>
                <a:ext cx="48275" cy="37950"/>
              </a:xfrm>
              <a:custGeom>
                <a:avLst/>
                <a:gdLst/>
                <a:ahLst/>
                <a:cxnLst/>
                <a:rect l="l" t="t" r="r" b="b"/>
                <a:pathLst>
                  <a:path w="1931" h="1518" extrusionOk="0">
                    <a:moveTo>
                      <a:pt x="1931" y="0"/>
                    </a:moveTo>
                    <a:cubicBezTo>
                      <a:pt x="1928" y="3"/>
                      <a:pt x="1925" y="7"/>
                      <a:pt x="1922" y="11"/>
                    </a:cubicBezTo>
                    <a:lnTo>
                      <a:pt x="1922" y="11"/>
                    </a:lnTo>
                    <a:cubicBezTo>
                      <a:pt x="1925" y="7"/>
                      <a:pt x="1928" y="4"/>
                      <a:pt x="1931" y="0"/>
                    </a:cubicBezTo>
                    <a:close/>
                    <a:moveTo>
                      <a:pt x="1922" y="11"/>
                    </a:moveTo>
                    <a:cubicBezTo>
                      <a:pt x="1051" y="1079"/>
                      <a:pt x="0" y="1225"/>
                      <a:pt x="0" y="1225"/>
                    </a:cubicBezTo>
                    <a:cubicBezTo>
                      <a:pt x="0" y="1225"/>
                      <a:pt x="278" y="1517"/>
                      <a:pt x="562" y="1517"/>
                    </a:cubicBezTo>
                    <a:cubicBezTo>
                      <a:pt x="569" y="1517"/>
                      <a:pt x="576" y="1517"/>
                      <a:pt x="583" y="1517"/>
                    </a:cubicBezTo>
                    <a:cubicBezTo>
                      <a:pt x="873" y="1501"/>
                      <a:pt x="1533" y="1440"/>
                      <a:pt x="1716" y="981"/>
                    </a:cubicBezTo>
                    <a:cubicBezTo>
                      <a:pt x="1896" y="532"/>
                      <a:pt x="1813" y="157"/>
                      <a:pt x="1922" y="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94"/>
              <p:cNvSpPr/>
              <p:nvPr/>
            </p:nvSpPr>
            <p:spPr>
              <a:xfrm>
                <a:off x="861875" y="3310425"/>
                <a:ext cx="71900" cy="127700"/>
              </a:xfrm>
              <a:custGeom>
                <a:avLst/>
                <a:gdLst/>
                <a:ahLst/>
                <a:cxnLst/>
                <a:rect l="l" t="t" r="r" b="b"/>
                <a:pathLst>
                  <a:path w="2876" h="5108" extrusionOk="0">
                    <a:moveTo>
                      <a:pt x="2734" y="0"/>
                    </a:moveTo>
                    <a:cubicBezTo>
                      <a:pt x="2247" y="0"/>
                      <a:pt x="154" y="1977"/>
                      <a:pt x="154" y="1977"/>
                    </a:cubicBezTo>
                    <a:lnTo>
                      <a:pt x="552" y="3324"/>
                    </a:lnTo>
                    <a:cubicBezTo>
                      <a:pt x="552" y="3324"/>
                      <a:pt x="0" y="4167"/>
                      <a:pt x="77" y="4305"/>
                    </a:cubicBezTo>
                    <a:cubicBezTo>
                      <a:pt x="154" y="4443"/>
                      <a:pt x="307" y="4596"/>
                      <a:pt x="307" y="4596"/>
                    </a:cubicBezTo>
                    <a:cubicBezTo>
                      <a:pt x="307" y="4596"/>
                      <a:pt x="324" y="4856"/>
                      <a:pt x="410" y="5108"/>
                    </a:cubicBezTo>
                    <a:cubicBezTo>
                      <a:pt x="880" y="5001"/>
                      <a:pt x="1431" y="4245"/>
                      <a:pt x="1773" y="3488"/>
                    </a:cubicBezTo>
                    <a:cubicBezTo>
                      <a:pt x="2140" y="2671"/>
                      <a:pt x="2875" y="710"/>
                      <a:pt x="2834" y="97"/>
                    </a:cubicBezTo>
                    <a:cubicBezTo>
                      <a:pt x="2830" y="30"/>
                      <a:pt x="2794"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94"/>
              <p:cNvSpPr/>
              <p:nvPr/>
            </p:nvSpPr>
            <p:spPr>
              <a:xfrm>
                <a:off x="859925" y="3040725"/>
                <a:ext cx="182425" cy="201550"/>
              </a:xfrm>
              <a:custGeom>
                <a:avLst/>
                <a:gdLst/>
                <a:ahLst/>
                <a:cxnLst/>
                <a:rect l="l" t="t" r="r" b="b"/>
                <a:pathLst>
                  <a:path w="7297" h="8062" extrusionOk="0">
                    <a:moveTo>
                      <a:pt x="5457" y="1"/>
                    </a:moveTo>
                    <a:lnTo>
                      <a:pt x="5457" y="1"/>
                    </a:lnTo>
                    <a:cubicBezTo>
                      <a:pt x="5457" y="1"/>
                      <a:pt x="1" y="8062"/>
                      <a:pt x="523" y="8062"/>
                    </a:cubicBezTo>
                    <a:cubicBezTo>
                      <a:pt x="543" y="8062"/>
                      <a:pt x="573" y="8050"/>
                      <a:pt x="612" y="8025"/>
                    </a:cubicBezTo>
                    <a:cubicBezTo>
                      <a:pt x="1653" y="7351"/>
                      <a:pt x="7296" y="4657"/>
                      <a:pt x="7051" y="4412"/>
                    </a:cubicBezTo>
                    <a:cubicBezTo>
                      <a:pt x="6806" y="4167"/>
                      <a:pt x="5213" y="1164"/>
                      <a:pt x="5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94"/>
              <p:cNvSpPr/>
              <p:nvPr/>
            </p:nvSpPr>
            <p:spPr>
              <a:xfrm>
                <a:off x="1061400" y="2640625"/>
                <a:ext cx="81603" cy="107351"/>
              </a:xfrm>
              <a:custGeom>
                <a:avLst/>
                <a:gdLst/>
                <a:ahLst/>
                <a:cxnLst/>
                <a:rect l="l" t="t" r="r" b="b"/>
                <a:pathLst>
                  <a:path w="3187" h="4035" extrusionOk="0">
                    <a:moveTo>
                      <a:pt x="1405" y="1"/>
                    </a:moveTo>
                    <a:cubicBezTo>
                      <a:pt x="1385" y="1"/>
                      <a:pt x="1367" y="4"/>
                      <a:pt x="1349" y="10"/>
                    </a:cubicBezTo>
                    <a:cubicBezTo>
                      <a:pt x="777" y="215"/>
                      <a:pt x="0" y="1543"/>
                      <a:pt x="674" y="4035"/>
                    </a:cubicBezTo>
                    <a:cubicBezTo>
                      <a:pt x="674" y="4035"/>
                      <a:pt x="2369" y="3809"/>
                      <a:pt x="3186" y="2931"/>
                    </a:cubicBezTo>
                    <a:cubicBezTo>
                      <a:pt x="3186" y="2931"/>
                      <a:pt x="1999"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94"/>
              <p:cNvSpPr/>
              <p:nvPr/>
            </p:nvSpPr>
            <p:spPr>
              <a:xfrm>
                <a:off x="1209975" y="2688875"/>
                <a:ext cx="305700" cy="679150"/>
              </a:xfrm>
              <a:custGeom>
                <a:avLst/>
                <a:gdLst/>
                <a:ahLst/>
                <a:cxnLst/>
                <a:rect l="l" t="t" r="r" b="b"/>
                <a:pathLst>
                  <a:path w="12228" h="27166" extrusionOk="0">
                    <a:moveTo>
                      <a:pt x="8140" y="16782"/>
                    </a:moveTo>
                    <a:cubicBezTo>
                      <a:pt x="8147" y="16788"/>
                      <a:pt x="8151" y="16790"/>
                      <a:pt x="8151" y="16790"/>
                    </a:cubicBezTo>
                    <a:cubicBezTo>
                      <a:pt x="8151" y="16790"/>
                      <a:pt x="8147" y="16787"/>
                      <a:pt x="8140" y="16782"/>
                    </a:cubicBezTo>
                    <a:close/>
                    <a:moveTo>
                      <a:pt x="1" y="0"/>
                    </a:moveTo>
                    <a:lnTo>
                      <a:pt x="1" y="0"/>
                    </a:lnTo>
                    <a:cubicBezTo>
                      <a:pt x="1" y="0"/>
                      <a:pt x="1165" y="1962"/>
                      <a:pt x="1125" y="4658"/>
                    </a:cubicBezTo>
                    <a:lnTo>
                      <a:pt x="1901" y="4963"/>
                    </a:lnTo>
                    <a:cubicBezTo>
                      <a:pt x="1901" y="4963"/>
                      <a:pt x="3065" y="5576"/>
                      <a:pt x="3432" y="6741"/>
                    </a:cubicBezTo>
                    <a:cubicBezTo>
                      <a:pt x="3800" y="7905"/>
                      <a:pt x="2145" y="10662"/>
                      <a:pt x="4106" y="12561"/>
                    </a:cubicBezTo>
                    <a:cubicBezTo>
                      <a:pt x="4106" y="12561"/>
                      <a:pt x="3922" y="10172"/>
                      <a:pt x="5331" y="9253"/>
                    </a:cubicBezTo>
                    <a:cubicBezTo>
                      <a:pt x="6740" y="8334"/>
                      <a:pt x="5087" y="6312"/>
                      <a:pt x="5087" y="6311"/>
                    </a:cubicBezTo>
                    <a:lnTo>
                      <a:pt x="5087" y="6311"/>
                    </a:lnTo>
                    <a:cubicBezTo>
                      <a:pt x="5087" y="6312"/>
                      <a:pt x="7073" y="7676"/>
                      <a:pt x="7169" y="9927"/>
                    </a:cubicBezTo>
                    <a:cubicBezTo>
                      <a:pt x="7264" y="12178"/>
                      <a:pt x="8124" y="12684"/>
                      <a:pt x="8028" y="13052"/>
                    </a:cubicBezTo>
                    <a:cubicBezTo>
                      <a:pt x="7932" y="13419"/>
                      <a:pt x="7844" y="13971"/>
                      <a:pt x="7844" y="13971"/>
                    </a:cubicBezTo>
                    <a:cubicBezTo>
                      <a:pt x="6796" y="15600"/>
                      <a:pt x="8015" y="16677"/>
                      <a:pt x="8140" y="16782"/>
                    </a:cubicBezTo>
                    <a:lnTo>
                      <a:pt x="8140" y="16782"/>
                    </a:lnTo>
                    <a:cubicBezTo>
                      <a:pt x="8098" y="16738"/>
                      <a:pt x="7952" y="16494"/>
                      <a:pt x="8273" y="15319"/>
                    </a:cubicBezTo>
                    <a:cubicBezTo>
                      <a:pt x="8433" y="14732"/>
                      <a:pt x="8848" y="14273"/>
                      <a:pt x="9236" y="13826"/>
                    </a:cubicBezTo>
                    <a:lnTo>
                      <a:pt x="9236" y="13826"/>
                    </a:lnTo>
                    <a:cubicBezTo>
                      <a:pt x="9488" y="14477"/>
                      <a:pt x="9655" y="14972"/>
                      <a:pt x="9268" y="15805"/>
                    </a:cubicBezTo>
                    <a:cubicBezTo>
                      <a:pt x="8648" y="17141"/>
                      <a:pt x="9173" y="19343"/>
                      <a:pt x="8743" y="19862"/>
                    </a:cubicBezTo>
                    <a:lnTo>
                      <a:pt x="10601" y="19057"/>
                    </a:lnTo>
                    <a:lnTo>
                      <a:pt x="10601" y="19057"/>
                    </a:lnTo>
                    <a:cubicBezTo>
                      <a:pt x="10601" y="19057"/>
                      <a:pt x="8089" y="20650"/>
                      <a:pt x="8579" y="23407"/>
                    </a:cubicBezTo>
                    <a:cubicBezTo>
                      <a:pt x="8579" y="23407"/>
                      <a:pt x="8518" y="22182"/>
                      <a:pt x="9927" y="22120"/>
                    </a:cubicBezTo>
                    <a:lnTo>
                      <a:pt x="9927" y="22120"/>
                    </a:lnTo>
                    <a:cubicBezTo>
                      <a:pt x="9927" y="22121"/>
                      <a:pt x="11235" y="24919"/>
                      <a:pt x="9662" y="27165"/>
                    </a:cubicBezTo>
                    <a:cubicBezTo>
                      <a:pt x="9662" y="27165"/>
                      <a:pt x="11268" y="26049"/>
                      <a:pt x="11235" y="24919"/>
                    </a:cubicBezTo>
                    <a:cubicBezTo>
                      <a:pt x="11201" y="23789"/>
                      <a:pt x="11011" y="22849"/>
                      <a:pt x="11155" y="21940"/>
                    </a:cubicBezTo>
                    <a:cubicBezTo>
                      <a:pt x="11300" y="21031"/>
                      <a:pt x="11775" y="19241"/>
                      <a:pt x="12001" y="17762"/>
                    </a:cubicBezTo>
                    <a:cubicBezTo>
                      <a:pt x="12227" y="16283"/>
                      <a:pt x="11263" y="14257"/>
                      <a:pt x="11097" y="12802"/>
                    </a:cubicBezTo>
                    <a:cubicBezTo>
                      <a:pt x="10929" y="11349"/>
                      <a:pt x="10509" y="10685"/>
                      <a:pt x="10454" y="9540"/>
                    </a:cubicBezTo>
                    <a:cubicBezTo>
                      <a:pt x="10399" y="8396"/>
                      <a:pt x="10792" y="8114"/>
                      <a:pt x="9315" y="6496"/>
                    </a:cubicBezTo>
                    <a:cubicBezTo>
                      <a:pt x="7837" y="4877"/>
                      <a:pt x="8455" y="4674"/>
                      <a:pt x="7466" y="3770"/>
                    </a:cubicBezTo>
                    <a:cubicBezTo>
                      <a:pt x="6477" y="2865"/>
                      <a:pt x="6612" y="2732"/>
                      <a:pt x="4481" y="2015"/>
                    </a:cubicBezTo>
                    <a:cubicBezTo>
                      <a:pt x="2349" y="1298"/>
                      <a:pt x="2783" y="828"/>
                      <a:pt x="1740" y="419"/>
                    </a:cubicBezTo>
                    <a:cubicBezTo>
                      <a:pt x="698" y="8"/>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94"/>
              <p:cNvSpPr/>
              <p:nvPr/>
            </p:nvSpPr>
            <p:spPr>
              <a:xfrm>
                <a:off x="1071725" y="3093300"/>
                <a:ext cx="188825" cy="244250"/>
              </a:xfrm>
              <a:custGeom>
                <a:avLst/>
                <a:gdLst/>
                <a:ahLst/>
                <a:cxnLst/>
                <a:rect l="l" t="t" r="r" b="b"/>
                <a:pathLst>
                  <a:path w="7553" h="9770" extrusionOk="0">
                    <a:moveTo>
                      <a:pt x="7553" y="0"/>
                    </a:moveTo>
                    <a:cubicBezTo>
                      <a:pt x="7553" y="1"/>
                      <a:pt x="5837" y="3432"/>
                      <a:pt x="4550" y="4106"/>
                    </a:cubicBezTo>
                    <a:cubicBezTo>
                      <a:pt x="3474" y="4669"/>
                      <a:pt x="1841" y="4804"/>
                      <a:pt x="1335" y="4833"/>
                    </a:cubicBezTo>
                    <a:cubicBezTo>
                      <a:pt x="1850" y="4901"/>
                      <a:pt x="2333" y="5092"/>
                      <a:pt x="2284" y="5392"/>
                    </a:cubicBezTo>
                    <a:cubicBezTo>
                      <a:pt x="2239" y="5656"/>
                      <a:pt x="1149" y="7254"/>
                      <a:pt x="0" y="9770"/>
                    </a:cubicBezTo>
                    <a:cubicBezTo>
                      <a:pt x="5532" y="6930"/>
                      <a:pt x="7553" y="1"/>
                      <a:pt x="7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94"/>
              <p:cNvSpPr/>
              <p:nvPr/>
            </p:nvSpPr>
            <p:spPr>
              <a:xfrm>
                <a:off x="921675" y="2713900"/>
                <a:ext cx="259225" cy="223175"/>
              </a:xfrm>
              <a:custGeom>
                <a:avLst/>
                <a:gdLst/>
                <a:ahLst/>
                <a:cxnLst/>
                <a:rect l="l" t="t" r="r" b="b"/>
                <a:pathLst>
                  <a:path w="10369" h="8927" extrusionOk="0">
                    <a:moveTo>
                      <a:pt x="8775" y="0"/>
                    </a:moveTo>
                    <a:cubicBezTo>
                      <a:pt x="8538" y="754"/>
                      <a:pt x="6995" y="946"/>
                      <a:pt x="6263" y="1104"/>
                    </a:cubicBezTo>
                    <a:cubicBezTo>
                      <a:pt x="5532" y="1261"/>
                      <a:pt x="5451" y="1304"/>
                      <a:pt x="4615" y="1482"/>
                    </a:cubicBezTo>
                    <a:cubicBezTo>
                      <a:pt x="3780" y="1661"/>
                      <a:pt x="2699" y="2027"/>
                      <a:pt x="2078" y="2429"/>
                    </a:cubicBezTo>
                    <a:cubicBezTo>
                      <a:pt x="1457" y="2832"/>
                      <a:pt x="949" y="4656"/>
                      <a:pt x="475" y="6054"/>
                    </a:cubicBezTo>
                    <a:cubicBezTo>
                      <a:pt x="0" y="7451"/>
                      <a:pt x="136" y="8926"/>
                      <a:pt x="136" y="8926"/>
                    </a:cubicBezTo>
                    <a:cubicBezTo>
                      <a:pt x="1786" y="7889"/>
                      <a:pt x="2312" y="6125"/>
                      <a:pt x="2466" y="5368"/>
                    </a:cubicBezTo>
                    <a:lnTo>
                      <a:pt x="2466" y="5368"/>
                    </a:lnTo>
                    <a:cubicBezTo>
                      <a:pt x="2417" y="5804"/>
                      <a:pt x="2404" y="6537"/>
                      <a:pt x="2771" y="7026"/>
                    </a:cubicBezTo>
                    <a:cubicBezTo>
                      <a:pt x="3322" y="7761"/>
                      <a:pt x="2893" y="8742"/>
                      <a:pt x="2893" y="8742"/>
                    </a:cubicBezTo>
                    <a:cubicBezTo>
                      <a:pt x="4670" y="7823"/>
                      <a:pt x="3384" y="6046"/>
                      <a:pt x="3935" y="4269"/>
                    </a:cubicBezTo>
                    <a:cubicBezTo>
                      <a:pt x="4451" y="2606"/>
                      <a:pt x="5718" y="2553"/>
                      <a:pt x="5879" y="2553"/>
                    </a:cubicBezTo>
                    <a:cubicBezTo>
                      <a:pt x="5890" y="2553"/>
                      <a:pt x="5896" y="2553"/>
                      <a:pt x="5896" y="2553"/>
                    </a:cubicBezTo>
                    <a:cubicBezTo>
                      <a:pt x="5896" y="2553"/>
                      <a:pt x="5712" y="3901"/>
                      <a:pt x="7427" y="5127"/>
                    </a:cubicBezTo>
                    <a:cubicBezTo>
                      <a:pt x="9143" y="6352"/>
                      <a:pt x="9756" y="7394"/>
                      <a:pt x="9756" y="7394"/>
                    </a:cubicBezTo>
                    <a:cubicBezTo>
                      <a:pt x="9756" y="7394"/>
                      <a:pt x="10369" y="7087"/>
                      <a:pt x="9756" y="6046"/>
                    </a:cubicBezTo>
                    <a:cubicBezTo>
                      <a:pt x="9143" y="5004"/>
                      <a:pt x="8898" y="3779"/>
                      <a:pt x="9021" y="3227"/>
                    </a:cubicBezTo>
                    <a:lnTo>
                      <a:pt x="9225" y="225"/>
                    </a:lnTo>
                    <a:lnTo>
                      <a:pt x="87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94"/>
              <p:cNvSpPr/>
              <p:nvPr/>
            </p:nvSpPr>
            <p:spPr>
              <a:xfrm>
                <a:off x="1102925" y="3024250"/>
                <a:ext cx="266550" cy="462350"/>
              </a:xfrm>
              <a:custGeom>
                <a:avLst/>
                <a:gdLst/>
                <a:ahLst/>
                <a:cxnLst/>
                <a:rect l="l" t="t" r="r" b="b"/>
                <a:pathLst>
                  <a:path w="10662" h="18494" extrusionOk="0">
                    <a:moveTo>
                      <a:pt x="10078" y="0"/>
                    </a:moveTo>
                    <a:cubicBezTo>
                      <a:pt x="9870" y="0"/>
                      <a:pt x="9462" y="823"/>
                      <a:pt x="9203" y="1468"/>
                    </a:cubicBezTo>
                    <a:cubicBezTo>
                      <a:pt x="8426" y="3400"/>
                      <a:pt x="8641" y="4596"/>
                      <a:pt x="8389" y="5781"/>
                    </a:cubicBezTo>
                    <a:cubicBezTo>
                      <a:pt x="8041" y="7426"/>
                      <a:pt x="7064" y="7789"/>
                      <a:pt x="5215" y="9931"/>
                    </a:cubicBezTo>
                    <a:cubicBezTo>
                      <a:pt x="4844" y="10362"/>
                      <a:pt x="0" y="16042"/>
                      <a:pt x="1228" y="17826"/>
                    </a:cubicBezTo>
                    <a:cubicBezTo>
                      <a:pt x="1550" y="18296"/>
                      <a:pt x="2292" y="18493"/>
                      <a:pt x="3104" y="18493"/>
                    </a:cubicBezTo>
                    <a:cubicBezTo>
                      <a:pt x="4414" y="18493"/>
                      <a:pt x="5906" y="17978"/>
                      <a:pt x="6110" y="17256"/>
                    </a:cubicBezTo>
                    <a:cubicBezTo>
                      <a:pt x="6341" y="16443"/>
                      <a:pt x="4752" y="16025"/>
                      <a:pt x="4727" y="14734"/>
                    </a:cubicBezTo>
                    <a:cubicBezTo>
                      <a:pt x="4689" y="12766"/>
                      <a:pt x="8337" y="11875"/>
                      <a:pt x="8552" y="9281"/>
                    </a:cubicBezTo>
                    <a:cubicBezTo>
                      <a:pt x="8582" y="8912"/>
                      <a:pt x="8538" y="8582"/>
                      <a:pt x="8715" y="8059"/>
                    </a:cubicBezTo>
                    <a:cubicBezTo>
                      <a:pt x="9117" y="6872"/>
                      <a:pt x="9950" y="6801"/>
                      <a:pt x="10342" y="5863"/>
                    </a:cubicBezTo>
                    <a:cubicBezTo>
                      <a:pt x="10662" y="5096"/>
                      <a:pt x="10216" y="4884"/>
                      <a:pt x="10098" y="3013"/>
                    </a:cubicBezTo>
                    <a:cubicBezTo>
                      <a:pt x="9983" y="1192"/>
                      <a:pt x="10325" y="65"/>
                      <a:pt x="10098" y="3"/>
                    </a:cubicBezTo>
                    <a:cubicBezTo>
                      <a:pt x="10092" y="1"/>
                      <a:pt x="10085" y="0"/>
                      <a:pt x="10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94"/>
              <p:cNvSpPr/>
              <p:nvPr/>
            </p:nvSpPr>
            <p:spPr>
              <a:xfrm>
                <a:off x="1095400" y="2948575"/>
                <a:ext cx="161725" cy="148150"/>
              </a:xfrm>
              <a:custGeom>
                <a:avLst/>
                <a:gdLst/>
                <a:ahLst/>
                <a:cxnLst/>
                <a:rect l="l" t="t" r="r" b="b"/>
                <a:pathLst>
                  <a:path w="6469" h="5926" extrusionOk="0">
                    <a:moveTo>
                      <a:pt x="4456" y="1"/>
                    </a:moveTo>
                    <a:cubicBezTo>
                      <a:pt x="4237" y="1"/>
                      <a:pt x="4031" y="206"/>
                      <a:pt x="3873" y="694"/>
                    </a:cubicBezTo>
                    <a:cubicBezTo>
                      <a:pt x="3320" y="2401"/>
                      <a:pt x="1445" y="3714"/>
                      <a:pt x="336" y="4363"/>
                    </a:cubicBezTo>
                    <a:cubicBezTo>
                      <a:pt x="1" y="4560"/>
                      <a:pt x="37" y="5056"/>
                      <a:pt x="401" y="5195"/>
                    </a:cubicBezTo>
                    <a:cubicBezTo>
                      <a:pt x="1239" y="5517"/>
                      <a:pt x="2520" y="5926"/>
                      <a:pt x="3621" y="5926"/>
                    </a:cubicBezTo>
                    <a:cubicBezTo>
                      <a:pt x="4430" y="5926"/>
                      <a:pt x="5142" y="5705"/>
                      <a:pt x="5509" y="5068"/>
                    </a:cubicBezTo>
                    <a:cubicBezTo>
                      <a:pt x="6468" y="3406"/>
                      <a:pt x="5349" y="1"/>
                      <a:pt x="4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94"/>
              <p:cNvSpPr/>
              <p:nvPr/>
            </p:nvSpPr>
            <p:spPr>
              <a:xfrm>
                <a:off x="1026775" y="2951350"/>
                <a:ext cx="113100" cy="74050"/>
              </a:xfrm>
              <a:custGeom>
                <a:avLst/>
                <a:gdLst/>
                <a:ahLst/>
                <a:cxnLst/>
                <a:rect l="l" t="t" r="r" b="b"/>
                <a:pathLst>
                  <a:path w="4524" h="2962" extrusionOk="0">
                    <a:moveTo>
                      <a:pt x="2786" y="0"/>
                    </a:moveTo>
                    <a:cubicBezTo>
                      <a:pt x="1617" y="0"/>
                      <a:pt x="826" y="1547"/>
                      <a:pt x="620" y="1753"/>
                    </a:cubicBezTo>
                    <a:cubicBezTo>
                      <a:pt x="414" y="1959"/>
                      <a:pt x="1" y="2338"/>
                      <a:pt x="1" y="2338"/>
                    </a:cubicBezTo>
                    <a:cubicBezTo>
                      <a:pt x="1" y="2338"/>
                      <a:pt x="1694" y="2961"/>
                      <a:pt x="2888" y="2961"/>
                    </a:cubicBezTo>
                    <a:cubicBezTo>
                      <a:pt x="3065" y="2961"/>
                      <a:pt x="3230" y="2948"/>
                      <a:pt x="3378" y="2916"/>
                    </a:cubicBezTo>
                    <a:cubicBezTo>
                      <a:pt x="4523" y="2674"/>
                      <a:pt x="4436" y="1134"/>
                      <a:pt x="4436" y="1134"/>
                    </a:cubicBezTo>
                    <a:cubicBezTo>
                      <a:pt x="4195" y="1100"/>
                      <a:pt x="3955" y="0"/>
                      <a:pt x="2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9" name="Google Shape;2789;p94"/>
          <p:cNvGrpSpPr/>
          <p:nvPr/>
        </p:nvGrpSpPr>
        <p:grpSpPr>
          <a:xfrm flipH="1">
            <a:off x="6538055" y="1697255"/>
            <a:ext cx="1899783" cy="2174273"/>
            <a:chOff x="715192" y="1559118"/>
            <a:chExt cx="2141083" cy="2450437"/>
          </a:xfrm>
        </p:grpSpPr>
        <p:sp>
          <p:nvSpPr>
            <p:cNvPr id="2790" name="Google Shape;2790;p94"/>
            <p:cNvSpPr/>
            <p:nvPr/>
          </p:nvSpPr>
          <p:spPr>
            <a:xfrm rot="-657075">
              <a:off x="1298655" y="3644530"/>
              <a:ext cx="1550740" cy="21975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1" name="Google Shape;2791;p94"/>
            <p:cNvGrpSpPr/>
            <p:nvPr/>
          </p:nvGrpSpPr>
          <p:grpSpPr>
            <a:xfrm>
              <a:off x="715192" y="1559118"/>
              <a:ext cx="2050938" cy="2291005"/>
              <a:chOff x="715200" y="2640625"/>
              <a:chExt cx="808825" cy="903500"/>
            </a:xfrm>
          </p:grpSpPr>
          <p:sp>
            <p:nvSpPr>
              <p:cNvPr id="2792" name="Google Shape;2792;p94"/>
              <p:cNvSpPr/>
              <p:nvPr/>
            </p:nvSpPr>
            <p:spPr>
              <a:xfrm>
                <a:off x="715200" y="2640625"/>
                <a:ext cx="808825" cy="903500"/>
              </a:xfrm>
              <a:custGeom>
                <a:avLst/>
                <a:gdLst/>
                <a:ahLst/>
                <a:cxnLst/>
                <a:rect l="l" t="t" r="r" b="b"/>
                <a:pathLst>
                  <a:path w="32353" h="36140" extrusionOk="0">
                    <a:moveTo>
                      <a:pt x="15253" y="1"/>
                    </a:moveTo>
                    <a:cubicBezTo>
                      <a:pt x="15233" y="1"/>
                      <a:pt x="15215" y="4"/>
                      <a:pt x="15197" y="10"/>
                    </a:cubicBezTo>
                    <a:cubicBezTo>
                      <a:pt x="14625" y="215"/>
                      <a:pt x="13848" y="1543"/>
                      <a:pt x="14522" y="4035"/>
                    </a:cubicBezTo>
                    <a:cubicBezTo>
                      <a:pt x="14522" y="4035"/>
                      <a:pt x="13992" y="4218"/>
                      <a:pt x="13379" y="4279"/>
                    </a:cubicBezTo>
                    <a:cubicBezTo>
                      <a:pt x="12766" y="4340"/>
                      <a:pt x="12582" y="4668"/>
                      <a:pt x="12133" y="4709"/>
                    </a:cubicBezTo>
                    <a:cubicBezTo>
                      <a:pt x="11683" y="4749"/>
                      <a:pt x="10655" y="4831"/>
                      <a:pt x="10131" y="5607"/>
                    </a:cubicBezTo>
                    <a:cubicBezTo>
                      <a:pt x="10131" y="5607"/>
                      <a:pt x="8314" y="8773"/>
                      <a:pt x="8334" y="11598"/>
                    </a:cubicBezTo>
                    <a:cubicBezTo>
                      <a:pt x="8343" y="12909"/>
                      <a:pt x="6549" y="15390"/>
                      <a:pt x="5025" y="17862"/>
                    </a:cubicBezTo>
                    <a:cubicBezTo>
                      <a:pt x="3275" y="20700"/>
                      <a:pt x="1568" y="23543"/>
                      <a:pt x="1022" y="23907"/>
                    </a:cubicBezTo>
                    <a:cubicBezTo>
                      <a:pt x="1" y="24588"/>
                      <a:pt x="334" y="26236"/>
                      <a:pt x="675" y="26917"/>
                    </a:cubicBezTo>
                    <a:cubicBezTo>
                      <a:pt x="1015" y="27597"/>
                      <a:pt x="334" y="28448"/>
                      <a:pt x="675" y="28959"/>
                    </a:cubicBezTo>
                    <a:cubicBezTo>
                      <a:pt x="1015" y="29470"/>
                      <a:pt x="1696" y="30150"/>
                      <a:pt x="2376" y="30150"/>
                    </a:cubicBezTo>
                    <a:cubicBezTo>
                      <a:pt x="2919" y="30150"/>
                      <a:pt x="3287" y="30285"/>
                      <a:pt x="3561" y="30285"/>
                    </a:cubicBezTo>
                    <a:cubicBezTo>
                      <a:pt x="3631" y="30285"/>
                      <a:pt x="3694" y="30276"/>
                      <a:pt x="3753" y="30254"/>
                    </a:cubicBezTo>
                    <a:cubicBezTo>
                      <a:pt x="3753" y="30254"/>
                      <a:pt x="4031" y="30546"/>
                      <a:pt x="4315" y="30546"/>
                    </a:cubicBezTo>
                    <a:cubicBezTo>
                      <a:pt x="4322" y="30546"/>
                      <a:pt x="4329" y="30546"/>
                      <a:pt x="4336" y="30546"/>
                    </a:cubicBezTo>
                    <a:cubicBezTo>
                      <a:pt x="4626" y="30530"/>
                      <a:pt x="5286" y="30469"/>
                      <a:pt x="5469" y="30010"/>
                    </a:cubicBezTo>
                    <a:cubicBezTo>
                      <a:pt x="5653" y="29549"/>
                      <a:pt x="5561" y="29167"/>
                      <a:pt x="5684" y="29029"/>
                    </a:cubicBezTo>
                    <a:cubicBezTo>
                      <a:pt x="5806" y="28891"/>
                      <a:pt x="6021" y="28769"/>
                      <a:pt x="6021" y="28769"/>
                    </a:cubicBezTo>
                    <a:lnTo>
                      <a:pt x="6419" y="30116"/>
                    </a:lnTo>
                    <a:cubicBezTo>
                      <a:pt x="6419" y="30116"/>
                      <a:pt x="5867" y="30959"/>
                      <a:pt x="5944" y="31097"/>
                    </a:cubicBezTo>
                    <a:cubicBezTo>
                      <a:pt x="6021" y="31235"/>
                      <a:pt x="6174" y="31388"/>
                      <a:pt x="6174" y="31388"/>
                    </a:cubicBezTo>
                    <a:cubicBezTo>
                      <a:pt x="6174" y="31388"/>
                      <a:pt x="6235" y="32363"/>
                      <a:pt x="6746" y="32363"/>
                    </a:cubicBezTo>
                    <a:cubicBezTo>
                      <a:pt x="6805" y="32363"/>
                      <a:pt x="6869" y="32351"/>
                      <a:pt x="6939" y="32323"/>
                    </a:cubicBezTo>
                    <a:cubicBezTo>
                      <a:pt x="7629" y="32047"/>
                      <a:pt x="7920" y="31618"/>
                      <a:pt x="8226" y="31403"/>
                    </a:cubicBezTo>
                    <a:cubicBezTo>
                      <a:pt x="8533" y="31189"/>
                      <a:pt x="9223" y="31097"/>
                      <a:pt x="9452" y="30423"/>
                    </a:cubicBezTo>
                    <a:cubicBezTo>
                      <a:pt x="9682" y="29749"/>
                      <a:pt x="9314" y="29044"/>
                      <a:pt x="9835" y="27742"/>
                    </a:cubicBezTo>
                    <a:cubicBezTo>
                      <a:pt x="10356" y="26440"/>
                      <a:pt x="14134" y="23131"/>
                      <a:pt x="14706" y="22968"/>
                    </a:cubicBezTo>
                    <a:cubicBezTo>
                      <a:pt x="14836" y="22931"/>
                      <a:pt x="15007" y="22912"/>
                      <a:pt x="15192" y="22912"/>
                    </a:cubicBezTo>
                    <a:cubicBezTo>
                      <a:pt x="15818" y="22912"/>
                      <a:pt x="16607" y="23120"/>
                      <a:pt x="16545" y="23499"/>
                    </a:cubicBezTo>
                    <a:cubicBezTo>
                      <a:pt x="16463" y="23989"/>
                      <a:pt x="12787" y="29054"/>
                      <a:pt x="11806" y="36081"/>
                    </a:cubicBezTo>
                    <a:cubicBezTo>
                      <a:pt x="11800" y="36122"/>
                      <a:pt x="12028" y="36140"/>
                      <a:pt x="12408" y="36140"/>
                    </a:cubicBezTo>
                    <a:cubicBezTo>
                      <a:pt x="14136" y="36140"/>
                      <a:pt x="19014" y="35779"/>
                      <a:pt x="19493" y="35709"/>
                    </a:cubicBezTo>
                    <a:cubicBezTo>
                      <a:pt x="23256" y="35147"/>
                      <a:pt x="26860" y="34023"/>
                      <a:pt x="30382" y="32601"/>
                    </a:cubicBezTo>
                    <a:cubicBezTo>
                      <a:pt x="30382" y="32601"/>
                      <a:pt x="31250" y="27788"/>
                      <a:pt x="31046" y="26154"/>
                    </a:cubicBezTo>
                    <a:cubicBezTo>
                      <a:pt x="30841" y="24520"/>
                      <a:pt x="30760" y="23989"/>
                      <a:pt x="31556" y="21048"/>
                    </a:cubicBezTo>
                    <a:cubicBezTo>
                      <a:pt x="32353" y="18107"/>
                      <a:pt x="30882" y="15778"/>
                      <a:pt x="30821" y="14186"/>
                    </a:cubicBezTo>
                    <a:cubicBezTo>
                      <a:pt x="30760" y="12592"/>
                      <a:pt x="30208" y="12102"/>
                      <a:pt x="30208" y="10999"/>
                    </a:cubicBezTo>
                    <a:cubicBezTo>
                      <a:pt x="30208" y="9896"/>
                      <a:pt x="30147" y="9100"/>
                      <a:pt x="29106" y="8426"/>
                    </a:cubicBezTo>
                    <a:cubicBezTo>
                      <a:pt x="28064" y="7752"/>
                      <a:pt x="27880" y="5117"/>
                      <a:pt x="25122" y="4259"/>
                    </a:cubicBezTo>
                    <a:cubicBezTo>
                      <a:pt x="22546" y="3457"/>
                      <a:pt x="21628" y="1907"/>
                      <a:pt x="20119" y="1907"/>
                    </a:cubicBezTo>
                    <a:cubicBezTo>
                      <a:pt x="20013" y="1907"/>
                      <a:pt x="19904" y="1914"/>
                      <a:pt x="19792" y="1930"/>
                    </a:cubicBezTo>
                    <a:cubicBezTo>
                      <a:pt x="19792" y="1930"/>
                      <a:pt x="19131" y="2"/>
                      <a:pt x="18678" y="2"/>
                    </a:cubicBezTo>
                    <a:cubicBezTo>
                      <a:pt x="18647" y="2"/>
                      <a:pt x="18616" y="11"/>
                      <a:pt x="18587" y="31"/>
                    </a:cubicBezTo>
                    <a:cubicBezTo>
                      <a:pt x="18137" y="338"/>
                      <a:pt x="17525" y="1645"/>
                      <a:pt x="17484" y="3156"/>
                    </a:cubicBezTo>
                    <a:lnTo>
                      <a:pt x="17034" y="2931"/>
                    </a:lnTo>
                    <a:cubicBezTo>
                      <a:pt x="17034" y="2931"/>
                      <a:pt x="15847" y="1"/>
                      <a:pt x="15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94"/>
              <p:cNvSpPr/>
              <p:nvPr/>
            </p:nvSpPr>
            <p:spPr>
              <a:xfrm>
                <a:off x="809025" y="3366350"/>
                <a:ext cx="48275" cy="37950"/>
              </a:xfrm>
              <a:custGeom>
                <a:avLst/>
                <a:gdLst/>
                <a:ahLst/>
                <a:cxnLst/>
                <a:rect l="l" t="t" r="r" b="b"/>
                <a:pathLst>
                  <a:path w="1931" h="1518" extrusionOk="0">
                    <a:moveTo>
                      <a:pt x="1931" y="0"/>
                    </a:moveTo>
                    <a:cubicBezTo>
                      <a:pt x="1928" y="3"/>
                      <a:pt x="1925" y="7"/>
                      <a:pt x="1922" y="11"/>
                    </a:cubicBezTo>
                    <a:lnTo>
                      <a:pt x="1922" y="11"/>
                    </a:lnTo>
                    <a:cubicBezTo>
                      <a:pt x="1925" y="7"/>
                      <a:pt x="1928" y="4"/>
                      <a:pt x="1931" y="0"/>
                    </a:cubicBezTo>
                    <a:close/>
                    <a:moveTo>
                      <a:pt x="1922" y="11"/>
                    </a:moveTo>
                    <a:cubicBezTo>
                      <a:pt x="1051" y="1079"/>
                      <a:pt x="0" y="1225"/>
                      <a:pt x="0" y="1225"/>
                    </a:cubicBezTo>
                    <a:cubicBezTo>
                      <a:pt x="0" y="1225"/>
                      <a:pt x="278" y="1517"/>
                      <a:pt x="562" y="1517"/>
                    </a:cubicBezTo>
                    <a:cubicBezTo>
                      <a:pt x="569" y="1517"/>
                      <a:pt x="576" y="1517"/>
                      <a:pt x="583" y="1517"/>
                    </a:cubicBezTo>
                    <a:cubicBezTo>
                      <a:pt x="873" y="1501"/>
                      <a:pt x="1533" y="1440"/>
                      <a:pt x="1716" y="981"/>
                    </a:cubicBezTo>
                    <a:cubicBezTo>
                      <a:pt x="1896" y="532"/>
                      <a:pt x="1813" y="157"/>
                      <a:pt x="1922" y="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94"/>
              <p:cNvSpPr/>
              <p:nvPr/>
            </p:nvSpPr>
            <p:spPr>
              <a:xfrm>
                <a:off x="861875" y="3310425"/>
                <a:ext cx="71900" cy="127700"/>
              </a:xfrm>
              <a:custGeom>
                <a:avLst/>
                <a:gdLst/>
                <a:ahLst/>
                <a:cxnLst/>
                <a:rect l="l" t="t" r="r" b="b"/>
                <a:pathLst>
                  <a:path w="2876" h="5108" extrusionOk="0">
                    <a:moveTo>
                      <a:pt x="2734" y="0"/>
                    </a:moveTo>
                    <a:cubicBezTo>
                      <a:pt x="2247" y="0"/>
                      <a:pt x="154" y="1977"/>
                      <a:pt x="154" y="1977"/>
                    </a:cubicBezTo>
                    <a:lnTo>
                      <a:pt x="552" y="3324"/>
                    </a:lnTo>
                    <a:cubicBezTo>
                      <a:pt x="552" y="3324"/>
                      <a:pt x="0" y="4167"/>
                      <a:pt x="77" y="4305"/>
                    </a:cubicBezTo>
                    <a:cubicBezTo>
                      <a:pt x="154" y="4443"/>
                      <a:pt x="307" y="4596"/>
                      <a:pt x="307" y="4596"/>
                    </a:cubicBezTo>
                    <a:cubicBezTo>
                      <a:pt x="307" y="4596"/>
                      <a:pt x="324" y="4856"/>
                      <a:pt x="410" y="5108"/>
                    </a:cubicBezTo>
                    <a:cubicBezTo>
                      <a:pt x="880" y="5001"/>
                      <a:pt x="1431" y="4245"/>
                      <a:pt x="1773" y="3488"/>
                    </a:cubicBezTo>
                    <a:cubicBezTo>
                      <a:pt x="2140" y="2671"/>
                      <a:pt x="2875" y="710"/>
                      <a:pt x="2834" y="97"/>
                    </a:cubicBezTo>
                    <a:cubicBezTo>
                      <a:pt x="2830" y="30"/>
                      <a:pt x="2794" y="0"/>
                      <a:pt x="2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94"/>
              <p:cNvSpPr/>
              <p:nvPr/>
            </p:nvSpPr>
            <p:spPr>
              <a:xfrm>
                <a:off x="859925" y="3040725"/>
                <a:ext cx="182425" cy="201550"/>
              </a:xfrm>
              <a:custGeom>
                <a:avLst/>
                <a:gdLst/>
                <a:ahLst/>
                <a:cxnLst/>
                <a:rect l="l" t="t" r="r" b="b"/>
                <a:pathLst>
                  <a:path w="7297" h="8062" extrusionOk="0">
                    <a:moveTo>
                      <a:pt x="5457" y="1"/>
                    </a:moveTo>
                    <a:lnTo>
                      <a:pt x="5457" y="1"/>
                    </a:lnTo>
                    <a:cubicBezTo>
                      <a:pt x="5457" y="1"/>
                      <a:pt x="1" y="8062"/>
                      <a:pt x="523" y="8062"/>
                    </a:cubicBezTo>
                    <a:cubicBezTo>
                      <a:pt x="543" y="8062"/>
                      <a:pt x="573" y="8050"/>
                      <a:pt x="612" y="8025"/>
                    </a:cubicBezTo>
                    <a:cubicBezTo>
                      <a:pt x="1653" y="7351"/>
                      <a:pt x="7296" y="4657"/>
                      <a:pt x="7051" y="4412"/>
                    </a:cubicBezTo>
                    <a:cubicBezTo>
                      <a:pt x="6806" y="4167"/>
                      <a:pt x="5213" y="1164"/>
                      <a:pt x="5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94"/>
              <p:cNvSpPr/>
              <p:nvPr/>
            </p:nvSpPr>
            <p:spPr>
              <a:xfrm>
                <a:off x="1061400" y="2640625"/>
                <a:ext cx="81603" cy="107351"/>
              </a:xfrm>
              <a:custGeom>
                <a:avLst/>
                <a:gdLst/>
                <a:ahLst/>
                <a:cxnLst/>
                <a:rect l="l" t="t" r="r" b="b"/>
                <a:pathLst>
                  <a:path w="3187" h="4035" extrusionOk="0">
                    <a:moveTo>
                      <a:pt x="1405" y="1"/>
                    </a:moveTo>
                    <a:cubicBezTo>
                      <a:pt x="1385" y="1"/>
                      <a:pt x="1367" y="4"/>
                      <a:pt x="1349" y="10"/>
                    </a:cubicBezTo>
                    <a:cubicBezTo>
                      <a:pt x="777" y="215"/>
                      <a:pt x="0" y="1543"/>
                      <a:pt x="674" y="4035"/>
                    </a:cubicBezTo>
                    <a:cubicBezTo>
                      <a:pt x="674" y="4035"/>
                      <a:pt x="2369" y="3809"/>
                      <a:pt x="3186" y="2931"/>
                    </a:cubicBezTo>
                    <a:cubicBezTo>
                      <a:pt x="3186" y="2931"/>
                      <a:pt x="1999" y="1"/>
                      <a:pt x="1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94"/>
              <p:cNvSpPr/>
              <p:nvPr/>
            </p:nvSpPr>
            <p:spPr>
              <a:xfrm>
                <a:off x="1209975" y="2688875"/>
                <a:ext cx="305700" cy="679150"/>
              </a:xfrm>
              <a:custGeom>
                <a:avLst/>
                <a:gdLst/>
                <a:ahLst/>
                <a:cxnLst/>
                <a:rect l="l" t="t" r="r" b="b"/>
                <a:pathLst>
                  <a:path w="12228" h="27166" extrusionOk="0">
                    <a:moveTo>
                      <a:pt x="8140" y="16782"/>
                    </a:moveTo>
                    <a:cubicBezTo>
                      <a:pt x="8147" y="16788"/>
                      <a:pt x="8151" y="16790"/>
                      <a:pt x="8151" y="16790"/>
                    </a:cubicBezTo>
                    <a:cubicBezTo>
                      <a:pt x="8151" y="16790"/>
                      <a:pt x="8147" y="16787"/>
                      <a:pt x="8140" y="16782"/>
                    </a:cubicBezTo>
                    <a:close/>
                    <a:moveTo>
                      <a:pt x="1" y="0"/>
                    </a:moveTo>
                    <a:lnTo>
                      <a:pt x="1" y="0"/>
                    </a:lnTo>
                    <a:cubicBezTo>
                      <a:pt x="1" y="0"/>
                      <a:pt x="1165" y="1962"/>
                      <a:pt x="1125" y="4658"/>
                    </a:cubicBezTo>
                    <a:lnTo>
                      <a:pt x="1901" y="4963"/>
                    </a:lnTo>
                    <a:cubicBezTo>
                      <a:pt x="1901" y="4963"/>
                      <a:pt x="3065" y="5576"/>
                      <a:pt x="3432" y="6741"/>
                    </a:cubicBezTo>
                    <a:cubicBezTo>
                      <a:pt x="3800" y="7905"/>
                      <a:pt x="2145" y="10662"/>
                      <a:pt x="4106" y="12561"/>
                    </a:cubicBezTo>
                    <a:cubicBezTo>
                      <a:pt x="4106" y="12561"/>
                      <a:pt x="3922" y="10172"/>
                      <a:pt x="5331" y="9253"/>
                    </a:cubicBezTo>
                    <a:cubicBezTo>
                      <a:pt x="6740" y="8334"/>
                      <a:pt x="5087" y="6312"/>
                      <a:pt x="5087" y="6311"/>
                    </a:cubicBezTo>
                    <a:lnTo>
                      <a:pt x="5087" y="6311"/>
                    </a:lnTo>
                    <a:cubicBezTo>
                      <a:pt x="5087" y="6312"/>
                      <a:pt x="7073" y="7676"/>
                      <a:pt x="7169" y="9927"/>
                    </a:cubicBezTo>
                    <a:cubicBezTo>
                      <a:pt x="7264" y="12178"/>
                      <a:pt x="8124" y="12684"/>
                      <a:pt x="8028" y="13052"/>
                    </a:cubicBezTo>
                    <a:cubicBezTo>
                      <a:pt x="7932" y="13419"/>
                      <a:pt x="7844" y="13971"/>
                      <a:pt x="7844" y="13971"/>
                    </a:cubicBezTo>
                    <a:cubicBezTo>
                      <a:pt x="6796" y="15600"/>
                      <a:pt x="8015" y="16677"/>
                      <a:pt x="8140" y="16782"/>
                    </a:cubicBezTo>
                    <a:lnTo>
                      <a:pt x="8140" y="16782"/>
                    </a:lnTo>
                    <a:cubicBezTo>
                      <a:pt x="8098" y="16738"/>
                      <a:pt x="7952" y="16494"/>
                      <a:pt x="8273" y="15319"/>
                    </a:cubicBezTo>
                    <a:cubicBezTo>
                      <a:pt x="8433" y="14732"/>
                      <a:pt x="8848" y="14273"/>
                      <a:pt x="9236" y="13826"/>
                    </a:cubicBezTo>
                    <a:lnTo>
                      <a:pt x="9236" y="13826"/>
                    </a:lnTo>
                    <a:cubicBezTo>
                      <a:pt x="9488" y="14477"/>
                      <a:pt x="9655" y="14972"/>
                      <a:pt x="9268" y="15805"/>
                    </a:cubicBezTo>
                    <a:cubicBezTo>
                      <a:pt x="8648" y="17141"/>
                      <a:pt x="9173" y="19343"/>
                      <a:pt x="8743" y="19862"/>
                    </a:cubicBezTo>
                    <a:lnTo>
                      <a:pt x="10601" y="19057"/>
                    </a:lnTo>
                    <a:lnTo>
                      <a:pt x="10601" y="19057"/>
                    </a:lnTo>
                    <a:cubicBezTo>
                      <a:pt x="10601" y="19057"/>
                      <a:pt x="8089" y="20650"/>
                      <a:pt x="8579" y="23407"/>
                    </a:cubicBezTo>
                    <a:cubicBezTo>
                      <a:pt x="8579" y="23407"/>
                      <a:pt x="8518" y="22182"/>
                      <a:pt x="9927" y="22120"/>
                    </a:cubicBezTo>
                    <a:lnTo>
                      <a:pt x="9927" y="22120"/>
                    </a:lnTo>
                    <a:cubicBezTo>
                      <a:pt x="9927" y="22121"/>
                      <a:pt x="11235" y="24919"/>
                      <a:pt x="9662" y="27165"/>
                    </a:cubicBezTo>
                    <a:cubicBezTo>
                      <a:pt x="9662" y="27165"/>
                      <a:pt x="11268" y="26049"/>
                      <a:pt x="11235" y="24919"/>
                    </a:cubicBezTo>
                    <a:cubicBezTo>
                      <a:pt x="11201" y="23789"/>
                      <a:pt x="11011" y="22849"/>
                      <a:pt x="11155" y="21940"/>
                    </a:cubicBezTo>
                    <a:cubicBezTo>
                      <a:pt x="11300" y="21031"/>
                      <a:pt x="11775" y="19241"/>
                      <a:pt x="12001" y="17762"/>
                    </a:cubicBezTo>
                    <a:cubicBezTo>
                      <a:pt x="12227" y="16283"/>
                      <a:pt x="11263" y="14257"/>
                      <a:pt x="11097" y="12802"/>
                    </a:cubicBezTo>
                    <a:cubicBezTo>
                      <a:pt x="10929" y="11349"/>
                      <a:pt x="10509" y="10685"/>
                      <a:pt x="10454" y="9540"/>
                    </a:cubicBezTo>
                    <a:cubicBezTo>
                      <a:pt x="10399" y="8396"/>
                      <a:pt x="10792" y="8114"/>
                      <a:pt x="9315" y="6496"/>
                    </a:cubicBezTo>
                    <a:cubicBezTo>
                      <a:pt x="7837" y="4877"/>
                      <a:pt x="8455" y="4674"/>
                      <a:pt x="7466" y="3770"/>
                    </a:cubicBezTo>
                    <a:cubicBezTo>
                      <a:pt x="6477" y="2865"/>
                      <a:pt x="6612" y="2732"/>
                      <a:pt x="4481" y="2015"/>
                    </a:cubicBezTo>
                    <a:cubicBezTo>
                      <a:pt x="2349" y="1298"/>
                      <a:pt x="2783" y="828"/>
                      <a:pt x="1740" y="419"/>
                    </a:cubicBezTo>
                    <a:cubicBezTo>
                      <a:pt x="698" y="8"/>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94"/>
              <p:cNvSpPr/>
              <p:nvPr/>
            </p:nvSpPr>
            <p:spPr>
              <a:xfrm>
                <a:off x="1071725" y="3093300"/>
                <a:ext cx="188825" cy="244250"/>
              </a:xfrm>
              <a:custGeom>
                <a:avLst/>
                <a:gdLst/>
                <a:ahLst/>
                <a:cxnLst/>
                <a:rect l="l" t="t" r="r" b="b"/>
                <a:pathLst>
                  <a:path w="7553" h="9770" extrusionOk="0">
                    <a:moveTo>
                      <a:pt x="7553" y="0"/>
                    </a:moveTo>
                    <a:cubicBezTo>
                      <a:pt x="7553" y="1"/>
                      <a:pt x="5837" y="3432"/>
                      <a:pt x="4550" y="4106"/>
                    </a:cubicBezTo>
                    <a:cubicBezTo>
                      <a:pt x="3474" y="4669"/>
                      <a:pt x="1841" y="4804"/>
                      <a:pt x="1335" y="4833"/>
                    </a:cubicBezTo>
                    <a:cubicBezTo>
                      <a:pt x="1850" y="4901"/>
                      <a:pt x="2333" y="5092"/>
                      <a:pt x="2284" y="5392"/>
                    </a:cubicBezTo>
                    <a:cubicBezTo>
                      <a:pt x="2239" y="5656"/>
                      <a:pt x="1149" y="7254"/>
                      <a:pt x="0" y="9770"/>
                    </a:cubicBezTo>
                    <a:cubicBezTo>
                      <a:pt x="5532" y="6930"/>
                      <a:pt x="7553" y="1"/>
                      <a:pt x="7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94"/>
              <p:cNvSpPr/>
              <p:nvPr/>
            </p:nvSpPr>
            <p:spPr>
              <a:xfrm>
                <a:off x="921675" y="2713900"/>
                <a:ext cx="259225" cy="223175"/>
              </a:xfrm>
              <a:custGeom>
                <a:avLst/>
                <a:gdLst/>
                <a:ahLst/>
                <a:cxnLst/>
                <a:rect l="l" t="t" r="r" b="b"/>
                <a:pathLst>
                  <a:path w="10369" h="8927" extrusionOk="0">
                    <a:moveTo>
                      <a:pt x="8775" y="0"/>
                    </a:moveTo>
                    <a:cubicBezTo>
                      <a:pt x="8538" y="754"/>
                      <a:pt x="6995" y="946"/>
                      <a:pt x="6263" y="1104"/>
                    </a:cubicBezTo>
                    <a:cubicBezTo>
                      <a:pt x="5532" y="1261"/>
                      <a:pt x="5451" y="1304"/>
                      <a:pt x="4615" y="1482"/>
                    </a:cubicBezTo>
                    <a:cubicBezTo>
                      <a:pt x="3780" y="1661"/>
                      <a:pt x="2699" y="2027"/>
                      <a:pt x="2078" y="2429"/>
                    </a:cubicBezTo>
                    <a:cubicBezTo>
                      <a:pt x="1457" y="2832"/>
                      <a:pt x="949" y="4656"/>
                      <a:pt x="475" y="6054"/>
                    </a:cubicBezTo>
                    <a:cubicBezTo>
                      <a:pt x="0" y="7451"/>
                      <a:pt x="136" y="8926"/>
                      <a:pt x="136" y="8926"/>
                    </a:cubicBezTo>
                    <a:cubicBezTo>
                      <a:pt x="1786" y="7889"/>
                      <a:pt x="2312" y="6125"/>
                      <a:pt x="2466" y="5368"/>
                    </a:cubicBezTo>
                    <a:lnTo>
                      <a:pt x="2466" y="5368"/>
                    </a:lnTo>
                    <a:cubicBezTo>
                      <a:pt x="2417" y="5804"/>
                      <a:pt x="2404" y="6537"/>
                      <a:pt x="2771" y="7026"/>
                    </a:cubicBezTo>
                    <a:cubicBezTo>
                      <a:pt x="3322" y="7761"/>
                      <a:pt x="2893" y="8742"/>
                      <a:pt x="2893" y="8742"/>
                    </a:cubicBezTo>
                    <a:cubicBezTo>
                      <a:pt x="4670" y="7823"/>
                      <a:pt x="3384" y="6046"/>
                      <a:pt x="3935" y="4269"/>
                    </a:cubicBezTo>
                    <a:cubicBezTo>
                      <a:pt x="4451" y="2606"/>
                      <a:pt x="5718" y="2553"/>
                      <a:pt x="5879" y="2553"/>
                    </a:cubicBezTo>
                    <a:cubicBezTo>
                      <a:pt x="5890" y="2553"/>
                      <a:pt x="5896" y="2553"/>
                      <a:pt x="5896" y="2553"/>
                    </a:cubicBezTo>
                    <a:cubicBezTo>
                      <a:pt x="5896" y="2553"/>
                      <a:pt x="5712" y="3901"/>
                      <a:pt x="7427" y="5127"/>
                    </a:cubicBezTo>
                    <a:cubicBezTo>
                      <a:pt x="9143" y="6352"/>
                      <a:pt x="9756" y="7394"/>
                      <a:pt x="9756" y="7394"/>
                    </a:cubicBezTo>
                    <a:cubicBezTo>
                      <a:pt x="9756" y="7394"/>
                      <a:pt x="10369" y="7087"/>
                      <a:pt x="9756" y="6046"/>
                    </a:cubicBezTo>
                    <a:cubicBezTo>
                      <a:pt x="9143" y="5004"/>
                      <a:pt x="8898" y="3779"/>
                      <a:pt x="9021" y="3227"/>
                    </a:cubicBezTo>
                    <a:lnTo>
                      <a:pt x="9225" y="225"/>
                    </a:lnTo>
                    <a:lnTo>
                      <a:pt x="87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94"/>
              <p:cNvSpPr/>
              <p:nvPr/>
            </p:nvSpPr>
            <p:spPr>
              <a:xfrm>
                <a:off x="1102925" y="3024250"/>
                <a:ext cx="266550" cy="462350"/>
              </a:xfrm>
              <a:custGeom>
                <a:avLst/>
                <a:gdLst/>
                <a:ahLst/>
                <a:cxnLst/>
                <a:rect l="l" t="t" r="r" b="b"/>
                <a:pathLst>
                  <a:path w="10662" h="18494" extrusionOk="0">
                    <a:moveTo>
                      <a:pt x="10078" y="0"/>
                    </a:moveTo>
                    <a:cubicBezTo>
                      <a:pt x="9870" y="0"/>
                      <a:pt x="9462" y="823"/>
                      <a:pt x="9203" y="1468"/>
                    </a:cubicBezTo>
                    <a:cubicBezTo>
                      <a:pt x="8426" y="3400"/>
                      <a:pt x="8641" y="4596"/>
                      <a:pt x="8389" y="5781"/>
                    </a:cubicBezTo>
                    <a:cubicBezTo>
                      <a:pt x="8041" y="7426"/>
                      <a:pt x="7064" y="7789"/>
                      <a:pt x="5215" y="9931"/>
                    </a:cubicBezTo>
                    <a:cubicBezTo>
                      <a:pt x="4844" y="10362"/>
                      <a:pt x="0" y="16042"/>
                      <a:pt x="1228" y="17826"/>
                    </a:cubicBezTo>
                    <a:cubicBezTo>
                      <a:pt x="1550" y="18296"/>
                      <a:pt x="2292" y="18493"/>
                      <a:pt x="3104" y="18493"/>
                    </a:cubicBezTo>
                    <a:cubicBezTo>
                      <a:pt x="4414" y="18493"/>
                      <a:pt x="5906" y="17978"/>
                      <a:pt x="6110" y="17256"/>
                    </a:cubicBezTo>
                    <a:cubicBezTo>
                      <a:pt x="6341" y="16443"/>
                      <a:pt x="4752" y="16025"/>
                      <a:pt x="4727" y="14734"/>
                    </a:cubicBezTo>
                    <a:cubicBezTo>
                      <a:pt x="4689" y="12766"/>
                      <a:pt x="8337" y="11875"/>
                      <a:pt x="8552" y="9281"/>
                    </a:cubicBezTo>
                    <a:cubicBezTo>
                      <a:pt x="8582" y="8912"/>
                      <a:pt x="8538" y="8582"/>
                      <a:pt x="8715" y="8059"/>
                    </a:cubicBezTo>
                    <a:cubicBezTo>
                      <a:pt x="9117" y="6872"/>
                      <a:pt x="9950" y="6801"/>
                      <a:pt x="10342" y="5863"/>
                    </a:cubicBezTo>
                    <a:cubicBezTo>
                      <a:pt x="10662" y="5096"/>
                      <a:pt x="10216" y="4884"/>
                      <a:pt x="10098" y="3013"/>
                    </a:cubicBezTo>
                    <a:cubicBezTo>
                      <a:pt x="9983" y="1192"/>
                      <a:pt x="10325" y="65"/>
                      <a:pt x="10098" y="3"/>
                    </a:cubicBezTo>
                    <a:cubicBezTo>
                      <a:pt x="10092" y="1"/>
                      <a:pt x="10085" y="0"/>
                      <a:pt x="10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94"/>
              <p:cNvSpPr/>
              <p:nvPr/>
            </p:nvSpPr>
            <p:spPr>
              <a:xfrm>
                <a:off x="1095400" y="2948575"/>
                <a:ext cx="161725" cy="148150"/>
              </a:xfrm>
              <a:custGeom>
                <a:avLst/>
                <a:gdLst/>
                <a:ahLst/>
                <a:cxnLst/>
                <a:rect l="l" t="t" r="r" b="b"/>
                <a:pathLst>
                  <a:path w="6469" h="5926" extrusionOk="0">
                    <a:moveTo>
                      <a:pt x="4456" y="1"/>
                    </a:moveTo>
                    <a:cubicBezTo>
                      <a:pt x="4237" y="1"/>
                      <a:pt x="4031" y="206"/>
                      <a:pt x="3873" y="694"/>
                    </a:cubicBezTo>
                    <a:cubicBezTo>
                      <a:pt x="3320" y="2401"/>
                      <a:pt x="1445" y="3714"/>
                      <a:pt x="336" y="4363"/>
                    </a:cubicBezTo>
                    <a:cubicBezTo>
                      <a:pt x="1" y="4560"/>
                      <a:pt x="37" y="5056"/>
                      <a:pt x="401" y="5195"/>
                    </a:cubicBezTo>
                    <a:cubicBezTo>
                      <a:pt x="1239" y="5517"/>
                      <a:pt x="2520" y="5926"/>
                      <a:pt x="3621" y="5926"/>
                    </a:cubicBezTo>
                    <a:cubicBezTo>
                      <a:pt x="4430" y="5926"/>
                      <a:pt x="5142" y="5705"/>
                      <a:pt x="5509" y="5068"/>
                    </a:cubicBezTo>
                    <a:cubicBezTo>
                      <a:pt x="6468" y="3406"/>
                      <a:pt x="5349" y="1"/>
                      <a:pt x="4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94"/>
              <p:cNvSpPr/>
              <p:nvPr/>
            </p:nvSpPr>
            <p:spPr>
              <a:xfrm>
                <a:off x="1026775" y="2951350"/>
                <a:ext cx="113100" cy="74050"/>
              </a:xfrm>
              <a:custGeom>
                <a:avLst/>
                <a:gdLst/>
                <a:ahLst/>
                <a:cxnLst/>
                <a:rect l="l" t="t" r="r" b="b"/>
                <a:pathLst>
                  <a:path w="4524" h="2962" extrusionOk="0">
                    <a:moveTo>
                      <a:pt x="2786" y="0"/>
                    </a:moveTo>
                    <a:cubicBezTo>
                      <a:pt x="1617" y="0"/>
                      <a:pt x="826" y="1547"/>
                      <a:pt x="620" y="1753"/>
                    </a:cubicBezTo>
                    <a:cubicBezTo>
                      <a:pt x="414" y="1959"/>
                      <a:pt x="1" y="2338"/>
                      <a:pt x="1" y="2338"/>
                    </a:cubicBezTo>
                    <a:cubicBezTo>
                      <a:pt x="1" y="2338"/>
                      <a:pt x="1694" y="2961"/>
                      <a:pt x="2888" y="2961"/>
                    </a:cubicBezTo>
                    <a:cubicBezTo>
                      <a:pt x="3065" y="2961"/>
                      <a:pt x="3230" y="2948"/>
                      <a:pt x="3378" y="2916"/>
                    </a:cubicBezTo>
                    <a:cubicBezTo>
                      <a:pt x="4523" y="2674"/>
                      <a:pt x="4436" y="1134"/>
                      <a:pt x="4436" y="1134"/>
                    </a:cubicBezTo>
                    <a:cubicBezTo>
                      <a:pt x="4195" y="1100"/>
                      <a:pt x="3955" y="0"/>
                      <a:pt x="2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3" name="Google Shape;2803;p94"/>
          <p:cNvGrpSpPr/>
          <p:nvPr/>
        </p:nvGrpSpPr>
        <p:grpSpPr>
          <a:xfrm>
            <a:off x="4442569" y="4754713"/>
            <a:ext cx="258762" cy="246953"/>
            <a:chOff x="715207" y="128500"/>
            <a:chExt cx="258762" cy="246953"/>
          </a:xfrm>
        </p:grpSpPr>
        <p:sp>
          <p:nvSpPr>
            <p:cNvPr id="2804" name="Google Shape;2804;p94"/>
            <p:cNvSpPr/>
            <p:nvPr/>
          </p:nvSpPr>
          <p:spPr>
            <a:xfrm>
              <a:off x="715207" y="128500"/>
              <a:ext cx="258762" cy="24695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5" name="Google Shape;2805;p94"/>
            <p:cNvGrpSpPr/>
            <p:nvPr/>
          </p:nvGrpSpPr>
          <p:grpSpPr>
            <a:xfrm>
              <a:off x="770039" y="179610"/>
              <a:ext cx="149101" cy="144561"/>
              <a:chOff x="6821875" y="2369000"/>
              <a:chExt cx="298800" cy="296900"/>
            </a:xfrm>
          </p:grpSpPr>
          <p:sp>
            <p:nvSpPr>
              <p:cNvPr id="2806" name="Google Shape;2806;p94"/>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94"/>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94"/>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94"/>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94"/>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94"/>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94"/>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94"/>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94"/>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15" name="Google Shape;2815;p94">
            <a:hlinkClick r:id="" action="ppaction://hlinkshowjump?jump=nextslide"/>
          </p:cNvPr>
          <p:cNvSpPr/>
          <p:nvPr/>
        </p:nvSpPr>
        <p:spPr>
          <a:xfrm>
            <a:off x="4835688"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94">
            <a:hlinkClick r:id="" action="ppaction://hlinkshowjump?jump=previousslide"/>
          </p:cNvPr>
          <p:cNvSpPr/>
          <p:nvPr/>
        </p:nvSpPr>
        <p:spPr>
          <a:xfrm flipH="1">
            <a:off x="4134213" y="4834700"/>
            <a:ext cx="174000" cy="87000"/>
          </a:xfrm>
          <a:prstGeom prst="rightArrow">
            <a:avLst>
              <a:gd name="adj1" fmla="val 5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94">
            <a:hlinkClick r:id="rId3" action="ppaction://hlinksldjump"/>
          </p:cNvPr>
          <p:cNvSpPr/>
          <p:nvPr/>
        </p:nvSpPr>
        <p:spPr>
          <a:xfrm>
            <a:off x="4388899" y="4692550"/>
            <a:ext cx="369300" cy="36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Undertitel 2">
            <a:extLst>
              <a:ext uri="{FF2B5EF4-FFF2-40B4-BE49-F238E27FC236}">
                <a16:creationId xmlns:a16="http://schemas.microsoft.com/office/drawing/2014/main" id="{89E39841-DABE-051C-E55B-0D3E76B3CDCB}"/>
              </a:ext>
            </a:extLst>
          </p:cNvPr>
          <p:cNvSpPr>
            <a:spLocks noGrp="1"/>
          </p:cNvSpPr>
          <p:nvPr>
            <p:ph type="subTitle" idx="1"/>
          </p:nvPr>
        </p:nvSpPr>
        <p:spPr/>
        <p:txBody>
          <a:bodyP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72"/>
                                        </p:tgtEl>
                                        <p:attrNameLst>
                                          <p:attrName>style.visibility</p:attrName>
                                        </p:attrNameLst>
                                      </p:cBhvr>
                                      <p:to>
                                        <p:strVal val="visible"/>
                                      </p:to>
                                    </p:set>
                                    <p:anim calcmode="lin" valueType="num">
                                      <p:cBhvr additive="base">
                                        <p:cTn id="7" dur="1500"/>
                                        <p:tgtEl>
                                          <p:spTgt spid="2772"/>
                                        </p:tgtEl>
                                        <p:attrNameLst>
                                          <p:attrName>ppt_w</p:attrName>
                                        </p:attrNameLst>
                                      </p:cBhvr>
                                      <p:tavLst>
                                        <p:tav tm="0">
                                          <p:val>
                                            <p:strVal val="0"/>
                                          </p:val>
                                        </p:tav>
                                        <p:tav tm="100000">
                                          <p:val>
                                            <p:strVal val="#ppt_w"/>
                                          </p:val>
                                        </p:tav>
                                      </p:tavLst>
                                    </p:anim>
                                    <p:anim calcmode="lin" valueType="num">
                                      <p:cBhvr additive="base">
                                        <p:cTn id="8" dur="1500"/>
                                        <p:tgtEl>
                                          <p:spTgt spid="277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773"/>
                                        </p:tgtEl>
                                        <p:attrNameLst>
                                          <p:attrName>style.visibility</p:attrName>
                                        </p:attrNameLst>
                                      </p:cBhvr>
                                      <p:to>
                                        <p:strVal val="visible"/>
                                      </p:to>
                                    </p:set>
                                    <p:anim calcmode="lin" valueType="num">
                                      <p:cBhvr additive="base">
                                        <p:cTn id="11" dur="1500"/>
                                        <p:tgtEl>
                                          <p:spTgt spid="2773"/>
                                        </p:tgtEl>
                                        <p:attrNameLst>
                                          <p:attrName>ppt_w</p:attrName>
                                        </p:attrNameLst>
                                      </p:cBhvr>
                                      <p:tavLst>
                                        <p:tav tm="0">
                                          <p:val>
                                            <p:strVal val="0"/>
                                          </p:val>
                                        </p:tav>
                                        <p:tav tm="100000">
                                          <p:val>
                                            <p:strVal val="#ppt_w"/>
                                          </p:val>
                                        </p:tav>
                                      </p:tavLst>
                                    </p:anim>
                                    <p:anim calcmode="lin" valueType="num">
                                      <p:cBhvr additive="base">
                                        <p:cTn id="12" dur="1500"/>
                                        <p:tgtEl>
                                          <p:spTgt spid="2773"/>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789"/>
                                        </p:tgtEl>
                                        <p:attrNameLst>
                                          <p:attrName>style.visibility</p:attrName>
                                        </p:attrNameLst>
                                      </p:cBhvr>
                                      <p:to>
                                        <p:strVal val="visible"/>
                                      </p:to>
                                    </p:set>
                                    <p:animEffect transition="in" filter="fade">
                                      <p:cBhvr>
                                        <p:cTn id="16" dur="1000"/>
                                        <p:tgtEl>
                                          <p:spTgt spid="2789"/>
                                        </p:tgtEl>
                                      </p:cBhvr>
                                    </p:animEffect>
                                  </p:childTnLst>
                                </p:cTn>
                              </p:par>
                              <p:par>
                                <p:cTn id="17" presetID="10" presetClass="entr" presetSubtype="0" fill="hold" nodeType="withEffect">
                                  <p:stCondLst>
                                    <p:cond delay="0"/>
                                  </p:stCondLst>
                                  <p:childTnLst>
                                    <p:set>
                                      <p:cBhvr>
                                        <p:cTn id="18" dur="1" fill="hold">
                                          <p:stCondLst>
                                            <p:cond delay="0"/>
                                          </p:stCondLst>
                                        </p:cTn>
                                        <p:tgtEl>
                                          <p:spTgt spid="2775"/>
                                        </p:tgtEl>
                                        <p:attrNameLst>
                                          <p:attrName>style.visibility</p:attrName>
                                        </p:attrNameLst>
                                      </p:cBhvr>
                                      <p:to>
                                        <p:strVal val="visible"/>
                                      </p:to>
                                    </p:set>
                                    <p:animEffect transition="in" filter="fade">
                                      <p:cBhvr>
                                        <p:cTn id="19" dur="1000"/>
                                        <p:tgtEl>
                                          <p:spTgt spid="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t History Thesis by Slidesgo">
  <a:themeElements>
    <a:clrScheme name="Simple Light">
      <a:dk1>
        <a:srgbClr val="797979"/>
      </a:dk1>
      <a:lt1>
        <a:srgbClr val="FFF8F3"/>
      </a:lt1>
      <a:dk2>
        <a:srgbClr val="797979"/>
      </a:dk2>
      <a:lt2>
        <a:srgbClr val="CAC9C9"/>
      </a:lt2>
      <a:accent1>
        <a:srgbClr val="F7DEC9"/>
      </a:accent1>
      <a:accent2>
        <a:srgbClr val="F9AA9D"/>
      </a:accent2>
      <a:accent3>
        <a:srgbClr val="E0736E"/>
      </a:accent3>
      <a:accent4>
        <a:srgbClr val="C4574B"/>
      </a:accent4>
      <a:accent5>
        <a:srgbClr val="E4E3E3"/>
      </a:accent5>
      <a:accent6>
        <a:srgbClr val="E7938F"/>
      </a:accent6>
      <a:hlink>
        <a:srgbClr val="7979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d80cc39-f9fb-4e63-ba1d-32eeb30735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082EE874FB6E9438C57B2471B8FBF5A" ma:contentTypeVersion="13" ma:contentTypeDescription="Opret et nyt dokument." ma:contentTypeScope="" ma:versionID="ee75238a11267002982dce0e61d51ff8">
  <xsd:schema xmlns:xsd="http://www.w3.org/2001/XMLSchema" xmlns:xs="http://www.w3.org/2001/XMLSchema" xmlns:p="http://schemas.microsoft.com/office/2006/metadata/properties" xmlns:ns3="6d80cc39-f9fb-4e63-ba1d-32eeb3073517" xmlns:ns4="26a6bd77-7466-4b7b-af41-6434130f69bf" targetNamespace="http://schemas.microsoft.com/office/2006/metadata/properties" ma:root="true" ma:fieldsID="438af588d24b10271b0021ac2c81d284" ns3:_="" ns4:_="">
    <xsd:import namespace="6d80cc39-f9fb-4e63-ba1d-32eeb3073517"/>
    <xsd:import namespace="26a6bd77-7466-4b7b-af41-6434130f69bf"/>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0cc39-f9fb-4e63-ba1d-32eeb307351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a6bd77-7466-4b7b-af41-6434130f69bf" elementFormDefault="qualified">
    <xsd:import namespace="http://schemas.microsoft.com/office/2006/documentManagement/types"/>
    <xsd:import namespace="http://schemas.microsoft.com/office/infopath/2007/PartnerControls"/>
    <xsd:element name="SharedWithUsers" ma:index="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lt med detaljer" ma:internalName="SharedWithDetails" ma:readOnly="true">
      <xsd:simpleType>
        <xsd:restriction base="dms:Note">
          <xsd:maxLength value="255"/>
        </xsd:restriction>
      </xsd:simpleType>
    </xsd:element>
    <xsd:element name="SharingHintHash" ma:index="11"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BB3C6-D104-49A9-9622-D82CB0DF8002}">
  <ds:schemaRefs>
    <ds:schemaRef ds:uri="http://purl.org/dc/terms/"/>
    <ds:schemaRef ds:uri="6d80cc39-f9fb-4e63-ba1d-32eeb3073517"/>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26a6bd77-7466-4b7b-af41-6434130f69bf"/>
    <ds:schemaRef ds:uri="http://www.w3.org/XML/1998/namespace"/>
    <ds:schemaRef ds:uri="http://purl.org/dc/dcmitype/"/>
  </ds:schemaRefs>
</ds:datastoreItem>
</file>

<file path=customXml/itemProps2.xml><?xml version="1.0" encoding="utf-8"?>
<ds:datastoreItem xmlns:ds="http://schemas.openxmlformats.org/officeDocument/2006/customXml" ds:itemID="{382C8560-0317-440B-9C8A-663C05538E41}">
  <ds:schemaRefs>
    <ds:schemaRef ds:uri="http://schemas.microsoft.com/sharepoint/v3/contenttype/forms"/>
  </ds:schemaRefs>
</ds:datastoreItem>
</file>

<file path=customXml/itemProps3.xml><?xml version="1.0" encoding="utf-8"?>
<ds:datastoreItem xmlns:ds="http://schemas.openxmlformats.org/officeDocument/2006/customXml" ds:itemID="{1650AAB1-9FAC-47F6-8587-0CAE7B1361E3}">
  <ds:schemaRefs>
    <ds:schemaRef ds:uri="26a6bd77-7466-4b7b-af41-6434130f69bf"/>
    <ds:schemaRef ds:uri="6d80cc39-f9fb-4e63-ba1d-32eeb30735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1584</Words>
  <Application>Microsoft Office PowerPoint</Application>
  <PresentationFormat>On-screen Show (16:9)</PresentationFormat>
  <Paragraphs>151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Inter</vt:lpstr>
      <vt:lpstr>Söhne</vt:lpstr>
      <vt:lpstr>Montserrat</vt:lpstr>
      <vt:lpstr>Arial</vt:lpstr>
      <vt:lpstr>Chonburi</vt:lpstr>
      <vt:lpstr>Courier New</vt:lpstr>
      <vt:lpstr>Art History Thesis by Slidesgo</vt:lpstr>
      <vt:lpstr>Seksualitet I Romeriget</vt:lpstr>
      <vt:lpstr>Introduktion</vt:lpstr>
      <vt:lpstr>Indholds- fortegnelse</vt:lpstr>
      <vt:lpstr>—Væg indskrift  på bordel</vt:lpstr>
      <vt:lpstr>Ægteskab</vt:lpstr>
      <vt:lpstr>Det romerske ægteskab</vt:lpstr>
      <vt:lpstr>Skilsmisser</vt:lpstr>
      <vt:lpstr>Seksualitet i ægteskab</vt:lpstr>
      <vt:lpstr>Homoseksualitet</vt:lpstr>
      <vt:lpstr>—væg indskrift  om homoseksualitet</vt:lpstr>
      <vt:lpstr>Historiske Personer/ Perioder </vt:lpstr>
      <vt:lpstr>Timeline</vt:lpstr>
      <vt:lpstr>Homo</vt:lpstr>
      <vt:lpstr>Græsk Påvirkning</vt:lpstr>
      <vt:lpstr>Religion</vt:lpstr>
      <vt:lpstr>Religions indflydelse</vt:lpstr>
      <vt:lpstr>Religiøse ceremonier</vt:lpstr>
      <vt:lpstr>Ekskludering fra religiøse ritualer</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History Thesis</dc:title>
  <dc:creator>Kira Wender Jensen</dc:creator>
  <cp:lastModifiedBy>Kira Vejle Wender Jensen</cp:lastModifiedBy>
  <cp:revision>2</cp:revision>
  <dcterms:modified xsi:type="dcterms:W3CDTF">2023-12-08T08:14:36Z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0x0101005082EE874FB6E9438C57B2471B8FBF5A</vt:lpwstr>
  </property>
</Properties>
</file>