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line Skov Kiærskou" userId="c4f72519-1dab-4d0f-beab-303ddfbda898" providerId="ADAL" clId="{C9AA1B8B-A8B4-4D9F-9FA2-99477EC53ABF}"/>
    <pc:docChg chg="addSld modSld">
      <pc:chgData name="Karoline Skov Kiærskou" userId="c4f72519-1dab-4d0f-beab-303ddfbda898" providerId="ADAL" clId="{C9AA1B8B-A8B4-4D9F-9FA2-99477EC53ABF}" dt="2023-12-14T11:57:28.171" v="4"/>
      <pc:docMkLst>
        <pc:docMk/>
      </pc:docMkLst>
      <pc:sldChg chg="modSp mod">
        <pc:chgData name="Karoline Skov Kiærskou" userId="c4f72519-1dab-4d0f-beab-303ddfbda898" providerId="ADAL" clId="{C9AA1B8B-A8B4-4D9F-9FA2-99477EC53ABF}" dt="2023-12-14T11:28:56.644" v="1"/>
        <pc:sldMkLst>
          <pc:docMk/>
          <pc:sldMk cId="161202716" sldId="257"/>
        </pc:sldMkLst>
        <pc:spChg chg="mod">
          <ac:chgData name="Karoline Skov Kiærskou" userId="c4f72519-1dab-4d0f-beab-303ddfbda898" providerId="ADAL" clId="{C9AA1B8B-A8B4-4D9F-9FA2-99477EC53ABF}" dt="2023-12-14T11:28:56.644" v="1"/>
          <ac:spMkLst>
            <pc:docMk/>
            <pc:sldMk cId="161202716" sldId="257"/>
            <ac:spMk id="2" creationId="{E643ED0A-DD47-7B54-6345-E6F4EF15D6E1}"/>
          </ac:spMkLst>
        </pc:spChg>
      </pc:sldChg>
      <pc:sldChg chg="modSp mod">
        <pc:chgData name="Karoline Skov Kiærskou" userId="c4f72519-1dab-4d0f-beab-303ddfbda898" providerId="ADAL" clId="{C9AA1B8B-A8B4-4D9F-9FA2-99477EC53ABF}" dt="2023-12-14T11:57:28.171" v="4"/>
        <pc:sldMkLst>
          <pc:docMk/>
          <pc:sldMk cId="606041886" sldId="258"/>
        </pc:sldMkLst>
        <pc:spChg chg="mod">
          <ac:chgData name="Karoline Skov Kiærskou" userId="c4f72519-1dab-4d0f-beab-303ddfbda898" providerId="ADAL" clId="{C9AA1B8B-A8B4-4D9F-9FA2-99477EC53ABF}" dt="2023-12-14T11:57:28.171" v="4"/>
          <ac:spMkLst>
            <pc:docMk/>
            <pc:sldMk cId="606041886" sldId="258"/>
            <ac:spMk id="3" creationId="{078DBEC5-D512-80F3-0CFA-A5EE18A48994}"/>
          </ac:spMkLst>
        </pc:spChg>
      </pc:sldChg>
      <pc:sldChg chg="modSp new mod">
        <pc:chgData name="Karoline Skov Kiærskou" userId="c4f72519-1dab-4d0f-beab-303ddfbda898" providerId="ADAL" clId="{C9AA1B8B-A8B4-4D9F-9FA2-99477EC53ABF}" dt="2023-12-14T11:39:24.762" v="3"/>
        <pc:sldMkLst>
          <pc:docMk/>
          <pc:sldMk cId="3852646491" sldId="259"/>
        </pc:sldMkLst>
        <pc:spChg chg="mod">
          <ac:chgData name="Karoline Skov Kiærskou" userId="c4f72519-1dab-4d0f-beab-303ddfbda898" providerId="ADAL" clId="{C9AA1B8B-A8B4-4D9F-9FA2-99477EC53ABF}" dt="2023-12-14T11:39:24.762" v="3"/>
          <ac:spMkLst>
            <pc:docMk/>
            <pc:sldMk cId="3852646491" sldId="259"/>
            <ac:spMk id="3" creationId="{584EB245-8390-6D84-9BA4-781E563C4D7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222023-34F7-5A40-65C8-634BF102727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F115CC2-53BE-8CEA-9A2A-5837E75260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6E3E124-16C2-F246-16BA-DE1ED36708B7}"/>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5" name="Pladsholder til sidefod 4">
            <a:extLst>
              <a:ext uri="{FF2B5EF4-FFF2-40B4-BE49-F238E27FC236}">
                <a16:creationId xmlns:a16="http://schemas.microsoft.com/office/drawing/2014/main" id="{DEF96F3F-4C96-C402-201F-AEB45C84043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9FB692B-914D-E3ED-05AB-71935E8C6D15}"/>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1740623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0F8C3B-297B-4782-6C98-456F8351BA6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5EF6078-9172-E123-C5B7-964D150B2AD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51CE2E1-A409-E307-923D-ED17A9DE551A}"/>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5" name="Pladsholder til sidefod 4">
            <a:extLst>
              <a:ext uri="{FF2B5EF4-FFF2-40B4-BE49-F238E27FC236}">
                <a16:creationId xmlns:a16="http://schemas.microsoft.com/office/drawing/2014/main" id="{09D638F1-A76D-247E-C75A-E64A3A7D77A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BC86CCD-6629-6E59-466C-A7EB9BB0A50A}"/>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305923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17BE9-1FD0-915E-6312-1C66E22CD67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BF88C79-4C29-379E-A0FE-D85555C950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989F17E-64C5-78A0-B524-83618B93FE44}"/>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5" name="Pladsholder til sidefod 4">
            <a:extLst>
              <a:ext uri="{FF2B5EF4-FFF2-40B4-BE49-F238E27FC236}">
                <a16:creationId xmlns:a16="http://schemas.microsoft.com/office/drawing/2014/main" id="{B3B78F0C-4D43-CDFE-772A-EC5078DBA7F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D1CD279-1B11-BFBA-8F3C-918B2135116A}"/>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384394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9373B-7044-169F-6EE9-FFC94DB3CF0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71A80D-B114-4EAC-0E48-48AADBCD6DE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D87936E-2BC8-600F-347F-8C6C5EBA59F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70DE8E1-2BC5-D76B-D61F-EEE1AF65AC7B}"/>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6" name="Pladsholder til sidefod 5">
            <a:extLst>
              <a:ext uri="{FF2B5EF4-FFF2-40B4-BE49-F238E27FC236}">
                <a16:creationId xmlns:a16="http://schemas.microsoft.com/office/drawing/2014/main" id="{FAC494AE-A4CC-8D63-B56A-59933DC1BB3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F97141C-4AE3-0AEB-EA7D-6682A8351527}"/>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2722418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160DA-E0C6-48D3-8FDE-47B5AFE6974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CA6BEA2-1DC5-CC62-575D-B448B570DB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8D20EB2-5634-B250-207C-B506EC9C4766}"/>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7C3B42F-EF7E-8425-03DA-1D06034B29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0FE8AED-267C-78D6-1EA7-7DF9B70BB55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BD06B1A-4E30-0AE6-D84F-D626B05E51EE}"/>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8" name="Pladsholder til sidefod 7">
            <a:extLst>
              <a:ext uri="{FF2B5EF4-FFF2-40B4-BE49-F238E27FC236}">
                <a16:creationId xmlns:a16="http://schemas.microsoft.com/office/drawing/2014/main" id="{60664219-D637-5C7D-D036-A52E6C03176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0B31BEB2-E812-02E0-60BC-150E3C8D060B}"/>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445047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550CE8-CF37-1259-E5F5-DD0626E5A90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E405F8C-66A1-A4B9-6FE8-00DCBB943156}"/>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4" name="Pladsholder til sidefod 3">
            <a:extLst>
              <a:ext uri="{FF2B5EF4-FFF2-40B4-BE49-F238E27FC236}">
                <a16:creationId xmlns:a16="http://schemas.microsoft.com/office/drawing/2014/main" id="{06672046-6795-E772-5C58-21E5E838AB5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E9C3AB6-A535-E07E-98DB-13905512FF0E}"/>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4233415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8B509D5-C010-AEF3-B1B9-9CFBC663F5FE}"/>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3" name="Pladsholder til sidefod 2">
            <a:extLst>
              <a:ext uri="{FF2B5EF4-FFF2-40B4-BE49-F238E27FC236}">
                <a16:creationId xmlns:a16="http://schemas.microsoft.com/office/drawing/2014/main" id="{6347F180-D78A-A934-4DA4-0200AE59621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6E0977D-F11E-1723-4867-A1827331F353}"/>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2949056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B8BCE-F814-3AB6-2A29-4AFC0DE8E9E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63E7AAF-F613-18B6-C437-D8E6F5C4A8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842E377-9089-FDF1-5A07-6565DB0DC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159C549-C175-2256-58F6-28EA17E18CC7}"/>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6" name="Pladsholder til sidefod 5">
            <a:extLst>
              <a:ext uri="{FF2B5EF4-FFF2-40B4-BE49-F238E27FC236}">
                <a16:creationId xmlns:a16="http://schemas.microsoft.com/office/drawing/2014/main" id="{438194B9-1596-EAF6-C807-A9C63D51117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78F91FD-16D1-BE09-42BF-21F1558A51A6}"/>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3670695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46F796-38B0-5F0C-E8F7-E7CC565C913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0CA7AE8-BDD8-9BDA-2D4C-57634AC992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E486161-280D-FC7C-3224-22F1806697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2398304-EB5C-5FA6-C199-B5EB3E1598B7}"/>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6" name="Pladsholder til sidefod 5">
            <a:extLst>
              <a:ext uri="{FF2B5EF4-FFF2-40B4-BE49-F238E27FC236}">
                <a16:creationId xmlns:a16="http://schemas.microsoft.com/office/drawing/2014/main" id="{C1A4E6B1-60D1-89EC-839A-C4F8719AA0B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7A82127-5233-7BAB-6BFC-FA3EB4599797}"/>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3307664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C81162-EB66-6FC3-F2FB-4C4E6A8F055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30E46934-D9C2-D139-1D9F-559EEB01DE5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262AEC-4CD6-A596-8853-597F1B6B8B67}"/>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5" name="Pladsholder til sidefod 4">
            <a:extLst>
              <a:ext uri="{FF2B5EF4-FFF2-40B4-BE49-F238E27FC236}">
                <a16:creationId xmlns:a16="http://schemas.microsoft.com/office/drawing/2014/main" id="{B061D0B5-4156-312A-B258-49A98D59940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86F77E9-2549-36D9-6B41-6CEECAC2BBB4}"/>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2910793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F599FC1-41D6-E463-0153-E06D692B1A7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B64FB45-1C62-3DCD-452E-6189E13601E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58F5BF2-0DC1-5D02-9CDD-F2EBD214F1F5}"/>
              </a:ext>
            </a:extLst>
          </p:cNvPr>
          <p:cNvSpPr>
            <a:spLocks noGrp="1"/>
          </p:cNvSpPr>
          <p:nvPr>
            <p:ph type="dt" sz="half" idx="10"/>
          </p:nvPr>
        </p:nvSpPr>
        <p:spPr/>
        <p:txBody>
          <a:bodyPr/>
          <a:lstStyle/>
          <a:p>
            <a:fld id="{1B08B78C-838B-40BE-BD9C-478A3222BCCC}" type="datetimeFigureOut">
              <a:rPr lang="da-DK" smtClean="0"/>
              <a:t>14-12-2023</a:t>
            </a:fld>
            <a:endParaRPr lang="da-DK"/>
          </a:p>
        </p:txBody>
      </p:sp>
      <p:sp>
        <p:nvSpPr>
          <p:cNvPr id="5" name="Pladsholder til sidefod 4">
            <a:extLst>
              <a:ext uri="{FF2B5EF4-FFF2-40B4-BE49-F238E27FC236}">
                <a16:creationId xmlns:a16="http://schemas.microsoft.com/office/drawing/2014/main" id="{47AEA22E-6130-B55C-F225-10D4A06ECAE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7D3C4BB-B172-7966-D771-98CEBBC428AF}"/>
              </a:ext>
            </a:extLst>
          </p:cNvPr>
          <p:cNvSpPr>
            <a:spLocks noGrp="1"/>
          </p:cNvSpPr>
          <p:nvPr>
            <p:ph type="sldNum" sz="quarter" idx="12"/>
          </p:nvPr>
        </p:nvSpPr>
        <p:spPr/>
        <p:txBody>
          <a:bodyPr/>
          <a:lstStyle/>
          <a:p>
            <a:fld id="{F37DE4F1-6B70-4692-A64A-40B7C1C042AC}" type="slidenum">
              <a:rPr lang="da-DK" smtClean="0"/>
              <a:t>‹nr.›</a:t>
            </a:fld>
            <a:endParaRPr lang="da-DK"/>
          </a:p>
        </p:txBody>
      </p:sp>
    </p:spTree>
    <p:extLst>
      <p:ext uri="{BB962C8B-B14F-4D97-AF65-F5344CB8AC3E}">
        <p14:creationId xmlns:p14="http://schemas.microsoft.com/office/powerpoint/2010/main" val="282906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74DDAF4-3BC3-6575-1362-294567D3E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5AA89A9-49F1-791C-1F4E-36ACC45130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D81856-919C-702A-7660-4EE37A0722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8B78C-838B-40BE-BD9C-478A3222BCCC}" type="datetimeFigureOut">
              <a:rPr lang="da-DK" smtClean="0"/>
              <a:t>14-12-2023</a:t>
            </a:fld>
            <a:endParaRPr lang="da-DK"/>
          </a:p>
        </p:txBody>
      </p:sp>
      <p:sp>
        <p:nvSpPr>
          <p:cNvPr id="5" name="Pladsholder til sidefod 4">
            <a:extLst>
              <a:ext uri="{FF2B5EF4-FFF2-40B4-BE49-F238E27FC236}">
                <a16:creationId xmlns:a16="http://schemas.microsoft.com/office/drawing/2014/main" id="{3E173F7E-829C-EF9E-AA2C-79AA2B9F93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3B6CB62C-1E8A-09FC-9E77-3DBB14BFF2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DE4F1-6B70-4692-A64A-40B7C1C042AC}" type="slidenum">
              <a:rPr lang="da-DK" smtClean="0"/>
              <a:t>‹nr.›</a:t>
            </a:fld>
            <a:endParaRPr lang="da-DK"/>
          </a:p>
        </p:txBody>
      </p:sp>
    </p:spTree>
    <p:extLst>
      <p:ext uri="{BB962C8B-B14F-4D97-AF65-F5344CB8AC3E}">
        <p14:creationId xmlns:p14="http://schemas.microsoft.com/office/powerpoint/2010/main" val="2986529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Y6cdXMBjHP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F7050B-1A78-F06D-D7F0-4E271EB887B8}"/>
              </a:ext>
            </a:extLst>
          </p:cNvPr>
          <p:cNvSpPr>
            <a:spLocks noGrp="1"/>
          </p:cNvSpPr>
          <p:nvPr>
            <p:ph type="ctrTitle"/>
          </p:nvPr>
        </p:nvSpPr>
        <p:spPr/>
        <p:txBody>
          <a:bodyPr/>
          <a:lstStyle/>
          <a:p>
            <a:r>
              <a:rPr lang="da-DK" dirty="0"/>
              <a:t>Reformationen</a:t>
            </a:r>
          </a:p>
        </p:txBody>
      </p:sp>
      <p:sp>
        <p:nvSpPr>
          <p:cNvPr id="3" name="Undertitel 2">
            <a:extLst>
              <a:ext uri="{FF2B5EF4-FFF2-40B4-BE49-F238E27FC236}">
                <a16:creationId xmlns:a16="http://schemas.microsoft.com/office/drawing/2014/main" id="{814CC575-EF22-3D0C-6E76-1F3C5BB1017D}"/>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266160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43ED0A-DD47-7B54-6345-E6F4EF15D6E1}"/>
              </a:ext>
            </a:extLst>
          </p:cNvPr>
          <p:cNvSpPr>
            <a:spLocks noGrp="1"/>
          </p:cNvSpPr>
          <p:nvPr>
            <p:ph type="title"/>
          </p:nvPr>
        </p:nvSpPr>
        <p:spPr/>
        <p:txBody>
          <a:bodyPr/>
          <a:lstStyle/>
          <a:p>
            <a:r>
              <a:rPr lang="da-DK" dirty="0"/>
              <a:t>Video </a:t>
            </a:r>
            <a:r>
              <a:rPr lang="da-DK" sz="1800" dirty="0">
                <a:effectLst/>
                <a:latin typeface="Roboto" panose="02000000000000000000" pitchFamily="2" charset="0"/>
                <a:hlinkClick r:id="rId2"/>
              </a:rPr>
              <a:t>ttps://www.youtube.com/watch?v=Y6cdXMBjHPc</a:t>
            </a:r>
            <a:endParaRPr lang="da-DK" dirty="0"/>
          </a:p>
        </p:txBody>
      </p:sp>
      <p:sp>
        <p:nvSpPr>
          <p:cNvPr id="3" name="Pladsholder til indhold 2">
            <a:extLst>
              <a:ext uri="{FF2B5EF4-FFF2-40B4-BE49-F238E27FC236}">
                <a16:creationId xmlns:a16="http://schemas.microsoft.com/office/drawing/2014/main" id="{2D017ADA-C3A1-485D-6110-DA1445089520}"/>
              </a:ext>
            </a:extLst>
          </p:cNvPr>
          <p:cNvSpPr>
            <a:spLocks noGrp="1"/>
          </p:cNvSpPr>
          <p:nvPr>
            <p:ph idx="1"/>
          </p:nvPr>
        </p:nvSpPr>
        <p:spPr/>
        <p:txBody>
          <a:bodyPr/>
          <a:lstStyle/>
          <a:p>
            <a:pPr marL="0" marR="0">
              <a:spcBef>
                <a:spcPts val="0"/>
              </a:spcBef>
              <a:spcAft>
                <a:spcPts val="0"/>
              </a:spcAft>
            </a:pPr>
            <a:r>
              <a:rPr lang="da-DK" sz="1800" dirty="0">
                <a:effectLst/>
                <a:latin typeface="Calibri" panose="020F0502020204030204" pitchFamily="34" charset="0"/>
              </a:rPr>
              <a:t>Hvorfor var kirken så rig og magtfuld som den var?</a:t>
            </a:r>
          </a:p>
          <a:p>
            <a:pPr marL="0" marR="0">
              <a:spcBef>
                <a:spcPts val="0"/>
              </a:spcBef>
              <a:spcAft>
                <a:spcPts val="0"/>
              </a:spcAft>
            </a:pPr>
            <a:r>
              <a:rPr lang="da-DK" sz="1800" dirty="0">
                <a:effectLst/>
                <a:latin typeface="Calibri" panose="020F0502020204030204" pitchFamily="34" charset="0"/>
              </a:rPr>
              <a:t>Hvad handlede de 95 teser om og hvorfor skrev Martin Luther dem? </a:t>
            </a:r>
          </a:p>
        </p:txBody>
      </p:sp>
    </p:spTree>
    <p:extLst>
      <p:ext uri="{BB962C8B-B14F-4D97-AF65-F5344CB8AC3E}">
        <p14:creationId xmlns:p14="http://schemas.microsoft.com/office/powerpoint/2010/main" val="161202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239817-2488-B968-D05C-7A234CFF62BD}"/>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584EB245-8390-6D84-9BA4-781E563C4D7D}"/>
              </a:ext>
            </a:extLst>
          </p:cNvPr>
          <p:cNvSpPr>
            <a:spLocks noGrp="1"/>
          </p:cNvSpPr>
          <p:nvPr>
            <p:ph idx="1"/>
          </p:nvPr>
        </p:nvSpPr>
        <p:spPr/>
        <p:txBody>
          <a:bodyPr/>
          <a:lstStyle/>
          <a:p>
            <a:r>
              <a:rPr lang="da-DK" sz="1800" b="1" dirty="0">
                <a:effectLst/>
                <a:latin typeface="Calibri" panose="020F0502020204030204" pitchFamily="34" charset="0"/>
              </a:rPr>
              <a:t>Skim fra 190 "de 95 teser" til side 194 "Humanismen og reformationen" med fokus på at kunne nævne de væsentligste forskelle på den katolske og den reformistiske trosforståelse. Hvad gjorde den katolske kirke for at modarbejde reformationen? (15 min)</a:t>
            </a:r>
            <a:endParaRPr lang="da-DK" sz="1800" dirty="0">
              <a:effectLst/>
              <a:latin typeface="Calibri" panose="020F0502020204030204" pitchFamily="34" charset="0"/>
            </a:endParaRPr>
          </a:p>
          <a:p>
            <a:endParaRPr lang="da-DK" dirty="0"/>
          </a:p>
        </p:txBody>
      </p:sp>
    </p:spTree>
    <p:extLst>
      <p:ext uri="{BB962C8B-B14F-4D97-AF65-F5344CB8AC3E}">
        <p14:creationId xmlns:p14="http://schemas.microsoft.com/office/powerpoint/2010/main" val="3852646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3C4671-284E-9D9F-A837-5AC5A48C760D}"/>
              </a:ext>
            </a:extLst>
          </p:cNvPr>
          <p:cNvSpPr>
            <a:spLocks noGrp="1"/>
          </p:cNvSpPr>
          <p:nvPr>
            <p:ph type="title"/>
          </p:nvPr>
        </p:nvSpPr>
        <p:spPr/>
        <p:txBody>
          <a:bodyPr/>
          <a:lstStyle/>
          <a:p>
            <a:r>
              <a:rPr lang="da-DK" dirty="0"/>
              <a:t>Hvorfor lykkedes reformationen?</a:t>
            </a:r>
          </a:p>
        </p:txBody>
      </p:sp>
      <p:sp>
        <p:nvSpPr>
          <p:cNvPr id="3" name="Pladsholder til indhold 2">
            <a:extLst>
              <a:ext uri="{FF2B5EF4-FFF2-40B4-BE49-F238E27FC236}">
                <a16:creationId xmlns:a16="http://schemas.microsoft.com/office/drawing/2014/main" id="{078DBEC5-D512-80F3-0CFA-A5EE18A48994}"/>
              </a:ext>
            </a:extLst>
          </p:cNvPr>
          <p:cNvSpPr>
            <a:spLocks noGrp="1"/>
          </p:cNvSpPr>
          <p:nvPr>
            <p:ph idx="1"/>
          </p:nvPr>
        </p:nvSpPr>
        <p:spPr/>
        <p:txBody>
          <a:bodyPr/>
          <a:lstStyle/>
          <a:p>
            <a:pPr rtl="0" fontAlgn="ctr">
              <a:spcBef>
                <a:spcPts val="0"/>
              </a:spcBef>
              <a:spcAft>
                <a:spcPts val="0"/>
              </a:spcAft>
              <a:buFont typeface="Arial" panose="020B0604020202020204" pitchFamily="34" charset="0"/>
              <a:buChar char="•"/>
            </a:pPr>
            <a:r>
              <a:rPr lang="da-DK" sz="1800" dirty="0">
                <a:effectLst/>
                <a:latin typeface="Calibri" panose="020F0502020204030204" pitchFamily="34" charset="0"/>
              </a:rPr>
              <a:t>Kontante økonomiske fordele for de lokale magthavere og fyrster + jord. </a:t>
            </a:r>
          </a:p>
          <a:p>
            <a:pPr marL="0" marR="0">
              <a:spcBef>
                <a:spcPts val="0"/>
              </a:spcBef>
              <a:spcAft>
                <a:spcPts val="0"/>
              </a:spcAft>
            </a:pPr>
            <a:r>
              <a:rPr lang="da-DK" sz="1800" i="1" dirty="0">
                <a:effectLst/>
                <a:latin typeface="Calibri" panose="020F0502020204030204" pitchFamily="34" charset="0"/>
              </a:rPr>
              <a:t>(Luthers teser handler meget om de økonomiske aspekter af afladshandelen, og derfor var det naturligt for de lokale fyrster at lytte til denne kritik. De beskytter Luther mod forfølgelse)</a:t>
            </a:r>
            <a:endParaRPr lang="da-DK" sz="1800" dirty="0">
              <a:effectLst/>
              <a:latin typeface="Calibri" panose="020F0502020204030204" pitchFamily="34" charset="0"/>
            </a:endParaRPr>
          </a:p>
          <a:p>
            <a:pPr marL="0" marR="0">
              <a:spcBef>
                <a:spcPts val="0"/>
              </a:spcBef>
              <a:spcAft>
                <a:spcPts val="0"/>
              </a:spcAft>
            </a:pPr>
            <a:r>
              <a:rPr lang="da-DK" sz="1800" dirty="0">
                <a:effectLst/>
                <a:latin typeface="Calibri" panose="020F0502020204030204" pitchFamily="34" charset="0"/>
              </a:rPr>
              <a:t> </a:t>
            </a:r>
          </a:p>
          <a:p>
            <a:pPr rtl="0" fontAlgn="ctr">
              <a:spcBef>
                <a:spcPts val="0"/>
              </a:spcBef>
              <a:spcAft>
                <a:spcPts val="0"/>
              </a:spcAft>
              <a:buFont typeface="Arial" panose="020B0604020202020204" pitchFamily="34" charset="0"/>
              <a:buChar char="•"/>
            </a:pPr>
            <a:r>
              <a:rPr lang="da-DK" sz="1800" dirty="0">
                <a:effectLst/>
                <a:latin typeface="Calibri" panose="020F0502020204030204" pitchFamily="34" charset="0"/>
              </a:rPr>
              <a:t>Bogtrykkerkunsten. (Luther var en af de første der tog bogtrykkerkunsten til sig som et middel til at sprede sine ideer)</a:t>
            </a:r>
          </a:p>
          <a:p>
            <a:pPr marL="0" marR="0">
              <a:spcBef>
                <a:spcPts val="0"/>
              </a:spcBef>
              <a:spcAft>
                <a:spcPts val="0"/>
              </a:spcAft>
            </a:pPr>
            <a:r>
              <a:rPr lang="da-DK" sz="1800" dirty="0">
                <a:effectLst/>
                <a:latin typeface="Calibri" panose="020F0502020204030204" pitchFamily="34" charset="0"/>
              </a:rPr>
              <a:t> </a:t>
            </a:r>
          </a:p>
          <a:p>
            <a:pPr rtl="0" fontAlgn="ctr">
              <a:spcBef>
                <a:spcPts val="0"/>
              </a:spcBef>
              <a:spcAft>
                <a:spcPts val="0"/>
              </a:spcAft>
              <a:buFont typeface="Arial" panose="020B0604020202020204" pitchFamily="34" charset="0"/>
              <a:buChar char="•"/>
            </a:pPr>
            <a:r>
              <a:rPr lang="da-DK" sz="1800" dirty="0">
                <a:effectLst/>
                <a:latin typeface="Calibri" panose="020F0502020204030204" pitchFamily="34" charset="0"/>
              </a:rPr>
              <a:t>Ideen = Protestantismen som en rensende kraft.  (renser kristendommen)</a:t>
            </a:r>
          </a:p>
          <a:p>
            <a:endParaRPr lang="da-DK" dirty="0"/>
          </a:p>
        </p:txBody>
      </p:sp>
    </p:spTree>
    <p:extLst>
      <p:ext uri="{BB962C8B-B14F-4D97-AF65-F5344CB8AC3E}">
        <p14:creationId xmlns:p14="http://schemas.microsoft.com/office/powerpoint/2010/main" val="60604188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172</Words>
  <Application>Microsoft Office PowerPoint</Application>
  <PresentationFormat>Widescreen</PresentationFormat>
  <Paragraphs>12</Paragraphs>
  <Slides>4</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4</vt:i4>
      </vt:variant>
    </vt:vector>
  </HeadingPairs>
  <TitlesOfParts>
    <vt:vector size="9" baseType="lpstr">
      <vt:lpstr>Arial</vt:lpstr>
      <vt:lpstr>Calibri</vt:lpstr>
      <vt:lpstr>Calibri Light</vt:lpstr>
      <vt:lpstr>Roboto</vt:lpstr>
      <vt:lpstr>Office-tema</vt:lpstr>
      <vt:lpstr>Reformationen</vt:lpstr>
      <vt:lpstr>Video ttps://www.youtube.com/watch?v=Y6cdXMBjHPc</vt:lpstr>
      <vt:lpstr>PowerPoint-præsentation</vt:lpstr>
      <vt:lpstr>Hvorfor lykkedes reformationen?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Reformationen</dc:title>
  <dc:creator>Karoline Skov Kiærskou</dc:creator>
  <cp:lastModifiedBy>Karoline Skov Kiærskou</cp:lastModifiedBy>
  <cp:revision>1</cp:revision>
  <dcterms:created xsi:type="dcterms:W3CDTF">2023-12-14T10:20:58Z</dcterms:created>
  <dcterms:modified xsi:type="dcterms:W3CDTF">2023-12-14T11:57:37Z</dcterms:modified>
</cp:coreProperties>
</file>