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28" name="Pladsholder til dato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864F-86A9-4DD0-BC2F-39B3F1280D89}" type="datetimeFigureOut">
              <a:rPr lang="da-DK" smtClean="0"/>
              <a:t>03-04-2017</a:t>
            </a:fld>
            <a:endParaRPr lang="da-DK"/>
          </a:p>
        </p:txBody>
      </p:sp>
      <p:sp>
        <p:nvSpPr>
          <p:cNvPr id="17" name="Pladsholder til sidefod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9" name="Pladsholder til diasnumm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9C5A-2CB4-414A-BB73-EA29638C5E01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Undertitel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864F-86A9-4DD0-BC2F-39B3F1280D89}" type="datetimeFigureOut">
              <a:rPr lang="da-DK" smtClean="0"/>
              <a:t>03-04-2017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9C5A-2CB4-414A-BB73-EA29638C5E0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864F-86A9-4DD0-BC2F-39B3F1280D89}" type="datetimeFigureOut">
              <a:rPr lang="da-DK" smtClean="0"/>
              <a:t>03-04-2017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9C5A-2CB4-414A-BB73-EA29638C5E0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864F-86A9-4DD0-BC2F-39B3F1280D89}" type="datetimeFigureOut">
              <a:rPr lang="da-DK" smtClean="0"/>
              <a:t>03-04-2017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9C5A-2CB4-414A-BB73-EA29638C5E0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864F-86A9-4DD0-BC2F-39B3F1280D89}" type="datetimeFigureOut">
              <a:rPr lang="da-DK" smtClean="0"/>
              <a:t>03-04-2017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56E9C5A-2CB4-414A-BB73-EA29638C5E01}" type="slidenum">
              <a:rPr lang="da-DK" smtClean="0"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864F-86A9-4DD0-BC2F-39B3F1280D89}" type="datetimeFigureOut">
              <a:rPr lang="da-DK" smtClean="0"/>
              <a:t>03-04-2017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9C5A-2CB4-414A-BB73-EA29638C5E0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864F-86A9-4DD0-BC2F-39B3F1280D89}" type="datetimeFigureOut">
              <a:rPr lang="da-DK" smtClean="0"/>
              <a:t>03-04-2017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9C5A-2CB4-414A-BB73-EA29638C5E0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864F-86A9-4DD0-BC2F-39B3F1280D89}" type="datetimeFigureOut">
              <a:rPr lang="da-DK" smtClean="0"/>
              <a:t>03-04-2017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9C5A-2CB4-414A-BB73-EA29638C5E0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864F-86A9-4DD0-BC2F-39B3F1280D89}" type="datetimeFigureOut">
              <a:rPr lang="da-DK" smtClean="0"/>
              <a:t>03-04-2017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9C5A-2CB4-414A-BB73-EA29638C5E0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864F-86A9-4DD0-BC2F-39B3F1280D89}" type="datetimeFigureOut">
              <a:rPr lang="da-DK" smtClean="0"/>
              <a:t>03-04-2017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9C5A-2CB4-414A-BB73-EA29638C5E0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da-DK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 på ikonet for at tilføje et billede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864F-86A9-4DD0-BC2F-39B3F1280D89}" type="datetimeFigureOut">
              <a:rPr lang="da-DK" smtClean="0"/>
              <a:t>03-04-2017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9C5A-2CB4-414A-BB73-EA29638C5E0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dsholder til ti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13" name="Pladsholder til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 smtClean="0"/>
              <a:t>Klik for at redigere i master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14" name="Pladsholder til dato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97A864F-86A9-4DD0-BC2F-39B3F1280D89}" type="datetimeFigureOut">
              <a:rPr lang="da-DK" smtClean="0"/>
              <a:t>03-04-2017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23" name="Pladsholder til diasnumm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56E9C5A-2CB4-414A-BB73-EA29638C5E01}" type="slidenum">
              <a:rPr lang="da-DK" smtClean="0"/>
              <a:t>‹nr.›</a:t>
            </a:fld>
            <a:endParaRPr lang="da-D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Rom i Kongetiden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2467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da-DK" dirty="0" smtClean="0"/>
              <a:t>Roms omegn</a:t>
            </a:r>
            <a:endParaRPr lang="da-DK" dirty="0"/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24744"/>
            <a:ext cx="4038600" cy="3708918"/>
          </a:xfrm>
        </p:spPr>
      </p:pic>
      <p:pic>
        <p:nvPicPr>
          <p:cNvPr id="11" name="Pladsholder til indhold 10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6841" y="2636912"/>
            <a:ext cx="5078714" cy="4015358"/>
          </a:xfrm>
        </p:spPr>
      </p:pic>
    </p:spTree>
    <p:extLst>
      <p:ext uri="{BB962C8B-B14F-4D97-AF65-F5344CB8AC3E}">
        <p14:creationId xmlns:p14="http://schemas.microsoft.com/office/powerpoint/2010/main" val="392548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Roms 7 høje</a:t>
            </a:r>
            <a:endParaRPr lang="da-DK" dirty="0"/>
          </a:p>
        </p:txBody>
      </p:sp>
      <p:pic>
        <p:nvPicPr>
          <p:cNvPr id="5" name="Pladsholder til indhold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96752"/>
            <a:ext cx="4658387" cy="3960440"/>
          </a:xfrm>
        </p:spPr>
      </p:pic>
      <p:pic>
        <p:nvPicPr>
          <p:cNvPr id="6" name="Pladsholder til indhold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84784"/>
            <a:ext cx="4041254" cy="5278373"/>
          </a:xfrm>
        </p:spPr>
      </p:pic>
    </p:spTree>
    <p:extLst>
      <p:ext uri="{BB962C8B-B14F-4D97-AF65-F5344CB8AC3E}">
        <p14:creationId xmlns:p14="http://schemas.microsoft.com/office/powerpoint/2010/main" val="165258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Folkeslag på den italiske halvø</a:t>
            </a:r>
            <a:endParaRPr lang="da-DK" dirty="0"/>
          </a:p>
        </p:txBody>
      </p:sp>
      <p:pic>
        <p:nvPicPr>
          <p:cNvPr id="7" name="Pladsholder til indhold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985" y="1600200"/>
            <a:ext cx="6293239" cy="4925144"/>
          </a:xfrm>
        </p:spPr>
      </p:pic>
    </p:spTree>
    <p:extLst>
      <p:ext uri="{BB962C8B-B14F-4D97-AF65-F5344CB8AC3E}">
        <p14:creationId xmlns:p14="http://schemas.microsoft.com/office/powerpoint/2010/main" val="236240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Roms udvidelse under Kongetiden</a:t>
            </a:r>
            <a:endParaRPr lang="da-DK" dirty="0"/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876" y="1497153"/>
            <a:ext cx="6630484" cy="5028191"/>
          </a:xfrm>
        </p:spPr>
      </p:pic>
    </p:spTree>
    <p:extLst>
      <p:ext uri="{BB962C8B-B14F-4D97-AF65-F5344CB8AC3E}">
        <p14:creationId xmlns:p14="http://schemas.microsoft.com/office/powerpoint/2010/main" val="427265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Essentie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</TotalTime>
  <Words>17</Words>
  <Application>Microsoft Office PowerPoint</Application>
  <PresentationFormat>Skærmshow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1" baseType="lpstr">
      <vt:lpstr>Book Antiqua</vt:lpstr>
      <vt:lpstr>Lucida Sans</vt:lpstr>
      <vt:lpstr>Wingdings</vt:lpstr>
      <vt:lpstr>Wingdings 2</vt:lpstr>
      <vt:lpstr>Wingdings 3</vt:lpstr>
      <vt:lpstr>Apex</vt:lpstr>
      <vt:lpstr>Rom i Kongetiden</vt:lpstr>
      <vt:lpstr>Roms omegn</vt:lpstr>
      <vt:lpstr>Roms 7 høje</vt:lpstr>
      <vt:lpstr>Folkeslag på den italiske halvø</vt:lpstr>
      <vt:lpstr>Roms udvidelse under Kongetiden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 i Kongetiden</dc:title>
  <dc:creator>Thomas Hemming Larsen</dc:creator>
  <cp:lastModifiedBy>Thomas Larsen</cp:lastModifiedBy>
  <cp:revision>1</cp:revision>
  <dcterms:created xsi:type="dcterms:W3CDTF">2014-05-08T07:48:45Z</dcterms:created>
  <dcterms:modified xsi:type="dcterms:W3CDTF">2017-04-03T11:08:01Z</dcterms:modified>
</cp:coreProperties>
</file>