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57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28" name="Pladsholder til dato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73A5-4627-4F51-99CF-5C826E37B28D}" type="datetimeFigureOut">
              <a:rPr lang="da-DK" smtClean="0"/>
              <a:t>03-04-2017</a:t>
            </a:fld>
            <a:endParaRPr lang="da-DK"/>
          </a:p>
        </p:txBody>
      </p:sp>
      <p:sp>
        <p:nvSpPr>
          <p:cNvPr id="17" name="Pladsholder til sidefod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9" name="Pladsholder til diasnumm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C28C-0554-4C0F-946F-0FE8A2EBD77F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73A5-4627-4F51-99CF-5C826E37B28D}" type="datetimeFigureOut">
              <a:rPr lang="da-DK" smtClean="0"/>
              <a:t>03-04-2017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C28C-0554-4C0F-946F-0FE8A2EBD77F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73A5-4627-4F51-99CF-5C826E37B28D}" type="datetimeFigureOut">
              <a:rPr lang="da-DK" smtClean="0"/>
              <a:t>03-04-2017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C28C-0554-4C0F-946F-0FE8A2EBD77F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73A5-4627-4F51-99CF-5C826E37B28D}" type="datetimeFigureOut">
              <a:rPr lang="da-DK" smtClean="0"/>
              <a:t>03-04-2017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C28C-0554-4C0F-946F-0FE8A2EBD77F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73A5-4627-4F51-99CF-5C826E37B28D}" type="datetimeFigureOut">
              <a:rPr lang="da-DK" smtClean="0"/>
              <a:t>03-04-2017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4DDC28C-0554-4C0F-946F-0FE8A2EBD77F}" type="slidenum">
              <a:rPr lang="da-DK" smtClean="0"/>
              <a:t>‹nr.›</a:t>
            </a:fld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73A5-4627-4F51-99CF-5C826E37B28D}" type="datetimeFigureOut">
              <a:rPr lang="da-DK" smtClean="0"/>
              <a:t>03-04-2017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C28C-0554-4C0F-946F-0FE8A2EBD77F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73A5-4627-4F51-99CF-5C826E37B28D}" type="datetimeFigureOut">
              <a:rPr lang="da-DK" smtClean="0"/>
              <a:t>03-04-2017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C28C-0554-4C0F-946F-0FE8A2EBD77F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73A5-4627-4F51-99CF-5C826E37B28D}" type="datetimeFigureOut">
              <a:rPr lang="da-DK" smtClean="0"/>
              <a:t>03-04-2017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C28C-0554-4C0F-946F-0FE8A2EBD77F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73A5-4627-4F51-99CF-5C826E37B28D}" type="datetimeFigureOut">
              <a:rPr lang="da-DK" smtClean="0"/>
              <a:t>03-04-2017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C28C-0554-4C0F-946F-0FE8A2EBD77F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73A5-4627-4F51-99CF-5C826E37B28D}" type="datetimeFigureOut">
              <a:rPr lang="da-DK" smtClean="0"/>
              <a:t>03-04-2017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C28C-0554-4C0F-946F-0FE8A2EBD77F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a-D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på ikonet for at tilføje et billede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73A5-4627-4F51-99CF-5C826E37B28D}" type="datetimeFigureOut">
              <a:rPr lang="da-DK" smtClean="0"/>
              <a:t>03-04-2017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C28C-0554-4C0F-946F-0FE8A2EBD77F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13" name="Pladsholder til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 smtClean="0"/>
              <a:t>Klik for at redigere i master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DB73A5-4627-4F51-99CF-5C826E37B28D}" type="datetimeFigureOut">
              <a:rPr lang="da-DK" smtClean="0"/>
              <a:t>03-04-2017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23" name="Pladsholder til diasnumm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DDC28C-0554-4C0F-946F-0FE8A2EBD77F}" type="slidenum">
              <a:rPr lang="da-DK" smtClean="0"/>
              <a:t>‹nr.›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6000" dirty="0" smtClean="0"/>
              <a:t>Romerrigets Historie</a:t>
            </a:r>
            <a:endParaRPr lang="da-DK" sz="60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314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656452" cy="678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52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829461" cy="563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03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728663"/>
            <a:ext cx="70294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90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798047" cy="591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21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702642" cy="5369842"/>
          </a:xfrm>
        </p:spPr>
      </p:pic>
    </p:spTree>
    <p:extLst>
      <p:ext uri="{BB962C8B-B14F-4D97-AF65-F5344CB8AC3E}">
        <p14:creationId xmlns:p14="http://schemas.microsoft.com/office/powerpoint/2010/main" val="312712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092373" cy="5832053"/>
          </a:xfrm>
        </p:spPr>
      </p:pic>
    </p:spTree>
    <p:extLst>
      <p:ext uri="{BB962C8B-B14F-4D97-AF65-F5344CB8AC3E}">
        <p14:creationId xmlns:p14="http://schemas.microsoft.com/office/powerpoint/2010/main" val="26929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499974" cy="5192290"/>
          </a:xfrm>
        </p:spPr>
      </p:pic>
    </p:spTree>
    <p:extLst>
      <p:ext uri="{BB962C8B-B14F-4D97-AF65-F5344CB8AC3E}">
        <p14:creationId xmlns:p14="http://schemas.microsoft.com/office/powerpoint/2010/main" val="13525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257759" cy="6408117"/>
          </a:xfrm>
        </p:spPr>
      </p:pic>
    </p:spTree>
    <p:extLst>
      <p:ext uri="{BB962C8B-B14F-4D97-AF65-F5344CB8AC3E}">
        <p14:creationId xmlns:p14="http://schemas.microsoft.com/office/powerpoint/2010/main" val="40157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</TotalTime>
  <Words>2</Words>
  <Application>Microsoft Office PowerPoint</Application>
  <PresentationFormat>Skærmshow (4:3)</PresentationFormat>
  <Paragraphs>1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5" baseType="lpstr">
      <vt:lpstr>Book Antiqua</vt:lpstr>
      <vt:lpstr>Lucida Sans</vt:lpstr>
      <vt:lpstr>Wingdings</vt:lpstr>
      <vt:lpstr>Wingdings 2</vt:lpstr>
      <vt:lpstr>Wingdings 3</vt:lpstr>
      <vt:lpstr>Apex</vt:lpstr>
      <vt:lpstr>Romerrigets Historie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Romerrigets sidste tid</dc:title>
  <dc:creator>Thomas Hemming Larsen</dc:creator>
  <cp:lastModifiedBy>Thomas Larsen</cp:lastModifiedBy>
  <cp:revision>3</cp:revision>
  <dcterms:created xsi:type="dcterms:W3CDTF">2013-03-07T10:55:31Z</dcterms:created>
  <dcterms:modified xsi:type="dcterms:W3CDTF">2017-04-03T11:08:45Z</dcterms:modified>
</cp:coreProperties>
</file>