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65" r:id="rId2"/>
    <p:sldId id="256" r:id="rId3"/>
    <p:sldId id="257" r:id="rId4"/>
    <p:sldId id="258" r:id="rId5"/>
    <p:sldId id="263" r:id="rId6"/>
    <p:sldId id="268" r:id="rId7"/>
    <p:sldId id="269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0b548d1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0b548d1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cfd5097a_0_11:notes"/>
          <p:cNvSpPr txBox="1">
            <a:spLocks noGrp="1"/>
          </p:cNvSpPr>
          <p:nvPr>
            <p:ph type="body" idx="1"/>
          </p:nvPr>
        </p:nvSpPr>
        <p:spPr>
          <a:xfrm>
            <a:off x="685790" y="434337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g24cfd5097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ualJKOHXj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vsstil.tv2.dk/sundhed/2018-01-16-virker-mod-mindst-35-sygdomme-saa-meget-betyder-motion-for-din-sundhed" TargetMode="External"/><Relationship Id="rId5" Type="http://schemas.openxmlformats.org/officeDocument/2006/relationships/hyperlink" Target="https://www.tv2nord.dk/nordjylland/unges-mentale-helbred-falder-vi-risikerer-at-miste-en-hel-generation" TargetMode="External"/><Relationship Id="rId4" Type="http://schemas.openxmlformats.org/officeDocument/2006/relationships/hyperlink" Target="https://www.dr.dk/nyheder/indland/video-ulighed-i-sundhed-her-doer-danskerne-tidligs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ED56D-7EAE-CAAC-D5E9-626268564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Sundhed -</a:t>
            </a:r>
            <a:br>
              <a:rPr lang="da-DK" dirty="0"/>
            </a:br>
            <a:r>
              <a:rPr lang="da-DK" dirty="0"/>
              <a:t>udfordringer og løsninger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0C0CA94-1723-1597-802F-569367A87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da-DK" sz="3200" dirty="0"/>
              <a:t>Den næste time:</a:t>
            </a:r>
          </a:p>
          <a:p>
            <a:pPr marL="25400" indent="0">
              <a:buNone/>
            </a:pPr>
            <a:endParaRPr lang="da-DK" sz="3200" dirty="0"/>
          </a:p>
          <a:p>
            <a:r>
              <a:rPr lang="da-DK" dirty="0"/>
              <a:t>I</a:t>
            </a:r>
            <a:r>
              <a:rPr lang="da-DK" sz="3200" dirty="0"/>
              <a:t>ndkredse problemer og udfordringer </a:t>
            </a:r>
          </a:p>
          <a:p>
            <a:r>
              <a:rPr lang="da-DK" dirty="0"/>
              <a:t>I</a:t>
            </a:r>
            <a:r>
              <a:rPr lang="da-DK" sz="3200" dirty="0"/>
              <a:t>ndkredse foreløbige løsninger</a:t>
            </a:r>
          </a:p>
          <a:p>
            <a:r>
              <a:rPr lang="da-DK" dirty="0"/>
              <a:t>Foreløbig g</a:t>
            </a:r>
            <a:r>
              <a:rPr lang="da-DK" sz="3200" dirty="0"/>
              <a:t>ruppedannelse</a:t>
            </a:r>
          </a:p>
          <a:p>
            <a:pPr marL="25400" indent="0">
              <a:buNone/>
            </a:pPr>
            <a:endParaRPr lang="da-DK" dirty="0"/>
          </a:p>
          <a:p>
            <a:pPr marL="2540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006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884255"/>
            <a:ext cx="8229600" cy="170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/>
              <a:t>SUNDHED?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2939275"/>
            <a:ext cx="8229600" cy="3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720" dirty="0"/>
              <a:t>Grupper á 4: se én video hver. Præsentér helt kort bagefter: Hvad var indholdet? Hvilke problemstillinger? Og evt. løsninger? 10 min i alt.</a:t>
            </a:r>
            <a:endParaRPr sz="272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https://youtu.be/SualJKOHXjU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dirty="0">
                <a:latin typeface="Arial"/>
                <a:ea typeface="Arial"/>
                <a:cs typeface="Arial"/>
                <a:sym typeface="Arial"/>
              </a:rPr>
              <a:t>        </a:t>
            </a:r>
            <a:endParaRPr lang="da-DK" sz="110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https://www.dr.dk/nyheder/indland/video-ulighed-i-sundhed-her-doer-danskerne-tidligst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a-DK" sz="11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https://www.tv2nord.dk/nordjylland/unges-mentale-helbred-falder-vi-risikerer-at-miste-en-hel-generation</a:t>
            </a:r>
            <a:endParaRPr sz="110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da-DK" sz="11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https://livsstil.tv2.dk/sundhed/2018-01-16-virker-mod-mindst-35-sygdomme-saa-meget-betyder-motion-for-din-sundhed</a:t>
            </a:r>
            <a:endParaRPr sz="110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00" dirty="0"/>
          </a:p>
          <a:p>
            <a:pPr marL="341999" lvl="0" indent="-117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457200" y="609588"/>
            <a:ext cx="82296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da-DK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Brainbooster: Associationsøvelse</a:t>
            </a:r>
            <a:endParaRPr sz="3959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 descr="data:image/jpeg;base64,/9j/4AAQSkZJRgABAQAAAQABAAD/2wCEAAkGBhQSERQUEhQVFBQWGBYYFxgVGBsYGBobFRgYHxYdGxgYGycgGhkkHRYWHy8gIycpLiwtHx4xNTAqNSYrLCkBCQoKDgwOGg8PGiwkHCQsLCkuKS4wKio1KikpLCkpLCwsKiwpKSwsLCksLCksLCwsKSkpKSwuLCwpKSwpLCwsKf/AABEIAMoA+QMBIgACEQEDEQH/xAAcAAEAAgMBAQEAAAAAAAAAAAAABQYEBwgDAQL/xABQEAACAQMCBAMFBAUFDQYHAQABAgMABBESIQUGEzEiQVEHFDJhcSOBkaFCUnKCsRUWM2LRCBckVHODkpOywdLh8DVThKK0wkNEY6SzxPE0/8QAGgEBAAMBAQEAAAAAAAAAAAAAAAECAwQFBv/EAC4RAQACAgEDAQYEBwAAAAAAAAABAgMREgQhMUEiUWFxgfAFExShMkKRwdHh8f/aAAwDAQACEQMRAD8A3jSlKBSlKBSlKBSlKBSlKBSleN3eJEjPK6xooyzOwVQPmx2FB7Uqvxc29b//AB2806ntKw6MH3PLhnHzjRxXt17/ACPsbTGdx15c4x+t7vuc/IUE1SoOS64gO0Fow9PeZVP4+7EflXh/Oe4T+m4fcj1MDQzr+AkWT/yUFjpVfi59si2l5xA5/RuVe3Y/QTqufuzU+jggEHIPYjtQfaUpQKUpQKUpQKUpQKUpQKUpQKUpQKUpQKUpQKUpQKUpQKUpQV/mfmcwNHb26Ca8nz0oycKqj4pZSN1iX8WOw37YS8MtopY34jdRz3WQ0fWZURCThehbk4XfbX4nPm3p4ezuITm64i4y9zNIsZPdYIGMcaD03RmOO5I9KyebeHXE0gjjMaRtHnWxAZWjYnsBqYEtH22XGT5AhM2PMdvMEMMyShyyqY/GMoMtkrkKAMbnA3UdyM/LzmW3iUs8gwshibAJw4XUQQB5Lv8ASqC1glqbQtxGERgojhrieHUtsZUl0O07ZAaRAYyQuU2xk1NcU5chnlNyt0BDcGDQFxIhl6kWt1ZTjLxW8cXoPEd9RBCzjjkRgacE9NdYO2/gco237Smo5ub0eVYIVLzMZNjgBVguRDKSc9/6R1HmEPaoXhXC7N7O6t4bmSYTEws7KDpaXVp0gIoZMuX8wQc5IOaweXOD8MhdriKVi8MlzMpA0qsa9VXjVQOmYwDIQfi3zkUE5xbnaLN5H0RMLVHaVDJDlgiI7YjLE6dL9yO6sKxYrb3CS1miT3aG5lEM9sraokeUN0ZEAwqNrCIdIAOvcZANZ15y9CVuXkuZY47tXaRHeNUHUhWIt8AOyBRgsRkA96j7ni44lJDbWR6lvDLDJcXOPs/8HdXSKJv/AIjsyLll2UZ3JOKC80pUfc8w20Z0vPErfql11f6Ock/dQSFKihzHGfgSd/TTBKAf3nQL+dfDxqTutncsPrAv5POD+VBLUqHbi9wR4bOT9+WFf9h3r8rfXp/+VhH7Vyf/AG25oJqlQr3l9ja2tj/4uQf/AKleH8rXw+KxQ/5O6U/7caUFhpVePNjJ/TWV5H81jWcf/bO7flXrZ872UraBcRrJnHTlJhkz/k5Qr/lQTlKUoFKUoFKUoFKUoFKUoFKUoFKx7+/jhjaSVgiKMlj2H9p8sDvVfs+dTOfsYSF8jM3TLfMKquQPrg/Km0xWZ8IzhvGk4TLLa3eYrZ5XltZyp6Omdi7RO4GI3Vy+NRwVIr1514JLfdOSzkXw212EdWDI7TiFQhwd1ZBLuNlYI3lg2WG+Eh6UseksDs2HRwPiAPnjI2YA/I4OIub2bcNbvZW4/ZQJ/sYxQ8IGLlSTDHoFlkawmQOUPRZrpXvUGcMPOQ7YOSB2xU5z1y9JeRQQxjCG4QzEELpiCSZI33OooMDvnfbNfr+YMCriKW8hx26d5cYGPRXkZcfLFVrmDhxayle1m4lcy6NUD65tDMMMhVYwiyA7YOllOc9t6IZl7ypfyO0wkiimdtLqGYx6EtWSORDp1LIsskjgY7MMk6BWXw7k97aO7jMqNayLKqJM8zBRIOzMZQqrlnJ0qGOr4tq9Z3S8vINMkxjMEvVjSWWLpsGjMZdY2UhsNIuG3O23h29OMcvcPtYZLiW2jkEalvGvVYn9EL1SfGxIUepIoK17QuJcPuzDHAsV7fLLCYlhVZjoSVTKsjDwCPRryrnGSDt3FxmaZYizGOyt41JOgCSQIoz6dOPAHYLIPnX65Z4D0V6koX3iRRr0ABIx36UQGyxqfvY+I5J2yOZQGtpogQHljkRAWVSS6lRjUQO7CgjbCeynfpiV7l8sCJGkdcqAWDIfs1YAjwkA79qkLbjNqgiVGVFk06AF0jxKzKOwAJVWbB8gajOXOAPbzXE80sDmVizMqFWUlIg69RnIEYMey6c4wSc1Hf3u9/DdMI1COgy3gnjMeuTZ91YRYKk+HLYPi2C2JxuA6SJFId1RT5FnjEiDPqUIYfUetYK86WxZ1V2YoUDaY3YDqBShLBdIUh1IJIyKibD2fLHYyWvWbTJ0XDDOY5IliGY2LZ0gwqVH6PbcbDyf2ZxG4MyShD4SwESMdaSM6lTJqEa4ZUKqoJVVGQO4T3G+a4bU4k1MRozo0nHUYKgOphuSewzgbnA3r98T5ogt1RpmKB45JFyNyIkDMMfrYPb61UTyJbviN7xZJI1SaNmSF5FRekGdi4ZWB6SDOAACdjnNTNylldxri5jnKR9BXQxS6WuCipIVRdKyao10kBRkkD5BkcJ54huJekqsrazHgvCxyqykkpHKzov2LjLKM7Y+X7vOdIozACjnr6yp1RKAqOi6mMkq7N1EIAySD2qFsuWreTSFv7hwruoGYQC0mJtl6IGCqlgw+JSdyDXjyvwrh00iPb3ss8ixjSBNoYIEiXcIFbH2SZ+pHbAATXB+f7e6eJYQ56iStkj4TExUoygk6zpcgegz5ipmW1iuoV6sSujgNomQHuM4ZHGx33Bqq8M4ZYrLbpGsokjcxGTotGszR288RDyMgWTCq+6E7hd8VLfzot4Y4EiXwvrjiUGONQIG6e3UdRpzpCgZJGMCg8v5krDvYTSWjd9AJltz8jbu2lR/kyh+dSPLvF2njcSqEmhdoplUkqHUAgqSM6GRkcZ3wwB3Br8ct8xLeIzqjIobAJKkHbOxUkZGcEeR2qP5WJN9xUj4feIAD5altIAw+o2oLRSlKBSlKBSlKBSlKBSlKDV3tP4oXu47fP2carIw9WdmG4O2yLt+21Z3LlypGcjvgf8AXrVZ9okDDikuc+OOLR6brpAGdslkYf7xWHyzNrvQqPqEe7jYKRjSxVv0yjaATsPFtnGTWdN8XKO8eG3bmMunhwHUhkPkGX4c48j2PyJHnWZHemS36kIDMyFkVyVGrGysQCV32OxxvtVX47xlraEGNQ8jHCKxwu2M5I+bKAPMkVJcncQ68fWEZiWUBwpYHL6n6jKAThT4TnbJySM5JrWfRbPj46l+7bgM8gDXdzIXOCY7Y9GJT6Ky/atj9Zn374XtWfwbgcVqhjhDBCxbDSPJgt309RjpBO+Btkk+dSFK0cxVX5+kIitR+g19ZCT9nrqV/wDOsf3Zq0VC858Ga6sp4YziUqGiPbEsTB4jny8aLQTVU7m7gpubu3BheREjlyenAyBmeEplrhSMEK+Qu+w9am+V+YUvbZJk2YjEifpRyLtIjA7hlbI3+R7GvPmy5eOFDGWyZoEIQgFhJKisNR+HZjuCCDj6EKFc+y9xaFfd4Zbhre7y3Stk0zO0PSC4RR26pDnJXfcbV+L3lm5h1dOyYqIkWJl6LTK6rN0xpi0JGheUCQoMEAAghmZclucJ0MEQu0L9eSKUkxgBUSVB4nQ+LqWshG2W1DbLDHtdc5zNMgiuC0UjQaSI1VisqXzAqBFKxz7tFjwk7nZc7QMTjfAru+SRWt5YktYyLdW0amaMS6QPEdReM26nThclxqymk2zlSGaCaaCc9WRisvVGxMaRQRRl1ySJHMcpPllWI2IFQSczTC4njuJHWFWEaOGEb6muUERb7MKvhkwe+QvYHasLlTid/NdQPK8yRS2sOlVGSxgKrK0geI6SzyyHOVyB3OBQZXDeQp44cygykCzEaagskaLIwu4iysFeIxuwVS2CoVSPCCZscps1i8Dxxq81yZJQhC5Rr7qN4lwSejsPPsKi+VeMXMvuHW6igy3Ayz56w0XRGoA6vs9KKVYAajkDYEbDNSNfQ+zaZ5DJPcjX1VDmMHFxAlusIDjI6UpVp/EhIHUbGdtM/wAocsyWUckZmDxl5GiXS/2YZ2IXLyNsAQMKFG3mSTWFwG8vbyNi1xFA0cssUqRQFmDxOQQHlkYFSNLZ0DZhUp/IM/8Aj9z9yWo/D/B9qCFs/Z0VTD3IVi7yNJbQpC7NIkynU7mQnAnfB8vLFfscl2doqyT3EirGNOuWcQrgoqkFk0ZUhAcE7nJOcmpP+aIP9JdXr/8AiGj/APwBPyr3s+UbSJtYgRpM56kuZpf9bKWf86CvcKu40UxcGtmYPpzNJ1Fs10KEDguftWwq56QOvA1MO9WXlzgQtIenqMjszSSyMAGklkOZHIHbJ7DyAA8qlKUClKUClKUClKUClK+E0H2sPiXFUgUFyfEdKgDJY4JwPuBOTgVqHnH21SrGDAFiDg6RnVK3lnJGEGcjsTt3BqocA5gkniubiWSWW4ww8WSqKFJXSWOMZGTvnYbHuZ0iZXLnLj/v4DpF0mijfU5bOQxV7cqdIz8JY7YCvsSGqN5VIh6sqnxOI1GrcpqycfQArt8h3qV4xD05po9GPs7fCnzU20SLnPlmN1/dNfng3AtMXTXu2ck+ZPc/9eVcmWZ8w9zoaVivteJ1KT47xmNbVJmIeWPeJQdzKcAZHmNQVt/QGvx7Pbaa6kLyOg0OkhKx5YlTlvtdsFsspB8i3hGao/H8iXSD/RnTkEYDnz37kDOB6t22rfXLCj3O30oIwYo20jsCyAn8yargmbT3X/Ea48VdVjvPr8PuUpSlK7HglKUoKvxnkRHmNzaSvZXZ+KWIArJ8pom8Mg+ex+e1ecVzxeLwvDZ3Xo6SyW5282Ro3GT/AFT+FWylBXOA8WSSd45LX3a6SJJHB6T+B3cLiWNjndXOCB3zjev3ZcZs4jLHbxt9nIyuLe2kKCTALDVHHo1eIZ38697zllXuvekllhlMQiYx9MqyKxZcrJGwyCxwRg71E3ns8ToTRwyyBpputI0jMQWZ1aUiOMooLaSMgbZ2xtQTJ4yzdrS4YfMRL9NpJQa+Hitwfhs3/fliH46WasPifHp7WyuZrhIg8RIjKE6JA2kRsVPiTLPgrk9u+9aJ4vzLJcNqlnmkY7jLsqjJHworBV+4CqXvxa48U39W4+Lc6LE8fW/k9WGWjMl0zFcqwJytsQmRrGdQzuN69uE8ekvSywX9jld2W3UzOB66nkAx89FcwX2hpCfEdl+JiTuoxknfbt+FS/A7WSJorm1kaOVfEpB7bfmPIg7EE5qJyRHlaMFrdq93UvAeBLao6h3keSRpZJJNOp3fGThAFUYVQAAAAB9ak6heT+ZUv7SOdcZYYdR+i6/Gu+/f13wRU1WjApSlApSlApSlApSlApSlArXvOXPAdZILdiEAImnXtgfEsZHc+RYduw33VzlzNJK8trETGiMEkYHxOSqNpH6qYfc9z8h8Wq+PcxRPa5jfSAQNGBrLKZARp7acBTv2Hz2q2vWVZn0hR+PXOZGQABFYlR3K6vEVz6Asau/C5R7hgAANA/YbaghB+/IqocucB98eUu5REUu8h3wT2znv5k7+Rq1WsTQWQikB1FHde3wOHIBGcqwPluNjvtSEWbb584eDBBfRj4ERZsecL4Ib/NsdX7LSVW5eZelpVADIe2f9w7sfkKuXGuBztCAp1lVAEDMei8enSY2VSucjcFid8AkAnFU5UxBDcXkGiKJA7aGj1Z0LqcanPUVQMKAG75O4GDz3pynUO/p+rjFHtRv3Ktc2MyTFHIRGEbSxuBrUAkrn9QsMHB3AAO2RWyvZxzgsrzWL7NbkCIn9OIKpC/tJqA+YwfI1qLi3NBEcrzKHeZpC3zaTOw/qgYX5BcVFckceMLRiJT1FywcYAV+yFmJxg50nONtt81rTHWkahhn6nJnvzu6vpUfwC9kmt45JVCuy5IAIHc4IB3AIw2DuM4qQqWRSlKBSlKBSlKCue0LhXvHDriPX0/CH1Yzgwusg2+ZQCuc/5tyGIN1V1ocOjIVYYwBjLZbupBwAc966m4lYiaJ422DqRn09DvtscHetV8S0iMQ28MjnrPJKVVXBjjZlDDB1nZ43wTncjYHbPJOodXTRE21Mb/Zp+PleR9Z1IGCjwagdQxhSpGx3UbDfOPWv1Zxy25eGVSjx4YBgQcPt2IBx4g29bg5RiQA3WEVgoi0ZzIjA5OSVGCRvkbEb1rf2iTI15NN1ELaxFoAIbSY8knJ7KcJn1z6Vlvl2dFsc4tWiNektg+wLjeprqDyOidB+1tL94zGK3FXMHsP4uYOLxoTtMskR+pGpfxaNR99dP10RGoedadzspSlSgpSlApSlApSlArC41xIW9vLMRnpqWA/WI+FR8ycD76zaoftZ48IbYRZwW+0b5LEQR95cp9ytQao96khmSVDD0GAWUu+jU651PvuWO+CMlhjPka17xjT7xLoYMhdypHYgkkflU5e8WVo01qkvTz08kgAHGRgEZ3Ud98EVgcu8Ma+vFVt9TF5D28IOW+mew+oqZ7qx2XnlfgwjtYoWGGm+3mz5RIVwp/a8C/QyelVa85lFxcTs20bKwX5Kq4X8Rv8AUmrZzTxQQ2ksg2e4Iiix5RKCFPyBUu/+cFaqBpJEOxZOKBLFbhgdoFkIG5OE1YHqScAepxWnuK3kllwi5t5wVaW6AXIIOgO2sfQ+65z5iUVdpuPiDglhKfGTFZgA9iyIshz8vst/vrUftC5mm4g1vE4BaIO5kAxq65UjKqPIKMY3OTVN+1pKmcQvjK+TkKNgPQf2nvWz/YtyOL2ZriRSLSEgKuSOpINxkjuFBBIzvlRuMiteScLhXu8jAEAsiKcE+RVmDL9/eunPZVYtDwyGNlwo1FDp0F1Y6tRU75JZt/MAHzq4t1KUqElKUoNR8we3SWC6nt47AuYZGQs02MhSQGC9PsRgjfzqvzf3QV9nw2cSj+t1Cf4gVme2ngwg4jbXanSlwpilI2GuMDQWPzUgfuVR5+LFHbYFQCfhJOB5nH/W4q0RGlZmdrryL7Y7ufiKR3jKsTgjRoUAE40nVgEY7nJIwG+7edcjcVuMPHcKM6SA49QRgj6EZH410zyJxz3qyifVqZQEY+ZIAKsfmylW++omCJWCtd8a4c0FzILeR4NRRwYgrAK4fKtG/hbDqTv2VxjcCtiVVOIcozPdPIk6iGUhnBTMilVVcRtnTpIUfEDpOe+cDO8TMdnTgtWLe34avfiC290ZLm4BkYHUkceDpONA6UeogDcgt+sd8VSudrIOiXKg6jgS57hpNTL/AO4fd863X7RhY2dsowY51DNF01DMScBjLn40cgBtRyx3G65FB4ryeXt205WKdEZNQwYpAclGG/hBzgg7g7dhWHH8udvVnJ+rrxiNedR39PjPy01fwjiZt7iGdfiikSQD16bA/njH412da3KyIrocq6hlI8wwyD+BFccrwJgXQnTKhIIyCuMDbUPPc/8AWa3l7DOeWmjPD5xiW3TMbZ+KIEDSfmmpQPVcehJ6ItE9oeTkwZMdYtaO0/f9W2aUqH4fzfaTzGGKdWkGTp3GQO5UkYcY3ypO2/arMUxSlKBSlKBSlKBWueY7WKS7la9jVbdisLmSKUZjAOjRMkeMtK4wBIO7ZBOnGxqguc4GNsXVOqYmEhjxnWqghxjzIVmYDfJUDzqJ8LViJmIlzl7VeDcPtp404cxdWTW/2nUVTqICjzDbEkMSfh7echyHwrRbajtJdsUU+YiTPUI9Ng/3lKsfNsLXHCrKILEZ7ucnUigaYwZGyMdgF0fcKjuJ8SW1jeRO0Ke7wfNgQHb5+NVB/wAmT50pO43JmrFLcYlT/aJxcTXZjUjpw+AY7Z/Tx9/h/dFVYV6pbu52BJIZvuUEscn5AmsngvA5LqQxxAZVHkYscKqoMsSfy+pFTKsR6Q2Tf8bJ4HwwFlAHvCHUwG6SYXb00Bh95qrXNykUbPqSSUqAucMAo22HbAz+dbl5JtrS0sxZzCKWKQgO531SSELpkQ+RZgqMNuwODu+kvaBwKK1umW2LdBsOisQxj1AEoWUkHAwe5OCM75qtZr5hbJitSeNo0hzcCV18AB31hBgMBvnSOx2OcbbA7V2hCoCgKAAAMAdgPIVxCDXXXsz4s9zwu1mlYu7IQzHAyUdl/RAH6NWVWeleN3eJEpeR1jQd2dgqjPbcnFYA5qtP8at/9an/ABUErSo9eYLY9riE/SRP7ayE4hEe0iH6MD/voKz7VeW/feGToozJGOtF664snAHmWXUv31ongd+hildju0JUDzYjdlGBn9Gum24lEO8sY/fX+2uVOdLGODiF1HbMrxiRymk7KHGSoBHlqK5GR55qYnSJjb8G0LIyscnH47f8iPqPnWxP7n/mUh3tXbvsoPqoLL+QlB+iCqTaK5JZkdcYVsg6dWFLb4wd8N/yry4bcGy4lDMpAR2Ug6hgMCD4sZwNQUkehNSh1dXx3ABJOANyT2GK13w7n1nmRDcIshjL6GQaAcqOm7L4hISW0hScAbhzXpztzXrtLiDQ8MpjD+MELJEHTqhGYKSWXWoBAydv0l1Z8obxityis+v92vOfuM+/XMkgOqLGiIdsqurSf3iztv5FfSrFzTzxbyW6NC4djv0hs67bB1/QxvnPyxmqzaywmININZYnEfh1sw+LDEERRKdtY8THOMDGYS7jCuyBg2nzHoRkH17Ef8+9cV8m4l9XiwU3WK9uPiff7/r6sF5yzFtg0rknHkM5P5fxrYnsf4Er3b3mWHSHT8tJDrIWJ+mlPx+larjmxvvrfUAP1V1Yz9cKB91bZ9lE3+DcTUAh+kCCNttEgUBfqGwe/wBNs3xxqzi62/LppiPfH38/f80JzPzzJMVYu4kmZQFErBUhlYqVCKwUnT4SSD3J9MenC+dbeC8tnnbppHI7sQGbGIJUwAoJ7yR/dq9K1pcX+Z4WYnSujPyAkJ8s7YxSwfrSAyY0hoxgjI8boD+QNd23zWvV2NBOrqrqcqwDKR5hhkH8DXpUPyfj3C1KgBTDGQB2AZQQB8gCBUxVVilKUClKUCvjDavtKDTk3smvIZtVq0fwkCQOUGc76lZWxnC+EBhnOT51qrmG5mjlit5griBuyZ8RUldyfiPh9PM5711xXOHN8cgiZ5Y7iKMySE60eFSXdm0lmQajjI0ht9+9RWsV8NMmWbxHKI+etKLPzEW15X4gyjJ7BlK+Q8gTV89hnCYne5kkYF2QxLGfNG0mQ/kg+81r+74FKBr0jxuFVF3Yl86QAB8sYq439tJwiyjSRUW5kYkDUrHScaidJ1KuAEzkbg47VXJM6006ateXKZ1Ed/q2fxbgMVvbzyZ36bonU7KZEZAc+njO/kMmtJ853CjTDktIjyNI2Sw1NjYsdy229el9zRf3Fu7MjGJtnlCMRvlWGs5VcgqpxjIVc+eY234QZkwjYZcHBBCnPz33+YquPFpPVdR+bblM7QuK639l1okfCbMJnDRK5yc+KTxPj0GpmOPnXLXC+XJ7m5FtCmuY6sLqUZ0KWbxMQOwJ711V7PeEzwcNt7e7VRJGhRlDBxp1HTkjb4SBjetXMlrf7V+p+guRF6MSMNIPljKqfTUdwwrOrUd17Gb2SWRjxWSNC7lEXqsFVmJC46qgbHGBtVT5V5Lup+IXNn/KN3EtuJMSKXGsJIEGB1PDk6jjJ7D1oOhyg8wKjOKxKuCtssxOfJdseuxNaL4ZwLiEvFp+Grxa7UQqW6muXfAjONHW2+P1Parp/eevsf8Abl5n/O4/9RQfOY+bL2CUqLCIR4BVhbPNtjfOhwQc5Hw427+mo+JxyCQvgsdWpRLBKrJhsgI5XIUdgrHArb8fsp4mvw8ducfMSN/GevT+9rxYduOS/fG38DKRU7V019yrz57nreaGB9YRR1NY+DVv/Rvuc5xnuWO+Riek4+vGyoNoI2h3EiAhXQDHTErx4U6irAFW2BGVyTVif2bcWx/23IfrFt/tmq1zS/E7Bgj8XklfYlIoVZlU53OpgMnyXOTVbWiI9ppjpe1tU3M/B9g4Mluwb7Ripjx43R1kBbpkxxjc4JAZCwwDuFBA9OMW8lwpDqXckYeSXx6RnzfGBv2AA89IJJNJ4hznxN4TJJd9SMZALxRlgc+X2ZKHI75Haon++TxLyvJh9Gx+Q2pxjWtJjLk3uLTuFzblLTl2Klwp8KyJ4yNOBpyMKMN3LeQ8snEu+F25frv73FqAUaY1YErlWGtzj9FdwSDvUBP7QOJxqje/TnUCca+3b+2sYc23cn9Jf3IJ33lfH4htvptWVsVf5ezuw9Zlm0Rb2u++867/ADTttwW1IkaOaRH8uoEYN/VLL2J742Hzq2eyKcrxHpkAiSGQEjsQug/d9PzNaykjaQO8krO+Bhy2W8OdslstnNbi/ufrWLozt0wZ0cDrEZYpIAQgJGwGjOx3yPSssdJ57mf2d3VZ+PT8OGuXx36+7X17f6a79onsrk4YwdZo5InYiMElZcD1U7HSO7ZA+navnCPZlf8ATQvayIJZImDEE4VQ+daxh5IydaYynkc9t9qwxpxLi0olUPHBJpQHtptdJckdjmd128wpzWzq63gMLgnDvd7aCHOrpRRx6sYz00C5x5ZxnFZtKUClKUClKUClKUCtIe2W8E140L7pDCvhMhU62JYtGqowLadA374x653fVC9qDxSLHEUDuh6r+EHSgSQDJxndiDj0Un0zW1orG5a4sU5bxSvq56n4yMowlKsjrIuFy4ZPhzkBdu9TXL3CBxa8X3idi8jKDJJhsAg4AVGGCcaVU4GSPpWfNBbSonu4uDOxTK6VZFBYZH2mdX6q/MjsM1u/kvkpbNFdyWmKjVkJpUnchdCLnsBk57bYzStosnLhti7TPb6/4hP2vDESAQ/GgTQQ+DqXGCCMYwR5AAeQAG1crPbCzvbqDG0UsieeSqsQh9O2N/nXWlcue2eEw8auCuwkEb/6UahvzUmrxOpYTG4e/sulB5igI7Ezf+nkrpyuT/ZncMOM2LKNZaQAgHGA6srn90Fmx8q6wqJIDVI4BAF4o5AA1x3eogYJIvPP1ODjPoBV3qncJgI4iG2xpv188594iI/Ikd/KiUDwfh+nmaaQ48dvKR6+F0Uj8if3hWz6o1rHjjgbbxQ3K7f1XgO/zwfzq80ClKUCtJ+2vgksE63cZJjmKq4/VdEwPqjIgPyKt6jG7KhOc+XRfWcsB2ZlJQ+jgHSfodwfkTVL1i1dS36fLbFki1Z05Zu+PuocBVy5RslQygqMHwsCMnAOaxLHg812ZJAQcd2c41E+Q23OPuG3basyLhbyTdErhwWD5Hw6Pjz9Mfj6ipteHOhxEFVQCoAJOB+sSRuxxn7657Z+FePq9bF+HznyzktuazPfXnbF4xy+ui13OowkuCQRr6jhgCNgNjjuO3lWDDyzkfFkeQbYnPlt2P0qzc1xCL3TScjpMnfv8ZB/EZ//ALVLvONkhghIycZBx4RuMY9SST8goruiY13eBaJ5TEMq54cE2Eugg6Tn1BwdyqnuD6/Wrh7JPaTb8MjuluA7tI8ZQrvqwHDZLHYDb1Jz8q1ui9Q5d/vJyfzNWPgnAUlUdGNriU5GlQ0hHz0Rr4f3iR/Gq6Wm9tamZluv2OQFxcXJUhXZgmSCcSTSynOkkZ0yQ/hWy6pHsz5UmtI2efwM6RJ0wQcdLXhm0+EMQ4XAJwqLkk7Ld6gKUpQKUpQKUpQKUpQK1FzZxBetfgsAGfTv/ViiUr9Mhx+PetrX18kMbSSsERRlmY4AH31znZcTfiPEVgChZJpZXbBGkaizZydyFQDbucY881jmrNo1Dv6DJTFkm959O3z3CycgcvmW4hCKVWNo5pGOTpEbakUt+szAAA/o6j5Vu+sDgnBI7SFYohhR3J+Jie7MfNj/AGAYAArPq2OnCumfWdT+oyctajxHyK0H/dHcGxc21wCMNE0ZHn9m+R+PWx91bs49xuOzt5LibV04wC2kZO5A7fUiuZvanzLJeXAkk2BzoT9RF+AfXdiT5knyAxppx7Wz+535U1zS3zjwxAxRZ/XYDWR+yhA/fPpW/apXsdMX8kWwhDAAMGLLp1SaiZCPVdRIB9B5YxV1okqowbcSjHkTen7x7rn8dWat1VSCEe/I5zqWa6QZ7aXihYj65jQ/6VB4GHHF4m3396+8dCx/DfP51cqqki44jGfPqyqc+jWkJ2/1Qq10ClKUCvhOK+SShQSxCgbkk4A+pPatae0jnyNo5LaFsoB/hEgzpK/90jfpF/0iMgLkd22ra0VjctcWK2W3Gv8Az4qXzZxCKW8uLqECOKQBdWcBwneU57ByBjHdQh7sa8uG8u3N7aTz2y4jRJCrkEtIyKTpiQbkntqOPodq+c3cNW24eGvMe93QXoQkHEKZBdz5dXGF3+HVgeZry9n/ALVZbBYLVkRrbqjUQjmQLITq0lTg4bLfCScEVyRhib8r+fc9rJ19seH8rpv4Y7Tb1n3yhOcWHuPDWyBm2IXHckMiuD9Bqx9TW8+Q+VbdOF2mqCJmNvGzF41LZkXWckjPdzVC575Fm4ldWSQLgFGaZ8eCJGZcE9t8FsL3JHkBtuq2tFjiWMbqqhBn0UYGfuFdr5+HNvsZ4jBDxJTcNEiG3kXMpVVDHQdy2BnCkV0DFzTYgALdWoXyxNGB+TVp32T8JjXmC/jWIGOE3IQtk9MLMFXGc5JXbJ3wK3wIwOwA+lEozgnM9tdmUW0qymFgkmnJAJGRhsYYbHcZGxqVrB4XwKC21+7xJF1GLvoUDUx8zis6gUpSgUpSgUpSgUqs8282zWmBDYXV2SAcwgaO5yCRlgwwD8GNxvWs+ZvaJxO46avwq7hgBPVjHWUzAjCqZViUqgOSQPi7bCg8Pb7z3DNpsIcu0UgeSQN4VdVYdPH6TDVk7+E4G5ziu+wq0hl4ovWDtIiF4sHwhkxu/ngDtg99jtUNzPc3N4yKnDktUQEBLe30ZOTks+nUx3x3x8s5r25H4NxeKfqcPgkWXSy6mRBhTjV/TjSOw/gKDq6vma5r4jxLmZmOsX4I2+yiKrt6dJAp+oqO4hxHmCKMvK3Eo41xqZuqoGdhltsbnFBsP238+hY3skU99MmoDDECJ1AIbOkBwx2GTpG4yDoOSUscsST86yb66nmfXM0srn9KQs7HGw3bJ8hWN0m9D+FBsj2e+1mWwURACSAbmF20lSTuYZCD9dD5HoRk1tnhvtrsJ9ejralJ8JQZIGPEDq0438yD8q5gSBj2Un6AmvV4mQDVFj5srDP4nFSh1xwXnyzunEccoWUjIjkBRz+yG2f90msSGdVvCXZQOtcHJIAGIYFHf61yk3EG06dtPoM4B9QM7H51cry0ZuW4HGSEvZNWDkDXHtq/V3UenxD1qBtK65tT+cMUHUXQHZ8+HTlrPSPHk5IK4xt3862X/KUX/eR/6a/21xOa+A0S695l5/trOMMWEpJ0hYmRjnGd/Fttv+O1UC59ukvUBWCNY13ZCWZ2Xzw+2k4yfgPatBA1kJNKNxqxjHY/76mNNKzSI7w3jxfmOW7bXIVKHeOMbxqD2OG2diD8ZGfQKMg1ji90kSlj01KeNdZ3LruulcEk6gBn61QTx+60AdSQIBgY22G3xAb+neox3JJJOSfMneuSMFptytL2b/iWGuL8vDTW419+WfxHj09w5knleVz5uxb+PlV69nvKfEA0PEBaiWCImREkJBkIzpKIgZy2d1YrjODnAzVC4XwOe4YLDDLKf/pozn67Ct+8B9nXFooI0i4s8UYVSsbQBmQEDw+JjjHbSDgV06jy8TnbWt9nlx/ny4sJbaOC2Wae5gjVVZz4WXsNgNeSx8xmqxx/inMt2DmGaCM5ysKCIY88sSXx8i2Ktl3yHPez2ssd01tLbWluBJ0Q5Yv1Ax+MBT4M+fxbHav3xD2VcTmV45ONSPG6lWUxEBg2xBAkxgipVhp7gNheySQQ8OMgnKPKxikEZ8RBOX1AYCrFsT3rY/8AOrmHhlu8t7FBLEuBqmePXk7KB0XBc5PmCfmK9eWPYPdW0jOOImAkFSbZWDEZBwWLDAyM9j2FWif2OpMui64hxG5XYlJJ/ASO3hKn+NBE+zD2qXfEZWWWOIgMoYQo6siuraZMtIwZdahCMAjUGyQCBteqty57N7SxObYTR5KlgJpMMVzjWurDDc7EY3NWmgUpSgUpSgUpSgUpSgUpSgYr5ihr7QfMV9xSlB8xRkBGDuPnX2lBF3HKtm4w9rbsP60MZ/itYT+z6wOQbWPQcHp7iLIAGoQg9MNgY1Bc/OrDSgr1v7PeHIQVsrYEbg9JTgj6ishuS7EnJsrUn5wRf8NTNKCGXkuxHaytR/mIv+GsyDgkCEFIYlI3BWNQQfkQKzaUHwLXjPYxvs6I37Sg/wARXvSgipOVLNvitbc/WGM/xWvn80rP/FbcfSJB/AVLUoI7hPL1va6vd4Ui1/FoGM4zgfQZO3bc1I0pQKUpQKUpQKUpQKUpQf/Z"/>
          <p:cNvSpPr/>
          <p:nvPr/>
        </p:nvSpPr>
        <p:spPr>
          <a:xfrm>
            <a:off x="143608" y="-144463"/>
            <a:ext cx="281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0" y="317575"/>
            <a:ext cx="8751000" cy="12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Kig på billederne: Hvilke udfordringer i forbindelse med sundhed kommer du til at tænke på?  10 min.</a:t>
            </a:r>
            <a:endParaRPr sz="2200" b="1" dirty="0">
              <a:solidFill>
                <a:srgbClr val="FF0000"/>
              </a:solidFill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425225"/>
            <a:ext cx="2739225" cy="134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9688" y="1157825"/>
            <a:ext cx="2551624" cy="153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 l="12176" t="19314" r="12702" b="18581"/>
          <a:stretch/>
        </p:blipFill>
        <p:spPr>
          <a:xfrm>
            <a:off x="6545498" y="1109074"/>
            <a:ext cx="2469553" cy="153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600" y="2888625"/>
            <a:ext cx="2739225" cy="273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5627850"/>
            <a:ext cx="3127585" cy="124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02775" y="2709125"/>
            <a:ext cx="3534582" cy="198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91625" y="2841451"/>
            <a:ext cx="3064086" cy="172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79985" y="4849727"/>
            <a:ext cx="2784505" cy="1855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6890" y="4849727"/>
            <a:ext cx="2774709" cy="1851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58625" y="274650"/>
            <a:ext cx="9265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da-DK" sz="3600" b="1"/>
              <a:t>Grænser</a:t>
            </a:r>
            <a:r>
              <a:rPr lang="da-DK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kategoriseringsøvelse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15"/>
          <p:cNvCxnSpPr/>
          <p:nvPr/>
        </p:nvCxnSpPr>
        <p:spPr>
          <a:xfrm>
            <a:off x="4139953" y="2080412"/>
            <a:ext cx="0" cy="4138166"/>
          </a:xfrm>
          <a:prstGeom prst="straightConnector1">
            <a:avLst/>
          </a:prstGeom>
          <a:noFill/>
          <a:ln w="25400" cap="flat" cmpd="sng">
            <a:solidFill>
              <a:srgbClr val="4A7DBA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108" name="Google Shape;108;p15"/>
          <p:cNvCxnSpPr/>
          <p:nvPr/>
        </p:nvCxnSpPr>
        <p:spPr>
          <a:xfrm>
            <a:off x="251520" y="4160128"/>
            <a:ext cx="7632848" cy="0"/>
          </a:xfrm>
          <a:prstGeom prst="straightConnector1">
            <a:avLst/>
          </a:prstGeom>
          <a:noFill/>
          <a:ln w="25400" cap="flat" cmpd="sng">
            <a:solidFill>
              <a:srgbClr val="4A7DB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09" name="Google Shape;109;p15"/>
          <p:cNvSpPr txBox="1"/>
          <p:nvPr/>
        </p:nvSpPr>
        <p:spPr>
          <a:xfrm>
            <a:off x="2771999" y="1598600"/>
            <a:ext cx="35283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Struktur (samfund)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3258000" y="6229200"/>
            <a:ext cx="23040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Aktør (individ) 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58625" y="2157600"/>
            <a:ext cx="2494800" cy="18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Fx.</a:t>
            </a:r>
            <a:endParaRPr sz="26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Lokalt</a:t>
            </a:r>
            <a:endParaRPr sz="26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Analog</a:t>
            </a:r>
            <a:endParaRPr sz="26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Ung </a:t>
            </a:r>
            <a:endParaRPr sz="26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682587" y="921493"/>
            <a:ext cx="74178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Indplacér udfordringer i diagrammet under selvvalgt overskrift - som kan være de forskellige dimensioner (økonomisk, politisk, sociologisk)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948275" y="2157600"/>
            <a:ext cx="1846500" cy="18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Fx.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Nationalt 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Digitalt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Gammel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57696"/>
            <a:ext cx="7776556" cy="1030777"/>
          </a:xfrm>
        </p:spPr>
        <p:txBody>
          <a:bodyPr/>
          <a:lstStyle/>
          <a:p>
            <a:r>
              <a:rPr lang="da-DK" sz="3600" b="1" dirty="0"/>
              <a:t>Gå sammen i grupper og…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85800" y="1122217"/>
            <a:ext cx="7269480" cy="475758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Diskuter jeres lokaliserede udfordringer.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Lav på baggrund heraf i gruppen en liste med de 3-5 bedste udfordringer/de udfordringer som umiddelbart tiltaler jer mest at arbejde med.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Skriv udfordringerne op på tavlen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Tidsramme: 15 min</a:t>
            </a:r>
          </a:p>
        </p:txBody>
      </p:sp>
    </p:spTree>
    <p:extLst>
      <p:ext uri="{BB962C8B-B14F-4D97-AF65-F5344CB8AC3E}">
        <p14:creationId xmlns:p14="http://schemas.microsoft.com/office/powerpoint/2010/main" val="52357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67880"/>
            <a:ext cx="7772400" cy="662651"/>
          </a:xfrm>
        </p:spPr>
        <p:txBody>
          <a:bodyPr/>
          <a:lstStyle/>
          <a:p>
            <a:r>
              <a:rPr lang="da-DK" sz="3600" b="1" dirty="0"/>
              <a:t>Nu skal vi have dannet grupper…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23702" y="1130531"/>
            <a:ext cx="7248698" cy="450826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Det kan være, at gruppen I har arbejdet i er helt enige og ønsker at arbejde med det samme, men det kan jo også være, det ikke er tilfældet…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Så skriv dit navn på tavlen ved den udfordring, som du kunne tænke dig at </a:t>
            </a:r>
            <a:r>
              <a:rPr lang="da-DK" sz="2400">
                <a:solidFill>
                  <a:schemeClr val="tx1"/>
                </a:solidFill>
              </a:rPr>
              <a:t>arbejde med.</a:t>
            </a:r>
            <a:endParaRPr lang="da-DK" sz="24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/>
                </a:solidFill>
              </a:rPr>
              <a:t>Nu håber vi, det går op….</a:t>
            </a:r>
          </a:p>
        </p:txBody>
      </p:sp>
    </p:spTree>
    <p:extLst>
      <p:ext uri="{BB962C8B-B14F-4D97-AF65-F5344CB8AC3E}">
        <p14:creationId xmlns:p14="http://schemas.microsoft.com/office/powerpoint/2010/main" val="338532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DCB57-F44E-66A4-E71A-A3E14EB1D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33916"/>
            <a:ext cx="7756451" cy="967563"/>
          </a:xfrm>
        </p:spPr>
        <p:txBody>
          <a:bodyPr/>
          <a:lstStyle/>
          <a:p>
            <a:r>
              <a:rPr lang="da-DK" sz="3600" b="1" dirty="0"/>
              <a:t>Arbejd med jeres emne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DE71268-B2E8-1447-FF0B-241C41A561B7}"/>
              </a:ext>
            </a:extLst>
          </p:cNvPr>
          <p:cNvSpPr txBox="1"/>
          <p:nvPr/>
        </p:nvSpPr>
        <p:spPr>
          <a:xfrm>
            <a:off x="685799" y="1836257"/>
            <a:ext cx="7756451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Gå sammen i grupperne og snak videre om jeres valgte udfordring og evt. løsninger/ideer.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Begynd at udfylde ide-skitsen (se Lectio) – den skal være færdigudfyldt efter vores næste modul (17.1).</a:t>
            </a:r>
          </a:p>
        </p:txBody>
      </p:sp>
    </p:spTree>
    <p:extLst>
      <p:ext uri="{BB962C8B-B14F-4D97-AF65-F5344CB8AC3E}">
        <p14:creationId xmlns:p14="http://schemas.microsoft.com/office/powerpoint/2010/main" val="2740418656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314</Words>
  <Application>Microsoft Office PowerPoint</Application>
  <PresentationFormat>Skærmshow (4:3)</PresentationFormat>
  <Paragraphs>43</Paragraphs>
  <Slides>7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Kontortema</vt:lpstr>
      <vt:lpstr>Sundhed - udfordringer og løsninger</vt:lpstr>
      <vt:lpstr> SUNDHED?</vt:lpstr>
      <vt:lpstr>PowerPoint-præsentation</vt:lpstr>
      <vt:lpstr>Grænser: kategoriseringsøvelse</vt:lpstr>
      <vt:lpstr>Gå sammen i grupper og…</vt:lpstr>
      <vt:lpstr>Nu skal vi have dannet grupper…</vt:lpstr>
      <vt:lpstr>Arbejd med jeres emne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SUNDHED?</dc:title>
  <dc:creator>Carsten Rysgaard Kjær</dc:creator>
  <cp:lastModifiedBy>Carsten Rysgaard Kjær</cp:lastModifiedBy>
  <cp:revision>4</cp:revision>
  <dcterms:modified xsi:type="dcterms:W3CDTF">2024-01-09T07:59:21Z</dcterms:modified>
</cp:coreProperties>
</file>