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738A88-BA76-4764-8E7D-3C2B5AF07DA3}" v="4" dt="2024-02-28T09:37:55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Hemming Larsen" userId="00f221b4-6f45-48bb-a2eb-6c561b34ead0" providerId="ADAL" clId="{0C738A88-BA76-4764-8E7D-3C2B5AF07DA3}"/>
    <pc:docChg chg="undo redo custSel addSld modSld">
      <pc:chgData name="Thomas Hemming Larsen" userId="00f221b4-6f45-48bb-a2eb-6c561b34ead0" providerId="ADAL" clId="{0C738A88-BA76-4764-8E7D-3C2B5AF07DA3}" dt="2024-02-28T09:37:56.954" v="19" actId="26606"/>
      <pc:docMkLst>
        <pc:docMk/>
      </pc:docMkLst>
      <pc:sldChg chg="addSp delSp modSp new mod setBg">
        <pc:chgData name="Thomas Hemming Larsen" userId="00f221b4-6f45-48bb-a2eb-6c561b34ead0" providerId="ADAL" clId="{0C738A88-BA76-4764-8E7D-3C2B5AF07DA3}" dt="2024-02-28T09:37:39.737" v="13" actId="26606"/>
        <pc:sldMkLst>
          <pc:docMk/>
          <pc:sldMk cId="1091376942" sldId="260"/>
        </pc:sldMkLst>
        <pc:spChg chg="del">
          <ac:chgData name="Thomas Hemming Larsen" userId="00f221b4-6f45-48bb-a2eb-6c561b34ead0" providerId="ADAL" clId="{0C738A88-BA76-4764-8E7D-3C2B5AF07DA3}" dt="2024-02-27T15:44:42.619" v="4" actId="26606"/>
          <ac:spMkLst>
            <pc:docMk/>
            <pc:sldMk cId="1091376942" sldId="260"/>
            <ac:spMk id="2" creationId="{E58DA8BA-E4EB-0B6E-0DF5-F85395501B09}"/>
          </ac:spMkLst>
        </pc:spChg>
        <pc:spChg chg="del">
          <ac:chgData name="Thomas Hemming Larsen" userId="00f221b4-6f45-48bb-a2eb-6c561b34ead0" providerId="ADAL" clId="{0C738A88-BA76-4764-8E7D-3C2B5AF07DA3}" dt="2024-02-27T15:44:37.556" v="1" actId="931"/>
          <ac:spMkLst>
            <pc:docMk/>
            <pc:sldMk cId="1091376942" sldId="260"/>
            <ac:spMk id="3" creationId="{C572D716-3888-8F40-1C5C-F0A6BD5061A7}"/>
          </ac:spMkLst>
        </pc:spChg>
        <pc:spChg chg="add del">
          <ac:chgData name="Thomas Hemming Larsen" userId="00f221b4-6f45-48bb-a2eb-6c561b34ead0" providerId="ADAL" clId="{0C738A88-BA76-4764-8E7D-3C2B5AF07DA3}" dt="2024-02-28T09:37:39.737" v="13" actId="26606"/>
          <ac:spMkLst>
            <pc:docMk/>
            <pc:sldMk cId="1091376942" sldId="260"/>
            <ac:spMk id="10" creationId="{42A4FC2C-047E-45A5-965D-8E1E3BF09BC6}"/>
          </ac:spMkLst>
        </pc:spChg>
        <pc:spChg chg="add del">
          <ac:chgData name="Thomas Hemming Larsen" userId="00f221b4-6f45-48bb-a2eb-6c561b34ead0" providerId="ADAL" clId="{0C738A88-BA76-4764-8E7D-3C2B5AF07DA3}" dt="2024-02-28T09:37:34.307" v="11" actId="26606"/>
          <ac:spMkLst>
            <pc:docMk/>
            <pc:sldMk cId="1091376942" sldId="260"/>
            <ac:spMk id="15" creationId="{AB8C311F-7253-4AED-9701-7FC0708C41C7}"/>
          </ac:spMkLst>
        </pc:spChg>
        <pc:spChg chg="add del">
          <ac:chgData name="Thomas Hemming Larsen" userId="00f221b4-6f45-48bb-a2eb-6c561b34ead0" providerId="ADAL" clId="{0C738A88-BA76-4764-8E7D-3C2B5AF07DA3}" dt="2024-02-28T09:37:34.307" v="11" actId="26606"/>
          <ac:spMkLst>
            <pc:docMk/>
            <pc:sldMk cId="1091376942" sldId="260"/>
            <ac:spMk id="17" creationId="{FD073016-B734-483B-8953-5BADEE145112}"/>
          </ac:spMkLst>
        </pc:spChg>
        <pc:spChg chg="add del">
          <ac:chgData name="Thomas Hemming Larsen" userId="00f221b4-6f45-48bb-a2eb-6c561b34ead0" providerId="ADAL" clId="{0C738A88-BA76-4764-8E7D-3C2B5AF07DA3}" dt="2024-02-28T09:37:34.307" v="11" actId="26606"/>
          <ac:spMkLst>
            <pc:docMk/>
            <pc:sldMk cId="1091376942" sldId="260"/>
            <ac:spMk id="19" creationId="{90A7EAB6-59D3-4325-8DE6-E0CA4009CE53}"/>
          </ac:spMkLst>
        </pc:spChg>
        <pc:spChg chg="add del">
          <ac:chgData name="Thomas Hemming Larsen" userId="00f221b4-6f45-48bb-a2eb-6c561b34ead0" providerId="ADAL" clId="{0C738A88-BA76-4764-8E7D-3C2B5AF07DA3}" dt="2024-02-28T09:37:34.307" v="11" actId="26606"/>
          <ac:spMkLst>
            <pc:docMk/>
            <pc:sldMk cId="1091376942" sldId="260"/>
            <ac:spMk id="21" creationId="{A8D57A06-A426-446D-B02C-A2DC6B62E45E}"/>
          </ac:spMkLst>
        </pc:spChg>
        <pc:spChg chg="add del">
          <ac:chgData name="Thomas Hemming Larsen" userId="00f221b4-6f45-48bb-a2eb-6c561b34ead0" providerId="ADAL" clId="{0C738A88-BA76-4764-8E7D-3C2B5AF07DA3}" dt="2024-02-28T09:37:39.737" v="13" actId="26606"/>
          <ac:spMkLst>
            <pc:docMk/>
            <pc:sldMk cId="1091376942" sldId="260"/>
            <ac:spMk id="23" creationId="{3B432D73-5C38-474F-AF96-A3228731BF36}"/>
          </ac:spMkLst>
        </pc:spChg>
        <pc:picChg chg="add mod">
          <ac:chgData name="Thomas Hemming Larsen" userId="00f221b4-6f45-48bb-a2eb-6c561b34ead0" providerId="ADAL" clId="{0C738A88-BA76-4764-8E7D-3C2B5AF07DA3}" dt="2024-02-28T09:37:39.737" v="13" actId="26606"/>
          <ac:picMkLst>
            <pc:docMk/>
            <pc:sldMk cId="1091376942" sldId="260"/>
            <ac:picMk id="5" creationId="{B1F8BAC6-3F75-132A-5FFE-DA8A9E845E30}"/>
          </ac:picMkLst>
        </pc:picChg>
      </pc:sldChg>
      <pc:sldChg chg="addSp delSp modSp new mod setBg">
        <pc:chgData name="Thomas Hemming Larsen" userId="00f221b4-6f45-48bb-a2eb-6c561b34ead0" providerId="ADAL" clId="{0C738A88-BA76-4764-8E7D-3C2B5AF07DA3}" dt="2024-02-28T09:37:56.954" v="19" actId="26606"/>
        <pc:sldMkLst>
          <pc:docMk/>
          <pc:sldMk cId="1763921391" sldId="261"/>
        </pc:sldMkLst>
        <pc:spChg chg="add del">
          <ac:chgData name="Thomas Hemming Larsen" userId="00f221b4-6f45-48bb-a2eb-6c561b34ead0" providerId="ADAL" clId="{0C738A88-BA76-4764-8E7D-3C2B5AF07DA3}" dt="2024-02-28T09:37:56.954" v="19" actId="26606"/>
          <ac:spMkLst>
            <pc:docMk/>
            <pc:sldMk cId="1763921391" sldId="261"/>
            <ac:spMk id="2" creationId="{96ABCB2D-114E-689E-A03D-06C625C450DE}"/>
          </ac:spMkLst>
        </pc:spChg>
        <pc:spChg chg="add del">
          <ac:chgData name="Thomas Hemming Larsen" userId="00f221b4-6f45-48bb-a2eb-6c561b34ead0" providerId="ADAL" clId="{0C738A88-BA76-4764-8E7D-3C2B5AF07DA3}" dt="2024-02-28T09:37:55.664" v="18" actId="931"/>
          <ac:spMkLst>
            <pc:docMk/>
            <pc:sldMk cId="1763921391" sldId="261"/>
            <ac:spMk id="3" creationId="{D0CFEDB1-7264-220C-1FA4-06FDC5FA5A0A}"/>
          </ac:spMkLst>
        </pc:spChg>
        <pc:spChg chg="add del">
          <ac:chgData name="Thomas Hemming Larsen" userId="00f221b4-6f45-48bb-a2eb-6c561b34ead0" providerId="ADAL" clId="{0C738A88-BA76-4764-8E7D-3C2B5AF07DA3}" dt="2024-02-28T09:37:56.954" v="19" actId="26606"/>
          <ac:spMkLst>
            <pc:docMk/>
            <pc:sldMk cId="1763921391" sldId="261"/>
            <ac:spMk id="10" creationId="{42A4FC2C-047E-45A5-965D-8E1E3BF09BC6}"/>
          </ac:spMkLst>
        </pc:spChg>
        <pc:picChg chg="add mod">
          <ac:chgData name="Thomas Hemming Larsen" userId="00f221b4-6f45-48bb-a2eb-6c561b34ead0" providerId="ADAL" clId="{0C738A88-BA76-4764-8E7D-3C2B5AF07DA3}" dt="2024-02-28T09:37:56.954" v="19" actId="26606"/>
          <ac:picMkLst>
            <pc:docMk/>
            <pc:sldMk cId="1763921391" sldId="261"/>
            <ac:picMk id="5" creationId="{EC8B4B21-A50A-3EA8-5C39-8652B01FC9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42B2D-6CA4-7434-B5E7-83EB930CF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556499-1A38-75E3-CFC1-5DF155311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852123B-8578-A1CC-7271-DA27A3E57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4647-CBFC-4C8B-A6AE-ACF8444F603B}" type="datetimeFigureOut">
              <a:rPr lang="da-DK" smtClean="0"/>
              <a:t>27-02-2024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2C5CB99-2D17-9565-FA98-9E0E7B020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1B8FC09-9B86-8BC2-DEFA-6C188DF2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3E57-FE75-4E83-A2B3-631E078100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624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0FFAB-8D3F-03F0-CBE6-185C7B37A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B2C5956-DD4F-32E6-C3C8-BA4B1A2A9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2470724-6C2D-00B3-EBF4-72E548B49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4647-CBFC-4C8B-A6AE-ACF8444F603B}" type="datetimeFigureOut">
              <a:rPr lang="da-DK" smtClean="0"/>
              <a:t>27-02-2024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02402E-B372-AE89-5CE1-CFC0CFAF9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7BC4D8F-E180-D3A2-4626-F66CA2BB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3E57-FE75-4E83-A2B3-631E078100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932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9AF70C7-802B-7D4F-646B-961D2AE692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65A0ACD-0553-32BF-468E-E15B9BD73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026FAC-4087-D9C3-1EBA-55992EDF8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4647-CBFC-4C8B-A6AE-ACF8444F603B}" type="datetimeFigureOut">
              <a:rPr lang="da-DK" smtClean="0"/>
              <a:t>27-02-2024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9C17F98-E005-CF52-2926-FA5E7EE21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3A88FB-3129-6FC2-4693-D907B4F0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3E57-FE75-4E83-A2B3-631E078100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98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4821F-072F-2B2B-9D1E-ED3CD819A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F1FB67-0146-D87D-B876-F46DEACF2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BBAF035-2D2A-ADF7-2D3B-9D6842954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4647-CBFC-4C8B-A6AE-ACF8444F603B}" type="datetimeFigureOut">
              <a:rPr lang="da-DK" smtClean="0"/>
              <a:t>27-02-2024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67A3A4A-AA90-E66A-90E6-92D112D6D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E4A2198-2059-441C-D212-BA85524F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3E57-FE75-4E83-A2B3-631E078100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847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678CAA-0660-AD36-646D-DA8BE053A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FE9804-C58E-DC70-2807-27433F038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AEFC99F-B692-75C5-DB43-DFB332677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4647-CBFC-4C8B-A6AE-ACF8444F603B}" type="datetimeFigureOut">
              <a:rPr lang="da-DK" smtClean="0"/>
              <a:t>27-02-2024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E3F4301-CE24-DBBB-A483-7D1A35EBE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85D62A0-B0C0-8A0A-A262-86BEA5F73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3E57-FE75-4E83-A2B3-631E078100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894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193ED-1102-8159-AE35-C41AB8E1E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36BAC9-B93B-3C95-B40C-4C126ABB6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187C3B6-4003-1B93-2BF0-07540EAA1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8E3563A-F0C8-E83B-3B31-25CF1664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4647-CBFC-4C8B-A6AE-ACF8444F603B}" type="datetimeFigureOut">
              <a:rPr lang="da-DK" smtClean="0"/>
              <a:t>27-02-2024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4AB8E3-DC74-433A-0937-EDD3478C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F0C354F-6EC2-3F23-B07C-A36C7C36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3E57-FE75-4E83-A2B3-631E078100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823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ED2048-8273-343E-E63A-0B1401FB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19E67A5-BDCE-299E-0DA9-9553600BB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C38D0EC-E682-BE58-C49A-294F65927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F942523-7BA5-99AC-E9B7-3F2AF454C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E64C61D-C58A-1E45-4A7B-65C7D6A142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CF0088B-ED3D-C6CC-3361-30E79DEEA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4647-CBFC-4C8B-A6AE-ACF8444F603B}" type="datetimeFigureOut">
              <a:rPr lang="da-DK" smtClean="0"/>
              <a:t>27-02-2024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FBDC953-B52A-D647-CF61-385AF45C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091DE62-71D3-B3D8-1567-69615805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3E57-FE75-4E83-A2B3-631E078100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715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42871-14D6-B91B-863E-FAE1F84F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16F169B-F649-E877-A65A-EA9452F7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4647-CBFC-4C8B-A6AE-ACF8444F603B}" type="datetimeFigureOut">
              <a:rPr lang="da-DK" smtClean="0"/>
              <a:t>27-02-2024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998D4BE-CACE-5943-A4AC-213A937B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5B909E7-6BC2-7C63-3215-B2C6B01A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3E57-FE75-4E83-A2B3-631E078100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240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2D1139B-935C-33C4-35BA-7181DA065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4647-CBFC-4C8B-A6AE-ACF8444F603B}" type="datetimeFigureOut">
              <a:rPr lang="da-DK" smtClean="0"/>
              <a:t>27-02-2024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F7A09A8-CCD4-588B-86E6-5321D3A24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DF2348C-E3C8-65AE-7EAB-F5A1B928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3E57-FE75-4E83-A2B3-631E078100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214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BEB30C-27C5-72E8-8CB3-4D2FED45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C6188B2-80FA-FD31-A2A8-54080FD2D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0EE83A7-7BCC-37C5-8892-F0677764C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AE10DE0-9A63-F518-A00E-F3DE8C18E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4647-CBFC-4C8B-A6AE-ACF8444F603B}" type="datetimeFigureOut">
              <a:rPr lang="da-DK" smtClean="0"/>
              <a:t>27-02-2024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89912C5-3FEC-DAD6-D7F5-1E95B2AA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930AAAD-0334-C515-8984-D0F54018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3E57-FE75-4E83-A2B3-631E078100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743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3A046-4EAF-F5F6-6ADF-787538B61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20D5439-BC7F-13E8-13AF-9421A8E3C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D49323B-5C37-E4C5-B447-F061F3EE7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AD49A29-8A48-B73D-F10E-23F7A94B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4647-CBFC-4C8B-A6AE-ACF8444F603B}" type="datetimeFigureOut">
              <a:rPr lang="da-DK" smtClean="0"/>
              <a:t>27-02-2024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9D7AF44-1C7A-3695-4E05-B947C02FB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1D86A35-BEB2-03FB-1C3C-80041EFE8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3E57-FE75-4E83-A2B3-631E078100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901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0D40126-E1C6-D1B6-8957-913452280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B667A15-4093-6148-59B1-68A2416D1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44CA24-7E2C-497D-4D5C-9C6D730D5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24647-CBFC-4C8B-A6AE-ACF8444F603B}" type="datetimeFigureOut">
              <a:rPr lang="da-DK" smtClean="0"/>
              <a:t>27-02-2024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28007FB-43BA-9B50-25CE-9FEB84F43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143C021-6579-C28C-19B4-FD7FA6305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53E57-FE75-4E83-A2B3-631E078100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576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6CD5CA-F926-E558-6ED6-2EB921D03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da-DK" sz="7200"/>
              <a:t>De andre korstog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0F9CAFB-6EB4-7663-4276-73CE8B47E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endParaRPr lang="da-DK" sz="2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73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BC519F-B53E-DB69-BFD4-0D489731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Hvor gik korstogene hen?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5E6DCA-0555-C109-F437-184CD46BB4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986784"/>
            <a:ext cx="6780700" cy="488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15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dsholder til indhold 4" descr="Et billede, der indeholder kort, tekst, atlas&#10;&#10;Automatisk genereret beskrivelse">
            <a:extLst>
              <a:ext uri="{FF2B5EF4-FFF2-40B4-BE49-F238E27FC236}">
                <a16:creationId xmlns:a16="http://schemas.microsoft.com/office/drawing/2014/main" id="{B1F8BAC6-3F75-132A-5FFE-DA8A9E845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7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dsholder til indhold 4" descr="Et billede, der indeholder kort, tekst, atlas, Verden&#10;&#10;Automatisk genereret beskrivelse">
            <a:extLst>
              <a:ext uri="{FF2B5EF4-FFF2-40B4-BE49-F238E27FC236}">
                <a16:creationId xmlns:a16="http://schemas.microsoft.com/office/drawing/2014/main" id="{EC8B4B21-A50A-3EA8-5C39-8652B01FC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9" b="887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2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 descr="Et billede, der indeholder maleri, kunst, Billedkunst, person&#10;&#10;Automatisk genereret beskrivelse">
            <a:extLst>
              <a:ext uri="{FF2B5EF4-FFF2-40B4-BE49-F238E27FC236}">
                <a16:creationId xmlns:a16="http://schemas.microsoft.com/office/drawing/2014/main" id="{2E6FB05B-B885-F190-4D71-AE7E90C5F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3F51FF-1D46-7D65-D685-B2C845312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DB43B0F-D32C-E363-6B1A-F6640859FD97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Danskernes indtagelse af den slaviske by Arkona på Rygen i 1168/69. Skoletavle i form af farvelitografi efter et maleri, som Laurits Tuxen malede i 1894, uden år. Tavlen blev brugt i skoleundervisningen, når man skulle fortælle om vendertogene.</a:t>
            </a:r>
          </a:p>
        </p:txBody>
      </p:sp>
    </p:spTree>
    <p:extLst>
      <p:ext uri="{BB962C8B-B14F-4D97-AF65-F5344CB8AC3E}">
        <p14:creationId xmlns:p14="http://schemas.microsoft.com/office/powerpoint/2010/main" val="137832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94EDC44D-DDFE-C4E7-42E6-3D9572D2C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50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EFA4FB-CB37-F5EE-C55C-82F10752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Dannebrog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BA758EB-A551-C962-D11F-F2A228AA0FA9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C.A. </a:t>
            </a:r>
            <a:r>
              <a:rPr lang="en-US" sz="1900" dirty="0" err="1"/>
              <a:t>Lorentzens</a:t>
            </a:r>
            <a:r>
              <a:rPr lang="en-US" sz="1900" dirty="0"/>
              <a:t> </a:t>
            </a:r>
            <a:r>
              <a:rPr lang="en-US" sz="1900" dirty="0" err="1"/>
              <a:t>maleri</a:t>
            </a:r>
            <a:r>
              <a:rPr lang="en-US" sz="1900" dirty="0"/>
              <a:t> </a:t>
            </a:r>
            <a:r>
              <a:rPr lang="en-US" sz="1900" dirty="0" err="1"/>
              <a:t>fra</a:t>
            </a:r>
            <a:r>
              <a:rPr lang="en-US" sz="1900" dirty="0"/>
              <a:t> 1809 </a:t>
            </a:r>
            <a:r>
              <a:rPr lang="en-US" sz="1900" dirty="0" err="1"/>
              <a:t>af</a:t>
            </a:r>
            <a:r>
              <a:rPr lang="en-US" sz="1900" dirty="0"/>
              <a:t> </a:t>
            </a:r>
            <a:r>
              <a:rPr lang="en-US" sz="1900" dirty="0" err="1"/>
              <a:t>Dannebrogs</a:t>
            </a:r>
            <a:r>
              <a:rPr lang="en-US" sz="1900" dirty="0"/>
              <a:t> </a:t>
            </a:r>
            <a:r>
              <a:rPr lang="en-US" sz="1900" dirty="0" err="1"/>
              <a:t>fald</a:t>
            </a:r>
            <a:r>
              <a:rPr lang="en-US" sz="1900" dirty="0"/>
              <a:t> </a:t>
            </a:r>
            <a:r>
              <a:rPr lang="en-US" sz="1900" dirty="0" err="1"/>
              <a:t>fra</a:t>
            </a:r>
            <a:r>
              <a:rPr lang="en-US" sz="1900" dirty="0"/>
              <a:t> </a:t>
            </a:r>
            <a:r>
              <a:rPr lang="en-US" sz="1900" dirty="0" err="1"/>
              <a:t>himlen</a:t>
            </a:r>
            <a:r>
              <a:rPr lang="en-US" sz="1900" dirty="0"/>
              <a:t> under </a:t>
            </a:r>
            <a:r>
              <a:rPr lang="en-US" sz="1900" dirty="0" err="1"/>
              <a:t>slaget</a:t>
            </a:r>
            <a:r>
              <a:rPr lang="en-US" sz="1900" dirty="0"/>
              <a:t> </a:t>
            </a:r>
            <a:r>
              <a:rPr lang="en-US" sz="1900" dirty="0" err="1"/>
              <a:t>ved</a:t>
            </a:r>
            <a:r>
              <a:rPr lang="en-US" sz="1900" dirty="0"/>
              <a:t> </a:t>
            </a:r>
            <a:r>
              <a:rPr lang="en-US" sz="1900" dirty="0" err="1"/>
              <a:t>Lyndanise</a:t>
            </a:r>
            <a:r>
              <a:rPr lang="en-US" sz="1900" dirty="0"/>
              <a:t>. </a:t>
            </a:r>
            <a:r>
              <a:rPr lang="en-US" sz="1900" dirty="0" err="1"/>
              <a:t>Til</a:t>
            </a:r>
            <a:r>
              <a:rPr lang="en-US" sz="1900" dirty="0"/>
              <a:t> </a:t>
            </a:r>
            <a:r>
              <a:rPr lang="en-US" sz="1900" dirty="0" err="1"/>
              <a:t>legenderne</a:t>
            </a:r>
            <a:r>
              <a:rPr lang="en-US" sz="1900" dirty="0"/>
              <a:t> om </a:t>
            </a:r>
            <a:r>
              <a:rPr lang="en-US" sz="1900" dirty="0" err="1"/>
              <a:t>dette</a:t>
            </a:r>
            <a:r>
              <a:rPr lang="en-US" sz="1900" dirty="0"/>
              <a:t> slag </a:t>
            </a:r>
            <a:r>
              <a:rPr lang="en-US" sz="1900" dirty="0" err="1"/>
              <a:t>kom</a:t>
            </a:r>
            <a:r>
              <a:rPr lang="en-US" sz="1900" dirty="0"/>
              <a:t> </a:t>
            </a:r>
            <a:r>
              <a:rPr lang="en-US" sz="1900" dirty="0" err="1"/>
              <a:t>efterhånden</a:t>
            </a:r>
            <a:r>
              <a:rPr lang="en-US" sz="1900" dirty="0"/>
              <a:t> </a:t>
            </a:r>
            <a:r>
              <a:rPr lang="en-US" sz="1900" dirty="0" err="1"/>
              <a:t>også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</a:t>
            </a:r>
            <a:r>
              <a:rPr lang="en-US" sz="1900" dirty="0" err="1"/>
              <a:t>historie</a:t>
            </a:r>
            <a:r>
              <a:rPr lang="en-US" sz="1900" dirty="0"/>
              <a:t> om, at </a:t>
            </a:r>
            <a:r>
              <a:rPr lang="en-US" sz="1900" dirty="0" err="1"/>
              <a:t>så</a:t>
            </a:r>
            <a:r>
              <a:rPr lang="en-US" sz="1900" dirty="0"/>
              <a:t> </a:t>
            </a:r>
            <a:r>
              <a:rPr lang="en-US" sz="1900" dirty="0" err="1"/>
              <a:t>længe</a:t>
            </a:r>
            <a:r>
              <a:rPr lang="en-US" sz="1900" dirty="0"/>
              <a:t> </a:t>
            </a:r>
            <a:r>
              <a:rPr lang="en-US" sz="1900" dirty="0" err="1"/>
              <a:t>ærkebisp</a:t>
            </a:r>
            <a:r>
              <a:rPr lang="en-US" sz="1900" dirty="0"/>
              <a:t> Anders </a:t>
            </a:r>
            <a:r>
              <a:rPr lang="en-US" sz="1900" dirty="0" err="1"/>
              <a:t>Sunesen</a:t>
            </a:r>
            <a:r>
              <a:rPr lang="en-US" sz="1900" dirty="0"/>
              <a:t> </a:t>
            </a:r>
            <a:r>
              <a:rPr lang="en-US" sz="1900" dirty="0" err="1"/>
              <a:t>strakte</a:t>
            </a:r>
            <a:r>
              <a:rPr lang="en-US" sz="1900" dirty="0"/>
              <a:t> </a:t>
            </a:r>
            <a:r>
              <a:rPr lang="en-US" sz="1900" dirty="0" err="1"/>
              <a:t>armene</a:t>
            </a:r>
            <a:r>
              <a:rPr lang="en-US" sz="1900" dirty="0"/>
              <a:t> mod </a:t>
            </a:r>
            <a:r>
              <a:rPr lang="en-US" sz="1900" dirty="0" err="1"/>
              <a:t>himmelen</a:t>
            </a:r>
            <a:r>
              <a:rPr lang="en-US" sz="1900" dirty="0"/>
              <a:t>, </a:t>
            </a:r>
            <a:r>
              <a:rPr lang="en-US" sz="1900" dirty="0" err="1"/>
              <a:t>havde</a:t>
            </a:r>
            <a:r>
              <a:rPr lang="en-US" sz="1900" dirty="0"/>
              <a:t> de </a:t>
            </a:r>
            <a:r>
              <a:rPr lang="en-US" sz="1900" dirty="0" err="1"/>
              <a:t>danske</a:t>
            </a:r>
            <a:r>
              <a:rPr lang="en-US" sz="1900" dirty="0"/>
              <a:t> </a:t>
            </a:r>
            <a:r>
              <a:rPr lang="en-US" sz="1900" dirty="0" err="1"/>
              <a:t>styrker</a:t>
            </a:r>
            <a:r>
              <a:rPr lang="en-US" sz="1900" dirty="0"/>
              <a:t> </a:t>
            </a:r>
            <a:r>
              <a:rPr lang="en-US" sz="1900" dirty="0" err="1"/>
              <a:t>succes</a:t>
            </a:r>
            <a:r>
              <a:rPr lang="en-US" sz="1900" dirty="0"/>
              <a:t>, men </a:t>
            </a:r>
            <a:r>
              <a:rPr lang="en-US" sz="1900" dirty="0" err="1"/>
              <a:t>når</a:t>
            </a:r>
            <a:r>
              <a:rPr lang="en-US" sz="1900" dirty="0"/>
              <a:t> </a:t>
            </a:r>
            <a:r>
              <a:rPr lang="en-US" sz="1900" dirty="0" err="1"/>
              <a:t>han</a:t>
            </a:r>
            <a:r>
              <a:rPr lang="en-US" sz="1900" dirty="0"/>
              <a:t> tog </a:t>
            </a:r>
            <a:r>
              <a:rPr lang="en-US" sz="1900" dirty="0" err="1"/>
              <a:t>armene</a:t>
            </a:r>
            <a:r>
              <a:rPr lang="en-US" sz="1900" dirty="0"/>
              <a:t> </a:t>
            </a:r>
            <a:r>
              <a:rPr lang="en-US" sz="1900" dirty="0" err="1"/>
              <a:t>ned</a:t>
            </a:r>
            <a:r>
              <a:rPr lang="en-US" sz="1900" dirty="0"/>
              <a:t>, </a:t>
            </a:r>
            <a:r>
              <a:rPr lang="en-US" sz="1900" dirty="0" err="1"/>
              <a:t>gik</a:t>
            </a:r>
            <a:r>
              <a:rPr lang="en-US" sz="1900" dirty="0"/>
              <a:t> det </a:t>
            </a:r>
            <a:r>
              <a:rPr lang="en-US" sz="1900" dirty="0" err="1"/>
              <a:t>tilbage</a:t>
            </a:r>
            <a:r>
              <a:rPr lang="en-US" sz="1900" dirty="0"/>
              <a:t> for </a:t>
            </a:r>
            <a:r>
              <a:rPr lang="en-US" sz="1900" dirty="0" err="1"/>
              <a:t>danskerne</a:t>
            </a:r>
            <a:r>
              <a:rPr lang="en-US" sz="1900" dirty="0"/>
              <a:t>. I </a:t>
            </a:r>
            <a:r>
              <a:rPr lang="en-US" sz="1900" dirty="0" err="1"/>
              <a:t>billedets</a:t>
            </a:r>
            <a:r>
              <a:rPr lang="en-US" sz="1900" dirty="0"/>
              <a:t> </a:t>
            </a:r>
            <a:r>
              <a:rPr lang="en-US" sz="1900" dirty="0" err="1"/>
              <a:t>venstre</a:t>
            </a:r>
            <a:r>
              <a:rPr lang="en-US" sz="1900" dirty="0"/>
              <a:t> </a:t>
            </a:r>
            <a:r>
              <a:rPr lang="en-US" sz="1900" dirty="0" err="1"/>
              <a:t>baggrund</a:t>
            </a:r>
            <a:r>
              <a:rPr lang="en-US" sz="1900" dirty="0"/>
              <a:t> </a:t>
            </a:r>
            <a:r>
              <a:rPr lang="en-US" sz="1900" dirty="0" err="1"/>
              <a:t>ses</a:t>
            </a:r>
            <a:r>
              <a:rPr lang="en-US" sz="1900" dirty="0"/>
              <a:t> </a:t>
            </a:r>
            <a:r>
              <a:rPr lang="en-US" sz="1900" dirty="0" err="1"/>
              <a:t>nogle</a:t>
            </a:r>
            <a:r>
              <a:rPr lang="en-US" sz="1900" dirty="0"/>
              <a:t> </a:t>
            </a:r>
            <a:r>
              <a:rPr lang="en-US" sz="1900" dirty="0" err="1"/>
              <a:t>munke</a:t>
            </a:r>
            <a:r>
              <a:rPr lang="en-US" sz="1900" dirty="0"/>
              <a:t>, der </a:t>
            </a:r>
            <a:r>
              <a:rPr lang="en-US" sz="1900" dirty="0" err="1"/>
              <a:t>hjælper</a:t>
            </a:r>
            <a:r>
              <a:rPr lang="en-US" sz="1900" dirty="0"/>
              <a:t> den </a:t>
            </a:r>
            <a:r>
              <a:rPr lang="en-US" sz="1900" dirty="0" err="1"/>
              <a:t>alderstegne</a:t>
            </a:r>
            <a:r>
              <a:rPr lang="en-US" sz="1900" dirty="0"/>
              <a:t> </a:t>
            </a:r>
            <a:r>
              <a:rPr lang="en-US" sz="1900" dirty="0" err="1"/>
              <a:t>ærkebisp</a:t>
            </a:r>
            <a:r>
              <a:rPr lang="en-US" sz="1900" dirty="0"/>
              <a:t> med at </a:t>
            </a:r>
            <a:r>
              <a:rPr lang="en-US" sz="1900" dirty="0" err="1"/>
              <a:t>holde</a:t>
            </a:r>
            <a:r>
              <a:rPr lang="en-US" sz="1900" dirty="0"/>
              <a:t> </a:t>
            </a:r>
            <a:r>
              <a:rPr lang="en-US" sz="1900" dirty="0" err="1"/>
              <a:t>armene</a:t>
            </a:r>
            <a:r>
              <a:rPr lang="en-US" sz="1900" dirty="0"/>
              <a:t> </a:t>
            </a:r>
            <a:r>
              <a:rPr lang="en-US" sz="1900" dirty="0" err="1"/>
              <a:t>oppe</a:t>
            </a:r>
            <a:r>
              <a:rPr lang="en-US" sz="1900" dirty="0"/>
              <a:t>, </a:t>
            </a:r>
            <a:r>
              <a:rPr lang="en-US" sz="1900" dirty="0" err="1"/>
              <a:t>så</a:t>
            </a:r>
            <a:r>
              <a:rPr lang="en-US" sz="1900" dirty="0"/>
              <a:t> </a:t>
            </a:r>
            <a:r>
              <a:rPr lang="en-US" sz="1900" dirty="0" err="1"/>
              <a:t>sejren</a:t>
            </a:r>
            <a:r>
              <a:rPr lang="en-US" sz="1900" dirty="0"/>
              <a:t> </a:t>
            </a:r>
            <a:r>
              <a:rPr lang="en-US" sz="1900" dirty="0" err="1"/>
              <a:t>kunne</a:t>
            </a:r>
            <a:r>
              <a:rPr lang="en-US" sz="1900" dirty="0"/>
              <a:t> </a:t>
            </a:r>
            <a:r>
              <a:rPr lang="en-US" sz="1900" dirty="0" err="1"/>
              <a:t>vindes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240291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136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De andre korstog</vt:lpstr>
      <vt:lpstr>Hvor gik korstogene hen?</vt:lpstr>
      <vt:lpstr>PowerPoint-præsentation</vt:lpstr>
      <vt:lpstr>PowerPoint-præsentation</vt:lpstr>
      <vt:lpstr>PowerPoint-præsentation</vt:lpstr>
      <vt:lpstr>Dannebrog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andre korstog</dc:title>
  <dc:creator>Thomas Hemming Larsen</dc:creator>
  <cp:lastModifiedBy>Thomas Hemming Larsen</cp:lastModifiedBy>
  <cp:revision>1</cp:revision>
  <dcterms:created xsi:type="dcterms:W3CDTF">2024-02-27T13:36:51Z</dcterms:created>
  <dcterms:modified xsi:type="dcterms:W3CDTF">2024-02-28T09:38:03Z</dcterms:modified>
</cp:coreProperties>
</file>