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57" r:id="rId7"/>
    <p:sldId id="262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8544D0-50CF-4393-9967-F64F9C59982A}" v="6" dt="2024-05-14T14:05:06.1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1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sper Løgstrup" userId="05652426-64c4-4729-b4ac-86ad1f7704d2" providerId="ADAL" clId="{CC8544D0-50CF-4393-9967-F64F9C59982A}"/>
    <pc:docChg chg="undo custSel addSld modSld">
      <pc:chgData name="Kasper Løgstrup" userId="05652426-64c4-4729-b4ac-86ad1f7704d2" providerId="ADAL" clId="{CC8544D0-50CF-4393-9967-F64F9C59982A}" dt="2024-05-14T14:13:26.845" v="1873" actId="20577"/>
      <pc:docMkLst>
        <pc:docMk/>
      </pc:docMkLst>
      <pc:sldChg chg="addSp delSp modSp mod">
        <pc:chgData name="Kasper Løgstrup" userId="05652426-64c4-4729-b4ac-86ad1f7704d2" providerId="ADAL" clId="{CC8544D0-50CF-4393-9967-F64F9C59982A}" dt="2024-05-14T13:56:59.029" v="1409" actId="255"/>
        <pc:sldMkLst>
          <pc:docMk/>
          <pc:sldMk cId="3760654738" sldId="257"/>
        </pc:sldMkLst>
        <pc:spChg chg="mod">
          <ac:chgData name="Kasper Løgstrup" userId="05652426-64c4-4729-b4ac-86ad1f7704d2" providerId="ADAL" clId="{CC8544D0-50CF-4393-9967-F64F9C59982A}" dt="2024-05-14T13:55:54.188" v="1406" actId="26606"/>
          <ac:spMkLst>
            <pc:docMk/>
            <pc:sldMk cId="3760654738" sldId="257"/>
            <ac:spMk id="2" creationId="{582A0638-9762-1EFC-134F-490DE69479DE}"/>
          </ac:spMkLst>
        </pc:spChg>
        <pc:spChg chg="del">
          <ac:chgData name="Kasper Løgstrup" userId="05652426-64c4-4729-b4ac-86ad1f7704d2" providerId="ADAL" clId="{CC8544D0-50CF-4393-9967-F64F9C59982A}" dt="2024-05-14T13:45:40.544" v="749"/>
          <ac:spMkLst>
            <pc:docMk/>
            <pc:sldMk cId="3760654738" sldId="257"/>
            <ac:spMk id="9" creationId="{FA997978-ABB3-3D3D-5019-52FD99869629}"/>
          </ac:spMkLst>
        </pc:spChg>
        <pc:spChg chg="del">
          <ac:chgData name="Kasper Løgstrup" userId="05652426-64c4-4729-b4ac-86ad1f7704d2" providerId="ADAL" clId="{CC8544D0-50CF-4393-9967-F64F9C59982A}" dt="2024-05-14T13:45:52.479" v="752" actId="26606"/>
          <ac:spMkLst>
            <pc:docMk/>
            <pc:sldMk cId="3760654738" sldId="257"/>
            <ac:spMk id="12" creationId="{F13C74B1-5B17-4795-BED0-7140497B445A}"/>
          </ac:spMkLst>
        </pc:spChg>
        <pc:spChg chg="del">
          <ac:chgData name="Kasper Løgstrup" userId="05652426-64c4-4729-b4ac-86ad1f7704d2" providerId="ADAL" clId="{CC8544D0-50CF-4393-9967-F64F9C59982A}" dt="2024-05-14T13:45:52.479" v="752" actId="26606"/>
          <ac:spMkLst>
            <pc:docMk/>
            <pc:sldMk cId="3760654738" sldId="257"/>
            <ac:spMk id="14" creationId="{D4974D33-8DC5-464E-8C6D-BE58F0669C17}"/>
          </ac:spMkLst>
        </pc:spChg>
        <pc:spChg chg="add mod">
          <ac:chgData name="Kasper Løgstrup" userId="05652426-64c4-4729-b4ac-86ad1f7704d2" providerId="ADAL" clId="{CC8544D0-50CF-4393-9967-F64F9C59982A}" dt="2024-05-14T13:56:59.029" v="1409" actId="255"/>
          <ac:spMkLst>
            <pc:docMk/>
            <pc:sldMk cId="3760654738" sldId="257"/>
            <ac:spMk id="18" creationId="{9E0BF3BC-30E3-6B5B-DD1B-D13F62F76EB4}"/>
          </ac:spMkLst>
        </pc:spChg>
        <pc:spChg chg="add del">
          <ac:chgData name="Kasper Løgstrup" userId="05652426-64c4-4729-b4ac-86ad1f7704d2" providerId="ADAL" clId="{CC8544D0-50CF-4393-9967-F64F9C59982A}" dt="2024-05-14T13:47:34.985" v="934" actId="26606"/>
          <ac:spMkLst>
            <pc:docMk/>
            <pc:sldMk cId="3760654738" sldId="257"/>
            <ac:spMk id="21" creationId="{99F1FFA9-D672-408C-9220-ADEEC6ABDD09}"/>
          </ac:spMkLst>
        </pc:spChg>
        <pc:spChg chg="add del">
          <ac:chgData name="Kasper Løgstrup" userId="05652426-64c4-4729-b4ac-86ad1f7704d2" providerId="ADAL" clId="{CC8544D0-50CF-4393-9967-F64F9C59982A}" dt="2024-05-14T13:53:35.423" v="1384" actId="26606"/>
          <ac:spMkLst>
            <pc:docMk/>
            <pc:sldMk cId="3760654738" sldId="257"/>
            <ac:spMk id="26" creationId="{0A597D97-203B-498B-95D3-E90DC961039F}"/>
          </ac:spMkLst>
        </pc:spChg>
        <pc:spChg chg="add del">
          <ac:chgData name="Kasper Løgstrup" userId="05652426-64c4-4729-b4ac-86ad1f7704d2" providerId="ADAL" clId="{CC8544D0-50CF-4393-9967-F64F9C59982A}" dt="2024-05-14T13:53:35.423" v="1384" actId="26606"/>
          <ac:spMkLst>
            <pc:docMk/>
            <pc:sldMk cId="3760654738" sldId="257"/>
            <ac:spMk id="28" creationId="{6A6EF10E-DF41-4BD3-8EB4-6F646531DC26}"/>
          </ac:spMkLst>
        </pc:spChg>
        <pc:spChg chg="add del">
          <ac:chgData name="Kasper Løgstrup" userId="05652426-64c4-4729-b4ac-86ad1f7704d2" providerId="ADAL" clId="{CC8544D0-50CF-4393-9967-F64F9C59982A}" dt="2024-05-14T13:55:54.188" v="1406" actId="26606"/>
          <ac:spMkLst>
            <pc:docMk/>
            <pc:sldMk cId="3760654738" sldId="257"/>
            <ac:spMk id="33" creationId="{E8A8EAB8-D2FF-444D-B34B-7D32F106AD0E}"/>
          </ac:spMkLst>
        </pc:spChg>
        <pc:spChg chg="add">
          <ac:chgData name="Kasper Løgstrup" userId="05652426-64c4-4729-b4ac-86ad1f7704d2" providerId="ADAL" clId="{CC8544D0-50CF-4393-9967-F64F9C59982A}" dt="2024-05-14T13:55:54.188" v="1406" actId="26606"/>
          <ac:spMkLst>
            <pc:docMk/>
            <pc:sldMk cId="3760654738" sldId="257"/>
            <ac:spMk id="49" creationId="{B95B9BA8-1D69-4796-85F5-B6D0BD52354B}"/>
          </ac:spMkLst>
        </pc:spChg>
        <pc:grpChg chg="add del">
          <ac:chgData name="Kasper Løgstrup" userId="05652426-64c4-4729-b4ac-86ad1f7704d2" providerId="ADAL" clId="{CC8544D0-50CF-4393-9967-F64F9C59982A}" dt="2024-05-14T13:55:54.167" v="1405" actId="26606"/>
          <ac:grpSpMkLst>
            <pc:docMk/>
            <pc:sldMk cId="3760654738" sldId="257"/>
            <ac:grpSpMk id="44" creationId="{430A7723-91ED-264B-172A-DC8EB7D4604A}"/>
          </ac:grpSpMkLst>
        </pc:grpChg>
        <pc:grpChg chg="add">
          <ac:chgData name="Kasper Løgstrup" userId="05652426-64c4-4729-b4ac-86ad1f7704d2" providerId="ADAL" clId="{CC8544D0-50CF-4393-9967-F64F9C59982A}" dt="2024-05-14T13:55:54.188" v="1406" actId="26606"/>
          <ac:grpSpMkLst>
            <pc:docMk/>
            <pc:sldMk cId="3760654738" sldId="257"/>
            <ac:grpSpMk id="50" creationId="{364A290D-B7BC-40B4-AB97-0C801BCCE267}"/>
          </ac:grpSpMkLst>
        </pc:grpChg>
        <pc:picChg chg="mod ord">
          <ac:chgData name="Kasper Løgstrup" userId="05652426-64c4-4729-b4ac-86ad1f7704d2" providerId="ADAL" clId="{CC8544D0-50CF-4393-9967-F64F9C59982A}" dt="2024-05-14T13:55:54.188" v="1406" actId="26606"/>
          <ac:picMkLst>
            <pc:docMk/>
            <pc:sldMk cId="3760654738" sldId="257"/>
            <ac:picMk id="5" creationId="{B8ECF9D6-F810-3181-A157-A8D6F89997E2}"/>
          </ac:picMkLst>
        </pc:picChg>
        <pc:picChg chg="add mod ord">
          <ac:chgData name="Kasper Løgstrup" userId="05652426-64c4-4729-b4ac-86ad1f7704d2" providerId="ADAL" clId="{CC8544D0-50CF-4393-9967-F64F9C59982A}" dt="2024-05-14T13:55:54.188" v="1406" actId="26606"/>
          <ac:picMkLst>
            <pc:docMk/>
            <pc:sldMk cId="3760654738" sldId="257"/>
            <ac:picMk id="7" creationId="{D98B48BF-9525-389C-5EB2-28647FAA9A55}"/>
          </ac:picMkLst>
        </pc:picChg>
        <pc:cxnChg chg="add del">
          <ac:chgData name="Kasper Løgstrup" userId="05652426-64c4-4729-b4ac-86ad1f7704d2" providerId="ADAL" clId="{CC8544D0-50CF-4393-9967-F64F9C59982A}" dt="2024-05-14T13:55:54.188" v="1406" actId="26606"/>
          <ac:cxnSpMkLst>
            <pc:docMk/>
            <pc:sldMk cId="3760654738" sldId="257"/>
            <ac:cxnSpMk id="35" creationId="{EEA38897-7BA3-4408-8083-3235339C4A60}"/>
          </ac:cxnSpMkLst>
        </pc:cxnChg>
        <pc:cxnChg chg="add del">
          <ac:chgData name="Kasper Løgstrup" userId="05652426-64c4-4729-b4ac-86ad1f7704d2" providerId="ADAL" clId="{CC8544D0-50CF-4393-9967-F64F9C59982A}" dt="2024-05-14T13:55:54.188" v="1406" actId="26606"/>
          <ac:cxnSpMkLst>
            <pc:docMk/>
            <pc:sldMk cId="3760654738" sldId="257"/>
            <ac:cxnSpMk id="37" creationId="{CA240C79-242E-4918-9F28-B101847D1CC6}"/>
          </ac:cxnSpMkLst>
        </pc:cxnChg>
        <pc:cxnChg chg="add del">
          <ac:chgData name="Kasper Løgstrup" userId="05652426-64c4-4729-b4ac-86ad1f7704d2" providerId="ADAL" clId="{CC8544D0-50CF-4393-9967-F64F9C59982A}" dt="2024-05-14T13:55:54.188" v="1406" actId="26606"/>
          <ac:cxnSpMkLst>
            <pc:docMk/>
            <pc:sldMk cId="3760654738" sldId="257"/>
            <ac:cxnSpMk id="39" creationId="{F11AD06B-AB20-4097-8606-5DA00DBACE88}"/>
          </ac:cxnSpMkLst>
        </pc:cxnChg>
      </pc:sldChg>
      <pc:sldChg chg="addSp delSp modSp mod">
        <pc:chgData name="Kasper Løgstrup" userId="05652426-64c4-4729-b4ac-86ad1f7704d2" providerId="ADAL" clId="{CC8544D0-50CF-4393-9967-F64F9C59982A}" dt="2024-05-14T11:29:28.334" v="84" actId="20577"/>
        <pc:sldMkLst>
          <pc:docMk/>
          <pc:sldMk cId="743150218" sldId="258"/>
        </pc:sldMkLst>
        <pc:spChg chg="mod">
          <ac:chgData name="Kasper Løgstrup" userId="05652426-64c4-4729-b4ac-86ad1f7704d2" providerId="ADAL" clId="{CC8544D0-50CF-4393-9967-F64F9C59982A}" dt="2024-05-14T11:28:42.293" v="2" actId="26606"/>
          <ac:spMkLst>
            <pc:docMk/>
            <pc:sldMk cId="743150218" sldId="258"/>
            <ac:spMk id="2" creationId="{93EDCFD1-62DD-7797-1032-D000F0DE5B67}"/>
          </ac:spMkLst>
        </pc:spChg>
        <pc:spChg chg="add del">
          <ac:chgData name="Kasper Løgstrup" userId="05652426-64c4-4729-b4ac-86ad1f7704d2" providerId="ADAL" clId="{CC8544D0-50CF-4393-9967-F64F9C59982A}" dt="2024-05-14T11:28:42.293" v="2" actId="26606"/>
          <ac:spMkLst>
            <pc:docMk/>
            <pc:sldMk cId="743150218" sldId="258"/>
            <ac:spMk id="19" creationId="{2151139A-886F-4B97-8815-729AD3831BBD}"/>
          </ac:spMkLst>
        </pc:spChg>
        <pc:spChg chg="add del">
          <ac:chgData name="Kasper Løgstrup" userId="05652426-64c4-4729-b4ac-86ad1f7704d2" providerId="ADAL" clId="{CC8544D0-50CF-4393-9967-F64F9C59982A}" dt="2024-05-14T11:28:42.293" v="2" actId="26606"/>
          <ac:spMkLst>
            <pc:docMk/>
            <pc:sldMk cId="743150218" sldId="258"/>
            <ac:spMk id="21" creationId="{AB5E08C4-8CDD-4623-A5B8-E998C6DEE3B7}"/>
          </ac:spMkLst>
        </pc:spChg>
        <pc:spChg chg="add del">
          <ac:chgData name="Kasper Løgstrup" userId="05652426-64c4-4729-b4ac-86ad1f7704d2" providerId="ADAL" clId="{CC8544D0-50CF-4393-9967-F64F9C59982A}" dt="2024-05-14T11:28:42.293" v="2" actId="26606"/>
          <ac:spMkLst>
            <pc:docMk/>
            <pc:sldMk cId="743150218" sldId="258"/>
            <ac:spMk id="23" creationId="{15F33878-D502-4FFA-8ACE-F2AECDB2A23F}"/>
          </ac:spMkLst>
        </pc:spChg>
        <pc:spChg chg="add del">
          <ac:chgData name="Kasper Løgstrup" userId="05652426-64c4-4729-b4ac-86ad1f7704d2" providerId="ADAL" clId="{CC8544D0-50CF-4393-9967-F64F9C59982A}" dt="2024-05-14T11:28:42.293" v="2" actId="26606"/>
          <ac:spMkLst>
            <pc:docMk/>
            <pc:sldMk cId="743150218" sldId="258"/>
            <ac:spMk id="25" creationId="{D3539FEE-81D3-4406-802E-60B20B16F4F6}"/>
          </ac:spMkLst>
        </pc:spChg>
        <pc:spChg chg="add del">
          <ac:chgData name="Kasper Løgstrup" userId="05652426-64c4-4729-b4ac-86ad1f7704d2" providerId="ADAL" clId="{CC8544D0-50CF-4393-9967-F64F9C59982A}" dt="2024-05-14T11:28:42.293" v="2" actId="26606"/>
          <ac:spMkLst>
            <pc:docMk/>
            <pc:sldMk cId="743150218" sldId="258"/>
            <ac:spMk id="27" creationId="{DC701763-729E-462F-A5A8-E0DEFEB1E2E4}"/>
          </ac:spMkLst>
        </pc:spChg>
        <pc:spChg chg="add del">
          <ac:chgData name="Kasper Løgstrup" userId="05652426-64c4-4729-b4ac-86ad1f7704d2" providerId="ADAL" clId="{CC8544D0-50CF-4393-9967-F64F9C59982A}" dt="2024-05-14T11:28:42.260" v="1" actId="26606"/>
          <ac:spMkLst>
            <pc:docMk/>
            <pc:sldMk cId="743150218" sldId="258"/>
            <ac:spMk id="31" creationId="{98EE4C28-A497-33F2-617F-C7AC9A49D114}"/>
          </ac:spMkLst>
        </pc:spChg>
        <pc:spChg chg="add del">
          <ac:chgData name="Kasper Løgstrup" userId="05652426-64c4-4729-b4ac-86ad1f7704d2" providerId="ADAL" clId="{CC8544D0-50CF-4393-9967-F64F9C59982A}" dt="2024-05-14T11:28:42.260" v="1" actId="26606"/>
          <ac:spMkLst>
            <pc:docMk/>
            <pc:sldMk cId="743150218" sldId="258"/>
            <ac:spMk id="34" creationId="{352BEC0E-22F8-46D0-9632-375DB541B06C}"/>
          </ac:spMkLst>
        </pc:spChg>
        <pc:spChg chg="add del">
          <ac:chgData name="Kasper Løgstrup" userId="05652426-64c4-4729-b4ac-86ad1f7704d2" providerId="ADAL" clId="{CC8544D0-50CF-4393-9967-F64F9C59982A}" dt="2024-05-14T11:28:42.260" v="1" actId="26606"/>
          <ac:spMkLst>
            <pc:docMk/>
            <pc:sldMk cId="743150218" sldId="258"/>
            <ac:spMk id="36" creationId="{3FCFB1DE-0B7E-48CC-BA90-B2AB0889F9D6}"/>
          </ac:spMkLst>
        </pc:spChg>
        <pc:spChg chg="add">
          <ac:chgData name="Kasper Løgstrup" userId="05652426-64c4-4729-b4ac-86ad1f7704d2" providerId="ADAL" clId="{CC8544D0-50CF-4393-9967-F64F9C59982A}" dt="2024-05-14T11:28:42.293" v="2" actId="26606"/>
          <ac:spMkLst>
            <pc:docMk/>
            <pc:sldMk cId="743150218" sldId="258"/>
            <ac:spMk id="38" creationId="{C1A2385B-1D2A-4E17-84FA-6CB7F0AAE473}"/>
          </ac:spMkLst>
        </pc:spChg>
        <pc:spChg chg="add">
          <ac:chgData name="Kasper Løgstrup" userId="05652426-64c4-4729-b4ac-86ad1f7704d2" providerId="ADAL" clId="{CC8544D0-50CF-4393-9967-F64F9C59982A}" dt="2024-05-14T11:28:42.293" v="2" actId="26606"/>
          <ac:spMkLst>
            <pc:docMk/>
            <pc:sldMk cId="743150218" sldId="258"/>
            <ac:spMk id="39" creationId="{385E1BDC-A9B0-4A87-82E3-F3187F69A802}"/>
          </ac:spMkLst>
        </pc:spChg>
        <pc:spChg chg="add">
          <ac:chgData name="Kasper Løgstrup" userId="05652426-64c4-4729-b4ac-86ad1f7704d2" providerId="ADAL" clId="{CC8544D0-50CF-4393-9967-F64F9C59982A}" dt="2024-05-14T11:28:42.293" v="2" actId="26606"/>
          <ac:spMkLst>
            <pc:docMk/>
            <pc:sldMk cId="743150218" sldId="258"/>
            <ac:spMk id="40" creationId="{5E791F2F-79DB-4CC0-9FA1-001E3E91E8B7}"/>
          </ac:spMkLst>
        </pc:spChg>
        <pc:spChg chg="add">
          <ac:chgData name="Kasper Løgstrup" userId="05652426-64c4-4729-b4ac-86ad1f7704d2" providerId="ADAL" clId="{CC8544D0-50CF-4393-9967-F64F9C59982A}" dt="2024-05-14T11:28:42.293" v="2" actId="26606"/>
          <ac:spMkLst>
            <pc:docMk/>
            <pc:sldMk cId="743150218" sldId="258"/>
            <ac:spMk id="41" creationId="{0990C621-3B8B-4820-8328-D47EF7CE823C}"/>
          </ac:spMkLst>
        </pc:spChg>
        <pc:spChg chg="add mod">
          <ac:chgData name="Kasper Løgstrup" userId="05652426-64c4-4729-b4ac-86ad1f7704d2" providerId="ADAL" clId="{CC8544D0-50CF-4393-9967-F64F9C59982A}" dt="2024-05-14T11:29:28.334" v="84" actId="20577"/>
          <ac:spMkLst>
            <pc:docMk/>
            <pc:sldMk cId="743150218" sldId="258"/>
            <ac:spMk id="42" creationId="{99A57329-9FC8-C04A-0490-A2F35FD638E4}"/>
          </ac:spMkLst>
        </pc:spChg>
        <pc:picChg chg="mod ord">
          <ac:chgData name="Kasper Løgstrup" userId="05652426-64c4-4729-b4ac-86ad1f7704d2" providerId="ADAL" clId="{CC8544D0-50CF-4393-9967-F64F9C59982A}" dt="2024-05-14T11:28:42.293" v="2" actId="26606"/>
          <ac:picMkLst>
            <pc:docMk/>
            <pc:sldMk cId="743150218" sldId="258"/>
            <ac:picMk id="5" creationId="{368666E8-75C5-D978-FA8B-24638C70E9AB}"/>
          </ac:picMkLst>
        </pc:picChg>
        <pc:picChg chg="mod">
          <ac:chgData name="Kasper Løgstrup" userId="05652426-64c4-4729-b4ac-86ad1f7704d2" providerId="ADAL" clId="{CC8544D0-50CF-4393-9967-F64F9C59982A}" dt="2024-05-14T11:28:42.293" v="2" actId="26606"/>
          <ac:picMkLst>
            <pc:docMk/>
            <pc:sldMk cId="743150218" sldId="258"/>
            <ac:picMk id="7" creationId="{E55143EF-E7E4-4AD6-3D8D-D0027816EB3F}"/>
          </ac:picMkLst>
        </pc:picChg>
      </pc:sldChg>
      <pc:sldChg chg="addSp delSp modSp new mod setBg">
        <pc:chgData name="Kasper Løgstrup" userId="05652426-64c4-4729-b4ac-86ad1f7704d2" providerId="ADAL" clId="{CC8544D0-50CF-4393-9967-F64F9C59982A}" dt="2024-05-14T11:32:16.630" v="279" actId="20577"/>
        <pc:sldMkLst>
          <pc:docMk/>
          <pc:sldMk cId="2500515406" sldId="259"/>
        </pc:sldMkLst>
        <pc:spChg chg="mod">
          <ac:chgData name="Kasper Løgstrup" userId="05652426-64c4-4729-b4ac-86ad1f7704d2" providerId="ADAL" clId="{CC8544D0-50CF-4393-9967-F64F9C59982A}" dt="2024-05-14T11:32:16.630" v="279" actId="20577"/>
          <ac:spMkLst>
            <pc:docMk/>
            <pc:sldMk cId="2500515406" sldId="259"/>
            <ac:spMk id="2" creationId="{46688BF1-320D-ECAC-307F-0EF6D70A75CB}"/>
          </ac:spMkLst>
        </pc:spChg>
        <pc:spChg chg="del">
          <ac:chgData name="Kasper Løgstrup" userId="05652426-64c4-4729-b4ac-86ad1f7704d2" providerId="ADAL" clId="{CC8544D0-50CF-4393-9967-F64F9C59982A}" dt="2024-05-14T11:29:37.484" v="86"/>
          <ac:spMkLst>
            <pc:docMk/>
            <pc:sldMk cId="2500515406" sldId="259"/>
            <ac:spMk id="3" creationId="{37D1C0C6-9598-F9EA-9A63-87FE9B3E1F40}"/>
          </ac:spMkLst>
        </pc:spChg>
        <pc:spChg chg="add del">
          <ac:chgData name="Kasper Løgstrup" userId="05652426-64c4-4729-b4ac-86ad1f7704d2" providerId="ADAL" clId="{CC8544D0-50CF-4393-9967-F64F9C59982A}" dt="2024-05-14T11:30:35.886" v="96" actId="26606"/>
          <ac:spMkLst>
            <pc:docMk/>
            <pc:sldMk cId="2500515406" sldId="259"/>
            <ac:spMk id="11" creationId="{2B516382-4F0F-0311-B6EC-CD14A8E5844A}"/>
          </ac:spMkLst>
        </pc:spChg>
        <pc:spChg chg="add del">
          <ac:chgData name="Kasper Løgstrup" userId="05652426-64c4-4729-b4ac-86ad1f7704d2" providerId="ADAL" clId="{CC8544D0-50CF-4393-9967-F64F9C59982A}" dt="2024-05-14T11:30:21.197" v="94" actId="26606"/>
          <ac:spMkLst>
            <pc:docMk/>
            <pc:sldMk cId="2500515406" sldId="259"/>
            <ac:spMk id="12" creationId="{022BDE4A-8A20-4A69-9C5A-581C82036A4D}"/>
          </ac:spMkLst>
        </pc:spChg>
        <pc:spChg chg="add del">
          <ac:chgData name="Kasper Løgstrup" userId="05652426-64c4-4729-b4ac-86ad1f7704d2" providerId="ADAL" clId="{CC8544D0-50CF-4393-9967-F64F9C59982A}" dt="2024-05-14T11:30:35.886" v="96" actId="26606"/>
          <ac:spMkLst>
            <pc:docMk/>
            <pc:sldMk cId="2500515406" sldId="259"/>
            <ac:spMk id="14" creationId="{8761DDFE-071F-4200-B0AA-394476C2D2D6}"/>
          </ac:spMkLst>
        </pc:spChg>
        <pc:spChg chg="add">
          <ac:chgData name="Kasper Løgstrup" userId="05652426-64c4-4729-b4ac-86ad1f7704d2" providerId="ADAL" clId="{CC8544D0-50CF-4393-9967-F64F9C59982A}" dt="2024-05-14T11:30:35.903" v="97" actId="26606"/>
          <ac:spMkLst>
            <pc:docMk/>
            <pc:sldMk cId="2500515406" sldId="259"/>
            <ac:spMk id="16" creationId="{F0087D53-9295-4463-AAE4-D5C626046E9F}"/>
          </ac:spMkLst>
        </pc:spChg>
        <pc:spChg chg="add">
          <ac:chgData name="Kasper Løgstrup" userId="05652426-64c4-4729-b4ac-86ad1f7704d2" providerId="ADAL" clId="{CC8544D0-50CF-4393-9967-F64F9C59982A}" dt="2024-05-14T11:30:35.903" v="97" actId="26606"/>
          <ac:spMkLst>
            <pc:docMk/>
            <pc:sldMk cId="2500515406" sldId="259"/>
            <ac:spMk id="17" creationId="{D6A9C53F-5F90-40A5-8C85-5412D39C8C68}"/>
          </ac:spMkLst>
        </pc:spChg>
        <pc:picChg chg="add mod ord">
          <ac:chgData name="Kasper Løgstrup" userId="05652426-64c4-4729-b4ac-86ad1f7704d2" providerId="ADAL" clId="{CC8544D0-50CF-4393-9967-F64F9C59982A}" dt="2024-05-14T11:30:35.903" v="97" actId="26606"/>
          <ac:picMkLst>
            <pc:docMk/>
            <pc:sldMk cId="2500515406" sldId="259"/>
            <ac:picMk id="5" creationId="{8D35B2A9-DAF4-34A0-FA13-A28745B94063}"/>
          </ac:picMkLst>
        </pc:picChg>
        <pc:picChg chg="add mod">
          <ac:chgData name="Kasper Løgstrup" userId="05652426-64c4-4729-b4ac-86ad1f7704d2" providerId="ADAL" clId="{CC8544D0-50CF-4393-9967-F64F9C59982A}" dt="2024-05-14T11:30:35.903" v="97" actId="26606"/>
          <ac:picMkLst>
            <pc:docMk/>
            <pc:sldMk cId="2500515406" sldId="259"/>
            <ac:picMk id="7" creationId="{430C91D0-0593-E45A-1B80-43F68F8172CF}"/>
          </ac:picMkLst>
        </pc:picChg>
      </pc:sldChg>
      <pc:sldChg chg="addSp delSp modSp new mod setBg">
        <pc:chgData name="Kasper Løgstrup" userId="05652426-64c4-4729-b4ac-86ad1f7704d2" providerId="ADAL" clId="{CC8544D0-50CF-4393-9967-F64F9C59982A}" dt="2024-05-14T13:40:24.464" v="692" actId="26606"/>
        <pc:sldMkLst>
          <pc:docMk/>
          <pc:sldMk cId="2182818701" sldId="260"/>
        </pc:sldMkLst>
        <pc:spChg chg="mod ord">
          <ac:chgData name="Kasper Løgstrup" userId="05652426-64c4-4729-b4ac-86ad1f7704d2" providerId="ADAL" clId="{CC8544D0-50CF-4393-9967-F64F9C59982A}" dt="2024-05-14T13:40:24.464" v="692" actId="26606"/>
          <ac:spMkLst>
            <pc:docMk/>
            <pc:sldMk cId="2182818701" sldId="260"/>
            <ac:spMk id="2" creationId="{E285D5E3-E82C-7D12-EF0A-851622C39C35}"/>
          </ac:spMkLst>
        </pc:spChg>
        <pc:spChg chg="del">
          <ac:chgData name="Kasper Løgstrup" userId="05652426-64c4-4729-b4ac-86ad1f7704d2" providerId="ADAL" clId="{CC8544D0-50CF-4393-9967-F64F9C59982A}" dt="2024-05-14T11:40:04.899" v="281"/>
          <ac:spMkLst>
            <pc:docMk/>
            <pc:sldMk cId="2182818701" sldId="260"/>
            <ac:spMk id="3" creationId="{55A6C1B0-FC8E-F380-5BE1-1229EEACA0B2}"/>
          </ac:spMkLst>
        </pc:spChg>
        <pc:spChg chg="add del">
          <ac:chgData name="Kasper Løgstrup" userId="05652426-64c4-4729-b4ac-86ad1f7704d2" providerId="ADAL" clId="{CC8544D0-50CF-4393-9967-F64F9C59982A}" dt="2024-05-14T11:43:00.542" v="370" actId="26606"/>
          <ac:spMkLst>
            <pc:docMk/>
            <pc:sldMk cId="2182818701" sldId="260"/>
            <ac:spMk id="9" creationId="{13D23A4B-C9E4-26F2-072E-C0BCBC595CBB}"/>
          </ac:spMkLst>
        </pc:spChg>
        <pc:spChg chg="add del">
          <ac:chgData name="Kasper Løgstrup" userId="05652426-64c4-4729-b4ac-86ad1f7704d2" providerId="ADAL" clId="{CC8544D0-50CF-4393-9967-F64F9C59982A}" dt="2024-05-14T11:43:00.542" v="370" actId="26606"/>
          <ac:spMkLst>
            <pc:docMk/>
            <pc:sldMk cId="2182818701" sldId="260"/>
            <ac:spMk id="12" creationId="{6B5E2835-4E47-45B3-9CFE-732FF7B05472}"/>
          </ac:spMkLst>
        </pc:spChg>
        <pc:spChg chg="add del">
          <ac:chgData name="Kasper Løgstrup" userId="05652426-64c4-4729-b4ac-86ad1f7704d2" providerId="ADAL" clId="{CC8544D0-50CF-4393-9967-F64F9C59982A}" dt="2024-05-14T11:43:00.542" v="370" actId="26606"/>
          <ac:spMkLst>
            <pc:docMk/>
            <pc:sldMk cId="2182818701" sldId="260"/>
            <ac:spMk id="14" creationId="{5B45AD5D-AA52-4F7B-9362-576A39AD9E09}"/>
          </ac:spMkLst>
        </pc:spChg>
        <pc:spChg chg="add del">
          <ac:chgData name="Kasper Løgstrup" userId="05652426-64c4-4729-b4ac-86ad1f7704d2" providerId="ADAL" clId="{CC8544D0-50CF-4393-9967-F64F9C59982A}" dt="2024-05-14T11:43:00.542" v="370" actId="26606"/>
          <ac:spMkLst>
            <pc:docMk/>
            <pc:sldMk cId="2182818701" sldId="260"/>
            <ac:spMk id="16" creationId="{AEDD7960-4866-4399-BEF6-DD1431AB4E34}"/>
          </ac:spMkLst>
        </pc:spChg>
        <pc:spChg chg="add del">
          <ac:chgData name="Kasper Løgstrup" userId="05652426-64c4-4729-b4ac-86ad1f7704d2" providerId="ADAL" clId="{CC8544D0-50CF-4393-9967-F64F9C59982A}" dt="2024-05-14T11:43:00.542" v="370" actId="26606"/>
          <ac:spMkLst>
            <pc:docMk/>
            <pc:sldMk cId="2182818701" sldId="260"/>
            <ac:spMk id="18" creationId="{55D4142C-5077-457F-A6AD-3FECFDB39685}"/>
          </ac:spMkLst>
        </pc:spChg>
        <pc:spChg chg="add del">
          <ac:chgData name="Kasper Løgstrup" userId="05652426-64c4-4729-b4ac-86ad1f7704d2" providerId="ADAL" clId="{CC8544D0-50CF-4393-9967-F64F9C59982A}" dt="2024-05-14T11:43:00.542" v="370" actId="26606"/>
          <ac:spMkLst>
            <pc:docMk/>
            <pc:sldMk cId="2182818701" sldId="260"/>
            <ac:spMk id="20" creationId="{7A5F0580-5EE9-419F-96EE-B6529EF6E7D0}"/>
          </ac:spMkLst>
        </pc:spChg>
        <pc:spChg chg="add del">
          <ac:chgData name="Kasper Løgstrup" userId="05652426-64c4-4729-b4ac-86ad1f7704d2" providerId="ADAL" clId="{CC8544D0-50CF-4393-9967-F64F9C59982A}" dt="2024-05-14T13:40:24.464" v="692" actId="26606"/>
          <ac:spMkLst>
            <pc:docMk/>
            <pc:sldMk cId="2182818701" sldId="260"/>
            <ac:spMk id="25" creationId="{6753252F-4873-4F63-801D-CC719279A7D5}"/>
          </ac:spMkLst>
        </pc:spChg>
        <pc:spChg chg="add del">
          <ac:chgData name="Kasper Løgstrup" userId="05652426-64c4-4729-b4ac-86ad1f7704d2" providerId="ADAL" clId="{CC8544D0-50CF-4393-9967-F64F9C59982A}" dt="2024-05-14T13:40:24.464" v="692" actId="26606"/>
          <ac:spMkLst>
            <pc:docMk/>
            <pc:sldMk cId="2182818701" sldId="260"/>
            <ac:spMk id="27" creationId="{047C8CCB-F95D-4249-92DD-651249D3535A}"/>
          </ac:spMkLst>
        </pc:spChg>
        <pc:spChg chg="add">
          <ac:chgData name="Kasper Løgstrup" userId="05652426-64c4-4729-b4ac-86ad1f7704d2" providerId="ADAL" clId="{CC8544D0-50CF-4393-9967-F64F9C59982A}" dt="2024-05-14T13:40:24.464" v="692" actId="26606"/>
          <ac:spMkLst>
            <pc:docMk/>
            <pc:sldMk cId="2182818701" sldId="260"/>
            <ac:spMk id="32" creationId="{665DBBEF-238B-476B-96AB-8AAC3224ECEA}"/>
          </ac:spMkLst>
        </pc:spChg>
        <pc:spChg chg="add">
          <ac:chgData name="Kasper Løgstrup" userId="05652426-64c4-4729-b4ac-86ad1f7704d2" providerId="ADAL" clId="{CC8544D0-50CF-4393-9967-F64F9C59982A}" dt="2024-05-14T13:40:24.464" v="692" actId="26606"/>
          <ac:spMkLst>
            <pc:docMk/>
            <pc:sldMk cId="2182818701" sldId="260"/>
            <ac:spMk id="34" creationId="{3FCFB1DE-0B7E-48CC-BA90-B2AB0889F9D6}"/>
          </ac:spMkLst>
        </pc:spChg>
        <pc:picChg chg="add mod ord">
          <ac:chgData name="Kasper Løgstrup" userId="05652426-64c4-4729-b4ac-86ad1f7704d2" providerId="ADAL" clId="{CC8544D0-50CF-4393-9967-F64F9C59982A}" dt="2024-05-14T13:40:24.464" v="692" actId="26606"/>
          <ac:picMkLst>
            <pc:docMk/>
            <pc:sldMk cId="2182818701" sldId="260"/>
            <ac:picMk id="5" creationId="{641112A1-FB0D-4A38-6B8F-69031511A0F1}"/>
          </ac:picMkLst>
        </pc:picChg>
      </pc:sldChg>
      <pc:sldChg chg="addSp delSp modSp new mod setBg">
        <pc:chgData name="Kasper Løgstrup" userId="05652426-64c4-4729-b4ac-86ad1f7704d2" providerId="ADAL" clId="{CC8544D0-50CF-4393-9967-F64F9C59982A}" dt="2024-05-14T13:43:13.273" v="748" actId="20577"/>
        <pc:sldMkLst>
          <pc:docMk/>
          <pc:sldMk cId="54508252" sldId="261"/>
        </pc:sldMkLst>
        <pc:spChg chg="mod">
          <ac:chgData name="Kasper Løgstrup" userId="05652426-64c4-4729-b4ac-86ad1f7704d2" providerId="ADAL" clId="{CC8544D0-50CF-4393-9967-F64F9C59982A}" dt="2024-05-14T13:40:04.365" v="691" actId="26606"/>
          <ac:spMkLst>
            <pc:docMk/>
            <pc:sldMk cId="54508252" sldId="261"/>
            <ac:spMk id="2" creationId="{8B07C702-1AAF-5DD4-A50E-26E507827AED}"/>
          </ac:spMkLst>
        </pc:spChg>
        <pc:spChg chg="del">
          <ac:chgData name="Kasper Løgstrup" userId="05652426-64c4-4729-b4ac-86ad1f7704d2" providerId="ADAL" clId="{CC8544D0-50CF-4393-9967-F64F9C59982A}" dt="2024-05-14T13:36:29.987" v="382"/>
          <ac:spMkLst>
            <pc:docMk/>
            <pc:sldMk cId="54508252" sldId="261"/>
            <ac:spMk id="3" creationId="{BF15486C-9DBD-2DEA-92A0-1C8BC9A391A5}"/>
          </ac:spMkLst>
        </pc:spChg>
        <pc:spChg chg="add del">
          <ac:chgData name="Kasper Løgstrup" userId="05652426-64c4-4729-b4ac-86ad1f7704d2" providerId="ADAL" clId="{CC8544D0-50CF-4393-9967-F64F9C59982A}" dt="2024-05-14T13:36:57.564" v="386" actId="26606"/>
          <ac:spMkLst>
            <pc:docMk/>
            <pc:sldMk cId="54508252" sldId="261"/>
            <ac:spMk id="9" creationId="{A507A288-1F1E-7EA6-98B5-10EB2B09C8EF}"/>
          </ac:spMkLst>
        </pc:spChg>
        <pc:spChg chg="add del">
          <ac:chgData name="Kasper Løgstrup" userId="05652426-64c4-4729-b4ac-86ad1f7704d2" providerId="ADAL" clId="{CC8544D0-50CF-4393-9967-F64F9C59982A}" dt="2024-05-14T13:36:57.564" v="386" actId="26606"/>
          <ac:spMkLst>
            <pc:docMk/>
            <pc:sldMk cId="54508252" sldId="261"/>
            <ac:spMk id="12" creationId="{F13C74B1-5B17-4795-BED0-7140497B445A}"/>
          </ac:spMkLst>
        </pc:spChg>
        <pc:spChg chg="add del">
          <ac:chgData name="Kasper Løgstrup" userId="05652426-64c4-4729-b4ac-86ad1f7704d2" providerId="ADAL" clId="{CC8544D0-50CF-4393-9967-F64F9C59982A}" dt="2024-05-14T13:36:57.564" v="386" actId="26606"/>
          <ac:spMkLst>
            <pc:docMk/>
            <pc:sldMk cId="54508252" sldId="261"/>
            <ac:spMk id="14" creationId="{D4974D33-8DC5-464E-8C6D-BE58F0669C17}"/>
          </ac:spMkLst>
        </pc:spChg>
        <pc:spChg chg="add del">
          <ac:chgData name="Kasper Løgstrup" userId="05652426-64c4-4729-b4ac-86ad1f7704d2" providerId="ADAL" clId="{CC8544D0-50CF-4393-9967-F64F9C59982A}" dt="2024-05-14T13:40:04.365" v="691" actId="26606"/>
          <ac:spMkLst>
            <pc:docMk/>
            <pc:sldMk cId="54508252" sldId="261"/>
            <ac:spMk id="16" creationId="{9F79630B-0F0B-446E-A637-38FA8F61D10E}"/>
          </ac:spMkLst>
        </pc:spChg>
        <pc:spChg chg="add del">
          <ac:chgData name="Kasper Løgstrup" userId="05652426-64c4-4729-b4ac-86ad1f7704d2" providerId="ADAL" clId="{CC8544D0-50CF-4393-9967-F64F9C59982A}" dt="2024-05-14T13:40:04.365" v="691" actId="26606"/>
          <ac:spMkLst>
            <pc:docMk/>
            <pc:sldMk cId="54508252" sldId="261"/>
            <ac:spMk id="17" creationId="{B3437C99-FC8E-4311-B48A-F0C4C329B154}"/>
          </ac:spMkLst>
        </pc:spChg>
        <pc:spChg chg="add mod">
          <ac:chgData name="Kasper Løgstrup" userId="05652426-64c4-4729-b4ac-86ad1f7704d2" providerId="ADAL" clId="{CC8544D0-50CF-4393-9967-F64F9C59982A}" dt="2024-05-14T13:43:13.273" v="748" actId="20577"/>
          <ac:spMkLst>
            <pc:docMk/>
            <pc:sldMk cId="54508252" sldId="261"/>
            <ac:spMk id="18" creationId="{8BC463F5-6F16-EBC8-C644-D4B108580F26}"/>
          </ac:spMkLst>
        </pc:spChg>
        <pc:spChg chg="add">
          <ac:chgData name="Kasper Løgstrup" userId="05652426-64c4-4729-b4ac-86ad1f7704d2" providerId="ADAL" clId="{CC8544D0-50CF-4393-9967-F64F9C59982A}" dt="2024-05-14T13:40:04.365" v="691" actId="26606"/>
          <ac:spMkLst>
            <pc:docMk/>
            <pc:sldMk cId="54508252" sldId="261"/>
            <ac:spMk id="23" creationId="{F13C74B1-5B17-4795-BED0-7140497B445A}"/>
          </ac:spMkLst>
        </pc:spChg>
        <pc:spChg chg="add">
          <ac:chgData name="Kasper Løgstrup" userId="05652426-64c4-4729-b4ac-86ad1f7704d2" providerId="ADAL" clId="{CC8544D0-50CF-4393-9967-F64F9C59982A}" dt="2024-05-14T13:40:04.365" v="691" actId="26606"/>
          <ac:spMkLst>
            <pc:docMk/>
            <pc:sldMk cId="54508252" sldId="261"/>
            <ac:spMk id="25" creationId="{D4974D33-8DC5-464E-8C6D-BE58F0669C17}"/>
          </ac:spMkLst>
        </pc:spChg>
        <pc:picChg chg="add mod">
          <ac:chgData name="Kasper Løgstrup" userId="05652426-64c4-4729-b4ac-86ad1f7704d2" providerId="ADAL" clId="{CC8544D0-50CF-4393-9967-F64F9C59982A}" dt="2024-05-14T13:40:04.365" v="691" actId="26606"/>
          <ac:picMkLst>
            <pc:docMk/>
            <pc:sldMk cId="54508252" sldId="261"/>
            <ac:picMk id="5" creationId="{3DC2154A-D0EB-4212-E734-2737191AE212}"/>
          </ac:picMkLst>
        </pc:picChg>
      </pc:sldChg>
      <pc:sldChg chg="addSp delSp modSp new mod setBg">
        <pc:chgData name="Kasper Løgstrup" userId="05652426-64c4-4729-b4ac-86ad1f7704d2" providerId="ADAL" clId="{CC8544D0-50CF-4393-9967-F64F9C59982A}" dt="2024-05-14T14:13:26.845" v="1873" actId="20577"/>
        <pc:sldMkLst>
          <pc:docMk/>
          <pc:sldMk cId="1203425951" sldId="262"/>
        </pc:sldMkLst>
        <pc:spChg chg="mod ord">
          <ac:chgData name="Kasper Løgstrup" userId="05652426-64c4-4729-b4ac-86ad1f7704d2" providerId="ADAL" clId="{CC8544D0-50CF-4393-9967-F64F9C59982A}" dt="2024-05-14T14:05:23.791" v="1428" actId="20577"/>
          <ac:spMkLst>
            <pc:docMk/>
            <pc:sldMk cId="1203425951" sldId="262"/>
            <ac:spMk id="2" creationId="{269E5513-BEC1-060E-AE46-CA5273E02C7D}"/>
          </ac:spMkLst>
        </pc:spChg>
        <pc:spChg chg="del">
          <ac:chgData name="Kasper Løgstrup" userId="05652426-64c4-4729-b4ac-86ad1f7704d2" providerId="ADAL" clId="{CC8544D0-50CF-4393-9967-F64F9C59982A}" dt="2024-05-14T14:05:06.178" v="1411"/>
          <ac:spMkLst>
            <pc:docMk/>
            <pc:sldMk cId="1203425951" sldId="262"/>
            <ac:spMk id="3" creationId="{B4204BFB-D8AF-6B60-5772-984F2405ECE4}"/>
          </ac:spMkLst>
        </pc:spChg>
        <pc:spChg chg="add mod">
          <ac:chgData name="Kasper Løgstrup" userId="05652426-64c4-4729-b4ac-86ad1f7704d2" providerId="ADAL" clId="{CC8544D0-50CF-4393-9967-F64F9C59982A}" dt="2024-05-14T14:13:26.845" v="1873" actId="20577"/>
          <ac:spMkLst>
            <pc:docMk/>
            <pc:sldMk cId="1203425951" sldId="262"/>
            <ac:spMk id="9" creationId="{265ED6C3-5D17-62CB-DC59-8AFF82BC236D}"/>
          </ac:spMkLst>
        </pc:spChg>
        <pc:spChg chg="add">
          <ac:chgData name="Kasper Løgstrup" userId="05652426-64c4-4729-b4ac-86ad1f7704d2" providerId="ADAL" clId="{CC8544D0-50CF-4393-9967-F64F9C59982A}" dt="2024-05-14T14:05:17.724" v="1414" actId="26606"/>
          <ac:spMkLst>
            <pc:docMk/>
            <pc:sldMk cId="1203425951" sldId="262"/>
            <ac:spMk id="12" creationId="{9AA72BD9-2C5A-4EDC-931F-5AA08EACA0F3}"/>
          </ac:spMkLst>
        </pc:spChg>
        <pc:spChg chg="add">
          <ac:chgData name="Kasper Løgstrup" userId="05652426-64c4-4729-b4ac-86ad1f7704d2" providerId="ADAL" clId="{CC8544D0-50CF-4393-9967-F64F9C59982A}" dt="2024-05-14T14:05:17.724" v="1414" actId="26606"/>
          <ac:spMkLst>
            <pc:docMk/>
            <pc:sldMk cId="1203425951" sldId="262"/>
            <ac:spMk id="14" creationId="{DD3981AC-7B61-4947-BCF3-F7AA7FA385B9}"/>
          </ac:spMkLst>
        </pc:spChg>
        <pc:spChg chg="add">
          <ac:chgData name="Kasper Løgstrup" userId="05652426-64c4-4729-b4ac-86ad1f7704d2" providerId="ADAL" clId="{CC8544D0-50CF-4393-9967-F64F9C59982A}" dt="2024-05-14T14:05:17.724" v="1414" actId="26606"/>
          <ac:spMkLst>
            <pc:docMk/>
            <pc:sldMk cId="1203425951" sldId="262"/>
            <ac:spMk id="16" creationId="{55D4142C-5077-457F-A6AD-3FECFDB39685}"/>
          </ac:spMkLst>
        </pc:spChg>
        <pc:spChg chg="add">
          <ac:chgData name="Kasper Løgstrup" userId="05652426-64c4-4729-b4ac-86ad1f7704d2" providerId="ADAL" clId="{CC8544D0-50CF-4393-9967-F64F9C59982A}" dt="2024-05-14T14:05:17.724" v="1414" actId="26606"/>
          <ac:spMkLst>
            <pc:docMk/>
            <pc:sldMk cId="1203425951" sldId="262"/>
            <ac:spMk id="18" creationId="{7A5F0580-5EE9-419F-96EE-B6529EF6E7D0}"/>
          </ac:spMkLst>
        </pc:spChg>
        <pc:picChg chg="add mod">
          <ac:chgData name="Kasper Løgstrup" userId="05652426-64c4-4729-b4ac-86ad1f7704d2" providerId="ADAL" clId="{CC8544D0-50CF-4393-9967-F64F9C59982A}" dt="2024-05-14T14:05:17.724" v="1414" actId="26606"/>
          <ac:picMkLst>
            <pc:docMk/>
            <pc:sldMk cId="1203425951" sldId="262"/>
            <ac:picMk id="5" creationId="{6573A5BB-BAC1-F878-D0EF-5588089CF4C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A1187B-FFBC-681B-B2E4-57E9BC642D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4E05872-F281-213B-6E67-5CDC43F876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EBB02FE-4EC0-D94F-FEE7-6C6F9167A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C71-FCA6-4B1C-B64C-5995FA599430}" type="datetimeFigureOut">
              <a:rPr lang="da-DK" smtClean="0"/>
              <a:t>14-05-2024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91A15BF-8192-7CD5-AAA7-58ED65946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5C04F92-2F69-B14F-1613-39B4CCC2A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72238-0C9B-45FE-82E3-1C7961866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3852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D9AE5D-D77A-D3C1-96FF-FB74402E6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C0BCAA5-1AB0-14D7-5552-E858E82B3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0BB1209-5971-6B9C-00A2-AF8ACAFB1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C71-FCA6-4B1C-B64C-5995FA599430}" type="datetimeFigureOut">
              <a:rPr lang="da-DK" smtClean="0"/>
              <a:t>14-05-2024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BAF136E-B69E-2377-E9A1-A9E69D43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F8F5F83-E3AE-A0D2-3B41-FB5F24CFA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72238-0C9B-45FE-82E3-1C7961866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3826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760D7B-BF57-6F54-866B-361264290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C7F804D-BD26-3F11-E79D-1222FED8A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8B229D4-4464-771C-0B48-863DA1EAC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C71-FCA6-4B1C-B64C-5995FA599430}" type="datetimeFigureOut">
              <a:rPr lang="da-DK" smtClean="0"/>
              <a:t>14-05-2024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56B7C66-54F8-288A-DD75-9060C4D35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D29E0EE-A867-4BD3-7AC9-03B8F561A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72238-0C9B-45FE-82E3-1C7961866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9552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F71981-168B-1C60-94AD-9671AEEF8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E5D68C-AA3C-D84C-DCF7-64C58E7BB8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EB1AAA1-694C-9CD0-51AE-78FB96E808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A3EF33E-B952-FFE6-D7DE-882856874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C71-FCA6-4B1C-B64C-5995FA599430}" type="datetimeFigureOut">
              <a:rPr lang="da-DK" smtClean="0"/>
              <a:t>14-05-2024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1DCB9B2-809B-E530-767C-8FEEF468B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22127A5-D13B-3C5D-340F-333F56CED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72238-0C9B-45FE-82E3-1C7961866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3299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3EAB3D-1927-A9B8-001B-4D918B352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C93A123-F614-BDDC-14A0-0C3604841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B2999E0-297B-E996-6CB3-B63208A88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2A5247B-6CD1-1548-16B4-4866014D1E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EFB853F-AF62-FE94-B08A-B3AB066417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B8FB018F-A4EE-857B-4CB8-607AD2A6C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C71-FCA6-4B1C-B64C-5995FA599430}" type="datetimeFigureOut">
              <a:rPr lang="da-DK" smtClean="0"/>
              <a:t>14-05-2024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F1AEA7C-DC01-3983-4392-90E2187B2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3217A85-7E7B-7640-8B12-A1A9ED444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72238-0C9B-45FE-82E3-1C7961866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2333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83AFE3-BB89-5F69-26CE-AE099F1E8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AA99C805-CE65-4D2B-F585-E4BE35CC7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C71-FCA6-4B1C-B64C-5995FA599430}" type="datetimeFigureOut">
              <a:rPr lang="da-DK" smtClean="0"/>
              <a:t>14-05-2024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7D9BB2E-77BC-CFDC-4994-4C4DA03E8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CD88044-9A12-4A2F-4686-C0A1EA0EC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72238-0C9B-45FE-82E3-1C7961866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4484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E65895C-3DD2-2627-4390-25CC92374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C71-FCA6-4B1C-B64C-5995FA599430}" type="datetimeFigureOut">
              <a:rPr lang="da-DK" smtClean="0"/>
              <a:t>14-05-2024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027901D-1DA3-BC3F-DC13-A4D2C2163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F4D33DA-2EAA-E6BA-7E83-097C85856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72238-0C9B-45FE-82E3-1C7961866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4676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4C0776-B850-7622-53FC-929D6891B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ED5784-D2B0-781D-9A38-A76F080A0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96F7CED-AE08-C102-CF04-810366123B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DA3EBED-D8F1-EEC5-A223-647797504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C71-FCA6-4B1C-B64C-5995FA599430}" type="datetimeFigureOut">
              <a:rPr lang="da-DK" smtClean="0"/>
              <a:t>14-05-2024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94A5911-C6AD-205E-55FC-9C7FB90F0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1EF0C45-5285-5C35-ABEF-98A1480E3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72238-0C9B-45FE-82E3-1C7961866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6381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5AA8D9-0F9E-2659-30A9-74C7F0311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B327CDA-99DF-7579-EF5B-C0B27848A3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C5C602F-AF48-CC4F-DE71-145F79824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7FB7DCA-165C-162F-989E-09A72DD25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C71-FCA6-4B1C-B64C-5995FA599430}" type="datetimeFigureOut">
              <a:rPr lang="da-DK" smtClean="0"/>
              <a:t>14-05-2024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5FD28E9-2735-8D24-EEE2-7BDE7A4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A574D71-4FDD-4F69-A5A0-90F177E16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72238-0C9B-45FE-82E3-1C7961866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2962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1A512C-09BE-15FB-AEA0-0AFF89BDE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B02FFDE-DEDC-8C62-3D6F-4A7E6208A8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0E9AF5C-637A-467F-E956-C1696F06A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C71-FCA6-4B1C-B64C-5995FA599430}" type="datetimeFigureOut">
              <a:rPr lang="da-DK" smtClean="0"/>
              <a:t>14-05-2024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786A1ED-1DF6-FA01-7339-4364DC20E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36B52BF-F8D6-FD9B-9AEC-FB922443E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72238-0C9B-45FE-82E3-1C7961866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9220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AF99A72B-374A-B48A-3698-FF3FB2578E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5B19FDC-A32F-91AE-E02F-DAC3142612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C01E03F-9CEC-EBBA-7CAE-0E67CEDDA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C71-FCA6-4B1C-B64C-5995FA599430}" type="datetimeFigureOut">
              <a:rPr lang="da-DK" smtClean="0"/>
              <a:t>14-05-2024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90E8191-942D-1326-FC3D-48E2D48D0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C4401F9-CB92-0714-AB24-D8F6D16A8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72238-0C9B-45FE-82E3-1C7961866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8930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FD55651-0A5B-67CE-B6D2-6B58B8834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657576B-2D6B-CA79-E4C2-84144CF72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4F85815-B489-D73E-AD95-1AD07E4FEF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81BC71-FCA6-4B1C-B64C-5995FA599430}" type="datetimeFigureOut">
              <a:rPr lang="da-DK" smtClean="0"/>
              <a:t>14-05-2024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CD89772-69DA-A679-B3F8-C4AEDB1A99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6E1717C-5100-6861-1533-F5A2A47E46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472238-0C9B-45FE-82E3-1C7961866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0486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7DA3C418-758E-4180-A5D0-8655D680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C8EF06-5EC3-4883-AFAF-D74FF4655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 descr="Et billede, der indeholder udendørs, sky, bygning, tekst">
            <a:extLst>
              <a:ext uri="{FF2B5EF4-FFF2-40B4-BE49-F238E27FC236}">
                <a16:creationId xmlns:a16="http://schemas.microsoft.com/office/drawing/2014/main" id="{DF7A63C0-F02B-D25C-A786-8315A47451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427"/>
          <a:stretch/>
        </p:blipFill>
        <p:spPr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A141A90-6F5F-208A-E8E3-55FB367F79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916" y="2852381"/>
            <a:ext cx="3161940" cy="2640247"/>
          </a:xfrm>
        </p:spPr>
        <p:txBody>
          <a:bodyPr>
            <a:normAutofit/>
          </a:bodyPr>
          <a:lstStyle/>
          <a:p>
            <a:pPr algn="l"/>
            <a:r>
              <a:rPr lang="da-DK" sz="3600">
                <a:solidFill>
                  <a:schemeClr val="tx1">
                    <a:lumMod val="85000"/>
                    <a:lumOff val="15000"/>
                  </a:schemeClr>
                </a:solidFill>
              </a:rPr>
              <a:t>Holocaust i kz-lejrene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325E3AB-2C2B-6202-383E-3E4558C174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915" y="5676901"/>
            <a:ext cx="3306089" cy="665802"/>
          </a:xfrm>
        </p:spPr>
        <p:txBody>
          <a:bodyPr>
            <a:normAutofit/>
          </a:bodyPr>
          <a:lstStyle/>
          <a:p>
            <a:pPr algn="l"/>
            <a:endParaRPr lang="da-DK" sz="16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462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3">
            <a:extLst>
              <a:ext uri="{FF2B5EF4-FFF2-40B4-BE49-F238E27FC236}">
                <a16:creationId xmlns:a16="http://schemas.microsoft.com/office/drawing/2014/main" id="{385E1BDC-A9B0-4A87-82E3-F3187F69A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1" name="Rectangle 35">
            <a:extLst>
              <a:ext uri="{FF2B5EF4-FFF2-40B4-BE49-F238E27FC236}">
                <a16:creationId xmlns:a16="http://schemas.microsoft.com/office/drawing/2014/main" id="{0990C621-3B8B-4820-8328-D47EF7CE8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36512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EDCFD1-62DD-7797-1032-D000F0DE5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586822"/>
            <a:ext cx="3657600" cy="164592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200"/>
              <a:t>Kort over lejrene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A2385B-1D2A-4E17-84FA-6CB7F0AAE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105773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E791F2F-79DB-4CC0-9FA1-001E3E91E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3541" y="140063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Content Placeholder 30">
            <a:extLst>
              <a:ext uri="{FF2B5EF4-FFF2-40B4-BE49-F238E27FC236}">
                <a16:creationId xmlns:a16="http://schemas.microsoft.com/office/drawing/2014/main" id="{99A57329-9FC8-C04A-0490-A2F35FD63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0106" y="586822"/>
            <a:ext cx="6106742" cy="1645920"/>
          </a:xfrm>
        </p:spPr>
        <p:txBody>
          <a:bodyPr anchor="ctr">
            <a:normAutofit/>
          </a:bodyPr>
          <a:lstStyle/>
          <a:p>
            <a:r>
              <a:rPr lang="en-US" sz="1800" dirty="0"/>
              <a:t>Da </a:t>
            </a:r>
            <a:r>
              <a:rPr lang="en-US" sz="1800" dirty="0" err="1"/>
              <a:t>systemet</a:t>
            </a:r>
            <a:r>
              <a:rPr lang="en-US" sz="1800" dirty="0"/>
              <a:t> </a:t>
            </a:r>
            <a:r>
              <a:rPr lang="en-US" sz="1800" dirty="0" err="1"/>
              <a:t>opnåede</a:t>
            </a:r>
            <a:r>
              <a:rPr lang="en-US" sz="1800" dirty="0"/>
              <a:t> sit </a:t>
            </a:r>
            <a:r>
              <a:rPr lang="en-US" sz="1800" dirty="0" err="1"/>
              <a:t>maksimale</a:t>
            </a:r>
            <a:r>
              <a:rPr lang="en-US" sz="1800" dirty="0"/>
              <a:t> </a:t>
            </a:r>
            <a:r>
              <a:rPr lang="en-US" sz="1800" dirty="0" err="1"/>
              <a:t>antal</a:t>
            </a:r>
            <a:r>
              <a:rPr lang="en-US" sz="1800" dirty="0"/>
              <a:t>, da var der </a:t>
            </a:r>
            <a:r>
              <a:rPr lang="en-US" sz="1800" dirty="0" err="1"/>
              <a:t>omkring</a:t>
            </a:r>
            <a:r>
              <a:rPr lang="en-US" sz="1800" dirty="0"/>
              <a:t> 1200 </a:t>
            </a:r>
            <a:r>
              <a:rPr lang="en-US" sz="1800" dirty="0" err="1"/>
              <a:t>lejre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alt.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55143EF-E7E4-4AD6-3D8D-D0027816EB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24486" y="2729397"/>
            <a:ext cx="1348103" cy="3483864"/>
          </a:xfrm>
          <a:prstGeom prst="rect">
            <a:avLst/>
          </a:prstGeom>
        </p:spPr>
      </p:pic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68666E8-75C5-D978-FA8B-24638C70E9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27160" y="2729397"/>
            <a:ext cx="5066323" cy="348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50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1">
            <a:extLst>
              <a:ext uri="{FF2B5EF4-FFF2-40B4-BE49-F238E27FC236}">
                <a16:creationId xmlns:a16="http://schemas.microsoft.com/office/drawing/2014/main" id="{F0087D53-9295-4463-AAE4-D5C626046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6688BF1-320D-ECAC-307F-0EF6D70A7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01453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000" dirty="0" err="1"/>
              <a:t>Til</a:t>
            </a:r>
            <a:r>
              <a:rPr lang="en-US" sz="2000" dirty="0"/>
              <a:t> </a:t>
            </a:r>
            <a:r>
              <a:rPr lang="en-US" sz="2000" dirty="0" err="1"/>
              <a:t>ventre</a:t>
            </a:r>
            <a:r>
              <a:rPr lang="en-US" sz="2000" dirty="0"/>
              <a:t> </a:t>
            </a:r>
            <a:r>
              <a:rPr lang="en-US" sz="2000" dirty="0" err="1"/>
              <a:t>ses</a:t>
            </a:r>
            <a:r>
              <a:rPr lang="en-US" sz="2000" dirty="0"/>
              <a:t> et </a:t>
            </a:r>
            <a:r>
              <a:rPr lang="en-US" sz="2000" dirty="0" err="1"/>
              <a:t>overblik</a:t>
            </a:r>
            <a:r>
              <a:rPr lang="en-US" sz="2000" dirty="0"/>
              <a:t> over, </a:t>
            </a:r>
            <a:r>
              <a:rPr lang="en-US" sz="2000" dirty="0" err="1"/>
              <a:t>hvornår</a:t>
            </a:r>
            <a:r>
              <a:rPr lang="en-US" sz="2000" dirty="0"/>
              <a:t> de </a:t>
            </a:r>
            <a:r>
              <a:rPr lang="en-US" sz="2000" dirty="0" err="1"/>
              <a:t>forskellige</a:t>
            </a:r>
            <a:r>
              <a:rPr lang="en-US" sz="2000" dirty="0"/>
              <a:t> </a:t>
            </a:r>
            <a:r>
              <a:rPr lang="en-US" sz="2000" dirty="0" err="1"/>
              <a:t>lejre</a:t>
            </a:r>
            <a:r>
              <a:rPr lang="en-US" sz="2000" dirty="0"/>
              <a:t> </a:t>
            </a:r>
            <a:r>
              <a:rPr lang="en-US" sz="2000" dirty="0" err="1"/>
              <a:t>blev</a:t>
            </a:r>
            <a:r>
              <a:rPr lang="en-US" sz="2000" dirty="0"/>
              <a:t> </a:t>
            </a:r>
            <a:r>
              <a:rPr lang="en-US" sz="2000" dirty="0" err="1"/>
              <a:t>grundlagt</a:t>
            </a:r>
            <a:r>
              <a:rPr lang="en-US" sz="2000" dirty="0"/>
              <a:t>. </a:t>
            </a:r>
            <a:br>
              <a:rPr lang="en-US" sz="2000" dirty="0"/>
            </a:br>
            <a:r>
              <a:rPr lang="en-US" sz="2000" dirty="0" err="1"/>
              <a:t>Til</a:t>
            </a:r>
            <a:r>
              <a:rPr lang="en-US" sz="2000" dirty="0"/>
              <a:t> </a:t>
            </a:r>
            <a:r>
              <a:rPr lang="en-US" sz="2000" dirty="0" err="1"/>
              <a:t>højre</a:t>
            </a:r>
            <a:r>
              <a:rPr lang="en-US" sz="2000" dirty="0"/>
              <a:t> </a:t>
            </a:r>
            <a:r>
              <a:rPr lang="en-US" sz="2000" dirty="0" err="1"/>
              <a:t>ses</a:t>
            </a:r>
            <a:r>
              <a:rPr lang="en-US" sz="2000" dirty="0"/>
              <a:t> </a:t>
            </a:r>
            <a:r>
              <a:rPr lang="en-US" sz="2000" dirty="0" err="1"/>
              <a:t>udviklingen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antallet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</a:t>
            </a:r>
            <a:r>
              <a:rPr lang="en-US" sz="2000" dirty="0" err="1"/>
              <a:t>indsatte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lejrene</a:t>
            </a:r>
            <a:r>
              <a:rPr lang="en-US" sz="2000" dirty="0"/>
              <a:t>.</a:t>
            </a:r>
          </a:p>
        </p:txBody>
      </p:sp>
      <p:pic>
        <p:nvPicPr>
          <p:cNvPr id="7" name="Billede 6" descr="Et billede, der indeholder tekst, skærmbillede, Font/skrifttype, nummer/tal&#10;&#10;Automatisk genereret beskrivelse">
            <a:extLst>
              <a:ext uri="{FF2B5EF4-FFF2-40B4-BE49-F238E27FC236}">
                <a16:creationId xmlns:a16="http://schemas.microsoft.com/office/drawing/2014/main" id="{430C91D0-0593-E45A-1B80-43F68F817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" y="555315"/>
            <a:ext cx="5614416" cy="3424793"/>
          </a:xfrm>
          <a:prstGeom prst="rect">
            <a:avLst/>
          </a:prstGeom>
        </p:spPr>
      </p:pic>
      <p:pic>
        <p:nvPicPr>
          <p:cNvPr id="5" name="Pladsholder til indhold 4" descr="Et billede, der indeholder tekst, skærmbillede, diagram, nummer/tal&#10;&#10;Automatisk genereret beskrivelse">
            <a:extLst>
              <a:ext uri="{FF2B5EF4-FFF2-40B4-BE49-F238E27FC236}">
                <a16:creationId xmlns:a16="http://schemas.microsoft.com/office/drawing/2014/main" id="{8D35B2A9-DAF4-34A0-FA13-A28745B940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496" y="822000"/>
            <a:ext cx="5614416" cy="2891423"/>
          </a:xfrm>
          <a:prstGeom prst="rect">
            <a:avLst/>
          </a:prstGeom>
        </p:spPr>
      </p:pic>
      <p:sp>
        <p:nvSpPr>
          <p:cNvPr id="17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5594358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515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285D5E3-E82C-7D12-EF0A-851622C39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  <a:prstGeom prst="ellipse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Man antager, at 3,5-4 millioner mennesker døde i de nazistiske kz-lejre.</a:t>
            </a:r>
          </a:p>
        </p:txBody>
      </p:sp>
      <p:sp>
        <p:nvSpPr>
          <p:cNvPr id="34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 descr="Et billede, der indeholder udendørs, pattedyr, taske, jord&#10;&#10;Automatisk genereret beskrivelse">
            <a:extLst>
              <a:ext uri="{FF2B5EF4-FFF2-40B4-BE49-F238E27FC236}">
                <a16:creationId xmlns:a16="http://schemas.microsoft.com/office/drawing/2014/main" id="{641112A1-FB0D-4A38-6B8F-69031511A0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2" r="-2" b="-2"/>
          <a:stretch/>
        </p:blipFill>
        <p:spPr>
          <a:xfrm>
            <a:off x="4654296" y="650938"/>
            <a:ext cx="7214616" cy="552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818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B07C702-1AAF-5DD4-A50E-26E507827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a-DK" sz="5400"/>
              <a:t>Arbejdslejre</a:t>
            </a:r>
          </a:p>
        </p:txBody>
      </p:sp>
      <p:sp>
        <p:nvSpPr>
          <p:cNvPr id="2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ontent Placeholder 8">
            <a:extLst>
              <a:ext uri="{FF2B5EF4-FFF2-40B4-BE49-F238E27FC236}">
                <a16:creationId xmlns:a16="http://schemas.microsoft.com/office/drawing/2014/main" id="{8BC463F5-6F16-EBC8-C644-D4B108580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I </a:t>
            </a:r>
            <a:r>
              <a:rPr lang="en-US" sz="2000" dirty="0" err="1"/>
              <a:t>disse</a:t>
            </a:r>
            <a:r>
              <a:rPr lang="en-US" sz="2000" dirty="0"/>
              <a:t> </a:t>
            </a:r>
            <a:r>
              <a:rPr lang="en-US" sz="2000" dirty="0" err="1"/>
              <a:t>lejre</a:t>
            </a:r>
            <a:r>
              <a:rPr lang="en-US" sz="2000" dirty="0"/>
              <a:t> var </a:t>
            </a:r>
            <a:r>
              <a:rPr lang="en-US" sz="2000" dirty="0" err="1"/>
              <a:t>formålet</a:t>
            </a:r>
            <a:r>
              <a:rPr lang="en-US" sz="2000" dirty="0"/>
              <a:t> I </a:t>
            </a:r>
            <a:r>
              <a:rPr lang="en-US" sz="2000" dirty="0" err="1"/>
              <a:t>første</a:t>
            </a:r>
            <a:r>
              <a:rPr lang="en-US" sz="2000" dirty="0"/>
              <a:t> </a:t>
            </a:r>
            <a:r>
              <a:rPr lang="en-US" sz="2000" dirty="0" err="1"/>
              <a:t>omgang</a:t>
            </a:r>
            <a:r>
              <a:rPr lang="en-US" sz="2000" dirty="0"/>
              <a:t> at </a:t>
            </a:r>
            <a:r>
              <a:rPr lang="en-US" sz="2000" dirty="0" err="1"/>
              <a:t>udnytte</a:t>
            </a:r>
            <a:r>
              <a:rPr lang="en-US" sz="2000" dirty="0"/>
              <a:t> </a:t>
            </a:r>
            <a:r>
              <a:rPr lang="en-US" sz="2000" dirty="0" err="1"/>
              <a:t>fangernes</a:t>
            </a:r>
            <a:r>
              <a:rPr lang="en-US" sz="2000" dirty="0"/>
              <a:t> </a:t>
            </a:r>
            <a:r>
              <a:rPr lang="en-US" sz="2000" dirty="0" err="1"/>
              <a:t>arbejdskraft</a:t>
            </a:r>
            <a:r>
              <a:rPr lang="en-US" sz="2000" dirty="0"/>
              <a:t>, </a:t>
            </a:r>
            <a:r>
              <a:rPr lang="en-US" sz="2000" dirty="0" err="1"/>
              <a:t>hvor</a:t>
            </a:r>
            <a:r>
              <a:rPr lang="en-US" sz="2000" dirty="0"/>
              <a:t> de </a:t>
            </a:r>
            <a:r>
              <a:rPr lang="en-US" sz="2000" dirty="0" err="1"/>
              <a:t>arbejde</a:t>
            </a:r>
            <a:r>
              <a:rPr lang="en-US" sz="2000" dirty="0"/>
              <a:t> under </a:t>
            </a:r>
            <a:r>
              <a:rPr lang="en-US" sz="2000" dirty="0" err="1"/>
              <a:t>slavelignende</a:t>
            </a:r>
            <a:r>
              <a:rPr lang="en-US" sz="2000" dirty="0"/>
              <a:t> forhold.</a:t>
            </a:r>
          </a:p>
          <a:p>
            <a:r>
              <a:rPr lang="en-US" sz="2000" dirty="0"/>
              <a:t>Her </a:t>
            </a:r>
            <a:r>
              <a:rPr lang="en-US" sz="2000" dirty="0" err="1"/>
              <a:t>døde</a:t>
            </a:r>
            <a:r>
              <a:rPr lang="en-US" sz="2000" dirty="0"/>
              <a:t> mange </a:t>
            </a:r>
            <a:r>
              <a:rPr lang="en-US" sz="2000" dirty="0" err="1"/>
              <a:t>af</a:t>
            </a:r>
            <a:r>
              <a:rPr lang="en-US" sz="2000" dirty="0"/>
              <a:t> </a:t>
            </a:r>
            <a:r>
              <a:rPr lang="en-US" sz="2000" dirty="0" err="1"/>
              <a:t>underernæring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/</a:t>
            </a:r>
            <a:r>
              <a:rPr lang="en-US" sz="2000" dirty="0" err="1"/>
              <a:t>eller</a:t>
            </a:r>
            <a:r>
              <a:rPr lang="en-US" sz="2000" dirty="0"/>
              <a:t> </a:t>
            </a:r>
            <a:r>
              <a:rPr lang="en-US" sz="2000" dirty="0" err="1"/>
              <a:t>manglende</a:t>
            </a:r>
            <a:r>
              <a:rPr lang="en-US" sz="2000" dirty="0"/>
              <a:t> </a:t>
            </a:r>
            <a:r>
              <a:rPr lang="en-US" sz="2000" dirty="0" err="1"/>
              <a:t>medicinsk</a:t>
            </a:r>
            <a:r>
              <a:rPr lang="en-US" sz="2000" dirty="0"/>
              <a:t> </a:t>
            </a:r>
            <a:r>
              <a:rPr lang="en-US" sz="2000" dirty="0" err="1"/>
              <a:t>behandling</a:t>
            </a:r>
            <a:r>
              <a:rPr lang="en-US" sz="2000" dirty="0"/>
              <a:t>.</a:t>
            </a:r>
          </a:p>
          <a:p>
            <a:r>
              <a:rPr lang="en-US" sz="2000" dirty="0"/>
              <a:t>Mange </a:t>
            </a:r>
            <a:r>
              <a:rPr lang="en-US" sz="2000" dirty="0" err="1"/>
              <a:t>døde</a:t>
            </a:r>
            <a:r>
              <a:rPr lang="en-US" sz="2000" dirty="0"/>
              <a:t> </a:t>
            </a:r>
            <a:r>
              <a:rPr lang="en-US" sz="2000" dirty="0" err="1"/>
              <a:t>også</a:t>
            </a:r>
            <a:r>
              <a:rPr lang="en-US" sz="2000" dirty="0"/>
              <a:t>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følge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</a:t>
            </a:r>
            <a:r>
              <a:rPr lang="en-US" sz="2000" dirty="0" err="1"/>
              <a:t>tilfældig</a:t>
            </a:r>
            <a:r>
              <a:rPr lang="en-US" sz="2000" dirty="0"/>
              <a:t> </a:t>
            </a:r>
            <a:r>
              <a:rPr lang="en-US" sz="2000" dirty="0" err="1"/>
              <a:t>vold</a:t>
            </a:r>
            <a:r>
              <a:rPr lang="en-US" sz="2000" dirty="0"/>
              <a:t> </a:t>
            </a:r>
            <a:r>
              <a:rPr lang="en-US" sz="2000" dirty="0" err="1"/>
              <a:t>eller</a:t>
            </a:r>
            <a:r>
              <a:rPr lang="en-US" sz="2000" dirty="0"/>
              <a:t> </a:t>
            </a:r>
            <a:r>
              <a:rPr lang="en-US" sz="2000" dirty="0" err="1"/>
              <a:t>egentlige</a:t>
            </a:r>
            <a:r>
              <a:rPr lang="en-US" sz="2000" dirty="0"/>
              <a:t> </a:t>
            </a:r>
            <a:r>
              <a:rPr lang="en-US" sz="2000" dirty="0" err="1"/>
              <a:t>henrettelser</a:t>
            </a:r>
            <a:r>
              <a:rPr lang="en-US" sz="2000" dirty="0"/>
              <a:t>.</a:t>
            </a:r>
          </a:p>
          <a:p>
            <a:r>
              <a:rPr lang="en-US" sz="2000" dirty="0"/>
              <a:t>Op mod 1 million </a:t>
            </a:r>
            <a:r>
              <a:rPr lang="en-US" sz="2000" dirty="0" err="1"/>
              <a:t>mennesker</a:t>
            </a:r>
            <a:r>
              <a:rPr lang="en-US" sz="2000" dirty="0"/>
              <a:t> </a:t>
            </a:r>
            <a:r>
              <a:rPr lang="en-US" sz="2000" dirty="0" err="1"/>
              <a:t>døde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disse</a:t>
            </a:r>
            <a:r>
              <a:rPr lang="en-US" sz="2000" dirty="0"/>
              <a:t> </a:t>
            </a:r>
            <a:r>
              <a:rPr lang="en-US" sz="2000" dirty="0" err="1"/>
              <a:t>lejre</a:t>
            </a:r>
            <a:r>
              <a:rPr lang="en-US" sz="2000" dirty="0"/>
              <a:t>.</a:t>
            </a:r>
          </a:p>
        </p:txBody>
      </p:sp>
      <p:pic>
        <p:nvPicPr>
          <p:cNvPr id="5" name="Pladsholder til indhold 4" descr="Et billede, der indeholder statue, Ansigt, sort-hvid, person&#10;&#10;Automatisk genereret beskrivelse">
            <a:extLst>
              <a:ext uri="{FF2B5EF4-FFF2-40B4-BE49-F238E27FC236}">
                <a16:creationId xmlns:a16="http://schemas.microsoft.com/office/drawing/2014/main" id="{3DC2154A-D0EB-4212-E734-2737191AE2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4508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3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82A0638-9762-1EFC-134F-490DE6947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641752"/>
            <a:ext cx="4394200" cy="132343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Uddyrrelseslejre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9E0BF3BC-30E3-6B5B-DD1B-D13F62F76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34343"/>
            <a:ext cx="4394200" cy="296635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Her var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formålet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udelukkende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at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dræbe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så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mange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så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hurtigt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og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effektivt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som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muligt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indent="0">
              <a:buNone/>
            </a:pP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Øverst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ser vi et “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baderum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”, der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blev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brugt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til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at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gasse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folk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ihjel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Nederst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ser vi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krematorieovne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der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blev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brugt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til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at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brænde</a:t>
            </a:r>
            <a:r>
              <a:rPr lang="en-US" sz="1500" dirty="0">
                <a:solidFill>
                  <a:schemeClr val="bg1">
                    <a:alpha val="80000"/>
                  </a:schemeClr>
                </a:solidFill>
              </a:rPr>
              <a:t> de mange </a:t>
            </a:r>
            <a:r>
              <a:rPr lang="en-US" sz="1500" dirty="0" err="1">
                <a:solidFill>
                  <a:schemeClr val="bg1">
                    <a:alpha val="80000"/>
                  </a:schemeClr>
                </a:solidFill>
              </a:rPr>
              <a:t>lig</a:t>
            </a:r>
            <a:r>
              <a:rPr lang="en-US" sz="1500" dirty="0">
                <a:solidFill>
                  <a:schemeClr val="bg1">
                    <a:alpha val="80000"/>
                  </a:schemeClr>
                </a:solidFill>
              </a:rPr>
              <a:t>.</a:t>
            </a:r>
            <a:endParaRPr lang="en-US" sz="1500" kern="1200" dirty="0">
              <a:solidFill>
                <a:schemeClr val="bg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sz="1500" dirty="0">
                <a:solidFill>
                  <a:schemeClr val="bg1">
                    <a:alpha val="80000"/>
                  </a:schemeClr>
                </a:solidFill>
              </a:rPr>
              <a:t>I </a:t>
            </a:r>
            <a:r>
              <a:rPr lang="en-US" sz="1500" dirty="0" err="1">
                <a:solidFill>
                  <a:schemeClr val="bg1">
                    <a:alpha val="80000"/>
                  </a:schemeClr>
                </a:solidFill>
              </a:rPr>
              <a:t>disse</a:t>
            </a:r>
            <a:r>
              <a:rPr lang="en-US" sz="15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bg1">
                    <a:alpha val="80000"/>
                  </a:schemeClr>
                </a:solidFill>
              </a:rPr>
              <a:t>lejre</a:t>
            </a:r>
            <a:r>
              <a:rPr lang="en-US" sz="15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bg1">
                    <a:alpha val="80000"/>
                  </a:schemeClr>
                </a:solidFill>
              </a:rPr>
              <a:t>mistede</a:t>
            </a:r>
            <a:r>
              <a:rPr lang="en-US" sz="15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bg1">
                    <a:alpha val="80000"/>
                  </a:schemeClr>
                </a:solidFill>
              </a:rPr>
              <a:t>mellem</a:t>
            </a:r>
            <a:r>
              <a:rPr lang="en-US" sz="1500" dirty="0">
                <a:solidFill>
                  <a:schemeClr val="bg1">
                    <a:alpha val="80000"/>
                  </a:schemeClr>
                </a:solidFill>
              </a:rPr>
              <a:t> 2,5-3 </a:t>
            </a:r>
            <a:r>
              <a:rPr lang="en-US" sz="1500" dirty="0" err="1">
                <a:solidFill>
                  <a:schemeClr val="bg1">
                    <a:alpha val="80000"/>
                  </a:schemeClr>
                </a:solidFill>
              </a:rPr>
              <a:t>millioner</a:t>
            </a:r>
            <a:r>
              <a:rPr lang="en-US" sz="15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bg1">
                    <a:alpha val="80000"/>
                  </a:schemeClr>
                </a:solidFill>
              </a:rPr>
              <a:t>mennesker</a:t>
            </a:r>
            <a:r>
              <a:rPr lang="en-US" sz="15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bg1">
                    <a:alpha val="80000"/>
                  </a:schemeClr>
                </a:solidFill>
              </a:rPr>
              <a:t>livet</a:t>
            </a:r>
            <a:r>
              <a:rPr lang="en-US" sz="1500" dirty="0">
                <a:solidFill>
                  <a:schemeClr val="bg1">
                    <a:alpha val="8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Alene I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Auschwitch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-Birkenau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mistede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ca. 1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millioner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livet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. I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lejrens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mest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effektive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periode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lykkedes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det at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dræbe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en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halv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million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mennesker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på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kun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et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havlt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500" kern="1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år</a:t>
            </a:r>
            <a:r>
              <a:rPr lang="en-US" sz="1500" kern="1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indent="0">
              <a:buNone/>
            </a:pPr>
            <a:endParaRPr lang="en-US" sz="1300" kern="1200" dirty="0">
              <a:solidFill>
                <a:schemeClr val="bg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Pladsholder til indhold 6" descr="Et billede, der indeholder bygning, Bjælke, indendørs, Planke&#10;&#10;Automatisk genereret beskrivelse">
            <a:extLst>
              <a:ext uri="{FF2B5EF4-FFF2-40B4-BE49-F238E27FC236}">
                <a16:creationId xmlns:a16="http://schemas.microsoft.com/office/drawing/2014/main" id="{D98B48BF-9525-389C-5EB2-28647FAA9A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4093"/>
          <a:stretch/>
        </p:blipFill>
        <p:spPr>
          <a:xfrm>
            <a:off x="5814060" y="2"/>
            <a:ext cx="6377940" cy="3333749"/>
          </a:xfrm>
          <a:custGeom>
            <a:avLst/>
            <a:gdLst/>
            <a:ahLst/>
            <a:cxnLst/>
            <a:rect l="l" t="t" r="r" b="b"/>
            <a:pathLst>
              <a:path w="6377940" h="3333749">
                <a:moveTo>
                  <a:pt x="0" y="0"/>
                </a:moveTo>
                <a:lnTo>
                  <a:pt x="6377940" y="0"/>
                </a:lnTo>
                <a:lnTo>
                  <a:pt x="6377940" y="3333749"/>
                </a:lnTo>
                <a:lnTo>
                  <a:pt x="174585" y="3333749"/>
                </a:lnTo>
                <a:lnTo>
                  <a:pt x="0" y="2202180"/>
                </a:lnTo>
                <a:close/>
              </a:path>
            </a:pathLst>
          </a:custGeom>
        </p:spPr>
      </p:pic>
      <p:pic>
        <p:nvPicPr>
          <p:cNvPr id="5" name="Pladsholder til indhold 4" descr="Et billede, der indeholder sort-hvid, bygning, indendørs, gulv&#10;&#10;Automatisk genereret beskrivelse">
            <a:extLst>
              <a:ext uri="{FF2B5EF4-FFF2-40B4-BE49-F238E27FC236}">
                <a16:creationId xmlns:a16="http://schemas.microsoft.com/office/drawing/2014/main" id="{B8ECF9D6-F810-3181-A157-A8D6F89997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71" r="1" b="17326"/>
          <a:stretch/>
        </p:blipFill>
        <p:spPr>
          <a:xfrm>
            <a:off x="5814060" y="3524252"/>
            <a:ext cx="6377940" cy="3333748"/>
          </a:xfrm>
          <a:custGeom>
            <a:avLst/>
            <a:gdLst/>
            <a:ahLst/>
            <a:cxnLst/>
            <a:rect l="l" t="t" r="r" b="b"/>
            <a:pathLst>
              <a:path w="6377940" h="3333748">
                <a:moveTo>
                  <a:pt x="203977" y="0"/>
                </a:moveTo>
                <a:lnTo>
                  <a:pt x="6377940" y="0"/>
                </a:lnTo>
                <a:lnTo>
                  <a:pt x="6377940" y="3333748"/>
                </a:lnTo>
                <a:lnTo>
                  <a:pt x="0" y="3333748"/>
                </a:lnTo>
                <a:lnTo>
                  <a:pt x="525780" y="1931668"/>
                </a:lnTo>
                <a:lnTo>
                  <a:pt x="205740" y="11428"/>
                </a:lnTo>
                <a:close/>
              </a:path>
            </a:pathLst>
          </a:custGeom>
        </p:spPr>
      </p:pic>
      <p:grpSp>
        <p:nvGrpSpPr>
          <p:cNvPr id="50" name="Group 45">
            <a:extLst>
              <a:ext uri="{FF2B5EF4-FFF2-40B4-BE49-F238E27FC236}">
                <a16:creationId xmlns:a16="http://schemas.microsoft.com/office/drawing/2014/main" id="{364A290D-B7BC-40B4-AB97-0C801BCCE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32358" y="544"/>
            <a:ext cx="874716" cy="6857455"/>
            <a:chOff x="5632358" y="544"/>
            <a:chExt cx="874716" cy="6857455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C60D1EB-842B-4027-9728-E57314926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dir="108000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4E103E5-C039-4EA4-843B-AD566B5C96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60654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 descr="Et billede, der indeholder tøj, person, Ansigt, menneske&#10;&#10;Automatisk genereret beskrivelse">
            <a:extLst>
              <a:ext uri="{FF2B5EF4-FFF2-40B4-BE49-F238E27FC236}">
                <a16:creationId xmlns:a16="http://schemas.microsoft.com/office/drawing/2014/main" id="{6573A5BB-BAC1-F878-D0EF-5588089CF4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3" r="18182" b="9091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9E5513-BEC1-060E-AE46-CA5273E02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da-DK" sz="2800" dirty="0">
                <a:solidFill>
                  <a:schemeClr val="bg1"/>
                </a:solidFill>
              </a:rPr>
              <a:t>Menneskeforsøg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65ED6C3-5D17-62CB-DC59-8AFF82BC2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 fontScale="92500" lnSpcReduction="10000"/>
          </a:bodyPr>
          <a:lstStyle/>
          <a:p>
            <a:r>
              <a:rPr lang="en-US" sz="1700" dirty="0" err="1">
                <a:solidFill>
                  <a:schemeClr val="bg1"/>
                </a:solidFill>
              </a:rPr>
              <a:t>Lejrene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blev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opfattet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som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områder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uden</a:t>
            </a:r>
            <a:r>
              <a:rPr lang="en-US" sz="1700" dirty="0">
                <a:solidFill>
                  <a:schemeClr val="bg1"/>
                </a:solidFill>
              </a:rPr>
              <a:t> for normal ret </a:t>
            </a:r>
            <a:r>
              <a:rPr lang="en-US" sz="1700" dirty="0" err="1">
                <a:solidFill>
                  <a:schemeClr val="bg1"/>
                </a:solidFill>
              </a:rPr>
              <a:t>og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lov</a:t>
            </a:r>
            <a:r>
              <a:rPr lang="en-US" sz="1700" dirty="0">
                <a:solidFill>
                  <a:schemeClr val="bg1"/>
                </a:solidFill>
              </a:rPr>
              <a:t>.</a:t>
            </a:r>
          </a:p>
          <a:p>
            <a:r>
              <a:rPr lang="en-US" sz="1700" dirty="0">
                <a:solidFill>
                  <a:schemeClr val="bg1"/>
                </a:solidFill>
              </a:rPr>
              <a:t>Det </a:t>
            </a:r>
            <a:r>
              <a:rPr lang="en-US" sz="1700" dirty="0" err="1">
                <a:solidFill>
                  <a:schemeClr val="bg1"/>
                </a:solidFill>
              </a:rPr>
              <a:t>udnyttede</a:t>
            </a:r>
            <a:r>
              <a:rPr lang="en-US" sz="1700" dirty="0">
                <a:solidFill>
                  <a:schemeClr val="bg1"/>
                </a:solidFill>
              </a:rPr>
              <a:t> man </a:t>
            </a:r>
            <a:r>
              <a:rPr lang="en-US" sz="1700" dirty="0" err="1">
                <a:solidFill>
                  <a:schemeClr val="bg1"/>
                </a:solidFill>
              </a:rPr>
              <a:t>til</a:t>
            </a:r>
            <a:r>
              <a:rPr lang="en-US" sz="1700" dirty="0">
                <a:solidFill>
                  <a:schemeClr val="bg1"/>
                </a:solidFill>
              </a:rPr>
              <a:t> at </a:t>
            </a:r>
            <a:r>
              <a:rPr lang="en-US" sz="1700" dirty="0" err="1">
                <a:solidFill>
                  <a:schemeClr val="bg1"/>
                </a:solidFill>
              </a:rPr>
              <a:t>foretage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forskellige</a:t>
            </a:r>
            <a:r>
              <a:rPr lang="en-US" sz="1700" dirty="0">
                <a:solidFill>
                  <a:schemeClr val="bg1"/>
                </a:solidFill>
              </a:rPr>
              <a:t> typer </a:t>
            </a:r>
            <a:r>
              <a:rPr lang="en-US" sz="1700" dirty="0" err="1">
                <a:solidFill>
                  <a:schemeClr val="bg1"/>
                </a:solidFill>
              </a:rPr>
              <a:t>af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menneskeforsøg</a:t>
            </a:r>
            <a:r>
              <a:rPr lang="en-US" sz="1700" dirty="0">
                <a:solidFill>
                  <a:schemeClr val="bg1"/>
                </a:solidFill>
              </a:rPr>
              <a:t>.</a:t>
            </a:r>
          </a:p>
          <a:p>
            <a:r>
              <a:rPr lang="en-US" sz="1700" dirty="0" err="1">
                <a:solidFill>
                  <a:schemeClr val="bg1"/>
                </a:solidFill>
              </a:rPr>
              <a:t>Nogle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forsøg</a:t>
            </a:r>
            <a:r>
              <a:rPr lang="en-US" sz="1700" dirty="0">
                <a:solidFill>
                  <a:schemeClr val="bg1"/>
                </a:solidFill>
              </a:rPr>
              <a:t> var </a:t>
            </a:r>
            <a:r>
              <a:rPr lang="en-US" sz="1700" dirty="0" err="1">
                <a:solidFill>
                  <a:schemeClr val="bg1"/>
                </a:solidFill>
              </a:rPr>
              <a:t>af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militære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karakter</a:t>
            </a:r>
            <a:r>
              <a:rPr lang="en-US" sz="1700" dirty="0">
                <a:solidFill>
                  <a:schemeClr val="bg1"/>
                </a:solidFill>
              </a:rPr>
              <a:t>, </a:t>
            </a:r>
            <a:r>
              <a:rPr lang="en-US" sz="1700" dirty="0" err="1">
                <a:solidFill>
                  <a:schemeClr val="bg1"/>
                </a:solidFill>
              </a:rPr>
              <a:t>fx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sult</a:t>
            </a:r>
            <a:r>
              <a:rPr lang="en-US" sz="1700" dirty="0">
                <a:solidFill>
                  <a:schemeClr val="bg1"/>
                </a:solidFill>
              </a:rPr>
              <a:t>, amputation, </a:t>
            </a:r>
            <a:r>
              <a:rPr lang="en-US" sz="1700" dirty="0" err="1">
                <a:solidFill>
                  <a:schemeClr val="bg1"/>
                </a:solidFill>
              </a:rPr>
              <a:t>tryk</a:t>
            </a:r>
            <a:r>
              <a:rPr lang="en-US" sz="1700" dirty="0">
                <a:solidFill>
                  <a:schemeClr val="bg1"/>
                </a:solidFill>
              </a:rPr>
              <a:t>, </a:t>
            </a:r>
            <a:r>
              <a:rPr lang="en-US" sz="1700" dirty="0" err="1">
                <a:solidFill>
                  <a:schemeClr val="bg1"/>
                </a:solidFill>
              </a:rPr>
              <a:t>nedkøling</a:t>
            </a:r>
            <a:r>
              <a:rPr lang="en-US" sz="1700" dirty="0">
                <a:solidFill>
                  <a:schemeClr val="bg1"/>
                </a:solidFill>
              </a:rPr>
              <a:t> (</a:t>
            </a:r>
            <a:r>
              <a:rPr lang="en-US" sz="1700" dirty="0" err="1">
                <a:solidFill>
                  <a:schemeClr val="bg1"/>
                </a:solidFill>
              </a:rPr>
              <a:t>som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på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billedet</a:t>
            </a:r>
            <a:r>
              <a:rPr lang="en-US" sz="1700" dirty="0">
                <a:solidFill>
                  <a:schemeClr val="bg1"/>
                </a:solidFill>
              </a:rPr>
              <a:t>).</a:t>
            </a:r>
          </a:p>
          <a:p>
            <a:r>
              <a:rPr lang="en-US" sz="1700" dirty="0">
                <a:solidFill>
                  <a:schemeClr val="bg1"/>
                </a:solidFill>
              </a:rPr>
              <a:t>Andre var </a:t>
            </a:r>
            <a:r>
              <a:rPr lang="en-US" sz="1700" dirty="0" err="1">
                <a:solidFill>
                  <a:schemeClr val="bg1"/>
                </a:solidFill>
              </a:rPr>
              <a:t>ift</a:t>
            </a:r>
            <a:r>
              <a:rPr lang="en-US" sz="1700" dirty="0">
                <a:solidFill>
                  <a:schemeClr val="bg1"/>
                </a:solidFill>
              </a:rPr>
              <a:t>. </a:t>
            </a:r>
            <a:r>
              <a:rPr lang="en-US" sz="1700" dirty="0" err="1">
                <a:solidFill>
                  <a:schemeClr val="bg1"/>
                </a:solidFill>
              </a:rPr>
              <a:t>sygdomme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sådan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tyfus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og</a:t>
            </a:r>
            <a:r>
              <a:rPr lang="en-US" sz="1700" dirty="0">
                <a:solidFill>
                  <a:schemeClr val="bg1"/>
                </a:solidFill>
              </a:rPr>
              <a:t> malaria.</a:t>
            </a:r>
          </a:p>
          <a:p>
            <a:r>
              <a:rPr lang="en-US" sz="1700" dirty="0">
                <a:solidFill>
                  <a:schemeClr val="bg1"/>
                </a:solidFill>
              </a:rPr>
              <a:t>Andre var mere </a:t>
            </a:r>
            <a:r>
              <a:rPr lang="en-US" sz="1700" dirty="0" err="1">
                <a:solidFill>
                  <a:schemeClr val="bg1"/>
                </a:solidFill>
              </a:rPr>
              <a:t>idologiske</a:t>
            </a:r>
            <a:r>
              <a:rPr lang="en-US" sz="1700" dirty="0">
                <a:solidFill>
                  <a:schemeClr val="bg1"/>
                </a:solidFill>
              </a:rPr>
              <a:t>, </a:t>
            </a:r>
            <a:r>
              <a:rPr lang="en-US" sz="1700" dirty="0" err="1">
                <a:solidFill>
                  <a:schemeClr val="bg1"/>
                </a:solidFill>
              </a:rPr>
              <a:t>fx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forsøg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på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helbredelse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af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homoseksualitet</a:t>
            </a:r>
            <a:r>
              <a:rPr lang="en-US" sz="17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34259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268</Words>
  <Application>Microsoft Office PowerPoint</Application>
  <PresentationFormat>Widescreen</PresentationFormat>
  <Paragraphs>21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Office-tema</vt:lpstr>
      <vt:lpstr>Holocaust i kz-lejrene</vt:lpstr>
      <vt:lpstr>Kort over lejrene</vt:lpstr>
      <vt:lpstr>Til ventre ses et overblik over, hvornår de forskellige lejre blev grundlagt.  Til højre ses udviklingen i antallet af indsatte i lejrene.</vt:lpstr>
      <vt:lpstr>Man antager, at 3,5-4 millioner mennesker døde i de nazistiske kz-lejre.</vt:lpstr>
      <vt:lpstr>Arbejdslejre</vt:lpstr>
      <vt:lpstr>Uddyrrelseslejre</vt:lpstr>
      <vt:lpstr>Menneskeforsøg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Holocaust i kz-lejrene</dc:title>
  <dc:creator>Kasper Løgstrup</dc:creator>
  <cp:lastModifiedBy>Kasper Løgstrup</cp:lastModifiedBy>
  <cp:revision>1</cp:revision>
  <dcterms:created xsi:type="dcterms:W3CDTF">2024-05-14T11:16:04Z</dcterms:created>
  <dcterms:modified xsi:type="dcterms:W3CDTF">2024-05-14T14:14:06Z</dcterms:modified>
</cp:coreProperties>
</file>