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C45C9-4421-4997-8C61-4F76E49B9939}" v="7" dt="2024-05-20T12:21:55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74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Hemming Larsen" userId="00f221b4-6f45-48bb-a2eb-6c561b34ead0" providerId="ADAL" clId="{923C45C9-4421-4997-8C61-4F76E49B9939}"/>
    <pc:docChg chg="custSel modSld">
      <pc:chgData name="Thomas Hemming Larsen" userId="00f221b4-6f45-48bb-a2eb-6c561b34ead0" providerId="ADAL" clId="{923C45C9-4421-4997-8C61-4F76E49B9939}" dt="2024-05-20T12:21:55.968" v="7" actId="14100"/>
      <pc:docMkLst>
        <pc:docMk/>
      </pc:docMkLst>
      <pc:sldChg chg="addSp delSp modSp mod">
        <pc:chgData name="Thomas Hemming Larsen" userId="00f221b4-6f45-48bb-a2eb-6c561b34ead0" providerId="ADAL" clId="{923C45C9-4421-4997-8C61-4F76E49B9939}" dt="2024-05-20T12:21:55.968" v="7" actId="14100"/>
        <pc:sldMkLst>
          <pc:docMk/>
          <pc:sldMk cId="566857360" sldId="259"/>
        </pc:sldMkLst>
        <pc:spChg chg="add mod">
          <ac:chgData name="Thomas Hemming Larsen" userId="00f221b4-6f45-48bb-a2eb-6c561b34ead0" providerId="ADAL" clId="{923C45C9-4421-4997-8C61-4F76E49B9939}" dt="2024-05-20T12:21:18.028" v="0" actId="478"/>
          <ac:spMkLst>
            <pc:docMk/>
            <pc:sldMk cId="566857360" sldId="259"/>
            <ac:spMk id="5" creationId="{360FF894-250D-457C-37EE-70EDBEC90A46}"/>
          </ac:spMkLst>
        </pc:spChg>
        <pc:picChg chg="del">
          <ac:chgData name="Thomas Hemming Larsen" userId="00f221b4-6f45-48bb-a2eb-6c561b34ead0" providerId="ADAL" clId="{923C45C9-4421-4997-8C61-4F76E49B9939}" dt="2024-05-20T12:21:18.028" v="0" actId="478"/>
          <ac:picMkLst>
            <pc:docMk/>
            <pc:sldMk cId="566857360" sldId="259"/>
            <ac:picMk id="4" creationId="{00000000-0000-0000-0000-000000000000}"/>
          </ac:picMkLst>
        </pc:picChg>
        <pc:picChg chg="add mod">
          <ac:chgData name="Thomas Hemming Larsen" userId="00f221b4-6f45-48bb-a2eb-6c561b34ead0" providerId="ADAL" clId="{923C45C9-4421-4997-8C61-4F76E49B9939}" dt="2024-05-20T12:21:55.968" v="7" actId="14100"/>
          <ac:picMkLst>
            <pc:docMk/>
            <pc:sldMk cId="566857360" sldId="259"/>
            <ac:picMk id="1026" creationId="{D11C1DFD-68B6-210E-45FA-E07400A748E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80B-AE45-48F5-A2FE-30ABCE7746D1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50D7-0F1A-4C34-94D8-EDB1CB8FEF27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80B-AE45-48F5-A2FE-30ABCE7746D1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50D7-0F1A-4C34-94D8-EDB1CB8FEF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80B-AE45-48F5-A2FE-30ABCE7746D1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50D7-0F1A-4C34-94D8-EDB1CB8FEF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80B-AE45-48F5-A2FE-30ABCE7746D1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50D7-0F1A-4C34-94D8-EDB1CB8FEF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80B-AE45-48F5-A2FE-30ABCE7746D1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CD50D7-0F1A-4C34-94D8-EDB1CB8FEF27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80B-AE45-48F5-A2FE-30ABCE7746D1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50D7-0F1A-4C34-94D8-EDB1CB8FEF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80B-AE45-48F5-A2FE-30ABCE7746D1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50D7-0F1A-4C34-94D8-EDB1CB8FEF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80B-AE45-48F5-A2FE-30ABCE7746D1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50D7-0F1A-4C34-94D8-EDB1CB8FEF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80B-AE45-48F5-A2FE-30ABCE7746D1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50D7-0F1A-4C34-94D8-EDB1CB8FEF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80B-AE45-48F5-A2FE-30ABCE7746D1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50D7-0F1A-4C34-94D8-EDB1CB8FEF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a-DK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på ikonet for at tilføje et billede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A80B-AE45-48F5-A2FE-30ABCE7746D1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50D7-0F1A-4C34-94D8-EDB1CB8FEF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/>
              <a:t>Klik for at redigere i master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84CA80B-AE45-48F5-A2FE-30ABCE7746D1}" type="datetimeFigureOut">
              <a:rPr lang="da-DK" smtClean="0"/>
              <a:t>20-05-2024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CD50D7-0F1A-4C34-94D8-EDB1CB8FEF27}" type="slidenum">
              <a:rPr lang="da-DK" smtClean="0"/>
              <a:t>‹nr.›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Renæssancen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602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360FF894-250D-457C-37EE-70EDBEC90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Click to display the dependent states">
            <a:extLst>
              <a:ext uri="{FF2B5EF4-FFF2-40B4-BE49-F238E27FC236}">
                <a16:creationId xmlns:a16="http://schemas.microsoft.com/office/drawing/2014/main" id="{D11C1DFD-68B6-210E-45FA-E07400A7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94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85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4975476" cy="5976069"/>
          </a:xfrm>
        </p:spPr>
      </p:pic>
    </p:spTree>
    <p:extLst>
      <p:ext uri="{BB962C8B-B14F-4D97-AF65-F5344CB8AC3E}">
        <p14:creationId xmlns:p14="http://schemas.microsoft.com/office/powerpoint/2010/main" val="4122371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54805" cy="71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01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Pico</a:t>
            </a:r>
            <a:r>
              <a:rPr lang="da-DK" dirty="0"/>
              <a:t> della </a:t>
            </a:r>
            <a:r>
              <a:rPr lang="da-DK" dirty="0" err="1"/>
              <a:t>Mirandola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da-DK" dirty="0"/>
              <a:t>Hvilke ord bruger </a:t>
            </a:r>
            <a:r>
              <a:rPr lang="da-DK" dirty="0" err="1"/>
              <a:t>Pico</a:t>
            </a:r>
            <a:r>
              <a:rPr lang="da-DK" dirty="0"/>
              <a:t> om mennesket?</a:t>
            </a:r>
          </a:p>
          <a:p>
            <a:pPr marL="651510" indent="-514350">
              <a:buFont typeface="+mj-lt"/>
              <a:buAutoNum type="arabicPeriod"/>
            </a:pPr>
            <a:r>
              <a:rPr lang="da-DK" dirty="0"/>
              <a:t>Hvordan er verden indrettet iflg. </a:t>
            </a:r>
            <a:r>
              <a:rPr lang="da-DK" dirty="0" err="1"/>
              <a:t>Pico</a:t>
            </a:r>
            <a:r>
              <a:rPr lang="da-DK" dirty="0"/>
              <a:t>?</a:t>
            </a:r>
          </a:p>
          <a:p>
            <a:pPr marL="651510" indent="-514350">
              <a:buFont typeface="+mj-lt"/>
              <a:buAutoNum type="arabicPeriod"/>
            </a:pPr>
            <a:r>
              <a:rPr lang="da-DK" dirty="0"/>
              <a:t>Hvad er menneskets opgave i denne verden?</a:t>
            </a:r>
          </a:p>
          <a:p>
            <a:pPr marL="651510" indent="-514350">
              <a:buFont typeface="+mj-lt"/>
              <a:buAutoNum type="arabicPeriod"/>
            </a:pPr>
            <a:r>
              <a:rPr lang="da-DK" dirty="0"/>
              <a:t>Hvad bestemmer hvordan et menneske udvikler sig?</a:t>
            </a:r>
          </a:p>
          <a:p>
            <a:pPr marL="651510" indent="-514350">
              <a:buFont typeface="+mj-lt"/>
              <a:buAutoNum type="arabicPeriod"/>
            </a:pPr>
            <a:r>
              <a:rPr lang="da-DK" dirty="0"/>
              <a:t>Hvilke 4 muligheder beskrives?</a:t>
            </a:r>
          </a:p>
          <a:p>
            <a:pPr marL="651510" indent="-514350">
              <a:buFont typeface="+mj-lt"/>
              <a:buAutoNum type="arabicPeriod"/>
            </a:pPr>
            <a:r>
              <a:rPr lang="da-DK" dirty="0"/>
              <a:t>Hvad er det højeste et menneske kan stræbe efter?</a:t>
            </a:r>
          </a:p>
        </p:txBody>
      </p:sp>
    </p:spTree>
    <p:extLst>
      <p:ext uri="{BB962C8B-B14F-4D97-AF65-F5344CB8AC3E}">
        <p14:creationId xmlns:p14="http://schemas.microsoft.com/office/powerpoint/2010/main" val="4116499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</TotalTime>
  <Words>50</Words>
  <Application>Microsoft Office PowerPoint</Application>
  <PresentationFormat>Skærmshow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11" baseType="lpstr">
      <vt:lpstr>Book Antiqua</vt:lpstr>
      <vt:lpstr>Lucida Sans</vt:lpstr>
      <vt:lpstr>Wingdings</vt:lpstr>
      <vt:lpstr>Wingdings 2</vt:lpstr>
      <vt:lpstr>Wingdings 3</vt:lpstr>
      <vt:lpstr>Apex</vt:lpstr>
      <vt:lpstr>Renæssancen</vt:lpstr>
      <vt:lpstr>PowerPoint-præsentation</vt:lpstr>
      <vt:lpstr>PowerPoint-præsentation</vt:lpstr>
      <vt:lpstr>PowerPoint-præsentation</vt:lpstr>
      <vt:lpstr>Pico della Mirandola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Renæssancen</dc:title>
  <dc:creator>Thomas Hemming Larsen</dc:creator>
  <cp:lastModifiedBy>Thomas Hemming Larsen</cp:lastModifiedBy>
  <cp:revision>3</cp:revision>
  <dcterms:created xsi:type="dcterms:W3CDTF">2013-04-15T08:11:23Z</dcterms:created>
  <dcterms:modified xsi:type="dcterms:W3CDTF">2024-05-20T12:22:00Z</dcterms:modified>
</cp:coreProperties>
</file>