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8" autoAdjust="0"/>
    <p:restoredTop sz="94660"/>
  </p:normalViewPr>
  <p:slideViewPr>
    <p:cSldViewPr snapToGrid="0">
      <p:cViewPr varScale="1">
        <p:scale>
          <a:sx n="53" d="100"/>
          <a:sy n="53" d="100"/>
        </p:scale>
        <p:origin x="64" y="3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11/5/2017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11/5/2017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11/5/2017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11/5/2017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11/5/2017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11/5/2017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11/5/2017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11/5/2017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11/5/2017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Renæssancens kunst og arkitektur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408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Den </a:t>
            </a:r>
            <a:r>
              <a:rPr lang="da-DK" dirty="0" err="1" smtClean="0"/>
              <a:t>Vetruvianske</a:t>
            </a:r>
            <a:r>
              <a:rPr lang="da-DK" dirty="0" smtClean="0"/>
              <a:t> Mand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090" y="1577881"/>
            <a:ext cx="5386191" cy="5356101"/>
          </a:xfrm>
        </p:spPr>
      </p:pic>
    </p:spTree>
    <p:extLst>
      <p:ext uri="{BB962C8B-B14F-4D97-AF65-F5344CB8AC3E}">
        <p14:creationId xmlns:p14="http://schemas.microsoft.com/office/powerpoint/2010/main" val="356746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Michelangelo</a:t>
            </a:r>
            <a:br>
              <a:rPr lang="da-DK" dirty="0" smtClean="0"/>
            </a:br>
            <a:r>
              <a:rPr lang="da-DK" dirty="0" smtClean="0"/>
              <a:t>David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780" y="0"/>
            <a:ext cx="3753515" cy="6994129"/>
          </a:xfrm>
        </p:spPr>
      </p:pic>
    </p:spTree>
    <p:extLst>
      <p:ext uri="{BB962C8B-B14F-4D97-AF65-F5344CB8AC3E}">
        <p14:creationId xmlns:p14="http://schemas.microsoft.com/office/powerpoint/2010/main" val="170721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Michelangelo – Gud og Adam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2129425"/>
            <a:ext cx="9317078" cy="4146100"/>
          </a:xfrm>
        </p:spPr>
      </p:pic>
    </p:spTree>
    <p:extLst>
      <p:ext uri="{BB962C8B-B14F-4D97-AF65-F5344CB8AC3E}">
        <p14:creationId xmlns:p14="http://schemas.microsoft.com/office/powerpoint/2010/main" val="152938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Raphael – Skolen i Athen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530" y="1841325"/>
            <a:ext cx="7193955" cy="4797469"/>
          </a:xfrm>
        </p:spPr>
      </p:pic>
    </p:spTree>
    <p:extLst>
      <p:ext uri="{BB962C8B-B14F-4D97-AF65-F5344CB8AC3E}">
        <p14:creationId xmlns:p14="http://schemas.microsoft.com/office/powerpoint/2010/main" val="74494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05" y="2547"/>
            <a:ext cx="10279967" cy="6855453"/>
          </a:xfrm>
        </p:spPr>
      </p:pic>
    </p:spTree>
    <p:extLst>
      <p:ext uri="{BB962C8B-B14F-4D97-AF65-F5344CB8AC3E}">
        <p14:creationId xmlns:p14="http://schemas.microsoft.com/office/powerpoint/2010/main" val="429317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0138" y="-8662737"/>
            <a:ext cx="22822790" cy="15219948"/>
          </a:xfrm>
        </p:spPr>
      </p:pic>
    </p:spTree>
    <p:extLst>
      <p:ext uri="{BB962C8B-B14F-4D97-AF65-F5344CB8AC3E}">
        <p14:creationId xmlns:p14="http://schemas.microsoft.com/office/powerpoint/2010/main" val="115394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2576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Spørgsmål: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-	Hvordan kan I se at dette er renæssance</a:t>
            </a:r>
            <a:r>
              <a:rPr lang="da-DK" dirty="0" smtClean="0"/>
              <a:t>? (Analyser billedet.)</a:t>
            </a:r>
            <a:endParaRPr lang="da-DK" dirty="0"/>
          </a:p>
          <a:p>
            <a:r>
              <a:rPr lang="da-DK" dirty="0"/>
              <a:t>-	Hvem er de to centrale personer?</a:t>
            </a:r>
          </a:p>
          <a:p>
            <a:r>
              <a:rPr lang="da-DK" dirty="0"/>
              <a:t>-	Undersøg, hvem mindst 2 andre personer på maleriet er.</a:t>
            </a:r>
          </a:p>
          <a:p>
            <a:r>
              <a:rPr lang="da-DK" dirty="0"/>
              <a:t>-	Hvad vil Raphael vise med dette billede</a:t>
            </a:r>
            <a:r>
              <a:rPr lang="da-DK" dirty="0" smtClean="0"/>
              <a:t>?</a:t>
            </a:r>
          </a:p>
          <a:p>
            <a:r>
              <a:rPr lang="da-DK" dirty="0" smtClean="0"/>
              <a:t>- Hvad kan vi bruge dette maleri til som kilde </a:t>
            </a:r>
            <a:r>
              <a:rPr lang="da-DK" smtClean="0"/>
              <a:t>i historie?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868250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- bestyrelseslokale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15</TotalTime>
  <Words>21</Words>
  <Application>Microsoft Office PowerPoint</Application>
  <PresentationFormat>Widescreen</PresentationFormat>
  <Paragraphs>11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 - bestyrelseslokale</vt:lpstr>
      <vt:lpstr>Renæssancens kunst og arkitektur</vt:lpstr>
      <vt:lpstr>Den Vetruvianske Mand</vt:lpstr>
      <vt:lpstr>Michelangelo David</vt:lpstr>
      <vt:lpstr>Michelangelo – Gud og Adam</vt:lpstr>
      <vt:lpstr>Raphael – Skolen i Athen</vt:lpstr>
      <vt:lpstr>PowerPoint-præsentation</vt:lpstr>
      <vt:lpstr>PowerPoint-præsentation</vt:lpstr>
      <vt:lpstr>PowerPoint-præsentation</vt:lpstr>
      <vt:lpstr>Spørgsmål: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Renæssancens kunst og arkitektur</dc:title>
  <dc:creator>Thomas Larsen</dc:creator>
  <cp:lastModifiedBy>Thomas Larsen</cp:lastModifiedBy>
  <cp:revision>4</cp:revision>
  <dcterms:created xsi:type="dcterms:W3CDTF">2017-11-05T13:22:50Z</dcterms:created>
  <dcterms:modified xsi:type="dcterms:W3CDTF">2017-11-05T13:48:33Z</dcterms:modified>
</cp:coreProperties>
</file>