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3" r:id="rId9"/>
    <p:sldId id="262" r:id="rId10"/>
    <p:sldId id="264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6"/>
    <p:restoredTop sz="94582"/>
  </p:normalViewPr>
  <p:slideViewPr>
    <p:cSldViewPr snapToGrid="0">
      <p:cViewPr varScale="1">
        <p:scale>
          <a:sx n="120" d="100"/>
          <a:sy n="120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20DA51B0-B618-0A45-88CA-667C18492D0E}"/>
    <pc:docChg chg="modSld">
      <pc:chgData name="Klara Jensen" userId="5e70cf2d-534e-4b57-be02-6afb43ed7e61" providerId="ADAL" clId="{20DA51B0-B618-0A45-88CA-667C18492D0E}" dt="2023-08-10T14:38:15.983" v="265" actId="20577"/>
      <pc:docMkLst>
        <pc:docMk/>
      </pc:docMkLst>
      <pc:sldChg chg="modSp mod">
        <pc:chgData name="Klara Jensen" userId="5e70cf2d-534e-4b57-be02-6afb43ed7e61" providerId="ADAL" clId="{20DA51B0-B618-0A45-88CA-667C18492D0E}" dt="2023-08-10T14:38:15.983" v="265" actId="20577"/>
        <pc:sldMkLst>
          <pc:docMk/>
          <pc:sldMk cId="3635978188" sldId="258"/>
        </pc:sldMkLst>
        <pc:graphicFrameChg chg="modGraphic">
          <ac:chgData name="Klara Jensen" userId="5e70cf2d-534e-4b57-be02-6afb43ed7e61" providerId="ADAL" clId="{20DA51B0-B618-0A45-88CA-667C18492D0E}" dt="2023-08-10T14:38:15.983" v="265" actId="20577"/>
          <ac:graphicFrameMkLst>
            <pc:docMk/>
            <pc:sldMk cId="3635978188" sldId="258"/>
            <ac:graphicFrameMk id="5" creationId="{53784B4B-2FA9-7B92-4FB1-F8197859AD9E}"/>
          </ac:graphicFrameMkLst>
        </pc:graphicFrameChg>
      </pc:sldChg>
    </pc:docChg>
  </pc:docChgLst>
  <pc:docChgLst>
    <pc:chgData name="Klara Jensen" userId="5e70cf2d-534e-4b57-be02-6afb43ed7e61" providerId="ADAL" clId="{4BBB0BD5-A227-B94D-9032-0AD225DBFD29}"/>
    <pc:docChg chg="addSld modSld">
      <pc:chgData name="Klara Jensen" userId="5e70cf2d-534e-4b57-be02-6afb43ed7e61" providerId="ADAL" clId="{4BBB0BD5-A227-B94D-9032-0AD225DBFD29}" dt="2024-08-12T13:11:08.764" v="404" actId="20577"/>
      <pc:docMkLst>
        <pc:docMk/>
      </pc:docMkLst>
      <pc:sldChg chg="modSp mod">
        <pc:chgData name="Klara Jensen" userId="5e70cf2d-534e-4b57-be02-6afb43ed7e61" providerId="ADAL" clId="{4BBB0BD5-A227-B94D-9032-0AD225DBFD29}" dt="2024-08-12T13:04:31.983" v="319" actId="12"/>
        <pc:sldMkLst>
          <pc:docMk/>
          <pc:sldMk cId="535271178" sldId="257"/>
        </pc:sldMkLst>
        <pc:spChg chg="mod">
          <ac:chgData name="Klara Jensen" userId="5e70cf2d-534e-4b57-be02-6afb43ed7e61" providerId="ADAL" clId="{4BBB0BD5-A227-B94D-9032-0AD225DBFD29}" dt="2024-08-12T13:04:31.983" v="319" actId="12"/>
          <ac:spMkLst>
            <pc:docMk/>
            <pc:sldMk cId="535271178" sldId="257"/>
            <ac:spMk id="3" creationId="{36DD2FBE-DE8F-20EA-00E3-DE2803337F2D}"/>
          </ac:spMkLst>
        </pc:spChg>
      </pc:sldChg>
      <pc:sldChg chg="modSp mod">
        <pc:chgData name="Klara Jensen" userId="5e70cf2d-534e-4b57-be02-6afb43ed7e61" providerId="ADAL" clId="{4BBB0BD5-A227-B94D-9032-0AD225DBFD29}" dt="2024-08-12T12:53:06.768" v="295" actId="20577"/>
        <pc:sldMkLst>
          <pc:docMk/>
          <pc:sldMk cId="3635978188" sldId="258"/>
        </pc:sldMkLst>
        <pc:graphicFrameChg chg="modGraphic">
          <ac:chgData name="Klara Jensen" userId="5e70cf2d-534e-4b57-be02-6afb43ed7e61" providerId="ADAL" clId="{4BBB0BD5-A227-B94D-9032-0AD225DBFD29}" dt="2024-08-12T12:53:06.768" v="295" actId="20577"/>
          <ac:graphicFrameMkLst>
            <pc:docMk/>
            <pc:sldMk cId="3635978188" sldId="258"/>
            <ac:graphicFrameMk id="5" creationId="{53784B4B-2FA9-7B92-4FB1-F8197859AD9E}"/>
          </ac:graphicFrameMkLst>
        </pc:graphicFrameChg>
      </pc:sldChg>
      <pc:sldChg chg="modSp mod">
        <pc:chgData name="Klara Jensen" userId="5e70cf2d-534e-4b57-be02-6afb43ed7e61" providerId="ADAL" clId="{4BBB0BD5-A227-B94D-9032-0AD225DBFD29}" dt="2024-08-12T13:01:21.046" v="296" actId="20577"/>
        <pc:sldMkLst>
          <pc:docMk/>
          <pc:sldMk cId="1654295879" sldId="259"/>
        </pc:sldMkLst>
        <pc:spChg chg="mod">
          <ac:chgData name="Klara Jensen" userId="5e70cf2d-534e-4b57-be02-6afb43ed7e61" providerId="ADAL" clId="{4BBB0BD5-A227-B94D-9032-0AD225DBFD29}" dt="2024-08-12T13:01:21.046" v="296" actId="20577"/>
          <ac:spMkLst>
            <pc:docMk/>
            <pc:sldMk cId="1654295879" sldId="259"/>
            <ac:spMk id="3" creationId="{B9F44C04-C41A-15F8-74FC-B8D059B5A987}"/>
          </ac:spMkLst>
        </pc:spChg>
      </pc:sldChg>
      <pc:sldChg chg="modSp new mod">
        <pc:chgData name="Klara Jensen" userId="5e70cf2d-534e-4b57-be02-6afb43ed7e61" providerId="ADAL" clId="{4BBB0BD5-A227-B94D-9032-0AD225DBFD29}" dt="2024-08-12T13:11:08.764" v="404" actId="20577"/>
        <pc:sldMkLst>
          <pc:docMk/>
          <pc:sldMk cId="2569747169" sldId="265"/>
        </pc:sldMkLst>
        <pc:spChg chg="mod">
          <ac:chgData name="Klara Jensen" userId="5e70cf2d-534e-4b57-be02-6afb43ed7e61" providerId="ADAL" clId="{4BBB0BD5-A227-B94D-9032-0AD225DBFD29}" dt="2024-08-12T13:09:53.542" v="325" actId="20577"/>
          <ac:spMkLst>
            <pc:docMk/>
            <pc:sldMk cId="2569747169" sldId="265"/>
            <ac:spMk id="2" creationId="{373F48D8-3C01-D51B-0B19-0D402A1666D5}"/>
          </ac:spMkLst>
        </pc:spChg>
        <pc:spChg chg="mod">
          <ac:chgData name="Klara Jensen" userId="5e70cf2d-534e-4b57-be02-6afb43ed7e61" providerId="ADAL" clId="{4BBB0BD5-A227-B94D-9032-0AD225DBFD29}" dt="2024-08-12T13:11:08.764" v="404" actId="20577"/>
          <ac:spMkLst>
            <pc:docMk/>
            <pc:sldMk cId="2569747169" sldId="265"/>
            <ac:spMk id="3" creationId="{9C42D1FD-8823-0C80-2A36-B5E7D6AB4DC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350AB-52FD-0D40-A765-AB782E0041A8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22072-7082-614D-8E11-6E257A2DE9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18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Præsenter dig selv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22072-7082-614D-8E11-6E257A2DE94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640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763B2-71FC-77F3-5889-F175129BC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4F17E0-8F08-2B77-8B88-F6C592872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43F11C-225E-05C6-ADA0-57333404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578DBF-F604-91A5-8BC6-2A8986E0E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679B0A-D1FD-0187-9F8B-566A731C8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496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2CD8CD-D292-23A0-C7EE-216FEFD5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F42C33-0052-7D7F-19BF-91F12E04D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0C62D6-D5EC-5645-9FD6-4DC35E05E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A85B91-5758-41E7-AF9F-0EDF195D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B95B66-A6EC-C485-827C-F39602031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52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BD3E10-B2CE-BC5A-D30E-8A5536C75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2E35EC-32FF-4695-93CF-D1416B3C3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E61046-59D7-EF49-C548-BCCEAE51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CC2F1B-A835-E73E-1A5B-7EBD963F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8F4062-9B0A-D92C-9BB6-9DBEC6838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050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80F7D-37ED-9EED-15F1-32E5647C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E60976-B4CD-345A-E6FB-A6E3EC8187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0D2099D-D218-D6CD-6266-F23ED1A7D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FC92B4-EEF0-C641-708B-439B5EABD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836069-89F6-6317-33B5-3C3E93A79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CD2E91D-78F8-5B5D-F571-0245C394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68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B53DB4-B8BA-B516-F4FC-8194A0A91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F6643D-F4FA-A113-60C8-30E21C49C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E891752-615E-85A6-7829-5E6CABDE0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7BDAA68-13A8-0A2B-B669-FF66B567C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145685-CEDB-5AC9-62AF-8E10BCFA7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F4CBD25-3B2A-FADD-8121-A0CFEDFC2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8750D70-5CC5-9B7F-863F-D2DFAD47B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878AC64-BBC5-3A7B-14C4-2D7EA35E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583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2203D0-70C1-D564-9A44-DAD70068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0913502-BA29-1095-507B-0F4FA4F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F9E6575-77F3-9817-39B7-DEF76397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60C026-D0A5-BB50-33F5-D1B97ECA9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60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CA9D122-B2A6-BF9A-2012-69B3380D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866D351-4E5B-B15A-C087-7F3416F19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07FEDB2-5104-1A1D-2986-AAABD15F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972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08DB5-1B3E-69C0-E6DF-5B85A59AF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55CB55-5654-B6CD-123A-07F136F68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E4B5AE3-568A-A2E8-C3CB-E1AE6EA7F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5CAF996-2D42-8BD6-E3C8-8FB0F50D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DFF897-810D-F87D-01B6-50CAEA3B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B173BE1-DB8C-940A-BEA9-DA2B046C9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031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12EFCD-6958-A8EE-8466-616F99ECB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4843381-128B-6583-56D3-6B78917E31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79DAEBE-2D53-5916-3EC0-135D92361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F3FDC82-DFC2-7704-4D4F-F4D381B00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CBAAA2-80A0-65EA-0031-E7B47D52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A352491-6AF0-8199-AB0A-80DFCD1CC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920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349FAA-D5E8-BE26-97ED-32213E5D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ED7393-EE69-71FC-4B3E-683EC90C4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FDB6B3-1D69-8792-AAB4-7860AC566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7E4953-84D1-D064-EE50-2B9209CF0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109C63-1E8F-1F9D-35C5-4043DAB15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7723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594DDF8-3DCD-CEFC-A8E9-C9ADAB86C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EC1237-97E3-C86A-1765-D327D54F3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CD8D97-54C8-ADD1-F713-3CA8D3CE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681900-AE79-66FD-200E-551D2EFBB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1E8552-9705-EBFC-4CA9-73F6D8BD1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266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B1033C9-4EFA-EE10-4117-5AB5F482E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8670599-552C-2239-64A2-6DA9971B0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4E032C-F3C2-C609-A51D-EC43E9FED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1F75-6A9A-A044-8EF3-806FEF83019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4C7FD2-136B-869E-1665-CFE218847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2D7119-CAF6-CC1B-FEF4-1075B664F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C5BF-1DAE-784F-8A0B-BAE7FFE2C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720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8FCE54-87BC-05BE-6DF5-3F3AEBFF3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14855"/>
            <a:ext cx="9144000" cy="786703"/>
          </a:xfrm>
        </p:spPr>
        <p:txBody>
          <a:bodyPr>
            <a:normAutofit/>
          </a:bodyPr>
          <a:lstStyle/>
          <a:p>
            <a:r>
              <a:rPr lang="da-DK" sz="3600"/>
              <a:t>Velkommen til biologi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179363-C3BA-3D34-50BE-01273186F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60282"/>
            <a:ext cx="9144000" cy="571363"/>
          </a:xfrm>
        </p:spPr>
        <p:txBody>
          <a:bodyPr>
            <a:normAutofit/>
          </a:bodyPr>
          <a:lstStyle/>
          <a:p>
            <a:endParaRPr lang="da-DK" sz="1800"/>
          </a:p>
        </p:txBody>
      </p: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FB7FB62D-DD5B-C587-F53F-679128D41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439" y="4525778"/>
            <a:ext cx="12207200" cy="123363"/>
            <a:chOff x="-5025" y="6737718"/>
            <a:chExt cx="12207200" cy="123363"/>
          </a:xfrm>
        </p:grpSpPr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D474BA53-241B-ACB6-E742-B074F40EB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3797B091-2608-7480-FE24-507CC5333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biologi | lex.dk – Den Store Danske">
            <a:extLst>
              <a:ext uri="{FF2B5EF4-FFF2-40B4-BE49-F238E27FC236}">
                <a16:creationId xmlns:a16="http://schemas.microsoft.com/office/drawing/2014/main" id="{22CFD89B-C8AA-28F2-CBEB-5FB067C0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" y="-5511"/>
            <a:ext cx="12192000" cy="421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09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A0B73-69AB-F8F8-8E93-1408A735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DD2FBE-DE8F-20EA-00E3-DE2803337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Hvem er I?</a:t>
            </a:r>
          </a:p>
          <a:p>
            <a:r>
              <a:rPr lang="da-DK" dirty="0"/>
              <a:t>Bøger</a:t>
            </a:r>
          </a:p>
          <a:p>
            <a:r>
              <a:rPr lang="da-DK" dirty="0"/>
              <a:t>Hvad er liv?</a:t>
            </a:r>
          </a:p>
        </p:txBody>
      </p:sp>
    </p:spTree>
    <p:extLst>
      <p:ext uri="{BB962C8B-B14F-4D97-AF65-F5344CB8AC3E}">
        <p14:creationId xmlns:p14="http://schemas.microsoft.com/office/powerpoint/2010/main" val="53527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CB520-66B7-86C3-31DD-E1F932B1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3784B4B-2FA9-7B92-4FB1-F8197859AD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407938"/>
              </p:ext>
            </p:extLst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906">
                  <a:extLst>
                    <a:ext uri="{9D8B030D-6E8A-4147-A177-3AD203B41FA5}">
                      <a16:colId xmlns:a16="http://schemas.microsoft.com/office/drawing/2014/main" val="2179721605"/>
                    </a:ext>
                  </a:extLst>
                </a:gridCol>
                <a:gridCol w="9094694">
                  <a:extLst>
                    <a:ext uri="{9D8B030D-6E8A-4147-A177-3AD203B41FA5}">
                      <a16:colId xmlns:a16="http://schemas.microsoft.com/office/drawing/2014/main" val="286751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Amilla, Rachel, Elias, Selma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Camilla, Frederik, Johanne, Zein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2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Dicte, Mads, Kasper, Sofie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1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PL, Mille, Merle, Thomas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SH, Nanna SV, Siff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Julie, </a:t>
                      </a:r>
                      <a:r>
                        <a:rPr lang="da-DK" dirty="0" err="1"/>
                        <a:t>Nilash</a:t>
                      </a:r>
                      <a:r>
                        <a:rPr lang="da-DK" dirty="0"/>
                        <a:t>, Maja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Karla, Sebastian, Signe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1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Nanna LNS, Sidsel, Tobias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23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978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A3F09-C2E7-B84F-BAD0-384CA0DDD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er I?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F44C04-C41A-15F8-74FC-B8D059B5A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Tag en runde i gruppen, hvor I på skift fortæller:</a:t>
            </a:r>
          </a:p>
          <a:p>
            <a:pPr lvl="2"/>
            <a:r>
              <a:rPr lang="da-DK" sz="2400" dirty="0"/>
              <a:t>Navn</a:t>
            </a:r>
          </a:p>
          <a:p>
            <a:pPr lvl="2"/>
            <a:r>
              <a:rPr lang="da-DK" sz="2400" dirty="0"/>
              <a:t>Klasse</a:t>
            </a:r>
          </a:p>
          <a:p>
            <a:pPr lvl="2"/>
            <a:r>
              <a:rPr lang="da-DK" sz="2400" dirty="0"/>
              <a:t>Studieretning</a:t>
            </a:r>
          </a:p>
          <a:p>
            <a:pPr lvl="2"/>
            <a:r>
              <a:rPr lang="da-DK" sz="2400" dirty="0"/>
              <a:t>Hvorfor I har valgt biologi som valgfag?</a:t>
            </a:r>
          </a:p>
          <a:p>
            <a:endParaRPr lang="da-DK" dirty="0"/>
          </a:p>
          <a:p>
            <a:r>
              <a:rPr lang="da-DK" dirty="0"/>
              <a:t>Bagefter skal I præsentere jeres sidemand for resten af holdet.</a:t>
            </a:r>
          </a:p>
        </p:txBody>
      </p:sp>
    </p:spTree>
    <p:extLst>
      <p:ext uri="{BB962C8B-B14F-4D97-AF65-F5344CB8AC3E}">
        <p14:creationId xmlns:p14="http://schemas.microsoft.com/office/powerpoint/2010/main" val="165429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F48D8-3C01-D51B-0B19-0D402A166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Bøger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42D1FD-8823-0C80-2A36-B5E7D6AB4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Tag et kig i bøgerne: Hvad er der af forskellige emner?</a:t>
            </a:r>
          </a:p>
        </p:txBody>
      </p:sp>
    </p:spTree>
    <p:extLst>
      <p:ext uri="{BB962C8B-B14F-4D97-AF65-F5344CB8AC3E}">
        <p14:creationId xmlns:p14="http://schemas.microsoft.com/office/powerpoint/2010/main" val="2569747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7AB54-5DFB-868D-8B50-840B7316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Biologi betyder ‘læren om det levende’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102CC4-5EF8-732B-935F-7B08B1DBF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…men hvad er det levende?</a:t>
            </a:r>
          </a:p>
        </p:txBody>
      </p:sp>
    </p:spTree>
    <p:extLst>
      <p:ext uri="{BB962C8B-B14F-4D97-AF65-F5344CB8AC3E}">
        <p14:creationId xmlns:p14="http://schemas.microsoft.com/office/powerpoint/2010/main" val="144245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1FB8F8-16C5-7C92-8F4A-EA34A398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Brainstorm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8BA4E4-BAE5-EC93-45A7-4CD41E7D1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liste over levende organismer på 2 min</a:t>
            </a:r>
          </a:p>
        </p:txBody>
      </p:sp>
    </p:spTree>
    <p:extLst>
      <p:ext uri="{BB962C8B-B14F-4D97-AF65-F5344CB8AC3E}">
        <p14:creationId xmlns:p14="http://schemas.microsoft.com/office/powerpoint/2010/main" val="161319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1FB8F8-16C5-7C92-8F4A-EA34A398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Brainstorm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8BA4E4-BAE5-EC93-45A7-4CD41E7D1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liste over levende organismer på 2 min</a:t>
            </a:r>
          </a:p>
          <a:p>
            <a:r>
              <a:rPr lang="da-DK" dirty="0"/>
              <a:t>Lav en liste over ikke-levende ting på 2 min</a:t>
            </a:r>
          </a:p>
        </p:txBody>
      </p:sp>
    </p:spTree>
    <p:extLst>
      <p:ext uri="{BB962C8B-B14F-4D97-AF65-F5344CB8AC3E}">
        <p14:creationId xmlns:p14="http://schemas.microsoft.com/office/powerpoint/2010/main" val="2011577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CCDCC-6491-A85B-A3C7-7F8F13BC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definition på liv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73FF86-22C6-0853-EF95-6176B4C8B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Se på jeres lister:</a:t>
            </a:r>
          </a:p>
          <a:p>
            <a:r>
              <a:rPr lang="da-DK" dirty="0"/>
              <a:t>Hvad kendetegner liv? </a:t>
            </a:r>
          </a:p>
        </p:txBody>
      </p:sp>
    </p:spTree>
    <p:extLst>
      <p:ext uri="{BB962C8B-B14F-4D97-AF65-F5344CB8AC3E}">
        <p14:creationId xmlns:p14="http://schemas.microsoft.com/office/powerpoint/2010/main" val="589145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B65CD-B809-CEB1-80D1-5F0D2F2F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 s. 9-11 i bogen og lav arbejdsarket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C0D9BD-2CF5-1493-A0EB-98CC7BF26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1364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204</Words>
  <Application>Microsoft Macintosh PowerPoint</Application>
  <PresentationFormat>Widescreen</PresentationFormat>
  <Paragraphs>45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Velkommen til biologi</vt:lpstr>
      <vt:lpstr>Program</vt:lpstr>
      <vt:lpstr>Grupper</vt:lpstr>
      <vt:lpstr>Hvem er I?</vt:lpstr>
      <vt:lpstr>Bøger</vt:lpstr>
      <vt:lpstr>Biologi betyder ‘læren om det levende’</vt:lpstr>
      <vt:lpstr>Brainstorm</vt:lpstr>
      <vt:lpstr>Brainstorm</vt:lpstr>
      <vt:lpstr>En definition på liv</vt:lpstr>
      <vt:lpstr>Læs s. 9-11 i bogen og lav arbejdsarket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Klara Jensen</dc:creator>
  <cp:lastModifiedBy>Klara Jensen</cp:lastModifiedBy>
  <cp:revision>1</cp:revision>
  <dcterms:created xsi:type="dcterms:W3CDTF">2023-08-07T06:56:14Z</dcterms:created>
  <dcterms:modified xsi:type="dcterms:W3CDTF">2024-08-12T13:14:12Z</dcterms:modified>
</cp:coreProperties>
</file>