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25A34D-9A48-C444-A2E3-6AB4502F0588}" v="3" dt="2024-08-13T14:59:29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8625A34D-9A48-C444-A2E3-6AB4502F0588}"/>
    <pc:docChg chg="custSel addSld delSld modSld">
      <pc:chgData name="Klara Jensen" userId="5e70cf2d-534e-4b57-be02-6afb43ed7e61" providerId="ADAL" clId="{8625A34D-9A48-C444-A2E3-6AB4502F0588}" dt="2024-08-13T15:00:09.662" v="623" actId="20577"/>
      <pc:docMkLst>
        <pc:docMk/>
      </pc:docMkLst>
      <pc:sldChg chg="modSp mod">
        <pc:chgData name="Klara Jensen" userId="5e70cf2d-534e-4b57-be02-6afb43ed7e61" providerId="ADAL" clId="{8625A34D-9A48-C444-A2E3-6AB4502F0588}" dt="2024-08-13T14:45:53.779" v="5" actId="20577"/>
        <pc:sldMkLst>
          <pc:docMk/>
          <pc:sldMk cId="3225055951" sldId="257"/>
        </pc:sldMkLst>
        <pc:spChg chg="mod">
          <ac:chgData name="Klara Jensen" userId="5e70cf2d-534e-4b57-be02-6afb43ed7e61" providerId="ADAL" clId="{8625A34D-9A48-C444-A2E3-6AB4502F0588}" dt="2024-08-13T14:45:53.779" v="5" actId="20577"/>
          <ac:spMkLst>
            <pc:docMk/>
            <pc:sldMk cId="3225055951" sldId="257"/>
            <ac:spMk id="3" creationId="{37094D47-B459-776B-A34B-CFD7315AF5EC}"/>
          </ac:spMkLst>
        </pc:spChg>
      </pc:sldChg>
      <pc:sldChg chg="addSp delSp modSp add del mod">
        <pc:chgData name="Klara Jensen" userId="5e70cf2d-534e-4b57-be02-6afb43ed7e61" providerId="ADAL" clId="{8625A34D-9A48-C444-A2E3-6AB4502F0588}" dt="2024-08-13T14:44:48.666" v="3"/>
        <pc:sldMkLst>
          <pc:docMk/>
          <pc:sldMk cId="3635978188" sldId="258"/>
        </pc:sldMkLst>
        <pc:spChg chg="add mod">
          <ac:chgData name="Klara Jensen" userId="5e70cf2d-534e-4b57-be02-6afb43ed7e61" providerId="ADAL" clId="{8625A34D-9A48-C444-A2E3-6AB4502F0588}" dt="2024-08-13T14:44:29.887" v="1" actId="478"/>
          <ac:spMkLst>
            <pc:docMk/>
            <pc:sldMk cId="3635978188" sldId="258"/>
            <ac:spMk id="4" creationId="{13A70552-C942-74A2-D97E-361F9784B38C}"/>
          </ac:spMkLst>
        </pc:spChg>
        <pc:graphicFrameChg chg="del">
          <ac:chgData name="Klara Jensen" userId="5e70cf2d-534e-4b57-be02-6afb43ed7e61" providerId="ADAL" clId="{8625A34D-9A48-C444-A2E3-6AB4502F0588}" dt="2024-08-13T14:44:29.887" v="1" actId="478"/>
          <ac:graphicFrameMkLst>
            <pc:docMk/>
            <pc:sldMk cId="3635978188" sldId="258"/>
            <ac:graphicFrameMk id="5" creationId="{53784B4B-2FA9-7B92-4FB1-F8197859AD9E}"/>
          </ac:graphicFrameMkLst>
        </pc:graphicFrameChg>
      </pc:sldChg>
      <pc:sldChg chg="addSp modSp new mod">
        <pc:chgData name="Klara Jensen" userId="5e70cf2d-534e-4b57-be02-6afb43ed7e61" providerId="ADAL" clId="{8625A34D-9A48-C444-A2E3-6AB4502F0588}" dt="2024-08-13T14:52:20.042" v="79" actId="1076"/>
        <pc:sldMkLst>
          <pc:docMk/>
          <pc:sldMk cId="1401790418" sldId="259"/>
        </pc:sldMkLst>
        <pc:spChg chg="mod">
          <ac:chgData name="Klara Jensen" userId="5e70cf2d-534e-4b57-be02-6afb43ed7e61" providerId="ADAL" clId="{8625A34D-9A48-C444-A2E3-6AB4502F0588}" dt="2024-08-13T14:49:28.799" v="38" actId="20577"/>
          <ac:spMkLst>
            <pc:docMk/>
            <pc:sldMk cId="1401790418" sldId="259"/>
            <ac:spMk id="2" creationId="{441C5868-EBB4-4E26-4FFC-6F8960009F4D}"/>
          </ac:spMkLst>
        </pc:spChg>
        <pc:spChg chg="add mod">
          <ac:chgData name="Klara Jensen" userId="5e70cf2d-534e-4b57-be02-6afb43ed7e61" providerId="ADAL" clId="{8625A34D-9A48-C444-A2E3-6AB4502F0588}" dt="2024-08-13T14:50:28.446" v="40" actId="207"/>
          <ac:spMkLst>
            <pc:docMk/>
            <pc:sldMk cId="1401790418" sldId="259"/>
            <ac:spMk id="4" creationId="{F04FF260-01EC-4D0B-DA9C-1E68B6438640}"/>
          </ac:spMkLst>
        </pc:spChg>
        <pc:spChg chg="add mod">
          <ac:chgData name="Klara Jensen" userId="5e70cf2d-534e-4b57-be02-6afb43ed7e61" providerId="ADAL" clId="{8625A34D-9A48-C444-A2E3-6AB4502F0588}" dt="2024-08-13T14:52:20.042" v="79" actId="1076"/>
          <ac:spMkLst>
            <pc:docMk/>
            <pc:sldMk cId="1401790418" sldId="259"/>
            <ac:spMk id="5" creationId="{5560AC5B-5ED9-A3CB-A5FD-C17FFA2659BE}"/>
          </ac:spMkLst>
        </pc:spChg>
        <pc:spChg chg="add mod">
          <ac:chgData name="Klara Jensen" userId="5e70cf2d-534e-4b57-be02-6afb43ed7e61" providerId="ADAL" clId="{8625A34D-9A48-C444-A2E3-6AB4502F0588}" dt="2024-08-13T14:51:32.393" v="68" actId="207"/>
          <ac:spMkLst>
            <pc:docMk/>
            <pc:sldMk cId="1401790418" sldId="259"/>
            <ac:spMk id="10" creationId="{A17EE167-0065-8411-2155-8F050B4990F8}"/>
          </ac:spMkLst>
        </pc:spChg>
        <pc:spChg chg="add mod">
          <ac:chgData name="Klara Jensen" userId="5e70cf2d-534e-4b57-be02-6afb43ed7e61" providerId="ADAL" clId="{8625A34D-9A48-C444-A2E3-6AB4502F0588}" dt="2024-08-13T14:51:49.209" v="71" actId="1076"/>
          <ac:spMkLst>
            <pc:docMk/>
            <pc:sldMk cId="1401790418" sldId="259"/>
            <ac:spMk id="11" creationId="{A79A58A9-05F7-CBC8-05DD-D296D1C3705B}"/>
          </ac:spMkLst>
        </pc:spChg>
        <pc:cxnChg chg="add mod">
          <ac:chgData name="Klara Jensen" userId="5e70cf2d-534e-4b57-be02-6afb43ed7e61" providerId="ADAL" clId="{8625A34D-9A48-C444-A2E3-6AB4502F0588}" dt="2024-08-13T14:51:01.376" v="64" actId="13822"/>
          <ac:cxnSpMkLst>
            <pc:docMk/>
            <pc:sldMk cId="1401790418" sldId="259"/>
            <ac:cxnSpMk id="7" creationId="{3E13988C-A93E-E643-59EA-AA4D4607B1BC}"/>
          </ac:cxnSpMkLst>
        </pc:cxnChg>
        <pc:cxnChg chg="add mod">
          <ac:chgData name="Klara Jensen" userId="5e70cf2d-534e-4b57-be02-6afb43ed7e61" providerId="ADAL" clId="{8625A34D-9A48-C444-A2E3-6AB4502F0588}" dt="2024-08-13T14:51:17.742" v="66" actId="13822"/>
          <ac:cxnSpMkLst>
            <pc:docMk/>
            <pc:sldMk cId="1401790418" sldId="259"/>
            <ac:cxnSpMk id="9" creationId="{6EAB2954-B8CC-C3EE-02A6-091CE35CF4BA}"/>
          </ac:cxnSpMkLst>
        </pc:cxnChg>
      </pc:sldChg>
      <pc:sldChg chg="modSp new mod">
        <pc:chgData name="Klara Jensen" userId="5e70cf2d-534e-4b57-be02-6afb43ed7e61" providerId="ADAL" clId="{8625A34D-9A48-C444-A2E3-6AB4502F0588}" dt="2024-08-13T14:53:56.268" v="270" actId="20577"/>
        <pc:sldMkLst>
          <pc:docMk/>
          <pc:sldMk cId="707114794" sldId="260"/>
        </pc:sldMkLst>
        <pc:spChg chg="mod">
          <ac:chgData name="Klara Jensen" userId="5e70cf2d-534e-4b57-be02-6afb43ed7e61" providerId="ADAL" clId="{8625A34D-9A48-C444-A2E3-6AB4502F0588}" dt="2024-08-13T14:52:49.425" v="120" actId="20577"/>
          <ac:spMkLst>
            <pc:docMk/>
            <pc:sldMk cId="707114794" sldId="260"/>
            <ac:spMk id="2" creationId="{ABC6C01A-60B9-524F-812A-2AC93E10DDDC}"/>
          </ac:spMkLst>
        </pc:spChg>
        <pc:spChg chg="mod">
          <ac:chgData name="Klara Jensen" userId="5e70cf2d-534e-4b57-be02-6afb43ed7e61" providerId="ADAL" clId="{8625A34D-9A48-C444-A2E3-6AB4502F0588}" dt="2024-08-13T14:53:56.268" v="270" actId="20577"/>
          <ac:spMkLst>
            <pc:docMk/>
            <pc:sldMk cId="707114794" sldId="260"/>
            <ac:spMk id="3" creationId="{B09C400C-1206-2BE4-8607-79472F3310F7}"/>
          </ac:spMkLst>
        </pc:spChg>
      </pc:sldChg>
      <pc:sldChg chg="modSp new mod">
        <pc:chgData name="Klara Jensen" userId="5e70cf2d-534e-4b57-be02-6afb43ed7e61" providerId="ADAL" clId="{8625A34D-9A48-C444-A2E3-6AB4502F0588}" dt="2024-08-13T15:00:09.662" v="623" actId="20577"/>
        <pc:sldMkLst>
          <pc:docMk/>
          <pc:sldMk cId="1265554181" sldId="261"/>
        </pc:sldMkLst>
        <pc:spChg chg="mod">
          <ac:chgData name="Klara Jensen" userId="5e70cf2d-534e-4b57-be02-6afb43ed7e61" providerId="ADAL" clId="{8625A34D-9A48-C444-A2E3-6AB4502F0588}" dt="2024-08-13T14:54:04.895" v="278" actId="20577"/>
          <ac:spMkLst>
            <pc:docMk/>
            <pc:sldMk cId="1265554181" sldId="261"/>
            <ac:spMk id="2" creationId="{FACDEDCA-51EA-C67C-ADEE-3AEB22F409F1}"/>
          </ac:spMkLst>
        </pc:spChg>
        <pc:spChg chg="mod">
          <ac:chgData name="Klara Jensen" userId="5e70cf2d-534e-4b57-be02-6afb43ed7e61" providerId="ADAL" clId="{8625A34D-9A48-C444-A2E3-6AB4502F0588}" dt="2024-08-13T15:00:09.662" v="623" actId="20577"/>
          <ac:spMkLst>
            <pc:docMk/>
            <pc:sldMk cId="1265554181" sldId="261"/>
            <ac:spMk id="3" creationId="{09C9617F-ADA1-DA9E-23A7-DB091C494A5E}"/>
          </ac:spMkLst>
        </pc:spChg>
      </pc:sldChg>
      <pc:sldChg chg="modSp new mod modAnim">
        <pc:chgData name="Klara Jensen" userId="5e70cf2d-534e-4b57-be02-6afb43ed7e61" providerId="ADAL" clId="{8625A34D-9A48-C444-A2E3-6AB4502F0588}" dt="2024-08-13T14:59:29.525" v="539"/>
        <pc:sldMkLst>
          <pc:docMk/>
          <pc:sldMk cId="1016681940" sldId="262"/>
        </pc:sldMkLst>
        <pc:spChg chg="mod">
          <ac:chgData name="Klara Jensen" userId="5e70cf2d-534e-4b57-be02-6afb43ed7e61" providerId="ADAL" clId="{8625A34D-9A48-C444-A2E3-6AB4502F0588}" dt="2024-08-13T14:54:30.212" v="326" actId="20577"/>
          <ac:spMkLst>
            <pc:docMk/>
            <pc:sldMk cId="1016681940" sldId="262"/>
            <ac:spMk id="2" creationId="{C4D0A735-1F13-7AA1-6C71-D305F170EC84}"/>
          </ac:spMkLst>
        </pc:spChg>
        <pc:spChg chg="mod">
          <ac:chgData name="Klara Jensen" userId="5e70cf2d-534e-4b57-be02-6afb43ed7e61" providerId="ADAL" clId="{8625A34D-9A48-C444-A2E3-6AB4502F0588}" dt="2024-08-13T14:59:24.560" v="538" actId="20577"/>
          <ac:spMkLst>
            <pc:docMk/>
            <pc:sldMk cId="1016681940" sldId="262"/>
            <ac:spMk id="3" creationId="{2E45DEE6-A40C-0AF8-0C3D-9BD0E02617CB}"/>
          </ac:spMkLst>
        </pc:spChg>
      </pc:sldChg>
      <pc:sldChg chg="del">
        <pc:chgData name="Klara Jensen" userId="5e70cf2d-534e-4b57-be02-6afb43ed7e61" providerId="ADAL" clId="{8625A34D-9A48-C444-A2E3-6AB4502F0588}" dt="2024-08-13T14:45:49.546" v="4" actId="2696"/>
        <pc:sldMkLst>
          <pc:docMk/>
          <pc:sldMk cId="304712401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26C38-0FB9-4B91-D1EE-955327BAE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5F27E70-7506-31C9-E368-16E3C3F7A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9BE6F1-7978-7D7A-F551-177B44863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8BD4C8-BC3F-02A1-6BAB-CC524B15B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19A45C-E08D-FE82-7C07-CB509DAA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4896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904FC-2960-5483-F711-1CACF4CA8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6284BF-BAB9-3F7E-3603-23DD216A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6DD495-C03E-FB5D-8C2B-DA5B318E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842245-A2DC-89DF-F874-23A2CB34F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19CAF3-22D4-2397-B256-39EEEFED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713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7016C-4D8C-8689-0B6E-7771044C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CF066E-2CDB-7C1F-D842-15B603D66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D3CBBC-D40C-C0C5-3760-81AEB317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8D4019-0500-E7F6-A2D6-4D516541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1EF7CF-DF33-E75D-773E-82B95FA89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023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9EA06-FE75-6AC1-4F28-DBC29D8D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CD5EAD-6CFA-E0CA-8FF0-E4A236BFC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7BB6C18-7239-03F8-E053-F25091279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4884EC-D701-2A36-E38A-0014D9C0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AFDDF4C-A42F-85B4-C331-0162D575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880E1C-E81C-DDB3-22E8-063A0B769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860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F4045-E2C0-011C-DF16-6D580E573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14BF02D-EADA-9725-B3BC-B23E4E105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8BB9E6-6759-BE79-3A16-16A76B268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EB3EE77-0382-1693-9782-142F6B8285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D35782F-38DA-E209-9909-F755DAA95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7C74114-9F44-2D2A-A9E7-731CEE27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7341022-5F8D-0C0F-72B0-DDBC2A8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F8E0A57-48BC-EDB0-C322-2B90E651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536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9049F-1890-738B-074E-D8A1F942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13C8529-6269-9E90-71CF-4325406E3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0293331-36BC-5867-97EA-05A3E61A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84A4ABB-1E92-A673-C251-754FD2DDE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9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6A263D-55F2-CC4F-86C3-57090CC1B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3AD36B6-D45E-C8A6-F41D-CE81B74D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FC4B844-778F-CB91-6F10-AE1D8C6A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6988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EF90D-C9AC-AF9E-7C6F-2DBB5A9C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42C43F-9FBA-D8EE-0FEF-8D8E55667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3D978E7-942C-A360-F4AE-A8E4E6B209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884C11-04DA-DB92-4A19-8EBA5F118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A49AE05-3203-B947-64F6-142A507CD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D556C6-9C11-CE46-2FC4-4A30C780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812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0EA61-A568-8AD9-DA79-810233DB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819EA60-07B9-9482-5738-376BE7490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DBECF9-1130-315C-48CE-5618905AE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EDAE24-EBF9-6A12-E2B0-7089D875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B2E7FEB-3D56-C98B-0A34-2E713B03B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9AF23AA-0143-DE9B-DC34-73BDC389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82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DC303-9E06-7218-FB4D-7F2C6F2A0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6A3778B-0682-E1EC-410F-60C182099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6D1AC9-1C22-B703-7681-D7596374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AB2E35-264D-A0FE-6966-5846EBC89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F3B330-6319-1E72-66CE-E4571A1C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2116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FE964E5-D0CF-DC7C-92A8-307DFF4F2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42D659B-3721-1BFB-EABA-2720E0D19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7CD0A7-0607-97D0-3EAC-69F60605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85C5FC-1F3E-14A3-FAAF-27C27E088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EAA4A5-B5AE-8269-E9D8-5BA3E9F5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56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755C53-A02A-929B-D63C-5323C5977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FC2FE3C-B3E4-0F83-9365-3DDC978FB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19C157-8F8D-746D-D891-C038AF049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6D569-1390-074B-A964-E9D8EEDD62E7}" type="datetimeFigureOut">
              <a:rPr lang="da-DK" smtClean="0"/>
              <a:t>13.08.2024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555413-6CB5-B081-361B-B53E327AD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471B9C-AA54-2BAD-9534-A17D16A82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09F1B-7370-8147-8184-9154AECE15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071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FB366-F3B4-7710-E74A-ACF33B9831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Celler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C2FFFAA-F910-D05E-3124-721DC6B9E2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99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CB520-66B7-86C3-31DD-E1F932B1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3784B4B-2FA9-7B92-4FB1-F8197859AD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906">
                  <a:extLst>
                    <a:ext uri="{9D8B030D-6E8A-4147-A177-3AD203B41FA5}">
                      <a16:colId xmlns:a16="http://schemas.microsoft.com/office/drawing/2014/main" val="2179721605"/>
                    </a:ext>
                  </a:extLst>
                </a:gridCol>
                <a:gridCol w="9094694">
                  <a:extLst>
                    <a:ext uri="{9D8B030D-6E8A-4147-A177-3AD203B41FA5}">
                      <a16:colId xmlns:a16="http://schemas.microsoft.com/office/drawing/2014/main" val="286751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Amilla, Rachel, Elias, Selma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Camilla, Frederik, Johanne, Zein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2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Dicte, Mads, Kasper, Sofie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1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PL, Mille, Merle, Thomas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SH, Nanna SV, Siff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Julie, </a:t>
                      </a:r>
                      <a:r>
                        <a:rPr lang="da-DK" dirty="0" err="1"/>
                        <a:t>Nilash</a:t>
                      </a:r>
                      <a:r>
                        <a:rPr lang="da-DK" dirty="0"/>
                        <a:t>, Maja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Karla, Sebastian, Signe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1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Nanna LNS, Sidsel, Tobias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23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97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9B729-46AC-5951-3400-5947AB57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094D47-B459-776B-A34B-CFD7315AF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lærte vi sidst?</a:t>
            </a:r>
          </a:p>
          <a:p>
            <a:r>
              <a:rPr lang="da-DK" dirty="0"/>
              <a:t>Overblik over celletyper og organeller (arbejdsark)</a:t>
            </a:r>
          </a:p>
          <a:p>
            <a:r>
              <a:rPr lang="da-DK" dirty="0"/>
              <a:t>Træning (kryds og tværs, m.m.)</a:t>
            </a:r>
          </a:p>
        </p:txBody>
      </p:sp>
    </p:spTree>
    <p:extLst>
      <p:ext uri="{BB962C8B-B14F-4D97-AF65-F5344CB8AC3E}">
        <p14:creationId xmlns:p14="http://schemas.microsoft.com/office/powerpoint/2010/main" val="3225055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5868-EBB4-4E26-4FFC-6F8960009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Lav et mindmap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FE0FA3-EAC5-6D10-3D20-C7D77C3E3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04FF260-01EC-4D0B-DA9C-1E68B6438640}"/>
              </a:ext>
            </a:extLst>
          </p:cNvPr>
          <p:cNvSpPr/>
          <p:nvPr/>
        </p:nvSpPr>
        <p:spPr>
          <a:xfrm>
            <a:off x="3031958" y="3140242"/>
            <a:ext cx="5257800" cy="133550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560AC5B-5ED9-A3CB-A5FD-C17FFA2659BE}"/>
              </a:ext>
            </a:extLst>
          </p:cNvPr>
          <p:cNvSpPr txBox="1"/>
          <p:nvPr/>
        </p:nvSpPr>
        <p:spPr>
          <a:xfrm>
            <a:off x="4331369" y="3577162"/>
            <a:ext cx="3958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Hvad lærte vi sidst?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3E13988C-A93E-E643-59EA-AA4D4607B1BC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2454442" y="2671011"/>
            <a:ext cx="1347503" cy="6648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6EAB2954-B8CC-C3EE-02A6-091CE35CF4BA}"/>
              </a:ext>
            </a:extLst>
          </p:cNvPr>
          <p:cNvCxnSpPr>
            <a:stCxn id="4" idx="4"/>
          </p:cNvCxnSpPr>
          <p:nvPr/>
        </p:nvCxnSpPr>
        <p:spPr>
          <a:xfrm>
            <a:off x="5660858" y="4475747"/>
            <a:ext cx="102268" cy="79408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A17EE167-0065-8411-2155-8F050B4990F8}"/>
              </a:ext>
            </a:extLst>
          </p:cNvPr>
          <p:cNvSpPr/>
          <p:nvPr/>
        </p:nvSpPr>
        <p:spPr>
          <a:xfrm>
            <a:off x="1034716" y="1825625"/>
            <a:ext cx="2466473" cy="84538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79A58A9-05F7-CBC8-05DD-D296D1C3705B}"/>
              </a:ext>
            </a:extLst>
          </p:cNvPr>
          <p:cNvSpPr/>
          <p:nvPr/>
        </p:nvSpPr>
        <p:spPr>
          <a:xfrm>
            <a:off x="4736431" y="5252355"/>
            <a:ext cx="2719137" cy="79408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179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6C01A-60B9-524F-812A-2AC93E10D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celletyper og organeller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9C400C-1206-2BE4-8607-79472F331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Besvar spørgsmålene på arbejdsarket i gruppen.</a:t>
            </a:r>
          </a:p>
          <a:p>
            <a:r>
              <a:rPr lang="da-DK" dirty="0"/>
              <a:t>Udvælg én person, som skriver noter. Resten har computeren lukket.</a:t>
            </a:r>
          </a:p>
        </p:txBody>
      </p:sp>
    </p:spTree>
    <p:extLst>
      <p:ext uri="{BB962C8B-B14F-4D97-AF65-F5344CB8AC3E}">
        <p14:creationId xmlns:p14="http://schemas.microsoft.com/office/powerpoint/2010/main" val="70711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DEDCA-51EA-C67C-ADEE-3AEB22F40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C9617F-ADA1-DA9E-23A7-DB091C494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kryds og tværs uden hjælp fra noter eller bog.</a:t>
            </a:r>
          </a:p>
        </p:txBody>
      </p:sp>
    </p:spTree>
    <p:extLst>
      <p:ext uri="{BB962C8B-B14F-4D97-AF65-F5344CB8AC3E}">
        <p14:creationId xmlns:p14="http://schemas.microsoft.com/office/powerpoint/2010/main" val="126555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0A735-1F13-7AA1-6C71-D305F170E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45DEE6-A40C-0AF8-0C3D-9BD0E0261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en prokaryot celle på tavlen med så mange organeller, som I kan komme i tanke om.</a:t>
            </a:r>
          </a:p>
          <a:p>
            <a:r>
              <a:rPr lang="da-DK" dirty="0"/>
              <a:t>Præsenter jeres tegning for nabogruppen.</a:t>
            </a:r>
          </a:p>
          <a:p>
            <a:r>
              <a:rPr lang="da-DK" dirty="0"/>
              <a:t>Tegn en eukaryot celle på tavlen med så mange organeller, som I kan komme i tanke om.</a:t>
            </a:r>
          </a:p>
          <a:p>
            <a:r>
              <a:rPr lang="da-DK" dirty="0"/>
              <a:t>Præsenter jeres tegning for nabogruppen.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668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190</Words>
  <Application>Microsoft Macintosh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Celler</vt:lpstr>
      <vt:lpstr>Grupper</vt:lpstr>
      <vt:lpstr>Plan</vt:lpstr>
      <vt:lpstr>Lav et mindmap</vt:lpstr>
      <vt:lpstr>Overblik over celletyper og organeller</vt:lpstr>
      <vt:lpstr>Træning</vt:lpstr>
      <vt:lpstr>Træning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Celler</dc:title>
  <dc:creator>Klara Jensen</dc:creator>
  <cp:lastModifiedBy>Klara Jensen</cp:lastModifiedBy>
  <cp:revision>1</cp:revision>
  <dcterms:created xsi:type="dcterms:W3CDTF">2023-08-14T12:08:53Z</dcterms:created>
  <dcterms:modified xsi:type="dcterms:W3CDTF">2024-08-13T15:00:14Z</dcterms:modified>
</cp:coreProperties>
</file>