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74" r:id="rId3"/>
    <p:sldId id="275" r:id="rId4"/>
    <p:sldId id="258" r:id="rId5"/>
    <p:sldId id="259" r:id="rId6"/>
    <p:sldId id="260" r:id="rId7"/>
    <p:sldId id="276" r:id="rId8"/>
    <p:sldId id="261" r:id="rId9"/>
    <p:sldId id="277" r:id="rId10"/>
    <p:sldId id="262" r:id="rId11"/>
    <p:sldId id="278" r:id="rId12"/>
    <p:sldId id="279" r:id="rId13"/>
    <p:sldId id="263" r:id="rId14"/>
    <p:sldId id="280" r:id="rId15"/>
    <p:sldId id="281" r:id="rId16"/>
    <p:sldId id="282" r:id="rId17"/>
    <p:sldId id="270" r:id="rId18"/>
    <p:sldId id="264" r:id="rId19"/>
    <p:sldId id="265" r:id="rId20"/>
    <p:sldId id="269" r:id="rId21"/>
    <p:sldId id="267" r:id="rId22"/>
    <p:sldId id="271" r:id="rId23"/>
  </p:sldIdLst>
  <p:sldSz cx="9144000" cy="6858000" type="screen4x3"/>
  <p:notesSz cx="6858000" cy="9144000"/>
  <p:defaultTextStyle>
    <a:defPPr>
      <a:defRPr lang="da-DK"/>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380"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14E98BE1-11C2-A0D7-C24C-3BE1FE497E40}"/>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da-DK"/>
          </a:p>
        </p:txBody>
      </p:sp>
      <p:sp>
        <p:nvSpPr>
          <p:cNvPr id="21507" name="Rectangle 3">
            <a:extLst>
              <a:ext uri="{FF2B5EF4-FFF2-40B4-BE49-F238E27FC236}">
                <a16:creationId xmlns:a16="http://schemas.microsoft.com/office/drawing/2014/main" id="{22FEDB59-3C9D-4407-93EA-AB16DD2782BD}"/>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da-DK"/>
          </a:p>
        </p:txBody>
      </p:sp>
      <p:sp>
        <p:nvSpPr>
          <p:cNvPr id="24580" name="Rectangle 4">
            <a:extLst>
              <a:ext uri="{FF2B5EF4-FFF2-40B4-BE49-F238E27FC236}">
                <a16:creationId xmlns:a16="http://schemas.microsoft.com/office/drawing/2014/main" id="{8B3A28E9-CB04-7726-836C-5433FB457069}"/>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a:extLst>
              <a:ext uri="{FF2B5EF4-FFF2-40B4-BE49-F238E27FC236}">
                <a16:creationId xmlns:a16="http://schemas.microsoft.com/office/drawing/2014/main" id="{9ED4C0F0-22DF-2FBE-A818-E813860A0EB6}"/>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p>
        </p:txBody>
      </p:sp>
      <p:sp>
        <p:nvSpPr>
          <p:cNvPr id="21510" name="Rectangle 6">
            <a:extLst>
              <a:ext uri="{FF2B5EF4-FFF2-40B4-BE49-F238E27FC236}">
                <a16:creationId xmlns:a16="http://schemas.microsoft.com/office/drawing/2014/main" id="{97EB4287-2872-6539-E87F-813806ECF1CB}"/>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da-DK"/>
          </a:p>
        </p:txBody>
      </p:sp>
      <p:sp>
        <p:nvSpPr>
          <p:cNvPr id="21511" name="Rectangle 7">
            <a:extLst>
              <a:ext uri="{FF2B5EF4-FFF2-40B4-BE49-F238E27FC236}">
                <a16:creationId xmlns:a16="http://schemas.microsoft.com/office/drawing/2014/main" id="{FC47528D-95B2-0FBC-AA3A-9C31C1E1D165}"/>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EC02211D-399D-45F4-A5C5-A664AC2BA3BA}" type="slidenum">
              <a:rPr lang="da-DK" altLang="da-DK"/>
              <a:pPr/>
              <a:t>‹nr.›</a:t>
            </a:fld>
            <a:endParaRPr lang="da-DK" altLang="da-DK"/>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rumfart.dk/vis.asp?id=184"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FB6C3BCC-94B2-C477-78A9-DC1D620763AD}"/>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55386A7F-EFFF-4ABD-967D-9EB2283A5FC0}" type="slidenum">
              <a:rPr lang="da-DK" altLang="da-DK"/>
              <a:pPr eaLnBrk="1" hangingPunct="1">
                <a:spcBef>
                  <a:spcPct val="0"/>
                </a:spcBef>
              </a:pPr>
              <a:t>19</a:t>
            </a:fld>
            <a:endParaRPr lang="da-DK" altLang="da-DK"/>
          </a:p>
        </p:txBody>
      </p:sp>
      <p:sp>
        <p:nvSpPr>
          <p:cNvPr id="25603" name="Rectangle 2">
            <a:extLst>
              <a:ext uri="{FF2B5EF4-FFF2-40B4-BE49-F238E27FC236}">
                <a16:creationId xmlns:a16="http://schemas.microsoft.com/office/drawing/2014/main" id="{FF138F21-FA30-DF09-3DDE-E3C7884DEB2B}"/>
              </a:ext>
            </a:extLst>
          </p:cNvPr>
          <p:cNvSpPr>
            <a:spLocks noRot="1" noChangeArrowheads="1" noTextEdit="1"/>
          </p:cNvSpPr>
          <p:nvPr>
            <p:ph type="sldImg"/>
          </p:nvPr>
        </p:nvSpPr>
        <p:spPr>
          <a:ln/>
        </p:spPr>
      </p:sp>
      <p:sp>
        <p:nvSpPr>
          <p:cNvPr id="25604" name="Rectangle 3">
            <a:extLst>
              <a:ext uri="{FF2B5EF4-FFF2-40B4-BE49-F238E27FC236}">
                <a16:creationId xmlns:a16="http://schemas.microsoft.com/office/drawing/2014/main" id="{41852C2A-8810-692E-F16E-19A0B0B70B2B}"/>
              </a:ext>
            </a:extLst>
          </p:cNvPr>
          <p:cNvSpPr>
            <a:spLocks noGrp="1" noChangeArrowheads="1"/>
          </p:cNvSpPr>
          <p:nvPr>
            <p:ph type="body" idx="1"/>
          </p:nvPr>
        </p:nvSpPr>
        <p:spPr>
          <a:noFill/>
        </p:spPr>
        <p:txBody>
          <a:bodyPr/>
          <a:lstStyle/>
          <a:p>
            <a:pPr eaLnBrk="1" hangingPunct="1"/>
            <a:r>
              <a:rPr lang="da-DK" altLang="da-DK">
                <a:latin typeface="Arial" panose="020B0604020202020204" pitchFamily="34" charset="0"/>
                <a:cs typeface="Arial" panose="020B0604020202020204" pitchFamily="34" charset="0"/>
              </a:rPr>
              <a:t>Han erkendte, at kredsløb om Solen er ellipser, og ikke cirkler, som man hidtil havde troet, men kendte ikke den dybere årsag til dette faktum. Det var først da Isaac Newton offentliggjorde sit livsværk </a:t>
            </a:r>
            <a:r>
              <a:rPr lang="da-DK" altLang="da-DK" i="1">
                <a:latin typeface="Arial" panose="020B0604020202020204" pitchFamily="34" charset="0"/>
                <a:cs typeface="Arial" panose="020B0604020202020204" pitchFamily="34" charset="0"/>
              </a:rPr>
              <a:t>Principia,</a:t>
            </a:r>
            <a:r>
              <a:rPr lang="da-DK" altLang="da-DK">
                <a:latin typeface="Arial" panose="020B0604020202020204" pitchFamily="34" charset="0"/>
                <a:cs typeface="Arial" panose="020B0604020202020204" pitchFamily="34" charset="0"/>
              </a:rPr>
              <a:t> hvor </a:t>
            </a:r>
            <a:r>
              <a:rPr lang="da-DK" altLang="da-DK">
                <a:latin typeface="Arial" panose="020B0604020202020204" pitchFamily="34" charset="0"/>
                <a:cs typeface="Arial" panose="020B0604020202020204" pitchFamily="34" charset="0"/>
                <a:hlinkClick r:id="rId3"/>
              </a:rPr>
              <a:t>Newtons Love</a:t>
            </a:r>
            <a:r>
              <a:rPr lang="da-DK" altLang="da-DK">
                <a:latin typeface="Arial" panose="020B0604020202020204" pitchFamily="34" charset="0"/>
                <a:cs typeface="Arial" panose="020B0604020202020204" pitchFamily="34" charset="0"/>
              </a:rPr>
              <a:t> første gang optræder, at den bagved liggende fysik blev klarlagt. Newtons love er mere generelle end Keplers, og Keplers love kan udledes fra Newtons.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a:t>Klik for at redigere i master</a:t>
            </a:r>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a:t>Klik for at redigere i master</a:t>
            </a:r>
          </a:p>
        </p:txBody>
      </p:sp>
      <p:sp>
        <p:nvSpPr>
          <p:cNvPr id="4" name="Rectangle 4">
            <a:extLst>
              <a:ext uri="{FF2B5EF4-FFF2-40B4-BE49-F238E27FC236}">
                <a16:creationId xmlns:a16="http://schemas.microsoft.com/office/drawing/2014/main" id="{AEAC4AB6-5B87-353E-3990-65DB66C7B3E2}"/>
              </a:ext>
            </a:extLst>
          </p:cNvPr>
          <p:cNvSpPr>
            <a:spLocks noGrp="1" noChangeArrowheads="1"/>
          </p:cNvSpPr>
          <p:nvPr>
            <p:ph type="dt" sz="half" idx="10"/>
          </p:nvPr>
        </p:nvSpPr>
        <p:spPr>
          <a:ln/>
        </p:spPr>
        <p:txBody>
          <a:bodyPr/>
          <a:lstStyle>
            <a:lvl1pPr>
              <a:defRPr/>
            </a:lvl1pPr>
          </a:lstStyle>
          <a:p>
            <a:pPr>
              <a:defRPr/>
            </a:pPr>
            <a:endParaRPr lang="da-DK"/>
          </a:p>
        </p:txBody>
      </p:sp>
      <p:sp>
        <p:nvSpPr>
          <p:cNvPr id="5" name="Rectangle 5">
            <a:extLst>
              <a:ext uri="{FF2B5EF4-FFF2-40B4-BE49-F238E27FC236}">
                <a16:creationId xmlns:a16="http://schemas.microsoft.com/office/drawing/2014/main" id="{43564140-E734-5FCD-042A-34980CFF4A11}"/>
              </a:ext>
            </a:extLst>
          </p:cNvPr>
          <p:cNvSpPr>
            <a:spLocks noGrp="1" noChangeArrowheads="1"/>
          </p:cNvSpPr>
          <p:nvPr>
            <p:ph type="ftr" sz="quarter" idx="11"/>
          </p:nvPr>
        </p:nvSpPr>
        <p:spPr>
          <a:ln/>
        </p:spPr>
        <p:txBody>
          <a:bodyPr/>
          <a:lstStyle>
            <a:lvl1pPr>
              <a:defRPr/>
            </a:lvl1pPr>
          </a:lstStyle>
          <a:p>
            <a:pPr>
              <a:defRPr/>
            </a:pPr>
            <a:endParaRPr lang="da-DK"/>
          </a:p>
        </p:txBody>
      </p:sp>
      <p:sp>
        <p:nvSpPr>
          <p:cNvPr id="6" name="Rectangle 6">
            <a:extLst>
              <a:ext uri="{FF2B5EF4-FFF2-40B4-BE49-F238E27FC236}">
                <a16:creationId xmlns:a16="http://schemas.microsoft.com/office/drawing/2014/main" id="{85BC4665-9B27-93D6-4DFC-CF7285E84FBF}"/>
              </a:ext>
            </a:extLst>
          </p:cNvPr>
          <p:cNvSpPr>
            <a:spLocks noGrp="1" noChangeArrowheads="1"/>
          </p:cNvSpPr>
          <p:nvPr>
            <p:ph type="sldNum" sz="quarter" idx="12"/>
          </p:nvPr>
        </p:nvSpPr>
        <p:spPr>
          <a:ln/>
        </p:spPr>
        <p:txBody>
          <a:bodyPr/>
          <a:lstStyle>
            <a:lvl1pPr>
              <a:defRPr/>
            </a:lvl1pPr>
          </a:lstStyle>
          <a:p>
            <a:fld id="{92538990-907A-4FA3-8F87-33D8B6D3D860}" type="slidenum">
              <a:rPr lang="da-DK" altLang="da-DK"/>
              <a:pPr/>
              <a:t>‹nr.›</a:t>
            </a:fld>
            <a:endParaRPr lang="da-DK" altLang="da-DK"/>
          </a:p>
        </p:txBody>
      </p:sp>
    </p:spTree>
    <p:extLst>
      <p:ext uri="{BB962C8B-B14F-4D97-AF65-F5344CB8AC3E}">
        <p14:creationId xmlns:p14="http://schemas.microsoft.com/office/powerpoint/2010/main" val="1759960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Rectangle 4">
            <a:extLst>
              <a:ext uri="{FF2B5EF4-FFF2-40B4-BE49-F238E27FC236}">
                <a16:creationId xmlns:a16="http://schemas.microsoft.com/office/drawing/2014/main" id="{0AB626FD-8A5D-70F9-2E35-CE7ABD4A4E88}"/>
              </a:ext>
            </a:extLst>
          </p:cNvPr>
          <p:cNvSpPr>
            <a:spLocks noGrp="1" noChangeArrowheads="1"/>
          </p:cNvSpPr>
          <p:nvPr>
            <p:ph type="dt" sz="half" idx="10"/>
          </p:nvPr>
        </p:nvSpPr>
        <p:spPr>
          <a:ln/>
        </p:spPr>
        <p:txBody>
          <a:bodyPr/>
          <a:lstStyle>
            <a:lvl1pPr>
              <a:defRPr/>
            </a:lvl1pPr>
          </a:lstStyle>
          <a:p>
            <a:pPr>
              <a:defRPr/>
            </a:pPr>
            <a:endParaRPr lang="da-DK"/>
          </a:p>
        </p:txBody>
      </p:sp>
      <p:sp>
        <p:nvSpPr>
          <p:cNvPr id="5" name="Rectangle 5">
            <a:extLst>
              <a:ext uri="{FF2B5EF4-FFF2-40B4-BE49-F238E27FC236}">
                <a16:creationId xmlns:a16="http://schemas.microsoft.com/office/drawing/2014/main" id="{1BD749C0-FDCE-8522-DA83-C25D4466F2A9}"/>
              </a:ext>
            </a:extLst>
          </p:cNvPr>
          <p:cNvSpPr>
            <a:spLocks noGrp="1" noChangeArrowheads="1"/>
          </p:cNvSpPr>
          <p:nvPr>
            <p:ph type="ftr" sz="quarter" idx="11"/>
          </p:nvPr>
        </p:nvSpPr>
        <p:spPr>
          <a:ln/>
        </p:spPr>
        <p:txBody>
          <a:bodyPr/>
          <a:lstStyle>
            <a:lvl1pPr>
              <a:defRPr/>
            </a:lvl1pPr>
          </a:lstStyle>
          <a:p>
            <a:pPr>
              <a:defRPr/>
            </a:pPr>
            <a:endParaRPr lang="da-DK"/>
          </a:p>
        </p:txBody>
      </p:sp>
      <p:sp>
        <p:nvSpPr>
          <p:cNvPr id="6" name="Rectangle 6">
            <a:extLst>
              <a:ext uri="{FF2B5EF4-FFF2-40B4-BE49-F238E27FC236}">
                <a16:creationId xmlns:a16="http://schemas.microsoft.com/office/drawing/2014/main" id="{7D3C8B60-C495-0B3A-D59F-015047A36AED}"/>
              </a:ext>
            </a:extLst>
          </p:cNvPr>
          <p:cNvSpPr>
            <a:spLocks noGrp="1" noChangeArrowheads="1"/>
          </p:cNvSpPr>
          <p:nvPr>
            <p:ph type="sldNum" sz="quarter" idx="12"/>
          </p:nvPr>
        </p:nvSpPr>
        <p:spPr>
          <a:ln/>
        </p:spPr>
        <p:txBody>
          <a:bodyPr/>
          <a:lstStyle>
            <a:lvl1pPr>
              <a:defRPr/>
            </a:lvl1pPr>
          </a:lstStyle>
          <a:p>
            <a:fld id="{A74C2BF5-2BC8-4A6E-BE2A-9E49EC90141E}" type="slidenum">
              <a:rPr lang="da-DK" altLang="da-DK"/>
              <a:pPr/>
              <a:t>‹nr.›</a:t>
            </a:fld>
            <a:endParaRPr lang="da-DK" altLang="da-DK"/>
          </a:p>
        </p:txBody>
      </p:sp>
    </p:spTree>
    <p:extLst>
      <p:ext uri="{BB962C8B-B14F-4D97-AF65-F5344CB8AC3E}">
        <p14:creationId xmlns:p14="http://schemas.microsoft.com/office/powerpoint/2010/main" val="903865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a:t>Klik for at redigere i master</a:t>
            </a:r>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a:t>Klik for at redigere i master</a:t>
            </a:r>
          </a:p>
        </p:txBody>
      </p:sp>
      <p:sp>
        <p:nvSpPr>
          <p:cNvPr id="4" name="Rectangle 4">
            <a:extLst>
              <a:ext uri="{FF2B5EF4-FFF2-40B4-BE49-F238E27FC236}">
                <a16:creationId xmlns:a16="http://schemas.microsoft.com/office/drawing/2014/main" id="{0A6512CC-5C69-71A3-ED9F-59ADB81D4CFC}"/>
              </a:ext>
            </a:extLst>
          </p:cNvPr>
          <p:cNvSpPr>
            <a:spLocks noGrp="1" noChangeArrowheads="1"/>
          </p:cNvSpPr>
          <p:nvPr>
            <p:ph type="dt" sz="half" idx="10"/>
          </p:nvPr>
        </p:nvSpPr>
        <p:spPr>
          <a:ln/>
        </p:spPr>
        <p:txBody>
          <a:bodyPr/>
          <a:lstStyle>
            <a:lvl1pPr>
              <a:defRPr/>
            </a:lvl1pPr>
          </a:lstStyle>
          <a:p>
            <a:pPr>
              <a:defRPr/>
            </a:pPr>
            <a:endParaRPr lang="da-DK"/>
          </a:p>
        </p:txBody>
      </p:sp>
      <p:sp>
        <p:nvSpPr>
          <p:cNvPr id="5" name="Rectangle 5">
            <a:extLst>
              <a:ext uri="{FF2B5EF4-FFF2-40B4-BE49-F238E27FC236}">
                <a16:creationId xmlns:a16="http://schemas.microsoft.com/office/drawing/2014/main" id="{D0617231-E09E-C4C4-2173-8C624A10BCC5}"/>
              </a:ext>
            </a:extLst>
          </p:cNvPr>
          <p:cNvSpPr>
            <a:spLocks noGrp="1" noChangeArrowheads="1"/>
          </p:cNvSpPr>
          <p:nvPr>
            <p:ph type="ftr" sz="quarter" idx="11"/>
          </p:nvPr>
        </p:nvSpPr>
        <p:spPr>
          <a:ln/>
        </p:spPr>
        <p:txBody>
          <a:bodyPr/>
          <a:lstStyle>
            <a:lvl1pPr>
              <a:defRPr/>
            </a:lvl1pPr>
          </a:lstStyle>
          <a:p>
            <a:pPr>
              <a:defRPr/>
            </a:pPr>
            <a:endParaRPr lang="da-DK"/>
          </a:p>
        </p:txBody>
      </p:sp>
      <p:sp>
        <p:nvSpPr>
          <p:cNvPr id="6" name="Rectangle 6">
            <a:extLst>
              <a:ext uri="{FF2B5EF4-FFF2-40B4-BE49-F238E27FC236}">
                <a16:creationId xmlns:a16="http://schemas.microsoft.com/office/drawing/2014/main" id="{6E1572D0-398E-D4C9-CDA2-7F6326645FF2}"/>
              </a:ext>
            </a:extLst>
          </p:cNvPr>
          <p:cNvSpPr>
            <a:spLocks noGrp="1" noChangeArrowheads="1"/>
          </p:cNvSpPr>
          <p:nvPr>
            <p:ph type="sldNum" sz="quarter" idx="12"/>
          </p:nvPr>
        </p:nvSpPr>
        <p:spPr>
          <a:ln/>
        </p:spPr>
        <p:txBody>
          <a:bodyPr/>
          <a:lstStyle>
            <a:lvl1pPr>
              <a:defRPr/>
            </a:lvl1pPr>
          </a:lstStyle>
          <a:p>
            <a:fld id="{AE646D5E-2758-4B36-92FE-FC3813777817}" type="slidenum">
              <a:rPr lang="da-DK" altLang="da-DK"/>
              <a:pPr/>
              <a:t>‹nr.›</a:t>
            </a:fld>
            <a:endParaRPr lang="da-DK" altLang="da-DK"/>
          </a:p>
        </p:txBody>
      </p:sp>
    </p:spTree>
    <p:extLst>
      <p:ext uri="{BB962C8B-B14F-4D97-AF65-F5344CB8AC3E}">
        <p14:creationId xmlns:p14="http://schemas.microsoft.com/office/powerpoint/2010/main" val="644647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Rectangle 4">
            <a:extLst>
              <a:ext uri="{FF2B5EF4-FFF2-40B4-BE49-F238E27FC236}">
                <a16:creationId xmlns:a16="http://schemas.microsoft.com/office/drawing/2014/main" id="{E02D1F0E-2F65-4FEB-02D1-DBA27AEEC8D1}"/>
              </a:ext>
            </a:extLst>
          </p:cNvPr>
          <p:cNvSpPr>
            <a:spLocks noGrp="1" noChangeArrowheads="1"/>
          </p:cNvSpPr>
          <p:nvPr>
            <p:ph type="dt" sz="half" idx="10"/>
          </p:nvPr>
        </p:nvSpPr>
        <p:spPr>
          <a:ln/>
        </p:spPr>
        <p:txBody>
          <a:bodyPr/>
          <a:lstStyle>
            <a:lvl1pPr>
              <a:defRPr/>
            </a:lvl1pPr>
          </a:lstStyle>
          <a:p>
            <a:pPr>
              <a:defRPr/>
            </a:pPr>
            <a:endParaRPr lang="da-DK"/>
          </a:p>
        </p:txBody>
      </p:sp>
      <p:sp>
        <p:nvSpPr>
          <p:cNvPr id="6" name="Rectangle 5">
            <a:extLst>
              <a:ext uri="{FF2B5EF4-FFF2-40B4-BE49-F238E27FC236}">
                <a16:creationId xmlns:a16="http://schemas.microsoft.com/office/drawing/2014/main" id="{62B00A18-7567-F7F2-15D8-DCCF4A055A9C}"/>
              </a:ext>
            </a:extLst>
          </p:cNvPr>
          <p:cNvSpPr>
            <a:spLocks noGrp="1" noChangeArrowheads="1"/>
          </p:cNvSpPr>
          <p:nvPr>
            <p:ph type="ftr" sz="quarter" idx="11"/>
          </p:nvPr>
        </p:nvSpPr>
        <p:spPr>
          <a:ln/>
        </p:spPr>
        <p:txBody>
          <a:bodyPr/>
          <a:lstStyle>
            <a:lvl1pPr>
              <a:defRPr/>
            </a:lvl1pPr>
          </a:lstStyle>
          <a:p>
            <a:pPr>
              <a:defRPr/>
            </a:pPr>
            <a:endParaRPr lang="da-DK"/>
          </a:p>
        </p:txBody>
      </p:sp>
      <p:sp>
        <p:nvSpPr>
          <p:cNvPr id="7" name="Rectangle 6">
            <a:extLst>
              <a:ext uri="{FF2B5EF4-FFF2-40B4-BE49-F238E27FC236}">
                <a16:creationId xmlns:a16="http://schemas.microsoft.com/office/drawing/2014/main" id="{3FB45FCC-F2A4-8C85-79B4-F99537635683}"/>
              </a:ext>
            </a:extLst>
          </p:cNvPr>
          <p:cNvSpPr>
            <a:spLocks noGrp="1" noChangeArrowheads="1"/>
          </p:cNvSpPr>
          <p:nvPr>
            <p:ph type="sldNum" sz="quarter" idx="12"/>
          </p:nvPr>
        </p:nvSpPr>
        <p:spPr>
          <a:ln/>
        </p:spPr>
        <p:txBody>
          <a:bodyPr/>
          <a:lstStyle>
            <a:lvl1pPr>
              <a:defRPr/>
            </a:lvl1pPr>
          </a:lstStyle>
          <a:p>
            <a:fld id="{0D4CEF11-549C-490C-AC75-F130902265BD}" type="slidenum">
              <a:rPr lang="da-DK" altLang="da-DK"/>
              <a:pPr/>
              <a:t>‹nr.›</a:t>
            </a:fld>
            <a:endParaRPr lang="da-DK" altLang="da-DK"/>
          </a:p>
        </p:txBody>
      </p:sp>
    </p:spTree>
    <p:extLst>
      <p:ext uri="{BB962C8B-B14F-4D97-AF65-F5344CB8AC3E}">
        <p14:creationId xmlns:p14="http://schemas.microsoft.com/office/powerpoint/2010/main" val="3553299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i master</a:t>
            </a:r>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Rectangle 4">
            <a:extLst>
              <a:ext uri="{FF2B5EF4-FFF2-40B4-BE49-F238E27FC236}">
                <a16:creationId xmlns:a16="http://schemas.microsoft.com/office/drawing/2014/main" id="{453ACDD6-A9D9-9D2F-527F-6C38DA31A69A}"/>
              </a:ext>
            </a:extLst>
          </p:cNvPr>
          <p:cNvSpPr>
            <a:spLocks noGrp="1" noChangeArrowheads="1"/>
          </p:cNvSpPr>
          <p:nvPr>
            <p:ph type="dt" sz="half" idx="10"/>
          </p:nvPr>
        </p:nvSpPr>
        <p:spPr>
          <a:ln/>
        </p:spPr>
        <p:txBody>
          <a:bodyPr/>
          <a:lstStyle>
            <a:lvl1pPr>
              <a:defRPr/>
            </a:lvl1pPr>
          </a:lstStyle>
          <a:p>
            <a:pPr>
              <a:defRPr/>
            </a:pPr>
            <a:endParaRPr lang="da-DK"/>
          </a:p>
        </p:txBody>
      </p:sp>
      <p:sp>
        <p:nvSpPr>
          <p:cNvPr id="8" name="Rectangle 5">
            <a:extLst>
              <a:ext uri="{FF2B5EF4-FFF2-40B4-BE49-F238E27FC236}">
                <a16:creationId xmlns:a16="http://schemas.microsoft.com/office/drawing/2014/main" id="{B4C96547-84A7-0E0F-FC71-BDDFF48B1242}"/>
              </a:ext>
            </a:extLst>
          </p:cNvPr>
          <p:cNvSpPr>
            <a:spLocks noGrp="1" noChangeArrowheads="1"/>
          </p:cNvSpPr>
          <p:nvPr>
            <p:ph type="ftr" sz="quarter" idx="11"/>
          </p:nvPr>
        </p:nvSpPr>
        <p:spPr>
          <a:ln/>
        </p:spPr>
        <p:txBody>
          <a:bodyPr/>
          <a:lstStyle>
            <a:lvl1pPr>
              <a:defRPr/>
            </a:lvl1pPr>
          </a:lstStyle>
          <a:p>
            <a:pPr>
              <a:defRPr/>
            </a:pPr>
            <a:endParaRPr lang="da-DK"/>
          </a:p>
        </p:txBody>
      </p:sp>
      <p:sp>
        <p:nvSpPr>
          <p:cNvPr id="9" name="Rectangle 6">
            <a:extLst>
              <a:ext uri="{FF2B5EF4-FFF2-40B4-BE49-F238E27FC236}">
                <a16:creationId xmlns:a16="http://schemas.microsoft.com/office/drawing/2014/main" id="{1630F8B7-3778-8480-E5CF-8D8034466FEB}"/>
              </a:ext>
            </a:extLst>
          </p:cNvPr>
          <p:cNvSpPr>
            <a:spLocks noGrp="1" noChangeArrowheads="1"/>
          </p:cNvSpPr>
          <p:nvPr>
            <p:ph type="sldNum" sz="quarter" idx="12"/>
          </p:nvPr>
        </p:nvSpPr>
        <p:spPr>
          <a:ln/>
        </p:spPr>
        <p:txBody>
          <a:bodyPr/>
          <a:lstStyle>
            <a:lvl1pPr>
              <a:defRPr/>
            </a:lvl1pPr>
          </a:lstStyle>
          <a:p>
            <a:fld id="{2CB02BE3-FC57-48A4-A752-A217929DBA5F}" type="slidenum">
              <a:rPr lang="da-DK" altLang="da-DK"/>
              <a:pPr/>
              <a:t>‹nr.›</a:t>
            </a:fld>
            <a:endParaRPr lang="da-DK" altLang="da-DK"/>
          </a:p>
        </p:txBody>
      </p:sp>
    </p:spTree>
    <p:extLst>
      <p:ext uri="{BB962C8B-B14F-4D97-AF65-F5344CB8AC3E}">
        <p14:creationId xmlns:p14="http://schemas.microsoft.com/office/powerpoint/2010/main" val="3315711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Rectangle 4">
            <a:extLst>
              <a:ext uri="{FF2B5EF4-FFF2-40B4-BE49-F238E27FC236}">
                <a16:creationId xmlns:a16="http://schemas.microsoft.com/office/drawing/2014/main" id="{5E48E380-C5DD-3625-955F-F24DF2BF0708}"/>
              </a:ext>
            </a:extLst>
          </p:cNvPr>
          <p:cNvSpPr>
            <a:spLocks noGrp="1" noChangeArrowheads="1"/>
          </p:cNvSpPr>
          <p:nvPr>
            <p:ph type="dt" sz="half" idx="10"/>
          </p:nvPr>
        </p:nvSpPr>
        <p:spPr>
          <a:ln/>
        </p:spPr>
        <p:txBody>
          <a:bodyPr/>
          <a:lstStyle>
            <a:lvl1pPr>
              <a:defRPr/>
            </a:lvl1pPr>
          </a:lstStyle>
          <a:p>
            <a:pPr>
              <a:defRPr/>
            </a:pPr>
            <a:endParaRPr lang="da-DK"/>
          </a:p>
        </p:txBody>
      </p:sp>
      <p:sp>
        <p:nvSpPr>
          <p:cNvPr id="4" name="Rectangle 5">
            <a:extLst>
              <a:ext uri="{FF2B5EF4-FFF2-40B4-BE49-F238E27FC236}">
                <a16:creationId xmlns:a16="http://schemas.microsoft.com/office/drawing/2014/main" id="{EAD1E125-A43F-0449-4A62-C0885AC73381}"/>
              </a:ext>
            </a:extLst>
          </p:cNvPr>
          <p:cNvSpPr>
            <a:spLocks noGrp="1" noChangeArrowheads="1"/>
          </p:cNvSpPr>
          <p:nvPr>
            <p:ph type="ftr" sz="quarter" idx="11"/>
          </p:nvPr>
        </p:nvSpPr>
        <p:spPr>
          <a:ln/>
        </p:spPr>
        <p:txBody>
          <a:bodyPr/>
          <a:lstStyle>
            <a:lvl1pPr>
              <a:defRPr/>
            </a:lvl1pPr>
          </a:lstStyle>
          <a:p>
            <a:pPr>
              <a:defRPr/>
            </a:pPr>
            <a:endParaRPr lang="da-DK"/>
          </a:p>
        </p:txBody>
      </p:sp>
      <p:sp>
        <p:nvSpPr>
          <p:cNvPr id="5" name="Rectangle 6">
            <a:extLst>
              <a:ext uri="{FF2B5EF4-FFF2-40B4-BE49-F238E27FC236}">
                <a16:creationId xmlns:a16="http://schemas.microsoft.com/office/drawing/2014/main" id="{29448B80-8731-86A8-9DDF-9BA894ACF895}"/>
              </a:ext>
            </a:extLst>
          </p:cNvPr>
          <p:cNvSpPr>
            <a:spLocks noGrp="1" noChangeArrowheads="1"/>
          </p:cNvSpPr>
          <p:nvPr>
            <p:ph type="sldNum" sz="quarter" idx="12"/>
          </p:nvPr>
        </p:nvSpPr>
        <p:spPr>
          <a:ln/>
        </p:spPr>
        <p:txBody>
          <a:bodyPr/>
          <a:lstStyle>
            <a:lvl1pPr>
              <a:defRPr/>
            </a:lvl1pPr>
          </a:lstStyle>
          <a:p>
            <a:fld id="{336967A0-B248-4838-BE09-9FF72AA58EDE}" type="slidenum">
              <a:rPr lang="da-DK" altLang="da-DK"/>
              <a:pPr/>
              <a:t>‹nr.›</a:t>
            </a:fld>
            <a:endParaRPr lang="da-DK" altLang="da-DK"/>
          </a:p>
        </p:txBody>
      </p:sp>
    </p:spTree>
    <p:extLst>
      <p:ext uri="{BB962C8B-B14F-4D97-AF65-F5344CB8AC3E}">
        <p14:creationId xmlns:p14="http://schemas.microsoft.com/office/powerpoint/2010/main" val="158353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85B831F-C53A-ACF4-0167-83CA15568579}"/>
              </a:ext>
            </a:extLst>
          </p:cNvPr>
          <p:cNvSpPr>
            <a:spLocks noGrp="1" noChangeArrowheads="1"/>
          </p:cNvSpPr>
          <p:nvPr>
            <p:ph type="dt" sz="half" idx="10"/>
          </p:nvPr>
        </p:nvSpPr>
        <p:spPr>
          <a:ln/>
        </p:spPr>
        <p:txBody>
          <a:bodyPr/>
          <a:lstStyle>
            <a:lvl1pPr>
              <a:defRPr/>
            </a:lvl1pPr>
          </a:lstStyle>
          <a:p>
            <a:pPr>
              <a:defRPr/>
            </a:pPr>
            <a:endParaRPr lang="da-DK"/>
          </a:p>
        </p:txBody>
      </p:sp>
      <p:sp>
        <p:nvSpPr>
          <p:cNvPr id="3" name="Rectangle 5">
            <a:extLst>
              <a:ext uri="{FF2B5EF4-FFF2-40B4-BE49-F238E27FC236}">
                <a16:creationId xmlns:a16="http://schemas.microsoft.com/office/drawing/2014/main" id="{EE67D145-A72D-51F1-4E13-3A669CC3D1C6}"/>
              </a:ext>
            </a:extLst>
          </p:cNvPr>
          <p:cNvSpPr>
            <a:spLocks noGrp="1" noChangeArrowheads="1"/>
          </p:cNvSpPr>
          <p:nvPr>
            <p:ph type="ftr" sz="quarter" idx="11"/>
          </p:nvPr>
        </p:nvSpPr>
        <p:spPr>
          <a:ln/>
        </p:spPr>
        <p:txBody>
          <a:bodyPr/>
          <a:lstStyle>
            <a:lvl1pPr>
              <a:defRPr/>
            </a:lvl1pPr>
          </a:lstStyle>
          <a:p>
            <a:pPr>
              <a:defRPr/>
            </a:pPr>
            <a:endParaRPr lang="da-DK"/>
          </a:p>
        </p:txBody>
      </p:sp>
      <p:sp>
        <p:nvSpPr>
          <p:cNvPr id="4" name="Rectangle 6">
            <a:extLst>
              <a:ext uri="{FF2B5EF4-FFF2-40B4-BE49-F238E27FC236}">
                <a16:creationId xmlns:a16="http://schemas.microsoft.com/office/drawing/2014/main" id="{2DCFA5FE-1752-95E5-5A15-88E0AC0A7705}"/>
              </a:ext>
            </a:extLst>
          </p:cNvPr>
          <p:cNvSpPr>
            <a:spLocks noGrp="1" noChangeArrowheads="1"/>
          </p:cNvSpPr>
          <p:nvPr>
            <p:ph type="sldNum" sz="quarter" idx="12"/>
          </p:nvPr>
        </p:nvSpPr>
        <p:spPr>
          <a:ln/>
        </p:spPr>
        <p:txBody>
          <a:bodyPr/>
          <a:lstStyle>
            <a:lvl1pPr>
              <a:defRPr/>
            </a:lvl1pPr>
          </a:lstStyle>
          <a:p>
            <a:fld id="{9066448E-B178-422B-928C-D22DE0D1CEAC}" type="slidenum">
              <a:rPr lang="da-DK" altLang="da-DK"/>
              <a:pPr/>
              <a:t>‹nr.›</a:t>
            </a:fld>
            <a:endParaRPr lang="da-DK" altLang="da-DK"/>
          </a:p>
        </p:txBody>
      </p:sp>
    </p:spTree>
    <p:extLst>
      <p:ext uri="{BB962C8B-B14F-4D97-AF65-F5344CB8AC3E}">
        <p14:creationId xmlns:p14="http://schemas.microsoft.com/office/powerpoint/2010/main" val="95823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a:t>Klik for at redigere i master</a:t>
            </a:r>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Rectangle 4">
            <a:extLst>
              <a:ext uri="{FF2B5EF4-FFF2-40B4-BE49-F238E27FC236}">
                <a16:creationId xmlns:a16="http://schemas.microsoft.com/office/drawing/2014/main" id="{4EA7957F-4641-B344-CF1A-33341B97CE20}"/>
              </a:ext>
            </a:extLst>
          </p:cNvPr>
          <p:cNvSpPr>
            <a:spLocks noGrp="1" noChangeArrowheads="1"/>
          </p:cNvSpPr>
          <p:nvPr>
            <p:ph type="dt" sz="half" idx="10"/>
          </p:nvPr>
        </p:nvSpPr>
        <p:spPr>
          <a:ln/>
        </p:spPr>
        <p:txBody>
          <a:bodyPr/>
          <a:lstStyle>
            <a:lvl1pPr>
              <a:defRPr/>
            </a:lvl1pPr>
          </a:lstStyle>
          <a:p>
            <a:pPr>
              <a:defRPr/>
            </a:pPr>
            <a:endParaRPr lang="da-DK"/>
          </a:p>
        </p:txBody>
      </p:sp>
      <p:sp>
        <p:nvSpPr>
          <p:cNvPr id="6" name="Rectangle 5">
            <a:extLst>
              <a:ext uri="{FF2B5EF4-FFF2-40B4-BE49-F238E27FC236}">
                <a16:creationId xmlns:a16="http://schemas.microsoft.com/office/drawing/2014/main" id="{0D00933E-2C7D-9EBD-240A-6FD73B3CD575}"/>
              </a:ext>
            </a:extLst>
          </p:cNvPr>
          <p:cNvSpPr>
            <a:spLocks noGrp="1" noChangeArrowheads="1"/>
          </p:cNvSpPr>
          <p:nvPr>
            <p:ph type="ftr" sz="quarter" idx="11"/>
          </p:nvPr>
        </p:nvSpPr>
        <p:spPr>
          <a:ln/>
        </p:spPr>
        <p:txBody>
          <a:bodyPr/>
          <a:lstStyle>
            <a:lvl1pPr>
              <a:defRPr/>
            </a:lvl1pPr>
          </a:lstStyle>
          <a:p>
            <a:pPr>
              <a:defRPr/>
            </a:pPr>
            <a:endParaRPr lang="da-DK"/>
          </a:p>
        </p:txBody>
      </p:sp>
      <p:sp>
        <p:nvSpPr>
          <p:cNvPr id="7" name="Rectangle 6">
            <a:extLst>
              <a:ext uri="{FF2B5EF4-FFF2-40B4-BE49-F238E27FC236}">
                <a16:creationId xmlns:a16="http://schemas.microsoft.com/office/drawing/2014/main" id="{B9807AEE-9433-5226-57F6-E5A2A313C629}"/>
              </a:ext>
            </a:extLst>
          </p:cNvPr>
          <p:cNvSpPr>
            <a:spLocks noGrp="1" noChangeArrowheads="1"/>
          </p:cNvSpPr>
          <p:nvPr>
            <p:ph type="sldNum" sz="quarter" idx="12"/>
          </p:nvPr>
        </p:nvSpPr>
        <p:spPr>
          <a:ln/>
        </p:spPr>
        <p:txBody>
          <a:bodyPr/>
          <a:lstStyle>
            <a:lvl1pPr>
              <a:defRPr/>
            </a:lvl1pPr>
          </a:lstStyle>
          <a:p>
            <a:fld id="{4C830063-0DC2-42C9-9D29-562B3870F1C8}" type="slidenum">
              <a:rPr lang="da-DK" altLang="da-DK"/>
              <a:pPr/>
              <a:t>‹nr.›</a:t>
            </a:fld>
            <a:endParaRPr lang="da-DK" altLang="da-DK"/>
          </a:p>
        </p:txBody>
      </p:sp>
    </p:spTree>
    <p:extLst>
      <p:ext uri="{BB962C8B-B14F-4D97-AF65-F5344CB8AC3E}">
        <p14:creationId xmlns:p14="http://schemas.microsoft.com/office/powerpoint/2010/main" val="141133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a:t>Klik for at redigere i master</a:t>
            </a:r>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Rectangle 4">
            <a:extLst>
              <a:ext uri="{FF2B5EF4-FFF2-40B4-BE49-F238E27FC236}">
                <a16:creationId xmlns:a16="http://schemas.microsoft.com/office/drawing/2014/main" id="{88D82ACF-4B30-F79C-ADA8-9FAF82744AA7}"/>
              </a:ext>
            </a:extLst>
          </p:cNvPr>
          <p:cNvSpPr>
            <a:spLocks noGrp="1" noChangeArrowheads="1"/>
          </p:cNvSpPr>
          <p:nvPr>
            <p:ph type="dt" sz="half" idx="10"/>
          </p:nvPr>
        </p:nvSpPr>
        <p:spPr>
          <a:ln/>
        </p:spPr>
        <p:txBody>
          <a:bodyPr/>
          <a:lstStyle>
            <a:lvl1pPr>
              <a:defRPr/>
            </a:lvl1pPr>
          </a:lstStyle>
          <a:p>
            <a:pPr>
              <a:defRPr/>
            </a:pPr>
            <a:endParaRPr lang="da-DK"/>
          </a:p>
        </p:txBody>
      </p:sp>
      <p:sp>
        <p:nvSpPr>
          <p:cNvPr id="6" name="Rectangle 5">
            <a:extLst>
              <a:ext uri="{FF2B5EF4-FFF2-40B4-BE49-F238E27FC236}">
                <a16:creationId xmlns:a16="http://schemas.microsoft.com/office/drawing/2014/main" id="{0166158B-A3A2-E50A-44AE-656EF68E8490}"/>
              </a:ext>
            </a:extLst>
          </p:cNvPr>
          <p:cNvSpPr>
            <a:spLocks noGrp="1" noChangeArrowheads="1"/>
          </p:cNvSpPr>
          <p:nvPr>
            <p:ph type="ftr" sz="quarter" idx="11"/>
          </p:nvPr>
        </p:nvSpPr>
        <p:spPr>
          <a:ln/>
        </p:spPr>
        <p:txBody>
          <a:bodyPr/>
          <a:lstStyle>
            <a:lvl1pPr>
              <a:defRPr/>
            </a:lvl1pPr>
          </a:lstStyle>
          <a:p>
            <a:pPr>
              <a:defRPr/>
            </a:pPr>
            <a:endParaRPr lang="da-DK"/>
          </a:p>
        </p:txBody>
      </p:sp>
      <p:sp>
        <p:nvSpPr>
          <p:cNvPr id="7" name="Rectangle 6">
            <a:extLst>
              <a:ext uri="{FF2B5EF4-FFF2-40B4-BE49-F238E27FC236}">
                <a16:creationId xmlns:a16="http://schemas.microsoft.com/office/drawing/2014/main" id="{55FAC44A-1D7F-14C9-980D-D2F78E01C752}"/>
              </a:ext>
            </a:extLst>
          </p:cNvPr>
          <p:cNvSpPr>
            <a:spLocks noGrp="1" noChangeArrowheads="1"/>
          </p:cNvSpPr>
          <p:nvPr>
            <p:ph type="sldNum" sz="quarter" idx="12"/>
          </p:nvPr>
        </p:nvSpPr>
        <p:spPr>
          <a:ln/>
        </p:spPr>
        <p:txBody>
          <a:bodyPr/>
          <a:lstStyle>
            <a:lvl1pPr>
              <a:defRPr/>
            </a:lvl1pPr>
          </a:lstStyle>
          <a:p>
            <a:fld id="{764EAA1C-310E-4C22-9901-8212BF88465A}" type="slidenum">
              <a:rPr lang="da-DK" altLang="da-DK"/>
              <a:pPr/>
              <a:t>‹nr.›</a:t>
            </a:fld>
            <a:endParaRPr lang="da-DK" altLang="da-DK"/>
          </a:p>
        </p:txBody>
      </p:sp>
    </p:spTree>
    <p:extLst>
      <p:ext uri="{BB962C8B-B14F-4D97-AF65-F5344CB8AC3E}">
        <p14:creationId xmlns:p14="http://schemas.microsoft.com/office/powerpoint/2010/main" val="290571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Rectangle 4">
            <a:extLst>
              <a:ext uri="{FF2B5EF4-FFF2-40B4-BE49-F238E27FC236}">
                <a16:creationId xmlns:a16="http://schemas.microsoft.com/office/drawing/2014/main" id="{D0BC623B-AC66-8C0A-8988-010646803482}"/>
              </a:ext>
            </a:extLst>
          </p:cNvPr>
          <p:cNvSpPr>
            <a:spLocks noGrp="1" noChangeArrowheads="1"/>
          </p:cNvSpPr>
          <p:nvPr>
            <p:ph type="dt" sz="half" idx="10"/>
          </p:nvPr>
        </p:nvSpPr>
        <p:spPr>
          <a:ln/>
        </p:spPr>
        <p:txBody>
          <a:bodyPr/>
          <a:lstStyle>
            <a:lvl1pPr>
              <a:defRPr/>
            </a:lvl1pPr>
          </a:lstStyle>
          <a:p>
            <a:pPr>
              <a:defRPr/>
            </a:pPr>
            <a:endParaRPr lang="da-DK"/>
          </a:p>
        </p:txBody>
      </p:sp>
      <p:sp>
        <p:nvSpPr>
          <p:cNvPr id="5" name="Rectangle 5">
            <a:extLst>
              <a:ext uri="{FF2B5EF4-FFF2-40B4-BE49-F238E27FC236}">
                <a16:creationId xmlns:a16="http://schemas.microsoft.com/office/drawing/2014/main" id="{768BC714-E022-6AEE-57EB-702C17207322}"/>
              </a:ext>
            </a:extLst>
          </p:cNvPr>
          <p:cNvSpPr>
            <a:spLocks noGrp="1" noChangeArrowheads="1"/>
          </p:cNvSpPr>
          <p:nvPr>
            <p:ph type="ftr" sz="quarter" idx="11"/>
          </p:nvPr>
        </p:nvSpPr>
        <p:spPr>
          <a:ln/>
        </p:spPr>
        <p:txBody>
          <a:bodyPr/>
          <a:lstStyle>
            <a:lvl1pPr>
              <a:defRPr/>
            </a:lvl1pPr>
          </a:lstStyle>
          <a:p>
            <a:pPr>
              <a:defRPr/>
            </a:pPr>
            <a:endParaRPr lang="da-DK"/>
          </a:p>
        </p:txBody>
      </p:sp>
      <p:sp>
        <p:nvSpPr>
          <p:cNvPr id="6" name="Rectangle 6">
            <a:extLst>
              <a:ext uri="{FF2B5EF4-FFF2-40B4-BE49-F238E27FC236}">
                <a16:creationId xmlns:a16="http://schemas.microsoft.com/office/drawing/2014/main" id="{4225CADA-85C8-6E76-DB65-EF4279D63E5D}"/>
              </a:ext>
            </a:extLst>
          </p:cNvPr>
          <p:cNvSpPr>
            <a:spLocks noGrp="1" noChangeArrowheads="1"/>
          </p:cNvSpPr>
          <p:nvPr>
            <p:ph type="sldNum" sz="quarter" idx="12"/>
          </p:nvPr>
        </p:nvSpPr>
        <p:spPr>
          <a:ln/>
        </p:spPr>
        <p:txBody>
          <a:bodyPr/>
          <a:lstStyle>
            <a:lvl1pPr>
              <a:defRPr/>
            </a:lvl1pPr>
          </a:lstStyle>
          <a:p>
            <a:fld id="{21DE48ED-7468-49E7-824B-232E26AB4888}" type="slidenum">
              <a:rPr lang="da-DK" altLang="da-DK"/>
              <a:pPr/>
              <a:t>‹nr.›</a:t>
            </a:fld>
            <a:endParaRPr lang="da-DK" altLang="da-DK"/>
          </a:p>
        </p:txBody>
      </p:sp>
    </p:spTree>
    <p:extLst>
      <p:ext uri="{BB962C8B-B14F-4D97-AF65-F5344CB8AC3E}">
        <p14:creationId xmlns:p14="http://schemas.microsoft.com/office/powerpoint/2010/main" val="3699670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Rectangle 4">
            <a:extLst>
              <a:ext uri="{FF2B5EF4-FFF2-40B4-BE49-F238E27FC236}">
                <a16:creationId xmlns:a16="http://schemas.microsoft.com/office/drawing/2014/main" id="{65787C18-5C8B-8F90-03E2-C8B3E705AA94}"/>
              </a:ext>
            </a:extLst>
          </p:cNvPr>
          <p:cNvSpPr>
            <a:spLocks noGrp="1" noChangeArrowheads="1"/>
          </p:cNvSpPr>
          <p:nvPr>
            <p:ph type="dt" sz="half" idx="10"/>
          </p:nvPr>
        </p:nvSpPr>
        <p:spPr>
          <a:ln/>
        </p:spPr>
        <p:txBody>
          <a:bodyPr/>
          <a:lstStyle>
            <a:lvl1pPr>
              <a:defRPr/>
            </a:lvl1pPr>
          </a:lstStyle>
          <a:p>
            <a:pPr>
              <a:defRPr/>
            </a:pPr>
            <a:endParaRPr lang="da-DK"/>
          </a:p>
        </p:txBody>
      </p:sp>
      <p:sp>
        <p:nvSpPr>
          <p:cNvPr id="5" name="Rectangle 5">
            <a:extLst>
              <a:ext uri="{FF2B5EF4-FFF2-40B4-BE49-F238E27FC236}">
                <a16:creationId xmlns:a16="http://schemas.microsoft.com/office/drawing/2014/main" id="{BBE3B135-2E52-172F-7E3F-AD4B078F70DA}"/>
              </a:ext>
            </a:extLst>
          </p:cNvPr>
          <p:cNvSpPr>
            <a:spLocks noGrp="1" noChangeArrowheads="1"/>
          </p:cNvSpPr>
          <p:nvPr>
            <p:ph type="ftr" sz="quarter" idx="11"/>
          </p:nvPr>
        </p:nvSpPr>
        <p:spPr>
          <a:ln/>
        </p:spPr>
        <p:txBody>
          <a:bodyPr/>
          <a:lstStyle>
            <a:lvl1pPr>
              <a:defRPr/>
            </a:lvl1pPr>
          </a:lstStyle>
          <a:p>
            <a:pPr>
              <a:defRPr/>
            </a:pPr>
            <a:endParaRPr lang="da-DK"/>
          </a:p>
        </p:txBody>
      </p:sp>
      <p:sp>
        <p:nvSpPr>
          <p:cNvPr id="6" name="Rectangle 6">
            <a:extLst>
              <a:ext uri="{FF2B5EF4-FFF2-40B4-BE49-F238E27FC236}">
                <a16:creationId xmlns:a16="http://schemas.microsoft.com/office/drawing/2014/main" id="{139C439F-C780-4712-2047-F4DE041631D1}"/>
              </a:ext>
            </a:extLst>
          </p:cNvPr>
          <p:cNvSpPr>
            <a:spLocks noGrp="1" noChangeArrowheads="1"/>
          </p:cNvSpPr>
          <p:nvPr>
            <p:ph type="sldNum" sz="quarter" idx="12"/>
          </p:nvPr>
        </p:nvSpPr>
        <p:spPr>
          <a:ln/>
        </p:spPr>
        <p:txBody>
          <a:bodyPr/>
          <a:lstStyle>
            <a:lvl1pPr>
              <a:defRPr/>
            </a:lvl1pPr>
          </a:lstStyle>
          <a:p>
            <a:fld id="{D1943A84-3BE2-41AF-9ED3-3986321E9BFB}" type="slidenum">
              <a:rPr lang="da-DK" altLang="da-DK"/>
              <a:pPr/>
              <a:t>‹nr.›</a:t>
            </a:fld>
            <a:endParaRPr lang="da-DK" altLang="da-DK"/>
          </a:p>
        </p:txBody>
      </p:sp>
    </p:spTree>
    <p:extLst>
      <p:ext uri="{BB962C8B-B14F-4D97-AF65-F5344CB8AC3E}">
        <p14:creationId xmlns:p14="http://schemas.microsoft.com/office/powerpoint/2010/main" val="844501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el, tekst og indholdsobjek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a-DK"/>
              <a:t>Klik for at redigere i master</a:t>
            </a:r>
          </a:p>
        </p:txBody>
      </p:sp>
      <p:sp>
        <p:nvSpPr>
          <p:cNvPr id="3" name="Pladsholder til tekst 2"/>
          <p:cNvSpPr>
            <a:spLocks noGrp="1"/>
          </p:cNvSpPr>
          <p:nvPr>
            <p:ph type="body" sz="half" idx="1"/>
          </p:nvPr>
        </p:nvSpPr>
        <p:spPr>
          <a:xfrm>
            <a:off x="457200" y="1600200"/>
            <a:ext cx="4038600" cy="4525963"/>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600200"/>
            <a:ext cx="4038600" cy="4525963"/>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Rectangle 4">
            <a:extLst>
              <a:ext uri="{FF2B5EF4-FFF2-40B4-BE49-F238E27FC236}">
                <a16:creationId xmlns:a16="http://schemas.microsoft.com/office/drawing/2014/main" id="{22D54D5D-CBE3-542D-7CC0-C612C950745B}"/>
              </a:ext>
            </a:extLst>
          </p:cNvPr>
          <p:cNvSpPr>
            <a:spLocks noGrp="1" noChangeArrowheads="1"/>
          </p:cNvSpPr>
          <p:nvPr>
            <p:ph type="dt" sz="half" idx="10"/>
          </p:nvPr>
        </p:nvSpPr>
        <p:spPr>
          <a:ln/>
        </p:spPr>
        <p:txBody>
          <a:bodyPr/>
          <a:lstStyle>
            <a:lvl1pPr>
              <a:defRPr/>
            </a:lvl1pPr>
          </a:lstStyle>
          <a:p>
            <a:pPr>
              <a:defRPr/>
            </a:pPr>
            <a:endParaRPr lang="da-DK"/>
          </a:p>
        </p:txBody>
      </p:sp>
      <p:sp>
        <p:nvSpPr>
          <p:cNvPr id="6" name="Rectangle 5">
            <a:extLst>
              <a:ext uri="{FF2B5EF4-FFF2-40B4-BE49-F238E27FC236}">
                <a16:creationId xmlns:a16="http://schemas.microsoft.com/office/drawing/2014/main" id="{9214736A-1576-FE4E-6E05-40F0B8406B5F}"/>
              </a:ext>
            </a:extLst>
          </p:cNvPr>
          <p:cNvSpPr>
            <a:spLocks noGrp="1" noChangeArrowheads="1"/>
          </p:cNvSpPr>
          <p:nvPr>
            <p:ph type="ftr" sz="quarter" idx="11"/>
          </p:nvPr>
        </p:nvSpPr>
        <p:spPr>
          <a:ln/>
        </p:spPr>
        <p:txBody>
          <a:bodyPr/>
          <a:lstStyle>
            <a:lvl1pPr>
              <a:defRPr/>
            </a:lvl1pPr>
          </a:lstStyle>
          <a:p>
            <a:pPr>
              <a:defRPr/>
            </a:pPr>
            <a:endParaRPr lang="da-DK"/>
          </a:p>
        </p:txBody>
      </p:sp>
      <p:sp>
        <p:nvSpPr>
          <p:cNvPr id="7" name="Rectangle 6">
            <a:extLst>
              <a:ext uri="{FF2B5EF4-FFF2-40B4-BE49-F238E27FC236}">
                <a16:creationId xmlns:a16="http://schemas.microsoft.com/office/drawing/2014/main" id="{12A30290-B3EF-6435-6739-241BD486699D}"/>
              </a:ext>
            </a:extLst>
          </p:cNvPr>
          <p:cNvSpPr>
            <a:spLocks noGrp="1" noChangeArrowheads="1"/>
          </p:cNvSpPr>
          <p:nvPr>
            <p:ph type="sldNum" sz="quarter" idx="12"/>
          </p:nvPr>
        </p:nvSpPr>
        <p:spPr>
          <a:ln/>
        </p:spPr>
        <p:txBody>
          <a:bodyPr/>
          <a:lstStyle>
            <a:lvl1pPr>
              <a:defRPr/>
            </a:lvl1pPr>
          </a:lstStyle>
          <a:p>
            <a:fld id="{2E71F1D1-9E67-4DD4-9E97-0B033D7C8EE6}" type="slidenum">
              <a:rPr lang="da-DK" altLang="da-DK"/>
              <a:pPr/>
              <a:t>‹nr.›</a:t>
            </a:fld>
            <a:endParaRPr lang="da-DK" altLang="da-DK"/>
          </a:p>
        </p:txBody>
      </p:sp>
    </p:spTree>
    <p:extLst>
      <p:ext uri="{BB962C8B-B14F-4D97-AF65-F5344CB8AC3E}">
        <p14:creationId xmlns:p14="http://schemas.microsoft.com/office/powerpoint/2010/main" val="34991488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Titel, indholdsobjekt og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a-DK"/>
              <a:t>Klik for at redigere titeltypografi i masteren</a:t>
            </a:r>
          </a:p>
        </p:txBody>
      </p:sp>
      <p:sp>
        <p:nvSpPr>
          <p:cNvPr id="3" name="Pladsholder til indhold 2"/>
          <p:cNvSpPr>
            <a:spLocks noGrp="1"/>
          </p:cNvSpPr>
          <p:nvPr>
            <p:ph sz="half" idx="1"/>
          </p:nvPr>
        </p:nvSpPr>
        <p:spPr>
          <a:xfrm>
            <a:off x="457200" y="1600200"/>
            <a:ext cx="4038600" cy="4525963"/>
          </a:xfrm>
        </p:spPr>
        <p:txBody>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648200" y="1600200"/>
            <a:ext cx="4038600" cy="4525963"/>
          </a:xfrm>
        </p:spPr>
        <p:txBody>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5" name="Rectangle 4">
            <a:extLst>
              <a:ext uri="{FF2B5EF4-FFF2-40B4-BE49-F238E27FC236}">
                <a16:creationId xmlns:a16="http://schemas.microsoft.com/office/drawing/2014/main" id="{24FCADC7-3D92-979F-E9B8-96CA839FEC5E}"/>
              </a:ext>
            </a:extLst>
          </p:cNvPr>
          <p:cNvSpPr>
            <a:spLocks noGrp="1" noChangeArrowheads="1"/>
          </p:cNvSpPr>
          <p:nvPr>
            <p:ph type="dt" sz="half" idx="10"/>
          </p:nvPr>
        </p:nvSpPr>
        <p:spPr>
          <a:ln/>
        </p:spPr>
        <p:txBody>
          <a:bodyPr/>
          <a:lstStyle>
            <a:lvl1pPr>
              <a:defRPr/>
            </a:lvl1pPr>
          </a:lstStyle>
          <a:p>
            <a:pPr>
              <a:defRPr/>
            </a:pPr>
            <a:endParaRPr lang="da-DK"/>
          </a:p>
        </p:txBody>
      </p:sp>
      <p:sp>
        <p:nvSpPr>
          <p:cNvPr id="6" name="Rectangle 5">
            <a:extLst>
              <a:ext uri="{FF2B5EF4-FFF2-40B4-BE49-F238E27FC236}">
                <a16:creationId xmlns:a16="http://schemas.microsoft.com/office/drawing/2014/main" id="{34E6425E-FD06-C8D6-64FB-1B7AED57F658}"/>
              </a:ext>
            </a:extLst>
          </p:cNvPr>
          <p:cNvSpPr>
            <a:spLocks noGrp="1" noChangeArrowheads="1"/>
          </p:cNvSpPr>
          <p:nvPr>
            <p:ph type="ftr" sz="quarter" idx="11"/>
          </p:nvPr>
        </p:nvSpPr>
        <p:spPr>
          <a:ln/>
        </p:spPr>
        <p:txBody>
          <a:bodyPr/>
          <a:lstStyle>
            <a:lvl1pPr>
              <a:defRPr/>
            </a:lvl1pPr>
          </a:lstStyle>
          <a:p>
            <a:pPr>
              <a:defRPr/>
            </a:pPr>
            <a:endParaRPr lang="da-DK"/>
          </a:p>
        </p:txBody>
      </p:sp>
      <p:sp>
        <p:nvSpPr>
          <p:cNvPr id="7" name="Rectangle 6">
            <a:extLst>
              <a:ext uri="{FF2B5EF4-FFF2-40B4-BE49-F238E27FC236}">
                <a16:creationId xmlns:a16="http://schemas.microsoft.com/office/drawing/2014/main" id="{EC427204-9403-2310-8AB3-E318B51D3873}"/>
              </a:ext>
            </a:extLst>
          </p:cNvPr>
          <p:cNvSpPr>
            <a:spLocks noGrp="1" noChangeArrowheads="1"/>
          </p:cNvSpPr>
          <p:nvPr>
            <p:ph type="sldNum" sz="quarter" idx="12"/>
          </p:nvPr>
        </p:nvSpPr>
        <p:spPr>
          <a:ln/>
        </p:spPr>
        <p:txBody>
          <a:bodyPr/>
          <a:lstStyle>
            <a:lvl1pPr>
              <a:defRPr/>
            </a:lvl1pPr>
          </a:lstStyle>
          <a:p>
            <a:fld id="{0383FFF9-60F4-479C-BB65-C2D62BA039A0}" type="slidenum">
              <a:rPr lang="da-DK" altLang="da-DK"/>
              <a:pPr/>
              <a:t>‹nr.›</a:t>
            </a:fld>
            <a:endParaRPr lang="da-DK" altLang="da-DK"/>
          </a:p>
        </p:txBody>
      </p:sp>
    </p:spTree>
    <p:extLst>
      <p:ext uri="{BB962C8B-B14F-4D97-AF65-F5344CB8AC3E}">
        <p14:creationId xmlns:p14="http://schemas.microsoft.com/office/powerpoint/2010/main" val="1083899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el, tekst og to indholdsobjekter">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a-DK"/>
              <a:t>Klik for at redigere titeltypografi i masteren</a:t>
            </a:r>
          </a:p>
        </p:txBody>
      </p:sp>
      <p:sp>
        <p:nvSpPr>
          <p:cNvPr id="3" name="Pladsholder til tekst 2"/>
          <p:cNvSpPr>
            <a:spLocks noGrp="1"/>
          </p:cNvSpPr>
          <p:nvPr>
            <p:ph type="body" sz="half" idx="1"/>
          </p:nvPr>
        </p:nvSpPr>
        <p:spPr>
          <a:xfrm>
            <a:off x="457200" y="1600200"/>
            <a:ext cx="4038600" cy="4525963"/>
          </a:xfrm>
        </p:spPr>
        <p:txBody>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quarter" idx="2"/>
          </p:nvPr>
        </p:nvSpPr>
        <p:spPr>
          <a:xfrm>
            <a:off x="4648200" y="1600200"/>
            <a:ext cx="4038600" cy="2185988"/>
          </a:xfrm>
        </p:spPr>
        <p:txBody>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indhold 4"/>
          <p:cNvSpPr>
            <a:spLocks noGrp="1"/>
          </p:cNvSpPr>
          <p:nvPr>
            <p:ph sz="quarter" idx="3"/>
          </p:nvPr>
        </p:nvSpPr>
        <p:spPr>
          <a:xfrm>
            <a:off x="4648200" y="3938588"/>
            <a:ext cx="4038600" cy="2187575"/>
          </a:xfrm>
        </p:spPr>
        <p:txBody>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6" name="Rectangle 4">
            <a:extLst>
              <a:ext uri="{FF2B5EF4-FFF2-40B4-BE49-F238E27FC236}">
                <a16:creationId xmlns:a16="http://schemas.microsoft.com/office/drawing/2014/main" id="{979C6234-B684-3912-B026-FDF28DA96E60}"/>
              </a:ext>
            </a:extLst>
          </p:cNvPr>
          <p:cNvSpPr>
            <a:spLocks noGrp="1" noChangeArrowheads="1"/>
          </p:cNvSpPr>
          <p:nvPr>
            <p:ph type="dt" sz="half" idx="10"/>
          </p:nvPr>
        </p:nvSpPr>
        <p:spPr>
          <a:ln/>
        </p:spPr>
        <p:txBody>
          <a:bodyPr/>
          <a:lstStyle>
            <a:lvl1pPr>
              <a:defRPr/>
            </a:lvl1pPr>
          </a:lstStyle>
          <a:p>
            <a:pPr>
              <a:defRPr/>
            </a:pPr>
            <a:endParaRPr lang="da-DK"/>
          </a:p>
        </p:txBody>
      </p:sp>
      <p:sp>
        <p:nvSpPr>
          <p:cNvPr id="7" name="Rectangle 5">
            <a:extLst>
              <a:ext uri="{FF2B5EF4-FFF2-40B4-BE49-F238E27FC236}">
                <a16:creationId xmlns:a16="http://schemas.microsoft.com/office/drawing/2014/main" id="{ED2519EB-DE04-7C7F-7289-232036E20F66}"/>
              </a:ext>
            </a:extLst>
          </p:cNvPr>
          <p:cNvSpPr>
            <a:spLocks noGrp="1" noChangeArrowheads="1"/>
          </p:cNvSpPr>
          <p:nvPr>
            <p:ph type="ftr" sz="quarter" idx="11"/>
          </p:nvPr>
        </p:nvSpPr>
        <p:spPr>
          <a:ln/>
        </p:spPr>
        <p:txBody>
          <a:bodyPr/>
          <a:lstStyle>
            <a:lvl1pPr>
              <a:defRPr/>
            </a:lvl1pPr>
          </a:lstStyle>
          <a:p>
            <a:pPr>
              <a:defRPr/>
            </a:pPr>
            <a:endParaRPr lang="da-DK"/>
          </a:p>
        </p:txBody>
      </p:sp>
      <p:sp>
        <p:nvSpPr>
          <p:cNvPr id="8" name="Rectangle 6">
            <a:extLst>
              <a:ext uri="{FF2B5EF4-FFF2-40B4-BE49-F238E27FC236}">
                <a16:creationId xmlns:a16="http://schemas.microsoft.com/office/drawing/2014/main" id="{9B714946-0644-3BC4-5578-FB1416B432F5}"/>
              </a:ext>
            </a:extLst>
          </p:cNvPr>
          <p:cNvSpPr>
            <a:spLocks noGrp="1" noChangeArrowheads="1"/>
          </p:cNvSpPr>
          <p:nvPr>
            <p:ph type="sldNum" sz="quarter" idx="12"/>
          </p:nvPr>
        </p:nvSpPr>
        <p:spPr>
          <a:ln/>
        </p:spPr>
        <p:txBody>
          <a:bodyPr/>
          <a:lstStyle>
            <a:lvl1pPr>
              <a:defRPr/>
            </a:lvl1pPr>
          </a:lstStyle>
          <a:p>
            <a:fld id="{FD287292-B632-4E99-9796-6E3C18CC239D}" type="slidenum">
              <a:rPr lang="da-DK" altLang="da-DK"/>
              <a:pPr/>
              <a:t>‹nr.›</a:t>
            </a:fld>
            <a:endParaRPr lang="da-DK" altLang="da-DK"/>
          </a:p>
        </p:txBody>
      </p:sp>
    </p:spTree>
    <p:extLst>
      <p:ext uri="{BB962C8B-B14F-4D97-AF65-F5344CB8AC3E}">
        <p14:creationId xmlns:p14="http://schemas.microsoft.com/office/powerpoint/2010/main" val="3605842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F09CDE3-8AD5-4117-1719-59467CCCCD7D}"/>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a-DK" altLang="da-DK"/>
              <a:t>Klik for at redigere titeltypografi i masteren</a:t>
            </a:r>
          </a:p>
        </p:txBody>
      </p:sp>
      <p:sp>
        <p:nvSpPr>
          <p:cNvPr id="1027" name="Rectangle 3">
            <a:extLst>
              <a:ext uri="{FF2B5EF4-FFF2-40B4-BE49-F238E27FC236}">
                <a16:creationId xmlns:a16="http://schemas.microsoft.com/office/drawing/2014/main" id="{1A085C94-F542-35A9-745E-48B64E57BB9E}"/>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a-DK" altLang="da-DK"/>
              <a:t>Klik for at redigere teksttypografierne i masteren</a:t>
            </a:r>
          </a:p>
          <a:p>
            <a:pPr lvl="1"/>
            <a:r>
              <a:rPr lang="da-DK" altLang="da-DK"/>
              <a:t>Andet niveau</a:t>
            </a:r>
          </a:p>
          <a:p>
            <a:pPr lvl="2"/>
            <a:r>
              <a:rPr lang="da-DK" altLang="da-DK"/>
              <a:t>Tredje niveau</a:t>
            </a:r>
          </a:p>
          <a:p>
            <a:pPr lvl="3"/>
            <a:r>
              <a:rPr lang="da-DK" altLang="da-DK"/>
              <a:t>Fjerde niveau</a:t>
            </a:r>
          </a:p>
          <a:p>
            <a:pPr lvl="4"/>
            <a:r>
              <a:rPr lang="da-DK" altLang="da-DK"/>
              <a:t>Femte niveau</a:t>
            </a:r>
          </a:p>
        </p:txBody>
      </p:sp>
      <p:sp>
        <p:nvSpPr>
          <p:cNvPr id="1028" name="Rectangle 4">
            <a:extLst>
              <a:ext uri="{FF2B5EF4-FFF2-40B4-BE49-F238E27FC236}">
                <a16:creationId xmlns:a16="http://schemas.microsoft.com/office/drawing/2014/main" id="{0556D260-36F4-64CB-2914-82B3835F74CF}"/>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da-DK"/>
          </a:p>
        </p:txBody>
      </p:sp>
      <p:sp>
        <p:nvSpPr>
          <p:cNvPr id="1029" name="Rectangle 5">
            <a:extLst>
              <a:ext uri="{FF2B5EF4-FFF2-40B4-BE49-F238E27FC236}">
                <a16:creationId xmlns:a16="http://schemas.microsoft.com/office/drawing/2014/main" id="{8762C030-8DA5-76CC-8C63-86873C6C68C6}"/>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da-DK"/>
          </a:p>
        </p:txBody>
      </p:sp>
      <p:sp>
        <p:nvSpPr>
          <p:cNvPr id="1030" name="Rectangle 6">
            <a:extLst>
              <a:ext uri="{FF2B5EF4-FFF2-40B4-BE49-F238E27FC236}">
                <a16:creationId xmlns:a16="http://schemas.microsoft.com/office/drawing/2014/main" id="{8D43CB4D-BDD6-CECB-E282-FE7830101E1A}"/>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BA9DD93F-0135-4C7A-BB18-ABB0E8E37A3A}" type="slidenum">
              <a:rPr lang="da-DK" altLang="da-DK"/>
              <a:pPr/>
              <a:t>‹nr.›</a:t>
            </a:fld>
            <a:endParaRPr lang="da-DK" altLang="da-DK"/>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emuseum.tycho.dk/tycho/"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1D8237C1-2D37-AB32-2D69-BD59B8D7EF13}"/>
              </a:ext>
            </a:extLst>
          </p:cNvPr>
          <p:cNvSpPr>
            <a:spLocks noGrp="1" noChangeArrowheads="1"/>
          </p:cNvSpPr>
          <p:nvPr>
            <p:ph type="ctrTitle"/>
          </p:nvPr>
        </p:nvSpPr>
        <p:spPr/>
        <p:txBody>
          <a:bodyPr/>
          <a:lstStyle/>
          <a:p>
            <a:pPr eaLnBrk="1" hangingPunct="1"/>
            <a:r>
              <a:rPr lang="da-DK" altLang="da-DK"/>
              <a:t>Verdensbilledet gennem tiderne</a:t>
            </a:r>
          </a:p>
        </p:txBody>
      </p:sp>
      <p:sp>
        <p:nvSpPr>
          <p:cNvPr id="2051" name="Rectangle 3">
            <a:extLst>
              <a:ext uri="{FF2B5EF4-FFF2-40B4-BE49-F238E27FC236}">
                <a16:creationId xmlns:a16="http://schemas.microsoft.com/office/drawing/2014/main" id="{5347E998-7533-5760-2243-0E1B0C876382}"/>
              </a:ext>
            </a:extLst>
          </p:cNvPr>
          <p:cNvSpPr>
            <a:spLocks noGrp="1" noChangeArrowheads="1"/>
          </p:cNvSpPr>
          <p:nvPr>
            <p:ph type="subTitle" idx="1"/>
          </p:nvPr>
        </p:nvSpPr>
        <p:spPr/>
        <p:txBody>
          <a:bodyPr/>
          <a:lstStyle/>
          <a:p>
            <a:pPr eaLnBrk="1" hangingPunct="1"/>
            <a:endParaRPr lang="da-DK" altLang="da-DK"/>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ED4787D8-FD54-41F7-F1A1-34DF762DFBEE}"/>
              </a:ext>
            </a:extLst>
          </p:cNvPr>
          <p:cNvSpPr>
            <a:spLocks noGrp="1" noChangeArrowheads="1"/>
          </p:cNvSpPr>
          <p:nvPr>
            <p:ph type="title"/>
          </p:nvPr>
        </p:nvSpPr>
        <p:spPr>
          <a:xfrm>
            <a:off x="1403350" y="404813"/>
            <a:ext cx="6337300" cy="1439862"/>
          </a:xfrm>
        </p:spPr>
        <p:txBody>
          <a:bodyPr/>
          <a:lstStyle/>
          <a:p>
            <a:pPr eaLnBrk="1" hangingPunct="1"/>
            <a:r>
              <a:rPr lang="da-DK" altLang="da-DK" sz="4000"/>
              <a:t>Verdensbilleder – </a:t>
            </a:r>
            <a:br>
              <a:rPr lang="da-DK" altLang="da-DK" sz="4000"/>
            </a:br>
            <a:r>
              <a:rPr lang="da-DK" altLang="da-DK" sz="2400"/>
              <a:t>Forsøg på at forklare iagttagelser ud fra at </a:t>
            </a:r>
            <a:br>
              <a:rPr lang="da-DK" altLang="da-DK" sz="2400"/>
            </a:br>
            <a:r>
              <a:rPr lang="da-DK" altLang="da-DK" sz="2400"/>
              <a:t>naturen adlyder indre, evige love</a:t>
            </a:r>
          </a:p>
        </p:txBody>
      </p:sp>
      <p:sp>
        <p:nvSpPr>
          <p:cNvPr id="3075" name="Rectangle 3">
            <a:extLst>
              <a:ext uri="{FF2B5EF4-FFF2-40B4-BE49-F238E27FC236}">
                <a16:creationId xmlns:a16="http://schemas.microsoft.com/office/drawing/2014/main" id="{187761D1-601E-00BF-FDF8-EB659663D248}"/>
              </a:ext>
            </a:extLst>
          </p:cNvPr>
          <p:cNvSpPr>
            <a:spLocks noGrp="1" noChangeArrowheads="1"/>
          </p:cNvSpPr>
          <p:nvPr>
            <p:ph type="body" idx="1"/>
          </p:nvPr>
        </p:nvSpPr>
        <p:spPr>
          <a:xfrm>
            <a:off x="468313" y="1916113"/>
            <a:ext cx="8229600" cy="4065587"/>
          </a:xfrm>
        </p:spPr>
        <p:txBody>
          <a:bodyPr/>
          <a:lstStyle/>
          <a:p>
            <a:pPr eaLnBrk="1" hangingPunct="1">
              <a:lnSpc>
                <a:spcPct val="90000"/>
              </a:lnSpc>
              <a:buFontTx/>
              <a:buNone/>
            </a:pPr>
            <a:endParaRPr lang="da-DK" altLang="da-DK" sz="2800"/>
          </a:p>
          <a:p>
            <a:pPr>
              <a:lnSpc>
                <a:spcPct val="90000"/>
              </a:lnSpc>
            </a:pPr>
            <a:r>
              <a:rPr lang="da-DK" altLang="da-DK" sz="2400"/>
              <a:t>Aristoteles ‘s verdensbillede ca. 350 f.Kr - 150 e.Kr</a:t>
            </a:r>
          </a:p>
          <a:p>
            <a:pPr>
              <a:lnSpc>
                <a:spcPct val="90000"/>
              </a:lnSpc>
            </a:pPr>
            <a:r>
              <a:rPr lang="da-DK" altLang="da-DK" sz="2400"/>
              <a:t>Ptolemæus ‘s verdensbillede  150 – ca. 1540</a:t>
            </a:r>
          </a:p>
          <a:p>
            <a:pPr eaLnBrk="1" hangingPunct="1">
              <a:lnSpc>
                <a:spcPct val="90000"/>
              </a:lnSpc>
            </a:pPr>
            <a:r>
              <a:rPr lang="da-DK" altLang="da-DK" sz="2400"/>
              <a:t>Kopernikus ‘s verdensbillede ca. 1540</a:t>
            </a:r>
          </a:p>
          <a:p>
            <a:pPr eaLnBrk="1" hangingPunct="1">
              <a:lnSpc>
                <a:spcPct val="90000"/>
              </a:lnSpc>
            </a:pPr>
            <a:r>
              <a:rPr lang="da-DK" altLang="da-DK" sz="2400"/>
              <a:t>Tycho Brahes verdensbillede ca.  1580</a:t>
            </a:r>
          </a:p>
          <a:p>
            <a:pPr>
              <a:lnSpc>
                <a:spcPct val="90000"/>
              </a:lnSpc>
            </a:pPr>
            <a:r>
              <a:rPr lang="da-DK" altLang="da-DK" sz="2400"/>
              <a:t>Galilei’s kikkert 1610</a:t>
            </a:r>
          </a:p>
          <a:p>
            <a:pPr eaLnBrk="1" hangingPunct="1">
              <a:lnSpc>
                <a:spcPct val="90000"/>
              </a:lnSpc>
            </a:pPr>
            <a:r>
              <a:rPr lang="da-DK" altLang="da-DK" sz="2400"/>
              <a:t>Keplers verdensbillede ca. 1609 - 1619</a:t>
            </a:r>
          </a:p>
          <a:p>
            <a:pPr eaLnBrk="1" hangingPunct="1">
              <a:lnSpc>
                <a:spcPct val="90000"/>
              </a:lnSpc>
            </a:pPr>
            <a:r>
              <a:rPr lang="da-DK" altLang="da-DK" sz="2400"/>
              <a:t>Newtons matematiske forklaring 1687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el 1">
            <a:extLst>
              <a:ext uri="{FF2B5EF4-FFF2-40B4-BE49-F238E27FC236}">
                <a16:creationId xmlns:a16="http://schemas.microsoft.com/office/drawing/2014/main" id="{7B2D8D70-AF2A-9FD7-32EC-3787B7FCB5D9}"/>
              </a:ext>
            </a:extLst>
          </p:cNvPr>
          <p:cNvSpPr>
            <a:spLocks noGrp="1"/>
          </p:cNvSpPr>
          <p:nvPr>
            <p:ph type="title"/>
          </p:nvPr>
        </p:nvSpPr>
        <p:spPr>
          <a:xfrm>
            <a:off x="539750" y="333375"/>
            <a:ext cx="8147050" cy="1582738"/>
          </a:xfrm>
        </p:spPr>
        <p:txBody>
          <a:bodyPr/>
          <a:lstStyle/>
          <a:p>
            <a:r>
              <a:rPr lang="da-DK" altLang="da-DK" sz="3000"/>
              <a:t>Aristoteles‘ verdensbillede</a:t>
            </a:r>
            <a:br>
              <a:rPr lang="da-DK" altLang="da-DK" sz="3000"/>
            </a:br>
            <a:r>
              <a:rPr lang="da-DK" altLang="da-DK" sz="3000"/>
              <a:t>350 f.Kr-150 e.Kr</a:t>
            </a:r>
          </a:p>
        </p:txBody>
      </p:sp>
      <p:pic>
        <p:nvPicPr>
          <p:cNvPr id="4099" name="Picture 10" descr="Apian-1540-cosmicSection">
            <a:extLst>
              <a:ext uri="{FF2B5EF4-FFF2-40B4-BE49-F238E27FC236}">
                <a16:creationId xmlns:a16="http://schemas.microsoft.com/office/drawing/2014/main" id="{128F7515-B8AD-EB2C-499E-8A36D2D393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488" y="1652588"/>
            <a:ext cx="3689350" cy="458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5" descr="Aristoteles">
            <a:extLst>
              <a:ext uri="{FF2B5EF4-FFF2-40B4-BE49-F238E27FC236}">
                <a16:creationId xmlns:a16="http://schemas.microsoft.com/office/drawing/2014/main" id="{CA2667B2-842C-C8B3-5768-C6405DE7255E}"/>
              </a:ext>
            </a:extLst>
          </p:cNvPr>
          <p:cNvPicPr>
            <a:picLocks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5148263" y="1773238"/>
            <a:ext cx="2005012" cy="26971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01" name="Rektangel 5">
            <a:extLst>
              <a:ext uri="{FF2B5EF4-FFF2-40B4-BE49-F238E27FC236}">
                <a16:creationId xmlns:a16="http://schemas.microsoft.com/office/drawing/2014/main" id="{8AD118EC-BCC6-08C1-46DA-5F8C414184FD}"/>
              </a:ext>
            </a:extLst>
          </p:cNvPr>
          <p:cNvSpPr>
            <a:spLocks noChangeArrowheads="1"/>
          </p:cNvSpPr>
          <p:nvPr/>
        </p:nvSpPr>
        <p:spPr bwMode="auto">
          <a:xfrm>
            <a:off x="4067175" y="4875213"/>
            <a:ext cx="4572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lvl="1" eaLnBrk="1" hangingPunct="1">
              <a:spcBef>
                <a:spcPct val="0"/>
              </a:spcBef>
              <a:buFontTx/>
              <a:buNone/>
            </a:pPr>
            <a:r>
              <a:rPr lang="da-DK" altLang="da-DK" sz="1600"/>
              <a:t>- </a:t>
            </a:r>
            <a:r>
              <a:rPr lang="da-DK" altLang="da-DK" sz="2000"/>
              <a:t>Græsk filosof </a:t>
            </a:r>
          </a:p>
          <a:p>
            <a:pPr lvl="1" eaLnBrk="1" hangingPunct="1">
              <a:spcBef>
                <a:spcPct val="0"/>
              </a:spcBef>
              <a:buFontTx/>
              <a:buNone/>
            </a:pPr>
            <a:r>
              <a:rPr lang="da-DK" altLang="da-DK" sz="2000"/>
              <a:t>- Det geocentriske verdensbillede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973E11BF-59B7-3961-CAA8-3F393C90EB3B}"/>
              </a:ext>
            </a:extLst>
          </p:cNvPr>
          <p:cNvSpPr>
            <a:spLocks noGrp="1" noChangeArrowheads="1"/>
          </p:cNvSpPr>
          <p:nvPr>
            <p:ph type="title"/>
          </p:nvPr>
        </p:nvSpPr>
        <p:spPr/>
        <p:txBody>
          <a:bodyPr/>
          <a:lstStyle/>
          <a:p>
            <a:pPr eaLnBrk="1" hangingPunct="1"/>
            <a:r>
              <a:rPr lang="da-DK" altLang="da-DK"/>
              <a:t>Det geocentriske verdensbillede</a:t>
            </a:r>
          </a:p>
        </p:txBody>
      </p:sp>
      <p:sp>
        <p:nvSpPr>
          <p:cNvPr id="5123" name="Rectangle 3">
            <a:extLst>
              <a:ext uri="{FF2B5EF4-FFF2-40B4-BE49-F238E27FC236}">
                <a16:creationId xmlns:a16="http://schemas.microsoft.com/office/drawing/2014/main" id="{39A5AF6C-B437-2CA2-64E3-8823C52580AF}"/>
              </a:ext>
            </a:extLst>
          </p:cNvPr>
          <p:cNvSpPr>
            <a:spLocks noGrp="1" noChangeArrowheads="1"/>
          </p:cNvSpPr>
          <p:nvPr>
            <p:ph type="body" idx="1"/>
          </p:nvPr>
        </p:nvSpPr>
        <p:spPr/>
        <p:txBody>
          <a:bodyPr/>
          <a:lstStyle/>
          <a:p>
            <a:pPr eaLnBrk="1" hangingPunct="1"/>
            <a:r>
              <a:rPr lang="da-DK" altLang="da-DK" sz="2400"/>
              <a:t>Vha. græsk fysik opfandt han det geocentriske verdensbillede </a:t>
            </a:r>
          </a:p>
          <a:p>
            <a:pPr lvl="1" eaLnBrk="1" hangingPunct="1"/>
            <a:r>
              <a:rPr lang="da-DK" altLang="da-DK" sz="1800"/>
              <a:t>Det var bygget op omkring materialers kvaliteter og bevægelser</a:t>
            </a:r>
          </a:p>
          <a:p>
            <a:pPr eaLnBrk="1" hangingPunct="1"/>
            <a:endParaRPr lang="da-DK" altLang="da-DK" sz="2400"/>
          </a:p>
          <a:p>
            <a:pPr eaLnBrk="1" hangingPunct="1"/>
            <a:r>
              <a:rPr lang="da-DK" altLang="da-DK" sz="2400"/>
              <a:t>Elementer:</a:t>
            </a:r>
          </a:p>
          <a:p>
            <a:pPr lvl="1" eaLnBrk="1" hangingPunct="1"/>
            <a:r>
              <a:rPr lang="da-DK" altLang="da-DK" sz="2000"/>
              <a:t>Jord, luft, ild og vand</a:t>
            </a:r>
          </a:p>
          <a:p>
            <a:pPr lvl="2" eaLnBrk="1" hangingPunct="1"/>
            <a:r>
              <a:rPr lang="da-DK" altLang="da-DK" sz="1600"/>
              <a:t>Ild og luft steg op</a:t>
            </a:r>
          </a:p>
          <a:p>
            <a:pPr lvl="2" eaLnBrk="1" hangingPunct="1"/>
            <a:r>
              <a:rPr lang="da-DK" altLang="da-DK" sz="1600"/>
              <a:t>Jord og vand ville bevæge sig mod universets centrum → Jorden er universets centrum</a:t>
            </a:r>
            <a:r>
              <a:rPr lang="da-DK" altLang="da-DK"/>
              <a:t> </a:t>
            </a:r>
          </a:p>
          <a:p>
            <a:pPr eaLnBrk="1" hangingPunct="1">
              <a:buFontTx/>
              <a:buNone/>
            </a:pPr>
            <a:endParaRPr lang="da-DK" altLang="da-DK"/>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DF0058DB-E18E-02AF-DDFB-12B26FF2623C}"/>
              </a:ext>
            </a:extLst>
          </p:cNvPr>
          <p:cNvSpPr>
            <a:spLocks noGrp="1" noChangeArrowheads="1"/>
          </p:cNvSpPr>
          <p:nvPr>
            <p:ph type="title"/>
          </p:nvPr>
        </p:nvSpPr>
        <p:spPr/>
        <p:txBody>
          <a:bodyPr/>
          <a:lstStyle/>
          <a:p>
            <a:pPr eaLnBrk="1" hangingPunct="1"/>
            <a:r>
              <a:rPr lang="da-DK" altLang="da-DK"/>
              <a:t>Det geocentriske verdensbillede</a:t>
            </a:r>
          </a:p>
        </p:txBody>
      </p:sp>
      <p:sp>
        <p:nvSpPr>
          <p:cNvPr id="6147" name="Rectangle 3">
            <a:extLst>
              <a:ext uri="{FF2B5EF4-FFF2-40B4-BE49-F238E27FC236}">
                <a16:creationId xmlns:a16="http://schemas.microsoft.com/office/drawing/2014/main" id="{DE54866E-6CE0-8BC1-8396-7DA67E7AB754}"/>
              </a:ext>
            </a:extLst>
          </p:cNvPr>
          <p:cNvSpPr>
            <a:spLocks noGrp="1" noChangeArrowheads="1"/>
          </p:cNvSpPr>
          <p:nvPr>
            <p:ph type="body" idx="1"/>
          </p:nvPr>
        </p:nvSpPr>
        <p:spPr/>
        <p:txBody>
          <a:bodyPr/>
          <a:lstStyle/>
          <a:p>
            <a:pPr eaLnBrk="1" hangingPunct="1"/>
            <a:r>
              <a:rPr lang="da-DK" altLang="da-DK" sz="2400"/>
              <a:t>Jorden som centrum → universet roterer omkring Jorden</a:t>
            </a:r>
          </a:p>
          <a:p>
            <a:pPr eaLnBrk="1" hangingPunct="1"/>
            <a:endParaRPr lang="da-DK" altLang="da-DK" sz="2400"/>
          </a:p>
          <a:p>
            <a:pPr eaLnBrk="1" hangingPunct="1"/>
            <a:r>
              <a:rPr lang="da-DK" altLang="da-DK" sz="2400"/>
              <a:t>Universet er kugle formet og endeligt</a:t>
            </a:r>
          </a:p>
          <a:p>
            <a:pPr eaLnBrk="1" hangingPunct="1"/>
            <a:endParaRPr lang="da-DK" altLang="da-DK" sz="2400"/>
          </a:p>
          <a:p>
            <a:pPr eaLnBrk="1" hangingPunct="1"/>
            <a:r>
              <a:rPr lang="da-DK" altLang="da-DK" sz="2400"/>
              <a:t>Hver planet havde sin egen sfære</a:t>
            </a:r>
          </a:p>
          <a:p>
            <a:pPr eaLnBrk="1" hangingPunct="1"/>
            <a:endParaRPr lang="da-DK" altLang="da-DK" sz="2400"/>
          </a:p>
          <a:p>
            <a:pPr eaLnBrk="1" hangingPunct="1"/>
            <a:r>
              <a:rPr lang="da-DK" altLang="da-DK" sz="2400"/>
              <a:t>Indførte det 5. element; Æteren</a:t>
            </a:r>
          </a:p>
          <a:p>
            <a:pPr eaLnBrk="1" hangingPunct="1"/>
            <a:endParaRPr lang="da-DK" altLang="da-DK" sz="2400"/>
          </a:p>
          <a:p>
            <a:pPr eaLnBrk="1" hangingPunct="1"/>
            <a:r>
              <a:rPr lang="da-DK" altLang="da-DK" sz="2400"/>
              <a:t>Hver planet besidder en intelligent sjæl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71F27F60-7183-4921-E47C-B2D467EDBC98}"/>
              </a:ext>
            </a:extLst>
          </p:cNvPr>
          <p:cNvSpPr>
            <a:spLocks noGrp="1" noChangeArrowheads="1"/>
          </p:cNvSpPr>
          <p:nvPr>
            <p:ph type="title"/>
          </p:nvPr>
        </p:nvSpPr>
        <p:spPr/>
        <p:txBody>
          <a:bodyPr/>
          <a:lstStyle/>
          <a:p>
            <a:pPr eaLnBrk="1" hangingPunct="1"/>
            <a:r>
              <a:rPr lang="da-DK" altLang="da-DK"/>
              <a:t>Aristarchos fra Samos</a:t>
            </a:r>
          </a:p>
        </p:txBody>
      </p:sp>
      <p:sp>
        <p:nvSpPr>
          <p:cNvPr id="7171" name="Rectangle 3">
            <a:extLst>
              <a:ext uri="{FF2B5EF4-FFF2-40B4-BE49-F238E27FC236}">
                <a16:creationId xmlns:a16="http://schemas.microsoft.com/office/drawing/2014/main" id="{DD769CE1-AC39-0BA6-468F-0E70EB9CA3DD}"/>
              </a:ext>
            </a:extLst>
          </p:cNvPr>
          <p:cNvSpPr>
            <a:spLocks noGrp="1" noChangeArrowheads="1"/>
          </p:cNvSpPr>
          <p:nvPr>
            <p:ph type="body" sz="half" idx="1"/>
          </p:nvPr>
        </p:nvSpPr>
        <p:spPr/>
        <p:txBody>
          <a:bodyPr/>
          <a:lstStyle/>
          <a:p>
            <a:pPr eaLnBrk="1" hangingPunct="1"/>
            <a:r>
              <a:rPr lang="da-DK" altLang="da-DK" sz="2000"/>
              <a:t>Græsk astronom (310-230 f. Kr)</a:t>
            </a:r>
          </a:p>
          <a:p>
            <a:pPr eaLnBrk="1" hangingPunct="1"/>
            <a:endParaRPr lang="da-DK" altLang="da-DK" sz="2000"/>
          </a:p>
          <a:p>
            <a:pPr eaLnBrk="1" hangingPunct="1"/>
            <a:r>
              <a:rPr lang="da-DK" altLang="da-DK" sz="2000"/>
              <a:t>Jorden og planeterne drejede rundt om Solen</a:t>
            </a:r>
          </a:p>
          <a:p>
            <a:pPr eaLnBrk="1" hangingPunct="1"/>
            <a:endParaRPr lang="da-DK" altLang="da-DK" sz="2000"/>
          </a:p>
          <a:p>
            <a:pPr eaLnBrk="1" hangingPunct="1"/>
            <a:r>
              <a:rPr lang="da-DK" altLang="da-DK" sz="2000"/>
              <a:t>Jordens omløbstid var 24 timer</a:t>
            </a:r>
          </a:p>
          <a:p>
            <a:pPr eaLnBrk="1" hangingPunct="1"/>
            <a:endParaRPr lang="da-DK" altLang="da-DK" sz="2000"/>
          </a:p>
          <a:p>
            <a:pPr eaLnBrk="1" hangingPunct="1"/>
            <a:r>
              <a:rPr lang="da-DK" altLang="da-DK" sz="2000"/>
              <a:t>Fik ingen opbakning</a:t>
            </a:r>
          </a:p>
        </p:txBody>
      </p:sp>
      <p:pic>
        <p:nvPicPr>
          <p:cNvPr id="7172" name="Picture 6" descr="180px-Aristarchos">
            <a:extLst>
              <a:ext uri="{FF2B5EF4-FFF2-40B4-BE49-F238E27FC236}">
                <a16:creationId xmlns:a16="http://schemas.microsoft.com/office/drawing/2014/main" id="{C7A43117-D625-E0F3-6192-A8D73DCF9E06}"/>
              </a:ext>
            </a:extLst>
          </p:cNvPr>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148263" y="1844675"/>
            <a:ext cx="2589212" cy="3695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el 1">
            <a:extLst>
              <a:ext uri="{FF2B5EF4-FFF2-40B4-BE49-F238E27FC236}">
                <a16:creationId xmlns:a16="http://schemas.microsoft.com/office/drawing/2014/main" id="{9A827724-012D-E68C-D533-4A1115878065}"/>
              </a:ext>
            </a:extLst>
          </p:cNvPr>
          <p:cNvSpPr>
            <a:spLocks noGrp="1"/>
          </p:cNvSpPr>
          <p:nvPr>
            <p:ph type="title"/>
          </p:nvPr>
        </p:nvSpPr>
        <p:spPr/>
        <p:txBody>
          <a:bodyPr/>
          <a:lstStyle/>
          <a:p>
            <a:r>
              <a:rPr lang="da-DK" altLang="da-DK"/>
              <a:t>Mars’s mærkelige opførsel</a:t>
            </a:r>
          </a:p>
        </p:txBody>
      </p:sp>
      <p:sp>
        <p:nvSpPr>
          <p:cNvPr id="8195" name="AutoShape 2" descr="Billedresultat for mars retrograde bevægelse">
            <a:extLst>
              <a:ext uri="{FF2B5EF4-FFF2-40B4-BE49-F238E27FC236}">
                <a16:creationId xmlns:a16="http://schemas.microsoft.com/office/drawing/2014/main" id="{91B8A39C-540D-71FD-BA28-5BE9EA6C07F7}"/>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da-DK" altLang="da-DK" sz="1800"/>
          </a:p>
        </p:txBody>
      </p:sp>
      <p:sp>
        <p:nvSpPr>
          <p:cNvPr id="8196" name="AutoShape 4" descr="Billedresultat for mars retrograde bevægelse">
            <a:extLst>
              <a:ext uri="{FF2B5EF4-FFF2-40B4-BE49-F238E27FC236}">
                <a16:creationId xmlns:a16="http://schemas.microsoft.com/office/drawing/2014/main" id="{4FD7C579-2B10-16FA-D62D-58E76CCC446E}"/>
              </a:ext>
            </a:extLst>
          </p:cNvPr>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da-DK" altLang="da-DK" sz="1800"/>
          </a:p>
        </p:txBody>
      </p:sp>
      <p:sp>
        <p:nvSpPr>
          <p:cNvPr id="8197" name="AutoShape 6" descr="Billedresultat for mars retrograde bevægelse">
            <a:extLst>
              <a:ext uri="{FF2B5EF4-FFF2-40B4-BE49-F238E27FC236}">
                <a16:creationId xmlns:a16="http://schemas.microsoft.com/office/drawing/2014/main" id="{4C01B584-30E1-CD51-0E22-129B7AE725B8}"/>
              </a:ext>
            </a:extLst>
          </p:cNvPr>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da-DK" altLang="da-DK" sz="1800"/>
          </a:p>
        </p:txBody>
      </p:sp>
      <p:sp>
        <p:nvSpPr>
          <p:cNvPr id="8198" name="AutoShape 8" descr="Billedresultat for mars retrograde bevægelse">
            <a:extLst>
              <a:ext uri="{FF2B5EF4-FFF2-40B4-BE49-F238E27FC236}">
                <a16:creationId xmlns:a16="http://schemas.microsoft.com/office/drawing/2014/main" id="{3DCEAA92-6841-E446-7A62-4ECA2E825F62}"/>
              </a:ext>
            </a:extLst>
          </p:cNvPr>
          <p:cNvSpPr>
            <a:spLocks noChangeAspect="1" noChangeArrowheads="1"/>
          </p:cNvSpPr>
          <p:nvPr/>
        </p:nvSpPr>
        <p:spPr bwMode="auto">
          <a:xfrm>
            <a:off x="612775" y="3127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da-DK" altLang="da-DK" sz="1800"/>
          </a:p>
        </p:txBody>
      </p:sp>
      <p:sp>
        <p:nvSpPr>
          <p:cNvPr id="8199" name="AutoShape 10" descr="Billedresultat for mars retrograde bevægelse">
            <a:extLst>
              <a:ext uri="{FF2B5EF4-FFF2-40B4-BE49-F238E27FC236}">
                <a16:creationId xmlns:a16="http://schemas.microsoft.com/office/drawing/2014/main" id="{59C306FB-68F7-3194-A706-15003B44BF5C}"/>
              </a:ext>
            </a:extLst>
          </p:cNvPr>
          <p:cNvSpPr>
            <a:spLocks noChangeAspect="1" noChangeArrowheads="1"/>
          </p:cNvSpPr>
          <p:nvPr/>
        </p:nvSpPr>
        <p:spPr bwMode="auto">
          <a:xfrm>
            <a:off x="765175" y="4651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da-DK" altLang="da-DK" sz="1800"/>
          </a:p>
        </p:txBody>
      </p:sp>
      <p:sp>
        <p:nvSpPr>
          <p:cNvPr id="8200" name="AutoShape 12" descr="data:image/jpeg;base64,/9j/4AAQSkZJRgABAQAAAQABAAD/2wCEAAkGBxAREBIUERAUFRUUEBQVFBUUFRgVFhYUFRQWFhQUFBQYHCggGBwlHxUUITIhJikrLi4uFx8zODMsNygwLisBCgoKDg0OGxAQGiwkHiUuMjcsLCwsLCwsLC0sNCwsLCwsLCwsLCwsLyw0LCwsLCwsLCwsLCwsLCwsLCwsLCwsLP/AABEIAK4BIQMBEQACEQEDEQH/xAAbAAEAAgMBAQAAAAAAAAAAAAAABQYBAwQCB//EAEkQAAICAQEEBAgJCgUEAwEAAAECAAMEEQUSITEGE0FRFBUiMmFxgZFCUnKCkqGxstEjJDNTVGJjg5PBFkOjwtIHNKLDc9PwRP/EABoBAQACAwEAAAAAAAAAAAAAAAADBAECBQb/xAAwEQEAAgIBAgQEBAYDAAAAAAAAAQIDEQQhMQUSQWETIlFxFCMyM3KBobHB0SRC8P/aAAwDAQACEQMRAD8A+4QEBAQEBAQEBAQEBAQEBAQEBAQEBAQEBAQEBAQEBAQEBAQEBAQEBAQEBAQEBAQEBAQEBAQEBAQEBAQEBAQEBAQEBAQEBAQEBAQEBAQNb3KGVSQC2u6O/TnNJyViYrM9ZZiszG4bJuwQEBAQEBAQEBAQEBAQEBAQEBAhtqdJ8Wh+qLtZd2UUKbrePIsia7g/ebQemBxjO2rf+ixKcVTybKs6yz20UeT/AKsD0dh51n6Xa1q94xqKah/qLY31wPY6Lnt2hnk9/XhfqVAIHl+jNo/R7Uzk9bUWD2iykwMNh7Wq415ePkAfAvoNTH+dS2g/pmB5/wAT20/99g3Ujttq/OqPWWrHWKPSyAemBOYGfTfWLKbUsRuTowZT7RA6YCAgICAgICAgQ2cN7MpX4qlvtP8AYTl8j5+XSv06rmP5cFp+qYnUU2YCAgICAgICAgICAgICAgIHBtja9GLXv3vugsFRQCz2OeVdaDynY/FA1gQy4mdncb2fDxzyoqYDJcfx71P5IH4lfHvfsgTmy9lUYybmPUla66kINNT2sx5sfSdTA7ICAgICAgQG0Oi1LWG7HZsXIPE3UaDfP8eo+RcPlDXuIgacbb9uO607RRayzBasmvXwa1jyUk8aLD8Rjofgs3KBZYCAgICAgIGDAgLut8OO4FOlXAMSBpp3gE66mczvzftC78v4X32kusyf1VX9Vv8A6501I67J/UV+y4/3rgPCL/2cey0f3WBnwq79mPssT8YDwy39ms+lX/zgPDn/AGa331n/AHwHh7fs93uQ/Y8B4w/g3fQ1+wwHjJf1d39J/wCwgPGafFt/o2f8YDxpV++PXVZ/xgPGtPxj7Ucf7YDxtR+sHt1H9oDxtj/rk+kBAyNq4/6+v6a/jA9DaNHZdX9NfxgQG3emlOPZ1aVtc+7qN1lVd4+Ypcnhrw1PZrK2TlVpeKSvYeBky4pyRMa/037D2TpZ4Tl2pdlEEAqfydCHnVjKfNHe58ptOPDQCyorAHHePfA9QEDkzdp0UlRddXWW80OwXX1ayTHhyZN+Ssz9mlslKfqnTqVgQCOII1BHIiRz0bswEBAQNOXi12o1dqK6OpVkYBlZTzBB5iBWBbZsogWO1mASFWxyWswyeAW1zxejsDninwtRxAWwHWBmAgICAgceXm7ltCbuvWuy66+aFrZyfTyA9sJKU81bW+jkxuObb6KgPuzm4+vNv9k1+nHr90vOkqkBAQEBAQEBAQEBAQEDyVHcIHDtnNoxqXuuA3UHILqzMSAqIvwmYkKB2kiBD7F6Nhz4Tm1qb7GDisfo6FHmUqBwYgc2PNiezQCK2GlreaY6p6cnLSk0rbpKeOzqD/k1/QX8JKgeTsvH/UVf01/CB4bZeMASaagBzO6Bp64FbbaVN5K7Owhk6Eg373U4qkc/y/E2fy1b0kQKr0r6JbRa1XKJbvKB+QDBa9CfI0sYse/e7dTwE9J4Rz8GHD5Lzqf7uNz+JlyZfNWNwtWw+hCDHrGRbldZu+UqZmQiJ3KiV2BQANOQnE5mWuXPa9O0y6fHxzjxRWe8O/8AwfWvGrMz6z2EZltgHzLi6n3SsmYOHtWjjVk1Zaj4GSnUWH1X0jd99ftgdGzuk9T2LTfW+LkN5tV+g6zTn1Nqkpb6lOveBAnYCB5trDKVYAhgQQRqCDwIIPMQKvsknZ96YbknGtJ8Cdjr1bAFmwmJ7AAxrPxQV+CNQtUBAQEAYEPl+Vn4w+LRkP7SakH3mmfRYp0wWn3j/Ms7O45WQe7dH/73Tmcbryss/Ztl6YaQl50lUgICAgICAgICAgeHtUc2A9ZAgc77SoHO6sfPX8YHnxtR2Wa/JDN90GA8ZIeSWn1VP9pAgUnZe0r87OU3UsyYrWOlSAALdruI1pY+Uyjf0HYTrpwGlPj573vNbR0dPmcTFixVvS25ldvCbjyxz86xB9msuOYx1mSf8qoeuxj9iQIjpbl5VOFkWdZUm7XzG8CNSF8lidAePDhzlnhxSc9YydtoeRNoxWmvfT5r0Kxmystabd+2liWvrLtuMFB060a6MN7TyTwPbrPSeM48McfcRG/TTj+HXyzl1O9er7bWgUAKAABoABoAByAA5TyTvM6QGkDMBA5Np7NpyazXfWtiHmrDXiORB5gjmCOIgV4Zd2zGC5NjXYRYKmQ/G3GJ4KmU3w69eAt5jhva+dAtYMDMDg25spMqh6nJXe0KuvnV2Kd6u1D2MrAMPVA5ei21HvpIuAGRS5pyFHIWoBqyj4rgq49DiBMwEBAwYFWwMDNXaHlNvUJVoLW4u6M7MtR1+ECRq3ci9pmXQyZME8fp+qZ7eke/8/8Abu2Tk1i3JJdR+U04kDkW75zOF1y5Z90XIiYpTf0SDbUxx/nV+xgfsnSVGPGtPYzH5KO32LAeMl7Krj/KYfeAgPDnPLGt9prH2vAx4ReeWOB8q0D7qmA3sk/ApHz3b/aIGeryT/mVD1VsfteA8FuPPII+TWo+3WA8AbtyLj7UX7FgPFidr2n12v8A2IgY8U0dte98pmb7xMD2mzKByorHzF/CB0JUo5KB6gBA9wIrpRtQ42LZYg3rPJrpU/CvtYV0r6i7L7NYGzo/spcTGqpU724vlOeb2E71ljelmLMfXAkYHg2qCASNTyGvE+oTOp7sbjsq+CnjHJ8Ifji41pGKh5XXJqr5TDtVTvKnpDN2qRhlZqcZE13EVdee6oGvr05zabWnvLEREdm2askxsY3o80GmdY2EyEDxdUrqysoZWBDKRqCCNCCDzECtbDZsLIGDYSaXVnwXY6kKvGzEY9prGhU8ynD4BMC0QECtbQ/NtpUXD9HmL4Nd3C5Az41h9Y62sn01iBZYCAgIGIEJsTFr38glFP5YgagHQanlrynN4EfPk+65yrTNab+iSysquldW4DXQADifUJbz8imGPNdXx47ZJ1V7xcpLF3kOo+w9xHZNsWamWvmpLF6WpOrN8laEBAQEBAQEBAQEBApW2ttUW7RxKS5CY91llh46NctZSlPSAXdvlKsr/iafE+H6rn4HL8H43os/jDX9HVa/p3dwe99JYUzeyW5Cqv1lrD7huj64Hx/pjs/L8YOHV3ex/wAiyg+WunAV6ctB2DlxnsfD8/GjiREzEajrDzvLxZvjzMRPs+wbFxeqxqKyqr1dNabqjRRuqBoAOzhPI5PL558vbfR6Cm/LG+7umjZ5ZtBNbWisblmI24rcmcvLy+vRYri+rnOT6ZUnlT9Uvw2xMo98lpy7Q1nFDrpyAZ0cPJi3dXtjmHRrLaMgQ3SvZb5GMwqIF9TC7GY/Bvr4pqfitxRu9XYQOvYm0lysam9AQLa1fQ81JHlI3pB1B9Igd0CF6ZYLXYN61/pFUW069l1JFtR+kiwJDZeauRRVcnm21JYvyXUMPtgdUBAQECu07TpxlybL3CILyNTqdSSdAAOJPoE53A/Vk/iX74b5ppSkbnTbnbt2TSvNdzf9BB4/XoPfIuVX4vKpjntHVri3jw2n17OjaeQtD1vwAYlHAHMaag6Du/vLGe0Yb1vHSJ6Sjw0tlia+vdJowI1B1HeJdjqrPUyEBAQEBA8swA1JAHeeEDkbalPJX3z3Vg2fdBgY8LtbzMdvXYyoPcN4/VAdVkN51qJ6K01P0nOn/jAHZiHz2ss+W50+iui/VArmw9k0PtLNsFYAx7aq6wOAFhoSyxtO/wDKoPYZD+Hp5/PrqtTzMs4vhb6LjJlUMCuVDrtruT5uJhIi93W5TlrOHeEor+mYFi0gZgcWbb2Tmc3N/wBYWMVfVE5F3YJws2Wd6hex09Zc0q7lNp6ViOU2raa9mJrEu7Hu1nQw5t9VW9NJXGs1E73GyeaqlkrqW+WkZArnRRequz8bkK8s21j+HlKLj/qG8eyBY4CBXOgPk4fVfs+TlY4HclWRYtQ+huQLHAQEBApe1cSt0tLqCRnUqNeOgsvrV+HpGo9RPfOfwP1ZP4nVx5LVtXyzr5Z/pEpLGupry3BZEWupUUEhQAAo3Rr3TTH83NtPsr5PN+HiZ9ZbNvZdFlWi2VuQ6kAMrH08AZv4jH5O/eEfEmYydPo2nwE8RZUp70sFZ96MJfr2V5OvrXzM9fU712D38G+uZYPGxXnbjP8AJtCH3HUfXAyOkdA887vtVx76yYGW6R42uivvH0aKPpOQIHnxxvcnx09L3Bj9FeH/AJQHhFbefnp6q2rQe/Ut9cDKeAA6mypj32WCw+92MDsXaeMOAvqHz1/GBnxpj/r6v6i/jAx40x/19X9RfxgYfa2MAT19XAa+evZ7ZiZ1G2YiZnUKt0M29jtbmatuG3Ka8FyFBQpXWo1J84CteEr4eTXLMxC5yuDfj1i1pidrV40x/wBfV/UX8ZZUnLtLpDi0VPY1yMFHmoysxOugCgHnxk2DBfNkjHTvKPLlripN7dla6B9IqsjLzeDK+RctyK3H8nXRVVu6jtBRm0/e9cuc3wzLxaxeZiY9lbjc2me3liNSvc5q6wxmJnUCKyG4mef5Nt2lepHRFMZx56yuxDXDd6WYliXRinifVJ+PPVDk7JjBnoOCoZnbOmrkCu467u2L/wCJs7HJ9dV+QNfdZAsUBArnRQkX7TXsXaR0+fi41h+tjAscBAQBgRWzBpdkj99W9+pnP4ny5sse6zm646T7NGx1VrsizQedoCe7U/gJHwvnzZL+7fkTMY6UNu5VJpZVdC2o4KQTwI56cpN4jH5E/wAkfE/dh115TEDcx2PAcX3UX69W+qW6fpj7ILd5Z6nIbmaqx3KpsP0m0H1TdhnxWp/SPY/oLbo+igAgb6MGpPMrRfUo198D3bjow0ZFI7ioMDl8UVDzAyfIYqPo8vqgDiXL5twb0WVg/Wm7Ax1ly+dQremtxr9FwPtgZ8YVDz0ev5dZ0+kAV+uB0UXVP5jI3ySD9kDbuDuHugYNa9w90Cs9C8KpDm7tahlzrq9dOVY3XRfUA4kdMVKTusaTZeRlyxEXneln3B3D3SRCjOkexUy8Z6Sd3e0KsBroynUHTtHoljiciePljJHXSHPhjLSaSp//AE96NdRl5TWPq+M4pAA0U9ZVXb1gJ48n3dPQZ0fEfFfxWOMda6hU4nB+BbzTO30WcZ0Xl+U0v2ZjuirxxnAzx8y9TsjLk0JnKvXyyt0ncNU1SPaiatZl04q9stcevqhySmcJOGs9Hwqartz809XVLyEgV3Hbe2xf/D2djg+u2+86e6uBYoCBXOioPhG1D2HaIA+bh4qn6wYFjgICAMCvbSreq97Dayo6cN0DUsANEOoOnadfXOXnmcGW2SZ6TH9V7H5cuKMcR1if6NmxNm1tUGsQMWJI3uI05DyTw7JJ4bTWHc+souXbeTX0du16QMawKABu8gNBwIPZJedG+Pb7NOPP5tXThNrXWe9F+wSbBO8dZ9oaZI1afu3yVoQEBAQEBAQOa/Bqfz60J7yo19/OBq8WgeZbanqcsPo2bwgOryF5WVuP3lKH6Skj6oFN6NZuXXtHLV6juu5tuRADusVFddi68SCKgPTuk6agyjhvmnLMWjo6vJw8avHrak/N/wC2uY2rTyZ9w91itX94CXnKdaOGGoII7wdRArFWUlO2LkNigZOJUwBIGltDsjA+lktr0Hb1Z7pJGLJNfPFZ19ddGk5KxPlmY2tGsjbhgcOTVxnK5OCd7Wcd3JZQDznPvhi3SU9b67OZsMjkZVvxJjtKaM0erC4/fNIwa7k5N9nZjU6mX+Phm1kGS+oSyLoNJ6ClfLGlGZ3L1N2AwK30VPW37QyOBFmX1NZ768VRUf8AV6+BZICBXOgurY9tp/z87LtHyPCHSs/QRIFjgICAgeLKgwIYAg8weImtqRaNWjcMxMxO4ZVQAABoByAmYiIjUMTO+sozaOarLk1AHerpVzryIs393Q/MP1SDlx+Tb7LGGkxalp7TP9tNWycu4UpvY7MN3gUZOIHLgzCa8KZnDXZyorGWfK6ztQDzqb1/llvrTWWldjx1j9tm78tWT7wEDfVtGh/Nurb1Op/vA6AdYGYCAgICAgIFbzvyO1cazgFysezGY/xaj19A+icmBYyNYHI+zKSderAPemqH3roYHxXpNsXLryb9+q19Xdw6qz7y6lgwYA8h7tJ7Xh8zjfho+aI1HWHm+Rx83xp6TO5fatkWh8elg4cNTWwdTqH1UHeB7Qec8ZeYm0zHZ6KsTFY27Jq2YZdZrasT3ZidND4/dK1+NHokjI0tjmVrcaW8ZGFxTNa8SZnq2nK6qqgJ0MWGKQgtaZbZM0IER0o2o2NjM1YDXORVjqfhX2HdrB9AJ3j3KpPZA6Ng7MXFxqaFJYVVqpY83b4Tt6WOpPpMDvgRfSfaJxsPItA1ZKm3B8aw+TWo9JYqPbA2dH9nDFxMegHXqaK69e8qoBY+sgn2wJCAgICAgDAr16/neYPjYFJ+i+QD9okXIjeG0e0rlJ/Kp/FP+EpsY/kK/k/3kXCn/j0+yHkfu2dstIQwNFuHU/nVo3ylB+0QOY7FxuylV+R5B966QHilB5tly+q5z9TEiBnwC0eblW/OFbf7NYGOpyhyurb5VRH1q/8AaA38sfApb1O6fUVMB4ZePOxWPyLK2+8VgPGmnnUXr/LLfcLQHjmjtcr8tHT7yiBEdMMiq3Ed6r6+toZMinyx+kpYMFOnHRhqh9Dma2tFYmZb46Te0Vr3lIdHukFWarGsMpQgMraajXkeHMc/dI8OeuWJmqflcS/HmIt6pcyZVYgVLCyF2Zece1guJazviWHgtTedZiuewa7zIeWhK/BGu9Md7zqkba2tWsbmVqovV1DIwZSNQykEH1ETW1ZrOrRqWYmJjcNkwyQEBAQEDzY4UEsQAASSToABxJJ7BArGxQc7IGawPUVBlwVPDf3uFmYR+8PJT9zU/DgWmAgVrb35zm4mKOK1sMzI7fJrOmMh+Vb5Y/8AgMCywEBAQEBAGBWs/YNrZhyDeTV1X6I8w6qwUAj4GrFtD2zTL+3aPZex8mkYfh+X5t9/b/aV2Cfzev2/eMq+Hz/x6oOV+7KQl1AQEBAQEBAQEBAQOfJwqrFKvWrAgg6gcjMTETGpbVtNZiY7qnszZVGLm2Y1lY3Lx1uI513tUUC7HL8yV0Fg7SHb4s0x4qY41WEmfkZM07vO1k8U1jzXtX5N1n2FiJIhPF9g83KuHyhW32pr9cCg/wDVDZmWepcs1qKGU7qabrEg6sq9/f6J6HwLPip5q2nUz2cnxPFktETXs9dA9pvgU/ntdlWPdZrXe40qR+Clbe2oNw0YjdJ14g6a1vGsuLJnjydenVN4bjvTF831fSlYEajiCNQR3d847oMwMwEBA5toZ9WPW1t9i11qNWdyFUe0/ZArnU3bUIN1bU4IIIqcFbcsg8DcvOunkdw+U3wtB5JC1qug0HIcoGYHNtLPrx6bLrm3a6kZ3buVRqeHafR2wInolhWBLMi9d2/LcWup51VgbtFHzF5/vM57YE/AQEBAQEBA8uOB9RmLdayzHdHdHT+br6GYfXKPh37EfeU/K/clJy+rkBAQEBAQEBA8lwOZHvga2y6xzsQeth+MDU208cc76vpr+MCJ6Q+CZVO74SqOji2m1CGaq5NdyxR28yCO0MR2wI7ox00OQxS6rdZUBLV7zKWGgbydNV1PEc5Uwcr4t5rp0OVwJwY4v5t7WTxrX2LafVTb/wAZbc9jxkOym4/ymH3tIGLMwsCDi3MCNCCK9CDzBDPxgfNOnWG+JWi4634+NYx3qTYDUHGhHVqrHqwePkgheHKd7wLHitktNu8dnK8UveKxFe3q7f8Ap7tzJqocPi5N9O/oj1BX6sgeUu6zhyOXmg8dZp45TFXNHk766tvDLXnHPm7ei1/42wx5y5SHufCyh9fVaTiOmf4zx24VU5lp7kwsga/OdFX3mB58ZbTv4UYSYyn/ADMyxWcelcegtveo2LA3YPRhBYt2Va+Vep1R7QBXUf4FC+RX8ri37xgT8BAQKpveMskaccLFt1J7MnKrPADvqqbjr8Jx3JxC1wEBAQEBAQEAYFe2I2QBYqrWQtrDymI0PbpoDqJzvD9xFq+kSuczy7rMd5hJ/nX8EfTb8J0VM6vK/W0j+Ux/9kB4Pk/tCD1U/i5gPA7u3Kb2V1j7VMB4BZ25V3sFQ/8AXAeLe++8/P0+6BAeKk7XuP8AOs/s0B4op7Q59dth+1oDxPj/AKpT69T9sDI2TjD/ACKvoL+EDauDSOVVY9SKP7QNq1KOSgewQPWkCA2z0fO8MjC3KcmssRw0quVtN+nIVeatoNG5qQCO0HWKVidxDe2S9oiLTMxDq2Dt2vKDLutVdUQL8ezTrKmPLXTgynQ7rjgw5TZoloCBrupVxuuoYHmGAI9xmazNZ3EsTET3ZrrCgBQAByAGgHqAiZmeskREPcwyQEBAQECqZWa+0manFcriqxXIykOhs04Nj4rD2hrRwHEL5XFQsuHi11VpXWgREUKiqNAqgaAAQN0BAQEBAQEBAGByYeKa3tOvB23h6CeYlfDhnHe0+kztLe/miPZ1ywiICAgICAgICAgICAgIERtzYKZBWxXanIrB6rIr031B5owPCys9qNwPoOhgR9XSSzGITaaLVx0XKTU4tmvLeY8cdj8V+GvJmgWZGBAIIII1BHEEd4MDMBAQEBAQI3bO3MfFUG6zQtwStQXtsPxa6l1Zz6hAhzg5e0P+6DY2Kf8A+UN+XuHdk2IdEQ/q0J17W5rAs2PQlaqiKqqoCqqgBVUcAABwAgbICAgICAgICAgICAgICAgICAgICAgICAgICB5sQMCCAQRoQRqCO4jtgVw9EhSS2z8h8Qnj1SjrMUn04z8E/llIDxjtOn9NhJkAfDxLQrHvJovK7vqFjQPX+NMZTpdVl0Ht63EvC/1FQofpQB6d7KHPPoX0M+6fc2hgD052b8DJFnoprsuPsFaHWBj/ABS9n/bbOzLf3nrGKnrJyCraepTAwcTamR+lvqw0PNcYdfd/XtUIvsrPrgSGx+j2NilnrQm1h5d1jNbc/wAq1yW09HL0QJWAgICAgICAgICAgICAgICAgICAgICAgICAgICAgICAgCICAgICAgICAgICAgICAgICAgICAgICAgICAgICAgICAgICAgICAgICAgICAgICAgIH/9k=">
            <a:extLst>
              <a:ext uri="{FF2B5EF4-FFF2-40B4-BE49-F238E27FC236}">
                <a16:creationId xmlns:a16="http://schemas.microsoft.com/office/drawing/2014/main" id="{778969C6-2DD1-E796-52BF-F0DDE65EF9DE}"/>
              </a:ext>
            </a:extLst>
          </p:cNvPr>
          <p:cNvSpPr>
            <a:spLocks noChangeAspect="1" noChangeArrowheads="1"/>
          </p:cNvSpPr>
          <p:nvPr/>
        </p:nvSpPr>
        <p:spPr bwMode="auto">
          <a:xfrm>
            <a:off x="155575" y="-1744663"/>
            <a:ext cx="6038850" cy="3638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da-DK" altLang="da-DK" sz="1800"/>
          </a:p>
        </p:txBody>
      </p:sp>
      <p:pic>
        <p:nvPicPr>
          <p:cNvPr id="8201" name="Picture 14" descr="http://www.fysikhistorie.dk/merer/marssloejfe.gif">
            <a:extLst>
              <a:ext uri="{FF2B5EF4-FFF2-40B4-BE49-F238E27FC236}">
                <a16:creationId xmlns:a16="http://schemas.microsoft.com/office/drawing/2014/main" id="{0A52A2A6-F5AA-3D42-3081-73C29E8AF9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8175" y="2060575"/>
            <a:ext cx="5199063" cy="313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E6C462DA-5B3A-AE35-9220-BEF7F144509E}"/>
              </a:ext>
            </a:extLst>
          </p:cNvPr>
          <p:cNvSpPr>
            <a:spLocks noGrp="1" noChangeArrowheads="1"/>
          </p:cNvSpPr>
          <p:nvPr>
            <p:ph type="title"/>
          </p:nvPr>
        </p:nvSpPr>
        <p:spPr>
          <a:xfrm>
            <a:off x="457200" y="333375"/>
            <a:ext cx="8229600" cy="1143000"/>
          </a:xfrm>
        </p:spPr>
        <p:txBody>
          <a:bodyPr/>
          <a:lstStyle/>
          <a:p>
            <a:pPr eaLnBrk="1" hangingPunct="1"/>
            <a:r>
              <a:rPr lang="da-DK" altLang="da-DK"/>
              <a:t>Epicykler</a:t>
            </a:r>
          </a:p>
        </p:txBody>
      </p:sp>
      <p:sp>
        <p:nvSpPr>
          <p:cNvPr id="7171" name="Rectangle 3">
            <a:extLst>
              <a:ext uri="{FF2B5EF4-FFF2-40B4-BE49-F238E27FC236}">
                <a16:creationId xmlns:a16="http://schemas.microsoft.com/office/drawing/2014/main" id="{256F7F0F-A813-2B05-66B4-51725E28BF36}"/>
              </a:ext>
            </a:extLst>
          </p:cNvPr>
          <p:cNvSpPr>
            <a:spLocks noGrp="1" noChangeArrowheads="1"/>
          </p:cNvSpPr>
          <p:nvPr>
            <p:ph type="body" idx="1"/>
          </p:nvPr>
        </p:nvSpPr>
        <p:spPr>
          <a:xfrm>
            <a:off x="457200" y="1600200"/>
            <a:ext cx="8229600" cy="1828800"/>
          </a:xfrm>
        </p:spPr>
        <p:txBody>
          <a:bodyPr/>
          <a:lstStyle/>
          <a:p>
            <a:pPr eaLnBrk="1" hangingPunct="1">
              <a:defRPr/>
            </a:pPr>
            <a:endParaRPr lang="da-DK" altLang="da-DK" sz="2400" dirty="0"/>
          </a:p>
          <a:p>
            <a:pPr eaLnBrk="1" hangingPunct="1">
              <a:defRPr/>
            </a:pPr>
            <a:endParaRPr lang="da-DK" altLang="da-DK" sz="2400" dirty="0"/>
          </a:p>
          <a:p>
            <a:pPr eaLnBrk="1" hangingPunct="1">
              <a:defRPr/>
            </a:pPr>
            <a:endParaRPr lang="da-DK" altLang="da-DK" sz="2400" dirty="0"/>
          </a:p>
          <a:p>
            <a:pPr eaLnBrk="1" hangingPunct="1">
              <a:defRPr/>
            </a:pPr>
            <a:endParaRPr lang="da-DK" altLang="da-DK" sz="2400" dirty="0"/>
          </a:p>
          <a:p>
            <a:pPr eaLnBrk="1" hangingPunct="1">
              <a:defRPr/>
            </a:pPr>
            <a:endParaRPr lang="da-DK" altLang="da-DK" sz="2400" dirty="0"/>
          </a:p>
          <a:p>
            <a:pPr eaLnBrk="1" hangingPunct="1">
              <a:defRPr/>
            </a:pPr>
            <a:endParaRPr lang="da-DK" altLang="da-DK" sz="2400" dirty="0"/>
          </a:p>
          <a:p>
            <a:pPr eaLnBrk="1" hangingPunct="1">
              <a:defRPr/>
            </a:pPr>
            <a:endParaRPr lang="da-DK" altLang="da-DK" sz="2400" dirty="0"/>
          </a:p>
          <a:p>
            <a:pPr eaLnBrk="1" hangingPunct="1">
              <a:defRPr/>
            </a:pPr>
            <a:r>
              <a:rPr lang="da-DK" altLang="da-DK" sz="2400" dirty="0"/>
              <a:t>Man forestillede sig at planeterne bevægede sig i cirkler på deres cirkulære omløb omkring Jorden</a:t>
            </a:r>
          </a:p>
          <a:p>
            <a:pPr lvl="1" eaLnBrk="1" hangingPunct="1">
              <a:defRPr/>
            </a:pPr>
            <a:r>
              <a:rPr lang="da-DK" altLang="da-DK" sz="1800" dirty="0"/>
              <a:t>Herved korrigerede dette for at de ikke bevægede sig i perfekte cirkler</a:t>
            </a:r>
          </a:p>
          <a:p>
            <a:pPr lvl="1" eaLnBrk="1" hangingPunct="1">
              <a:defRPr/>
            </a:pPr>
            <a:endParaRPr lang="da-DK" altLang="da-DK" sz="1800" dirty="0"/>
          </a:p>
          <a:p>
            <a:pPr lvl="1" eaLnBrk="1" hangingPunct="1">
              <a:defRPr/>
            </a:pPr>
            <a:endParaRPr lang="da-DK" altLang="da-DK" sz="1800" dirty="0"/>
          </a:p>
          <a:p>
            <a:pPr marL="457200" lvl="1" indent="0" eaLnBrk="1" hangingPunct="1">
              <a:buFontTx/>
              <a:buNone/>
              <a:defRPr/>
            </a:pPr>
            <a:endParaRPr lang="da-DK" altLang="da-DK" dirty="0"/>
          </a:p>
        </p:txBody>
      </p:sp>
      <p:pic>
        <p:nvPicPr>
          <p:cNvPr id="9220" name="Picture 10" descr="epicycle-epicycle">
            <a:extLst>
              <a:ext uri="{FF2B5EF4-FFF2-40B4-BE49-F238E27FC236}">
                <a16:creationId xmlns:a16="http://schemas.microsoft.com/office/drawing/2014/main" id="{4E1C1F00-2BFA-7C3F-4BD5-C483F9131BF3}"/>
              </a:ext>
            </a:extLst>
          </p:cNvPr>
          <p:cNvPicPr>
            <a:picLocks noGrp="1"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6238" y="1700213"/>
            <a:ext cx="3309937"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A92EEC92-0832-D9DA-0891-9C49CDBB2B39}"/>
              </a:ext>
            </a:extLst>
          </p:cNvPr>
          <p:cNvSpPr>
            <a:spLocks noGrp="1" noChangeArrowheads="1"/>
          </p:cNvSpPr>
          <p:nvPr>
            <p:ph type="title"/>
          </p:nvPr>
        </p:nvSpPr>
        <p:spPr/>
        <p:txBody>
          <a:bodyPr/>
          <a:lstStyle/>
          <a:p>
            <a:pPr eaLnBrk="1" hangingPunct="1"/>
            <a:r>
              <a:rPr lang="da-DK" altLang="da-DK"/>
              <a:t>Det ptolemæiske verdensbillede</a:t>
            </a:r>
          </a:p>
        </p:txBody>
      </p:sp>
      <p:sp>
        <p:nvSpPr>
          <p:cNvPr id="10243" name="Rectangle 5">
            <a:extLst>
              <a:ext uri="{FF2B5EF4-FFF2-40B4-BE49-F238E27FC236}">
                <a16:creationId xmlns:a16="http://schemas.microsoft.com/office/drawing/2014/main" id="{F71BDBF1-B32D-6EAC-E1A2-0DC3DE9A5D67}"/>
              </a:ext>
            </a:extLst>
          </p:cNvPr>
          <p:cNvSpPr>
            <a:spLocks noGrp="1" noChangeArrowheads="1"/>
          </p:cNvSpPr>
          <p:nvPr>
            <p:ph type="body" sz="half" idx="2"/>
          </p:nvPr>
        </p:nvSpPr>
        <p:spPr>
          <a:xfrm>
            <a:off x="5867400" y="1557338"/>
            <a:ext cx="2819400" cy="4568825"/>
          </a:xfrm>
        </p:spPr>
        <p:txBody>
          <a:bodyPr/>
          <a:lstStyle/>
          <a:p>
            <a:pPr eaLnBrk="1" hangingPunct="1">
              <a:lnSpc>
                <a:spcPct val="80000"/>
              </a:lnSpc>
              <a:buFontTx/>
              <a:buNone/>
            </a:pPr>
            <a:r>
              <a:rPr lang="da-DK" altLang="da-DK" sz="2000" b="1"/>
              <a:t>Ca. 150 e.Kr. –ca. 1540</a:t>
            </a:r>
          </a:p>
          <a:p>
            <a:pPr eaLnBrk="1" hangingPunct="1">
              <a:lnSpc>
                <a:spcPct val="80000"/>
              </a:lnSpc>
              <a:buFontTx/>
              <a:buNone/>
            </a:pPr>
            <a:r>
              <a:rPr lang="da-DK" altLang="da-DK" sz="2000" b="1"/>
              <a:t>Jorden er i centrum</a:t>
            </a:r>
          </a:p>
          <a:p>
            <a:pPr eaLnBrk="1" hangingPunct="1">
              <a:lnSpc>
                <a:spcPct val="80000"/>
              </a:lnSpc>
              <a:buFontTx/>
              <a:buNone/>
            </a:pPr>
            <a:r>
              <a:rPr lang="da-DK" altLang="da-DK" sz="2000" b="1"/>
              <a:t>Planeter kredser om Jorden i hver sin sfære. Solen nr. 3</a:t>
            </a:r>
          </a:p>
          <a:p>
            <a:pPr eaLnBrk="1" hangingPunct="1">
              <a:lnSpc>
                <a:spcPct val="80000"/>
              </a:lnSpc>
              <a:buFontTx/>
              <a:buNone/>
            </a:pPr>
            <a:r>
              <a:rPr lang="da-DK" altLang="da-DK" sz="2000" b="1"/>
              <a:t>Banerne er cirkler på cirkler (epicykler)</a:t>
            </a:r>
          </a:p>
          <a:p>
            <a:pPr eaLnBrk="1" hangingPunct="1">
              <a:lnSpc>
                <a:spcPct val="80000"/>
              </a:lnSpc>
              <a:buFontTx/>
              <a:buNone/>
            </a:pPr>
            <a:r>
              <a:rPr lang="da-DK" altLang="da-DK" sz="2000" b="1"/>
              <a:t>Stjernerne sidder fast på den yderste kugleskal, som roterer og sætter det hele i bevægelse</a:t>
            </a:r>
          </a:p>
          <a:p>
            <a:pPr eaLnBrk="1" hangingPunct="1">
              <a:lnSpc>
                <a:spcPct val="80000"/>
              </a:lnSpc>
              <a:buFontTx/>
              <a:buNone/>
            </a:pPr>
            <a:r>
              <a:rPr lang="da-DK" altLang="da-DK" sz="2000" b="1"/>
              <a:t>Merkur og Venus i retning af Solen</a:t>
            </a:r>
          </a:p>
        </p:txBody>
      </p:sp>
      <p:pic>
        <p:nvPicPr>
          <p:cNvPr id="10244" name="Picture 6" descr="Naturfag2side192a">
            <a:extLst>
              <a:ext uri="{FF2B5EF4-FFF2-40B4-BE49-F238E27FC236}">
                <a16:creationId xmlns:a16="http://schemas.microsoft.com/office/drawing/2014/main" id="{109C6CB2-BA05-7901-4D64-B16D0D7E23B6}"/>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79388" y="1268413"/>
            <a:ext cx="5483225" cy="5072062"/>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CEE9A84C-CB9F-A94B-A665-F84BC2E1A083}"/>
              </a:ext>
            </a:extLst>
          </p:cNvPr>
          <p:cNvSpPr>
            <a:spLocks noGrp="1" noChangeArrowheads="1"/>
          </p:cNvSpPr>
          <p:nvPr>
            <p:ph type="title"/>
          </p:nvPr>
        </p:nvSpPr>
        <p:spPr/>
        <p:txBody>
          <a:bodyPr/>
          <a:lstStyle/>
          <a:p>
            <a:pPr eaLnBrk="1" hangingPunct="1"/>
            <a:r>
              <a:rPr lang="da-DK" altLang="da-DK"/>
              <a:t>Heliocentriske verdensbillede</a:t>
            </a:r>
          </a:p>
        </p:txBody>
      </p:sp>
      <p:sp>
        <p:nvSpPr>
          <p:cNvPr id="11267" name="Rectangle 3">
            <a:extLst>
              <a:ext uri="{FF2B5EF4-FFF2-40B4-BE49-F238E27FC236}">
                <a16:creationId xmlns:a16="http://schemas.microsoft.com/office/drawing/2014/main" id="{E9AD7045-28CE-1AD8-134B-E7670BADB4B5}"/>
              </a:ext>
            </a:extLst>
          </p:cNvPr>
          <p:cNvSpPr>
            <a:spLocks noGrp="1" noChangeArrowheads="1"/>
          </p:cNvSpPr>
          <p:nvPr>
            <p:ph type="body" sz="half" idx="1"/>
          </p:nvPr>
        </p:nvSpPr>
        <p:spPr/>
        <p:txBody>
          <a:bodyPr/>
          <a:lstStyle/>
          <a:p>
            <a:pPr eaLnBrk="1" hangingPunct="1"/>
            <a:r>
              <a:rPr lang="da-DK" altLang="da-DK" sz="2000"/>
              <a:t>Kopernikus (1473-1543)</a:t>
            </a:r>
          </a:p>
          <a:p>
            <a:pPr lvl="1" eaLnBrk="1" hangingPunct="1"/>
            <a:r>
              <a:rPr lang="da-DK" altLang="da-DK" sz="1600"/>
              <a:t>Postulerede at Solen var centrum (ikke Jorden) ud fra observationer</a:t>
            </a:r>
          </a:p>
          <a:p>
            <a:pPr eaLnBrk="1" hangingPunct="1"/>
            <a:endParaRPr lang="da-DK" altLang="da-DK" sz="2000"/>
          </a:p>
          <a:p>
            <a:pPr eaLnBrk="1" hangingPunct="1"/>
            <a:r>
              <a:rPr lang="da-DK" altLang="da-DK" sz="2000"/>
              <a:t>Beskrev dog stadig planet bevægelser som perfekte cirkler</a:t>
            </a:r>
          </a:p>
          <a:p>
            <a:pPr eaLnBrk="1" hangingPunct="1"/>
            <a:endParaRPr lang="da-DK" altLang="da-DK" sz="2000"/>
          </a:p>
          <a:p>
            <a:pPr eaLnBrk="1" hangingPunct="1"/>
            <a:r>
              <a:rPr lang="da-DK" altLang="da-DK" sz="2000"/>
              <a:t>Gjorde op med forestillingen om at vi var centrum for Universet</a:t>
            </a:r>
          </a:p>
          <a:p>
            <a:pPr eaLnBrk="1" hangingPunct="1"/>
            <a:endParaRPr lang="da-DK" altLang="da-DK" sz="2000"/>
          </a:p>
        </p:txBody>
      </p:sp>
      <p:pic>
        <p:nvPicPr>
          <p:cNvPr id="11268" name="Picture 5" descr="514px-Nikolaus_Kopernikus">
            <a:extLst>
              <a:ext uri="{FF2B5EF4-FFF2-40B4-BE49-F238E27FC236}">
                <a16:creationId xmlns:a16="http://schemas.microsoft.com/office/drawing/2014/main" id="{1703BECF-F9E2-AEF1-45EA-07BE0216774E}"/>
              </a:ext>
            </a:extLst>
          </p:cNvPr>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25988" y="1600200"/>
            <a:ext cx="3883025"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0735BD84-E26D-B3AA-7A23-AA5107546E1F}"/>
              </a:ext>
            </a:extLst>
          </p:cNvPr>
          <p:cNvSpPr>
            <a:spLocks noGrp="1" noChangeArrowheads="1"/>
          </p:cNvSpPr>
          <p:nvPr>
            <p:ph type="title"/>
          </p:nvPr>
        </p:nvSpPr>
        <p:spPr/>
        <p:txBody>
          <a:bodyPr/>
          <a:lstStyle/>
          <a:p>
            <a:pPr eaLnBrk="1" hangingPunct="1"/>
            <a:r>
              <a:rPr lang="da-DK" altLang="da-DK" sz="4000"/>
              <a:t>Det Kopernikanske verdensbillede</a:t>
            </a:r>
          </a:p>
        </p:txBody>
      </p:sp>
      <p:pic>
        <p:nvPicPr>
          <p:cNvPr id="12291" name="Picture 4" descr="Kopernikanske verdensbillede 1543">
            <a:extLst>
              <a:ext uri="{FF2B5EF4-FFF2-40B4-BE49-F238E27FC236}">
                <a16:creationId xmlns:a16="http://schemas.microsoft.com/office/drawing/2014/main" id="{7FFE25BC-4A6A-541F-419B-D26B26ECABA7}"/>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611188" y="1268413"/>
            <a:ext cx="4819650" cy="4803775"/>
          </a:xfrm>
        </p:spPr>
      </p:pic>
      <p:sp>
        <p:nvSpPr>
          <p:cNvPr id="12292" name="Rectangle 7">
            <a:extLst>
              <a:ext uri="{FF2B5EF4-FFF2-40B4-BE49-F238E27FC236}">
                <a16:creationId xmlns:a16="http://schemas.microsoft.com/office/drawing/2014/main" id="{4830E586-1D03-9D79-852D-835AADBEFF9C}"/>
              </a:ext>
            </a:extLst>
          </p:cNvPr>
          <p:cNvSpPr>
            <a:spLocks noGrp="1" noChangeArrowheads="1"/>
          </p:cNvSpPr>
          <p:nvPr>
            <p:ph type="body" sz="half" idx="2"/>
          </p:nvPr>
        </p:nvSpPr>
        <p:spPr>
          <a:xfrm>
            <a:off x="5508625" y="1557338"/>
            <a:ext cx="3178175" cy="3743325"/>
          </a:xfrm>
        </p:spPr>
        <p:txBody>
          <a:bodyPr/>
          <a:lstStyle/>
          <a:p>
            <a:pPr eaLnBrk="1" hangingPunct="1">
              <a:lnSpc>
                <a:spcPct val="80000"/>
              </a:lnSpc>
            </a:pPr>
            <a:r>
              <a:rPr lang="da-DK" altLang="da-DK" sz="2000"/>
              <a:t>Kopernikus 1473-1543</a:t>
            </a:r>
          </a:p>
          <a:p>
            <a:pPr eaLnBrk="1" hangingPunct="1">
              <a:lnSpc>
                <a:spcPct val="80000"/>
              </a:lnSpc>
            </a:pPr>
            <a:r>
              <a:rPr lang="da-DK" altLang="da-DK" sz="2000"/>
              <a:t>Mere simpel model</a:t>
            </a:r>
          </a:p>
          <a:p>
            <a:pPr eaLnBrk="1" hangingPunct="1">
              <a:lnSpc>
                <a:spcPct val="80000"/>
              </a:lnSpc>
            </a:pPr>
            <a:r>
              <a:rPr lang="da-DK" altLang="da-DK" sz="2000"/>
              <a:t>Centrum nær Solen</a:t>
            </a:r>
          </a:p>
          <a:p>
            <a:pPr eaLnBrk="1" hangingPunct="1">
              <a:lnSpc>
                <a:spcPct val="80000"/>
              </a:lnSpc>
            </a:pPr>
            <a:r>
              <a:rPr lang="da-DK" altLang="da-DK" sz="2000"/>
              <a:t>Planetbanerne er cirkler (senere måtte epicykler tilføjes)</a:t>
            </a:r>
          </a:p>
          <a:p>
            <a:pPr eaLnBrk="1" hangingPunct="1">
              <a:lnSpc>
                <a:spcPct val="80000"/>
              </a:lnSpc>
            </a:pPr>
            <a:r>
              <a:rPr lang="da-DK" altLang="da-DK" sz="2000"/>
              <a:t>Jorden er planet nummer 3, regnet fra Solen</a:t>
            </a:r>
          </a:p>
          <a:p>
            <a:pPr eaLnBrk="1" hangingPunct="1">
              <a:lnSpc>
                <a:spcPct val="80000"/>
              </a:lnSpc>
            </a:pPr>
            <a:r>
              <a:rPr lang="da-DK" altLang="da-DK" sz="2000"/>
              <a:t>Religiøs anstødssten</a:t>
            </a:r>
          </a:p>
          <a:p>
            <a:pPr eaLnBrk="1" hangingPunct="1">
              <a:lnSpc>
                <a:spcPct val="80000"/>
              </a:lnSpc>
            </a:pPr>
            <a:r>
              <a:rPr lang="da-DK" altLang="da-DK" sz="2000"/>
              <a:t>Offentliggjort ved hans død 1543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5">
            <a:extLst>
              <a:ext uri="{FF2B5EF4-FFF2-40B4-BE49-F238E27FC236}">
                <a16:creationId xmlns:a16="http://schemas.microsoft.com/office/drawing/2014/main" id="{DD4965AD-3AB7-7E9A-F794-962A932ED9AD}"/>
              </a:ext>
            </a:extLst>
          </p:cNvPr>
          <p:cNvSpPr>
            <a:spLocks noGrp="1" noChangeArrowheads="1"/>
          </p:cNvSpPr>
          <p:nvPr>
            <p:ph type="title"/>
          </p:nvPr>
        </p:nvSpPr>
        <p:spPr>
          <a:xfrm>
            <a:off x="1403350" y="260350"/>
            <a:ext cx="5194300" cy="725488"/>
          </a:xfrm>
        </p:spPr>
        <p:txBody>
          <a:bodyPr/>
          <a:lstStyle/>
          <a:p>
            <a:pPr eaLnBrk="1" hangingPunct="1"/>
            <a:r>
              <a:rPr lang="da-DK" altLang="da-DK" sz="4000"/>
              <a:t>Kopernikus igen</a:t>
            </a:r>
          </a:p>
        </p:txBody>
      </p:sp>
      <p:pic>
        <p:nvPicPr>
          <p:cNvPr id="13315" name="Picture 4" descr="Naturfag2side193a">
            <a:extLst>
              <a:ext uri="{FF2B5EF4-FFF2-40B4-BE49-F238E27FC236}">
                <a16:creationId xmlns:a16="http://schemas.microsoft.com/office/drawing/2014/main" id="{66D510D8-65C7-618D-87F9-2CCDECD6A5EF}"/>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06363" y="928688"/>
            <a:ext cx="5761037" cy="4805362"/>
          </a:xfrm>
        </p:spPr>
      </p:pic>
      <p:sp>
        <p:nvSpPr>
          <p:cNvPr id="13316" name="Rectangle 7">
            <a:extLst>
              <a:ext uri="{FF2B5EF4-FFF2-40B4-BE49-F238E27FC236}">
                <a16:creationId xmlns:a16="http://schemas.microsoft.com/office/drawing/2014/main" id="{82C8D938-1787-B3F1-59C9-2DFEFA03D18F}"/>
              </a:ext>
            </a:extLst>
          </p:cNvPr>
          <p:cNvSpPr>
            <a:spLocks noGrp="1" noChangeArrowheads="1"/>
          </p:cNvSpPr>
          <p:nvPr>
            <p:ph type="body" sz="half" idx="2"/>
          </p:nvPr>
        </p:nvSpPr>
        <p:spPr>
          <a:xfrm>
            <a:off x="5940425" y="765175"/>
            <a:ext cx="3024188" cy="5445125"/>
          </a:xfrm>
        </p:spPr>
        <p:txBody>
          <a:bodyPr/>
          <a:lstStyle/>
          <a:p>
            <a:pPr eaLnBrk="1" hangingPunct="1">
              <a:lnSpc>
                <a:spcPct val="90000"/>
              </a:lnSpc>
              <a:buFontTx/>
              <a:buNone/>
            </a:pPr>
            <a:r>
              <a:rPr lang="da-DK" altLang="da-DK" sz="2200"/>
              <a:t>Jupiters måner er tilføjet, de var ukendte for Kopernikus (opdaget af Galilei 1610)</a:t>
            </a:r>
          </a:p>
          <a:p>
            <a:pPr eaLnBrk="1" hangingPunct="1">
              <a:lnSpc>
                <a:spcPct val="90000"/>
              </a:lnSpc>
              <a:buFontTx/>
              <a:buNone/>
            </a:pPr>
            <a:endParaRPr lang="da-DK" altLang="da-DK" sz="2200"/>
          </a:p>
          <a:p>
            <a:pPr eaLnBrk="1" hangingPunct="1">
              <a:lnSpc>
                <a:spcPct val="90000"/>
              </a:lnSpc>
              <a:buFontTx/>
              <a:buNone/>
            </a:pPr>
            <a:r>
              <a:rPr lang="da-DK" altLang="da-DK" sz="2200"/>
              <a:t>Modellen kan alligevel ikke forklare observerede planetbevægelser uden epicykler</a:t>
            </a:r>
          </a:p>
          <a:p>
            <a:pPr eaLnBrk="1" hangingPunct="1">
              <a:lnSpc>
                <a:spcPct val="90000"/>
              </a:lnSpc>
              <a:buFontTx/>
              <a:buNone/>
            </a:pPr>
            <a:endParaRPr lang="da-DK" altLang="da-DK" sz="2200"/>
          </a:p>
          <a:p>
            <a:pPr eaLnBrk="1" hangingPunct="1">
              <a:lnSpc>
                <a:spcPct val="90000"/>
              </a:lnSpc>
              <a:buFontTx/>
              <a:buNone/>
            </a:pPr>
            <a:r>
              <a:rPr lang="da-DK" altLang="da-DK" sz="2200"/>
              <a:t>Modellen forudsiger, at fixstjernerne set fra Jorden skal flytte sig lidt i årets løb</a:t>
            </a:r>
          </a:p>
        </p:txBody>
      </p:sp>
      <p:sp>
        <p:nvSpPr>
          <p:cNvPr id="13317" name="Rectangle 9">
            <a:extLst>
              <a:ext uri="{FF2B5EF4-FFF2-40B4-BE49-F238E27FC236}">
                <a16:creationId xmlns:a16="http://schemas.microsoft.com/office/drawing/2014/main" id="{D6AFE81C-C2EC-5A5A-B016-6702FDF43E8E}"/>
              </a:ext>
            </a:extLst>
          </p:cNvPr>
          <p:cNvSpPr>
            <a:spLocks noChangeArrowheads="1"/>
          </p:cNvSpPr>
          <p:nvPr/>
        </p:nvSpPr>
        <p:spPr bwMode="auto">
          <a:xfrm>
            <a:off x="395288" y="5805488"/>
            <a:ext cx="4562475"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50000"/>
              </a:spcBef>
            </a:pPr>
            <a:r>
              <a:rPr lang="da-DK" altLang="da-DK" sz="1800"/>
              <a:t> Figur fra ca. 1660</a:t>
            </a:r>
          </a:p>
          <a:p>
            <a:pPr eaLnBrk="1" hangingPunct="1">
              <a:lnSpc>
                <a:spcPct val="90000"/>
              </a:lnSpc>
              <a:spcBef>
                <a:spcPct val="50000"/>
              </a:spcBef>
            </a:pPr>
            <a:endParaRPr lang="da-DK" altLang="da-DK" sz="2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C5E80553-C02A-AFB4-9158-A449D73C32D8}"/>
              </a:ext>
            </a:extLst>
          </p:cNvPr>
          <p:cNvSpPr>
            <a:spLocks noGrp="1" noChangeArrowheads="1"/>
          </p:cNvSpPr>
          <p:nvPr>
            <p:ph type="title"/>
          </p:nvPr>
        </p:nvSpPr>
        <p:spPr/>
        <p:txBody>
          <a:bodyPr/>
          <a:lstStyle/>
          <a:p>
            <a:pPr eaLnBrk="1" hangingPunct="1"/>
            <a:r>
              <a:rPr lang="da-DK" altLang="da-DK"/>
              <a:t>Tycho Brahe</a:t>
            </a:r>
          </a:p>
        </p:txBody>
      </p:sp>
      <p:sp>
        <p:nvSpPr>
          <p:cNvPr id="14339" name="Rectangle 3">
            <a:extLst>
              <a:ext uri="{FF2B5EF4-FFF2-40B4-BE49-F238E27FC236}">
                <a16:creationId xmlns:a16="http://schemas.microsoft.com/office/drawing/2014/main" id="{7C68EEEF-3117-2EF0-AFB9-013D4147C426}"/>
              </a:ext>
            </a:extLst>
          </p:cNvPr>
          <p:cNvSpPr>
            <a:spLocks noGrp="1" noChangeArrowheads="1"/>
          </p:cNvSpPr>
          <p:nvPr>
            <p:ph type="body" sz="half" idx="1"/>
          </p:nvPr>
        </p:nvSpPr>
        <p:spPr>
          <a:xfrm>
            <a:off x="457200" y="1600200"/>
            <a:ext cx="4619625" cy="4781550"/>
          </a:xfrm>
        </p:spPr>
        <p:txBody>
          <a:bodyPr/>
          <a:lstStyle/>
          <a:p>
            <a:pPr eaLnBrk="1" hangingPunct="1"/>
            <a:r>
              <a:rPr lang="da-DK" altLang="da-DK" sz="2000"/>
              <a:t>Levede fra 1546-1601</a:t>
            </a:r>
          </a:p>
          <a:p>
            <a:pPr eaLnBrk="1" hangingPunct="1"/>
            <a:endParaRPr lang="da-DK" altLang="da-DK" sz="2000"/>
          </a:p>
          <a:p>
            <a:pPr eaLnBrk="1" hangingPunct="1"/>
            <a:r>
              <a:rPr lang="da-DK" altLang="da-DK" sz="2000"/>
              <a:t>Lavede utrolig præcise observationer af planetbevægelse uden kikkert</a:t>
            </a:r>
          </a:p>
          <a:p>
            <a:pPr eaLnBrk="1" hangingPunct="1"/>
            <a:endParaRPr lang="da-DK" altLang="da-DK" sz="2000"/>
          </a:p>
          <a:p>
            <a:pPr eaLnBrk="1" hangingPunct="1"/>
            <a:r>
              <a:rPr lang="da-DK" altLang="da-DK" sz="2000"/>
              <a:t>Undersøgte om Solen var centrum vha. parallakse metode</a:t>
            </a:r>
          </a:p>
          <a:p>
            <a:pPr lvl="1" eaLnBrk="1" hangingPunct="1"/>
            <a:r>
              <a:rPr lang="da-DK" altLang="da-DK" sz="1600"/>
              <a:t>Fandt at Jorden var i centrum </a:t>
            </a:r>
          </a:p>
        </p:txBody>
      </p:sp>
      <p:pic>
        <p:nvPicPr>
          <p:cNvPr id="14340" name="Picture 5" descr="200px-Tycho_Brahe">
            <a:extLst>
              <a:ext uri="{FF2B5EF4-FFF2-40B4-BE49-F238E27FC236}">
                <a16:creationId xmlns:a16="http://schemas.microsoft.com/office/drawing/2014/main" id="{B88E6DB1-69B0-8EC8-DF81-F4A8FFBA9BF2}"/>
              </a:ext>
            </a:extLst>
          </p:cNvPr>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753100" y="1700213"/>
            <a:ext cx="2370138" cy="3521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a:extLst>
              <a:ext uri="{FF2B5EF4-FFF2-40B4-BE49-F238E27FC236}">
                <a16:creationId xmlns:a16="http://schemas.microsoft.com/office/drawing/2014/main" id="{8E52DE17-CF95-FEB8-92FD-9EC64501405A}"/>
              </a:ext>
            </a:extLst>
          </p:cNvPr>
          <p:cNvSpPr>
            <a:spLocks noGrp="1" noChangeArrowheads="1"/>
          </p:cNvSpPr>
          <p:nvPr>
            <p:ph type="title"/>
          </p:nvPr>
        </p:nvSpPr>
        <p:spPr/>
        <p:txBody>
          <a:bodyPr>
            <a:normAutofit fontScale="90000"/>
          </a:bodyPr>
          <a:lstStyle/>
          <a:p>
            <a:pPr eaLnBrk="1" hangingPunct="1">
              <a:defRPr/>
            </a:pPr>
            <a:r>
              <a:rPr lang="da-DK" altLang="da-DK" sz="4000"/>
              <a:t>Tycho Brahes 1546-1601 observationer</a:t>
            </a:r>
          </a:p>
        </p:txBody>
      </p:sp>
      <p:sp>
        <p:nvSpPr>
          <p:cNvPr id="15363" name="Rectangle 5">
            <a:extLst>
              <a:ext uri="{FF2B5EF4-FFF2-40B4-BE49-F238E27FC236}">
                <a16:creationId xmlns:a16="http://schemas.microsoft.com/office/drawing/2014/main" id="{D09F1B54-0CB6-3143-77FA-D23449059AFB}"/>
              </a:ext>
            </a:extLst>
          </p:cNvPr>
          <p:cNvSpPr>
            <a:spLocks noGrp="1" noChangeArrowheads="1"/>
          </p:cNvSpPr>
          <p:nvPr>
            <p:ph type="body" sz="half" idx="1"/>
          </p:nvPr>
        </p:nvSpPr>
        <p:spPr>
          <a:xfrm>
            <a:off x="457200" y="1341438"/>
            <a:ext cx="8002588" cy="719137"/>
          </a:xfrm>
        </p:spPr>
        <p:txBody>
          <a:bodyPr/>
          <a:lstStyle/>
          <a:p>
            <a:pPr eaLnBrk="1" hangingPunct="1">
              <a:lnSpc>
                <a:spcPct val="90000"/>
              </a:lnSpc>
            </a:pPr>
            <a:r>
              <a:rPr lang="da-DK" altLang="da-DK" sz="2800"/>
              <a:t>Opdager en ”ny” stjerne 1572, komet 1577</a:t>
            </a:r>
          </a:p>
          <a:p>
            <a:pPr eaLnBrk="1" hangingPunct="1">
              <a:lnSpc>
                <a:spcPct val="90000"/>
              </a:lnSpc>
            </a:pPr>
            <a:endParaRPr lang="da-DK" altLang="da-DK" sz="2800"/>
          </a:p>
          <a:p>
            <a:pPr eaLnBrk="1" hangingPunct="1">
              <a:lnSpc>
                <a:spcPct val="90000"/>
              </a:lnSpc>
            </a:pPr>
            <a:endParaRPr lang="da-DK" altLang="da-DK" sz="2800"/>
          </a:p>
        </p:txBody>
      </p:sp>
      <p:pic>
        <p:nvPicPr>
          <p:cNvPr id="15364" name="Picture 6" descr="Tycho Brahe billede">
            <a:extLst>
              <a:ext uri="{FF2B5EF4-FFF2-40B4-BE49-F238E27FC236}">
                <a16:creationId xmlns:a16="http://schemas.microsoft.com/office/drawing/2014/main" id="{4D06BC41-1BCF-1F35-1C43-BD6E0897F944}"/>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1187450" y="2276475"/>
            <a:ext cx="6392863" cy="4437063"/>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a:extLst>
              <a:ext uri="{FF2B5EF4-FFF2-40B4-BE49-F238E27FC236}">
                <a16:creationId xmlns:a16="http://schemas.microsoft.com/office/drawing/2014/main" id="{8860A5F2-38AC-403C-6C5A-2109588FE10F}"/>
              </a:ext>
            </a:extLst>
          </p:cNvPr>
          <p:cNvSpPr>
            <a:spLocks noGrp="1" noChangeArrowheads="1"/>
          </p:cNvSpPr>
          <p:nvPr>
            <p:ph type="title"/>
          </p:nvPr>
        </p:nvSpPr>
        <p:spPr/>
        <p:txBody>
          <a:bodyPr/>
          <a:lstStyle/>
          <a:p>
            <a:pPr eaLnBrk="1" hangingPunct="1"/>
            <a:r>
              <a:rPr lang="da-DK" altLang="da-DK" sz="4000"/>
              <a:t>Stjerneborg på Hven</a:t>
            </a:r>
          </a:p>
        </p:txBody>
      </p:sp>
      <p:sp>
        <p:nvSpPr>
          <p:cNvPr id="25603" name="Rectangle 6">
            <a:extLst>
              <a:ext uri="{FF2B5EF4-FFF2-40B4-BE49-F238E27FC236}">
                <a16:creationId xmlns:a16="http://schemas.microsoft.com/office/drawing/2014/main" id="{6C78518B-A045-0AB9-18C3-7265DE6791FD}"/>
              </a:ext>
            </a:extLst>
          </p:cNvPr>
          <p:cNvSpPr>
            <a:spLocks noGrp="1" noChangeArrowheads="1"/>
          </p:cNvSpPr>
          <p:nvPr>
            <p:ph type="body" sz="half" idx="2"/>
          </p:nvPr>
        </p:nvSpPr>
        <p:spPr>
          <a:xfrm>
            <a:off x="500063" y="6215063"/>
            <a:ext cx="8218487" cy="412750"/>
          </a:xfrm>
        </p:spPr>
        <p:txBody>
          <a:bodyPr>
            <a:normAutofit fontScale="92500" lnSpcReduction="10000"/>
          </a:bodyPr>
          <a:lstStyle/>
          <a:p>
            <a:pPr eaLnBrk="1" hangingPunct="1">
              <a:defRPr/>
            </a:pPr>
            <a:r>
              <a:rPr lang="da-DK" altLang="da-DK" sz="2400"/>
              <a:t>Indeholder præcisionsinstrumenter af forskellig type</a:t>
            </a:r>
          </a:p>
        </p:txBody>
      </p:sp>
      <p:pic>
        <p:nvPicPr>
          <p:cNvPr id="16388" name="Picture 7" descr="Stjerneborg 2">
            <a:extLst>
              <a:ext uri="{FF2B5EF4-FFF2-40B4-BE49-F238E27FC236}">
                <a16:creationId xmlns:a16="http://schemas.microsoft.com/office/drawing/2014/main" id="{3710559E-F452-6D66-F1FB-19720F8DF064}"/>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835150" y="1196975"/>
            <a:ext cx="5616575" cy="4927600"/>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el 1">
            <a:extLst>
              <a:ext uri="{FF2B5EF4-FFF2-40B4-BE49-F238E27FC236}">
                <a16:creationId xmlns:a16="http://schemas.microsoft.com/office/drawing/2014/main" id="{5A2310B9-9239-C933-B270-3D0327BD3F20}"/>
              </a:ext>
            </a:extLst>
          </p:cNvPr>
          <p:cNvSpPr>
            <a:spLocks noGrp="1"/>
          </p:cNvSpPr>
          <p:nvPr>
            <p:ph type="title"/>
          </p:nvPr>
        </p:nvSpPr>
        <p:spPr/>
        <p:txBody>
          <a:bodyPr/>
          <a:lstStyle/>
          <a:p>
            <a:r>
              <a:rPr lang="da-DK" altLang="da-DK">
                <a:hlinkClick r:id="rId2"/>
              </a:rPr>
              <a:t>Tycho Brahes verdensbillede</a:t>
            </a:r>
            <a:endParaRPr lang="da-DK" altLang="da-DK"/>
          </a:p>
        </p:txBody>
      </p:sp>
      <p:pic>
        <p:nvPicPr>
          <p:cNvPr id="17411" name="Picture 2">
            <a:extLst>
              <a:ext uri="{FF2B5EF4-FFF2-40B4-BE49-F238E27FC236}">
                <a16:creationId xmlns:a16="http://schemas.microsoft.com/office/drawing/2014/main" id="{EBD8FCEC-38BC-1913-2A0D-509EB38DD7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484313"/>
            <a:ext cx="4333875" cy="524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412" name="Tekstboks 2">
            <a:extLst>
              <a:ext uri="{FF2B5EF4-FFF2-40B4-BE49-F238E27FC236}">
                <a16:creationId xmlns:a16="http://schemas.microsoft.com/office/drawing/2014/main" id="{1DCCAB00-3558-AE59-FEB3-414FA582FB6A}"/>
              </a:ext>
            </a:extLst>
          </p:cNvPr>
          <p:cNvSpPr txBox="1">
            <a:spLocks noChangeArrowheads="1"/>
          </p:cNvSpPr>
          <p:nvPr/>
        </p:nvSpPr>
        <p:spPr bwMode="auto">
          <a:xfrm>
            <a:off x="5508625" y="1844675"/>
            <a:ext cx="3095625"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pPr>
            <a:r>
              <a:rPr lang="da-DK" altLang="da-DK" sz="2800"/>
              <a:t>Jorden står stille</a:t>
            </a:r>
          </a:p>
          <a:p>
            <a:pPr eaLnBrk="1" hangingPunct="1">
              <a:spcBef>
                <a:spcPct val="0"/>
              </a:spcBef>
            </a:pPr>
            <a:endParaRPr lang="da-DK" altLang="da-DK" sz="2800"/>
          </a:p>
          <a:p>
            <a:pPr eaLnBrk="1" hangingPunct="1">
              <a:spcBef>
                <a:spcPct val="0"/>
              </a:spcBef>
            </a:pPr>
            <a:r>
              <a:rPr lang="da-DK" altLang="da-DK" sz="2800"/>
              <a:t>Rundt om jorden kredser månen og solen</a:t>
            </a:r>
          </a:p>
          <a:p>
            <a:pPr eaLnBrk="1" hangingPunct="1">
              <a:spcBef>
                <a:spcPct val="0"/>
              </a:spcBef>
            </a:pPr>
            <a:endParaRPr lang="da-DK" altLang="da-DK" sz="2800"/>
          </a:p>
          <a:p>
            <a:pPr eaLnBrk="1" hangingPunct="1">
              <a:spcBef>
                <a:spcPct val="0"/>
              </a:spcBef>
            </a:pPr>
            <a:r>
              <a:rPr lang="da-DK" altLang="da-DK" sz="2800"/>
              <a:t>Rundt om solen kredser de andre planeter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el 1">
            <a:extLst>
              <a:ext uri="{FF2B5EF4-FFF2-40B4-BE49-F238E27FC236}">
                <a16:creationId xmlns:a16="http://schemas.microsoft.com/office/drawing/2014/main" id="{537892F5-0268-F964-41C6-B2385D1BA7A0}"/>
              </a:ext>
            </a:extLst>
          </p:cNvPr>
          <p:cNvSpPr>
            <a:spLocks noGrp="1"/>
          </p:cNvSpPr>
          <p:nvPr>
            <p:ph type="title"/>
          </p:nvPr>
        </p:nvSpPr>
        <p:spPr/>
        <p:txBody>
          <a:bodyPr/>
          <a:lstStyle/>
          <a:p>
            <a:pPr eaLnBrk="1" hangingPunct="1"/>
            <a:r>
              <a:rPr lang="da-DK" altLang="da-DK"/>
              <a:t>Galilei</a:t>
            </a:r>
          </a:p>
        </p:txBody>
      </p:sp>
      <p:sp>
        <p:nvSpPr>
          <p:cNvPr id="18435" name="Pladsholder til tekst 2">
            <a:extLst>
              <a:ext uri="{FF2B5EF4-FFF2-40B4-BE49-F238E27FC236}">
                <a16:creationId xmlns:a16="http://schemas.microsoft.com/office/drawing/2014/main" id="{56964A4C-ABEF-4526-884D-6D058F99E725}"/>
              </a:ext>
            </a:extLst>
          </p:cNvPr>
          <p:cNvSpPr>
            <a:spLocks noGrp="1"/>
          </p:cNvSpPr>
          <p:nvPr>
            <p:ph type="body" sz="half" idx="1"/>
          </p:nvPr>
        </p:nvSpPr>
        <p:spPr>
          <a:xfrm>
            <a:off x="533400" y="1639888"/>
            <a:ext cx="4038600" cy="4525962"/>
          </a:xfrm>
        </p:spPr>
        <p:txBody>
          <a:bodyPr/>
          <a:lstStyle/>
          <a:p>
            <a:pPr eaLnBrk="1" hangingPunct="1"/>
            <a:r>
              <a:rPr lang="da-DK" altLang="da-DK" sz="1800"/>
              <a:t>Galileo Galilei (1564-1642)</a:t>
            </a:r>
          </a:p>
          <a:p>
            <a:pPr eaLnBrk="1" hangingPunct="1"/>
            <a:endParaRPr lang="da-DK" altLang="da-DK" sz="1800"/>
          </a:p>
          <a:p>
            <a:pPr eaLnBrk="1" hangingPunct="1"/>
            <a:r>
              <a:rPr lang="da-DK" altLang="da-DK" sz="1800"/>
              <a:t>Argumenterede mod det geocentriske verdensbillede:</a:t>
            </a:r>
          </a:p>
          <a:p>
            <a:pPr lvl="1" eaLnBrk="1" hangingPunct="1"/>
            <a:r>
              <a:rPr lang="da-DK" altLang="da-DK" sz="1600"/>
              <a:t>Planeterne var ikke kuglerunde</a:t>
            </a:r>
          </a:p>
          <a:p>
            <a:pPr eaLnBrk="1" hangingPunct="1"/>
            <a:endParaRPr lang="da-DK" altLang="da-DK" sz="1800"/>
          </a:p>
          <a:p>
            <a:pPr eaLnBrk="1" hangingPunct="1"/>
            <a:r>
              <a:rPr lang="da-DK" altLang="da-DK" sz="1800"/>
              <a:t>Den katolske kirke var imod det heliocentriske verdensbillede og Kupernikus’ værk om det heliocentriske verdensbillede var forbudt op til 1835.</a:t>
            </a:r>
          </a:p>
        </p:txBody>
      </p:sp>
      <p:pic>
        <p:nvPicPr>
          <p:cNvPr id="18436" name="Picture 2">
            <a:extLst>
              <a:ext uri="{FF2B5EF4-FFF2-40B4-BE49-F238E27FC236}">
                <a16:creationId xmlns:a16="http://schemas.microsoft.com/office/drawing/2014/main" id="{2D882F63-CEFE-67BE-40DB-5AE849AE32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825" y="1700213"/>
            <a:ext cx="3455988" cy="427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01700174-35D7-0F3B-49D9-951644037C9E}"/>
              </a:ext>
            </a:extLst>
          </p:cNvPr>
          <p:cNvSpPr>
            <a:spLocks noGrp="1" noChangeArrowheads="1"/>
          </p:cNvSpPr>
          <p:nvPr>
            <p:ph type="title"/>
          </p:nvPr>
        </p:nvSpPr>
        <p:spPr/>
        <p:txBody>
          <a:bodyPr/>
          <a:lstStyle/>
          <a:p>
            <a:pPr eaLnBrk="1" hangingPunct="1"/>
            <a:r>
              <a:rPr lang="da-DK" altLang="da-DK"/>
              <a:t>Kepler</a:t>
            </a:r>
          </a:p>
        </p:txBody>
      </p:sp>
      <p:sp>
        <p:nvSpPr>
          <p:cNvPr id="19459" name="Rectangle 3">
            <a:extLst>
              <a:ext uri="{FF2B5EF4-FFF2-40B4-BE49-F238E27FC236}">
                <a16:creationId xmlns:a16="http://schemas.microsoft.com/office/drawing/2014/main" id="{65E4A38F-B6FC-6907-A232-B347A71C7287}"/>
              </a:ext>
            </a:extLst>
          </p:cNvPr>
          <p:cNvSpPr>
            <a:spLocks noGrp="1" noChangeArrowheads="1"/>
          </p:cNvSpPr>
          <p:nvPr>
            <p:ph type="body" sz="half" idx="1"/>
          </p:nvPr>
        </p:nvSpPr>
        <p:spPr/>
        <p:txBody>
          <a:bodyPr/>
          <a:lstStyle/>
          <a:p>
            <a:pPr eaLnBrk="1" hangingPunct="1"/>
            <a:r>
              <a:rPr lang="da-DK" altLang="da-DK" sz="2000"/>
              <a:t>Levede fra 1571-1630 </a:t>
            </a:r>
          </a:p>
          <a:p>
            <a:pPr eaLnBrk="1" hangingPunct="1"/>
            <a:endParaRPr lang="da-DK" altLang="da-DK" sz="2000"/>
          </a:p>
          <a:p>
            <a:pPr eaLnBrk="1" hangingPunct="1"/>
            <a:r>
              <a:rPr lang="da-DK" altLang="da-DK" sz="2000"/>
              <a:t>Var Tycho Brahes elev</a:t>
            </a:r>
          </a:p>
          <a:p>
            <a:pPr eaLnBrk="1" hangingPunct="1"/>
            <a:endParaRPr lang="da-DK" altLang="da-DK" sz="2000"/>
          </a:p>
          <a:p>
            <a:pPr eaLnBrk="1" hangingPunct="1"/>
            <a:r>
              <a:rPr lang="da-DK" altLang="da-DK" sz="2000"/>
              <a:t>Tysk matematiker, astronom og astrolog</a:t>
            </a:r>
          </a:p>
          <a:p>
            <a:pPr eaLnBrk="1" hangingPunct="1"/>
            <a:endParaRPr lang="da-DK" altLang="da-DK" sz="2000"/>
          </a:p>
          <a:p>
            <a:pPr eaLnBrk="1" hangingPunct="1"/>
            <a:r>
              <a:rPr lang="da-DK" altLang="da-DK" sz="2000"/>
              <a:t>Benyttede Tycho Brahes observationer til at formulerer sine love om planetbevægelse</a:t>
            </a:r>
          </a:p>
        </p:txBody>
      </p:sp>
      <p:pic>
        <p:nvPicPr>
          <p:cNvPr id="19460" name="Picture 5" descr="Johannes Kepler">
            <a:extLst>
              <a:ext uri="{FF2B5EF4-FFF2-40B4-BE49-F238E27FC236}">
                <a16:creationId xmlns:a16="http://schemas.microsoft.com/office/drawing/2014/main" id="{57843F3A-7A9F-F0A1-4855-5E9A8B86302F}"/>
              </a:ext>
            </a:extLst>
          </p:cNvPr>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364163" y="1557338"/>
            <a:ext cx="2603500" cy="35798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750300C-3995-F30F-689F-3F308C7B3F23}"/>
              </a:ext>
            </a:extLst>
          </p:cNvPr>
          <p:cNvSpPr>
            <a:spLocks noGrp="1" noChangeArrowheads="1"/>
          </p:cNvSpPr>
          <p:nvPr>
            <p:ph type="title"/>
          </p:nvPr>
        </p:nvSpPr>
        <p:spPr/>
        <p:txBody>
          <a:bodyPr/>
          <a:lstStyle/>
          <a:p>
            <a:pPr eaLnBrk="1" hangingPunct="1"/>
            <a:r>
              <a:rPr lang="da-DK" altLang="da-DK"/>
              <a:t>Keplers love</a:t>
            </a:r>
          </a:p>
        </p:txBody>
      </p:sp>
      <p:sp>
        <p:nvSpPr>
          <p:cNvPr id="20483" name="Rectangle 3">
            <a:extLst>
              <a:ext uri="{FF2B5EF4-FFF2-40B4-BE49-F238E27FC236}">
                <a16:creationId xmlns:a16="http://schemas.microsoft.com/office/drawing/2014/main" id="{F4E474D9-AA8A-8C80-C03A-EDE906B8BE6F}"/>
              </a:ext>
            </a:extLst>
          </p:cNvPr>
          <p:cNvSpPr>
            <a:spLocks noGrp="1" noChangeArrowheads="1"/>
          </p:cNvSpPr>
          <p:nvPr>
            <p:ph type="body" idx="1"/>
          </p:nvPr>
        </p:nvSpPr>
        <p:spPr/>
        <p:txBody>
          <a:bodyPr/>
          <a:lstStyle/>
          <a:p>
            <a:pPr eaLnBrk="1" hangingPunct="1"/>
            <a:r>
              <a:rPr lang="da-DK" altLang="da-DK" sz="2400"/>
              <a:t>1609 publicerede han </a:t>
            </a:r>
            <a:r>
              <a:rPr lang="da-DK" altLang="da-DK" sz="2400" i="1"/>
              <a:t>Astronomia Nova</a:t>
            </a:r>
            <a:endParaRPr lang="da-DK" altLang="da-DK"/>
          </a:p>
          <a:p>
            <a:pPr lvl="1" eaLnBrk="1" hangingPunct="1"/>
            <a:r>
              <a:rPr lang="da-DK" altLang="da-DK" sz="1800"/>
              <a:t>De 2 første love</a:t>
            </a:r>
          </a:p>
          <a:p>
            <a:pPr lvl="1" eaLnBrk="1" hangingPunct="1"/>
            <a:endParaRPr lang="da-DK" altLang="da-DK" sz="1800"/>
          </a:p>
          <a:p>
            <a:pPr eaLnBrk="1" hangingPunct="1"/>
            <a:r>
              <a:rPr lang="da-DK" altLang="da-DK" sz="2400"/>
              <a:t>1619 offentliggjorde han </a:t>
            </a:r>
            <a:r>
              <a:rPr lang="da-DK" altLang="da-DK" sz="2400" i="1"/>
              <a:t>Harmonices Mundi</a:t>
            </a:r>
          </a:p>
          <a:p>
            <a:pPr lvl="1" eaLnBrk="1" hangingPunct="1"/>
            <a:r>
              <a:rPr lang="da-DK" altLang="da-DK" sz="1800"/>
              <a:t>Den 3. lov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52A88113-F83E-919C-1CAA-F74BE7A5524A}"/>
              </a:ext>
            </a:extLst>
          </p:cNvPr>
          <p:cNvSpPr>
            <a:spLocks noGrp="1" noChangeArrowheads="1"/>
          </p:cNvSpPr>
          <p:nvPr>
            <p:ph type="title"/>
          </p:nvPr>
        </p:nvSpPr>
        <p:spPr/>
        <p:txBody>
          <a:bodyPr/>
          <a:lstStyle/>
          <a:p>
            <a:pPr eaLnBrk="1" hangingPunct="1"/>
            <a:r>
              <a:rPr lang="da-DK" altLang="da-DK"/>
              <a:t>Keplers 1. lov</a:t>
            </a:r>
          </a:p>
        </p:txBody>
      </p:sp>
      <p:sp>
        <p:nvSpPr>
          <p:cNvPr id="21507" name="Rectangle 3">
            <a:extLst>
              <a:ext uri="{FF2B5EF4-FFF2-40B4-BE49-F238E27FC236}">
                <a16:creationId xmlns:a16="http://schemas.microsoft.com/office/drawing/2014/main" id="{4F0E0022-AEA7-F7CE-43E0-5D51074EAA08}"/>
              </a:ext>
            </a:extLst>
          </p:cNvPr>
          <p:cNvSpPr>
            <a:spLocks noGrp="1" noChangeArrowheads="1"/>
          </p:cNvSpPr>
          <p:nvPr>
            <p:ph type="body" idx="1"/>
          </p:nvPr>
        </p:nvSpPr>
        <p:spPr>
          <a:xfrm>
            <a:off x="468313" y="1484313"/>
            <a:ext cx="8229600" cy="4525962"/>
          </a:xfrm>
        </p:spPr>
        <p:txBody>
          <a:bodyPr/>
          <a:lstStyle/>
          <a:p>
            <a:pPr eaLnBrk="1" hangingPunct="1"/>
            <a:r>
              <a:rPr lang="da-DK" altLang="da-DK"/>
              <a:t>Alle planeter bevæger sig i ellipsebaner med Solen i det ene brændpunkt</a:t>
            </a:r>
          </a:p>
        </p:txBody>
      </p:sp>
      <p:pic>
        <p:nvPicPr>
          <p:cNvPr id="21508" name="Picture 5" descr="planetbane">
            <a:extLst>
              <a:ext uri="{FF2B5EF4-FFF2-40B4-BE49-F238E27FC236}">
                <a16:creationId xmlns:a16="http://schemas.microsoft.com/office/drawing/2014/main" id="{DF5A650B-5568-5177-1A8E-2D0FC0CD6B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413" y="2852738"/>
            <a:ext cx="3887787" cy="254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0E34E7FE-6401-717E-8B91-3C692B6CB6B9}"/>
              </a:ext>
            </a:extLst>
          </p:cNvPr>
          <p:cNvSpPr>
            <a:spLocks noGrp="1" noChangeArrowheads="1"/>
          </p:cNvSpPr>
          <p:nvPr>
            <p:ph type="title"/>
          </p:nvPr>
        </p:nvSpPr>
        <p:spPr/>
        <p:txBody>
          <a:bodyPr/>
          <a:lstStyle/>
          <a:p>
            <a:pPr eaLnBrk="1" hangingPunct="1"/>
            <a:r>
              <a:rPr lang="da-DK" altLang="da-DK"/>
              <a:t>Keplers 2. lov</a:t>
            </a:r>
          </a:p>
        </p:txBody>
      </p:sp>
      <p:pic>
        <p:nvPicPr>
          <p:cNvPr id="22531" name="Picture 4">
            <a:extLst>
              <a:ext uri="{FF2B5EF4-FFF2-40B4-BE49-F238E27FC236}">
                <a16:creationId xmlns:a16="http://schemas.microsoft.com/office/drawing/2014/main" id="{0102E1C7-17B3-2CCF-6F5C-91B6AC30E175}"/>
              </a:ext>
            </a:extLst>
          </p:cNvPr>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47813" y="2492375"/>
            <a:ext cx="6089650" cy="2779713"/>
          </a:xfr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el 1">
            <a:extLst>
              <a:ext uri="{FF2B5EF4-FFF2-40B4-BE49-F238E27FC236}">
                <a16:creationId xmlns:a16="http://schemas.microsoft.com/office/drawing/2014/main" id="{242A3375-DDE5-FCB4-F92B-31DF26ABF361}"/>
              </a:ext>
            </a:extLst>
          </p:cNvPr>
          <p:cNvSpPr>
            <a:spLocks noGrp="1"/>
          </p:cNvSpPr>
          <p:nvPr>
            <p:ph type="title"/>
          </p:nvPr>
        </p:nvSpPr>
        <p:spPr/>
        <p:txBody>
          <a:bodyPr/>
          <a:lstStyle/>
          <a:p>
            <a:pPr eaLnBrk="1" hangingPunct="1"/>
            <a:r>
              <a:rPr lang="da-DK" altLang="da-DK"/>
              <a:t>Newton</a:t>
            </a:r>
          </a:p>
        </p:txBody>
      </p:sp>
      <p:sp>
        <p:nvSpPr>
          <p:cNvPr id="23555" name="Pladsholder til indhold 2">
            <a:extLst>
              <a:ext uri="{FF2B5EF4-FFF2-40B4-BE49-F238E27FC236}">
                <a16:creationId xmlns:a16="http://schemas.microsoft.com/office/drawing/2014/main" id="{597D3B6E-EB8B-CDA3-1097-0B9A9C904709}"/>
              </a:ext>
            </a:extLst>
          </p:cNvPr>
          <p:cNvSpPr>
            <a:spLocks noGrp="1"/>
          </p:cNvSpPr>
          <p:nvPr>
            <p:ph idx="1"/>
          </p:nvPr>
        </p:nvSpPr>
        <p:spPr>
          <a:xfrm>
            <a:off x="460375" y="1989138"/>
            <a:ext cx="7859713" cy="3197225"/>
          </a:xfrm>
        </p:spPr>
        <p:txBody>
          <a:bodyPr/>
          <a:lstStyle/>
          <a:p>
            <a:pPr eaLnBrk="1" hangingPunct="1"/>
            <a:r>
              <a:rPr lang="da-DK" altLang="da-DK" sz="2000"/>
              <a:t>Isaac Newton (1642-1727)</a:t>
            </a:r>
          </a:p>
          <a:p>
            <a:pPr lvl="1" eaLnBrk="1" hangingPunct="1"/>
            <a:r>
              <a:rPr lang="da-DK" altLang="da-DK" sz="1600"/>
              <a:t>Var fysiker og matematiker</a:t>
            </a:r>
          </a:p>
          <a:p>
            <a:pPr eaLnBrk="1" hangingPunct="1"/>
            <a:r>
              <a:rPr lang="da-DK" altLang="da-DK" sz="2000"/>
              <a:t>Viste at Månens bevægelse omkring Jordens skyldes tyngdekraften</a:t>
            </a:r>
            <a:r>
              <a:rPr lang="da-DK" altLang="da-DK"/>
              <a:t> </a:t>
            </a:r>
          </a:p>
          <a:p>
            <a:pPr eaLnBrk="1" hangingPunct="1"/>
            <a:endParaRPr lang="da-DK" altLang="da-DK" sz="2000"/>
          </a:p>
          <a:p>
            <a:pPr eaLnBrk="1" hangingPunct="1"/>
            <a:r>
              <a:rPr lang="da-DK" altLang="da-DK" sz="2000"/>
              <a:t>Vha. tyngdekraften kunne Newton eftervise Keplers love matematisk.</a:t>
            </a:r>
          </a:p>
        </p:txBody>
      </p:sp>
      <p:sp>
        <p:nvSpPr>
          <p:cNvPr id="23556" name="AutoShape 5" descr="data:image/jpeg;base64,/9j/4AAQSkZJRgABAQAAAQABAAD/2wCEAAkGBxQTEhUUExQWFhUXFxoYGBgYGRwYHRggHRcYGhgXHBcYHCggGB0lHx0aJDEhJSkrLi4uGB8zODMsNygtLisBCgoKDg0OGxAQGiwkHyQsLCwsLCwsLCwsLCwsLCwsLCwsLCwsLCwsLCwsLCwsLCwsLCwsLCwsLCwsLCwsLCwsLP/AABEIAQcAvwMBIgACEQEDEQH/xAAbAAACAwEBAQAAAAAAAAAAAAADBAIFBgEAB//EADkQAAECAwUHAwQCAQQBBQAAAAECEQADIQQxQVHwBRJhcYGRsSKhwQbR4fETMkIUI1JyggczYqKy/8QAGQEAAwEBAQAAAAAAAAAAAAAAAQIDBAAF/8QAJREAAgICAgICAgMBAAAAAAAAAAECEQMhEjETQSJRBGEycYEj/9oADAMBAAIRAxEAPwD5nNl+rqb/AB+I7Lz6aaITZvqNP8m17R1cxqD9wobRxY5t+a+I4hNa9davjqaPgY8VctXxxwRSQxJPTrAwoYa6RwNlEpaQ/COOCMDnTP8AER3Aa1jzE9jfHkjXaOGT0cQGOsj+Y7S7HjxiHPWGuUFlSFKuF3Dlw5xzdIK2QlyQaBock7MmEuEnoOGcObL2asVYlTgAFPLO/D3jRyjNSd7dAatat/yrm4rEJZaei8Mf2jJS9nrxpTl1j1osBGL6NI01vmGYBvUIDb3wzsBf3immACiVYco6GRvs5wSKVUnN/wBx24YfOMO2q77QmlLYeMosnYpwJiKxofmDmUWdsccY8pPCt2hDWK1YNByupzw/ESC65i6BGXWoujxBq9+vmGo5LRLecH2MGCud2viIya4cPtHt3K+FYtElpPSItUP7/qJKrrtEQt8IAK2V00+o/wDY+Ykled+mjs2XvKNRQnz7RwSmw49GMEmTQCDwuviRFdfEQmpIu7vwz944HprBgXwjjgifPGPBZGLRPdxyFRrjBCil+s4ATkpRN51fHlVLQexWcqLDXSNtsL6blgBcx1Vuvfi2URyZVDstjxuRS/TP00qcoKIdIIw5/aPocvYUuWhwEgtiKcKaMHse0pcv0JSEgXcb+kEVa0zL94l2FOUefkyzmzZGKjpFJOFCQ3/iCPmj94z9pn1LuwDMAzB8HoK+I2lvkskk3m4FqcTlzNYxtts6d70neqScukNjaZ0hS0KUEhQUDvP6SCSkYOpgH5RUW2aSCSA4vDRdmc3pPqDBgatfcTd0hS22QTKi88OkaISrsjKLorNmyyp2VQ34trPgBFxM2RkRnUcbgYHZJAkq3FAFQvDZ4UMXB2nvboUkAXOGfrnDOTu0clSM7adnsL8HvxesVs2Q1G17XRqZ6ApSiQA4GD8HEU9ssR78YpGYJRsp1hq5wITM9XUhufZvSXhb/TX3RdNEmmdTHUvrhHRSmUSK38RwUqJLuZtYxEjr+okgnzrtEkkO+jAA0mIzkeo/9vmvxE/4nHNojPVVXMwVKnpnBM9kDJIHZvBvgi2GWsI6Rd2/MRIrrOAMTYa1ziKyTSkEQnOIay4wo2zQfS9mBLkO1BxJLNrjG5nJ/ilgUKyaNjQZXARj/pacmXfkq/26xbztoBZdyP8AEefj2jBltyNmNpIZC/UQHJOOXAZRBNpSC6VHfANFUamMVlq2gBRF96lfvV8JbJBmzAxdqfqO46tj3uiw2naZ0y8gh7g7c2iFhQoj1IZJyLP38xrLHshIAK68+nGDLsJVwFRQYcson5ktFfFvsrlbGkqlEy07qkgF1EknqD7NGMtoUipBA4uPPeN2sKkqoyjRqDryMZzb04rT6kevAtc7+YbFPYuTG6KMbW39wBIFTcKENe15VQu8OWZQUOOQvPThCll2UXdyCACPf3jtvsq0VS4LOQCz0rF/i3SIqEkrothOQakMQwOB5t55QG22dvVhwwdmPL7xnJduIVV3+ftFyNsoUADiGpiCKCDwkmLyT7EVKpRiGN9IRnSONdXtFpKKQ284rfeMYHb7K1R0isZUK1eyoCQRf16x5Kb+Y+TESPMMSy/e6LCdg2+YiMvaDrSHpziEtI5decE5IrrQRvHmfvEkKqDA5yt5R5n2NYkVZ49sC2s44zob3r4iVQBJFRmPEEYE8G58tc4AThmVpc3nCCg4cYEgZ11rtF3s/Zib1jA+kM92OX4hJSopCLkzmy3UQAWJJ81h+1TGoLj9o0Oy9mId0oSihF4JYu594DtvZu6ApvSGFP8AHmcz8RleROVGlQpGSQS9SeTc40X0bZmWSeBHcRn5pKVUF+jGt+jVUrgPs0DPKoFMMVyPoNhuFIsZaQ1AIqbNPAAchI4mGUbTlG6Yl+YjyzTNMNPsiCP6xk9t7JdgBdwbRjUptqSHCklsi8LT7Ug4jVY6MmmNC/ZnLFsYthdrpFdtaw3jIa6xrJtpSA7it3GM/tCaku15ikJu7KtWqPlm1kFClG4gwhMtYIpQ+eMaP6tsu6lSjeQGjHIUxj2sT5RTPFzxcZ0X+x9pKbcUHD0cVe4c40u0EAFSKFga3VavYxkdkTgJiSEur8iuso01utIBIo5Dls694Sa+Q0H8dlTNlil2jfC+83Uw6apHXzCipZcZawwisWBnH8R5v1owdKAL46RBsBSWlnVzU/uG1lHVDF9NEbQv1EcT0vzjqCcRjr2hjOgqEueDds9cIIEUy1rvEUKHsIODUZVhWE7YpbrCTnzjWyUMPSHJPxX5in+nNn781JNA+hH0OVsRO67boo2Jrx08ZM2RKVGzDDVozSrQpNQ4e+t9MY6rbSyGWSQGYA3ea3Vvi3t2xnUwDPQfLnu/GKybseji5RYE0oBQ9YmnFleLKq17RQpRCUBJD0Bfm5api6+l0kS1KAJIb7xR27Z8uUTe93DP9xqfohaXUK5+ddIGauGh8N8tlFti0qWs/wAqlBsKgJ40qTyjPbStKpIB9TKJAe8teW3nHWPtO1NhJWneSkbwfAEF7wRjHzzbezAui5RcGjHpTH9QuHNF0mis8bmvgzLWO1qSN9JUOIJBywjd7HRPnSDPXckFIFz8eN8Q+lvpffVvqRuywlmv6Rt5MhKZa5aQwJ80+In+Rmi3SQcUHD2fJ7b9TTAQE0IpiefeAp+oZxDnDEgNAbbYx/qJqXYb6mPW6FNsbJKlJUjdbdD1bE1r+qRthDHpUZ8ksibZ7bW2FzkELZsGwzjOWcPrCjw7bEkAgl2hWyJJU2vzGmMVFUjDkk3LZd7HlBKgb6Pnzh+3pO+7OCDXWMesdlMtLgBQdq8sPGV0HWoqS1/QUrUa4RK92UXVCoI3Wa54FusNcY6sNw9uEDWrIfPiHRxNJujpDQNChSJbwuggKacllHmY5TDVNe8TtKy6g1HJ81viEtN1NYVhzMFRdrtDspAo8Bly6RILqMIWQyNf9PTAgAhqAs/a7V0aWVtc3b3qJvd2zY5tjlGA2ZagSE1oB+fmLlM4pJcXOYxZIJs145GqXawshIuqFNlSmsH4x3aG2EhKgBwAFGurS672EZWz2okAccuba4wtPnuFnCJrHvZbkV/1HtUqUTQbzHk2EWf0TtEiZXExj9ozXIAudoufpY3cD9o05Ma8dE8U/wDofbrFbgUisEUXL0aMxsqYQ1bjFyu3pGr48ZqnR6rx09FimZuitAaAQIJcK5fLiKO2bRRKO9aVhBUn0g3M5BHO58ni1sNulrQVIWFAi8F47jWxGlH+z5EtZ/1CwcVF9dYs1bJSu4qFBAfqGyCTPWQpzvg34HDnD8u0+gHMP949GUnxTiCEYttSMd9S2ZMtO6kdbybr+LxSWH0rGBBHQvFp9R2vfOf4MKWKwqKf5CwTgDeel7cY3w/js8fM08mjUyFhSWSzAU+/M484F/GXLXK7aeIWSYw3UoYm85DH8Q5NICe7faI9MpSZTzTdV6MdCBzsA95iSUOrn9/32iUySWBGBenKKpk2ekLG4+uUTUQMjrOFbEKFJF3YiGlSxR8tXwWcuilWr1G68+f3Ek4HP7QCcup4E+fzBxdDkUMqPZrmjgLtRyS0eAeur40+wbAKEgEm4Y8vETnLihoxtgdjbEUVIKkm9zyIcReL2SpS1OCHUfg+PEOGWpJoK4nAN8xabKtW6S5djjhS+MU8j7NkIpGVtkgy1qTiFXdIpbRNASo9OpeNl9RDeJUlLuajMRk7bYwRvb43Q7i4uxYV6d4bHJPsGRfRj7WplHnGl+iw5J/+Q17e8Ze1qdRaL36Rte6pibz4/casquDI4ZVPZ9Sslz6pFzYrOlJ31kUufPCKKyTAUUxESt6Vz92UhRSDUq4CPGcdntybrRe7YkSrTL3FJCg7ilRr3j53tOyT7HMUiRvbqw+TNgDFxtHY1oSP/fWpIyoaZjGKWZNUN5H8w/8ALwzxbCq0na+geG4mYE1RXvLNSXMXiJ7S2MITpNSd5PMC/qYiuYSgDk/esbnUqMClwtFHtNY32OAB5kxrPpzYv8yklbuA9DcNeYxVpmPNfAEezCPoP0tbzukk7oUOw7c+sPmtR0ZYbnss9ubPA3QgMhIcl6qIHgDzFDMkYM5Ged7RfzdoJCXJ9ThKen7c9M4q0VBrlGeDaWyzVsoFKqlhcde494kVMKjFod2lYKb6GcOSLmzUIQnJcEUL4aMaFTRJpogCzdj0gi6s3W+sDTL3X41iQ6Q4qKFf9jzLnrBJAL5QNa6q/wCx1xgko1NdUyijMyG7OWUAbnHwbo3uyWA3he4A4YxjLLY/5QkPuktXi7CNzsixboAUqrCt4oaM2MZc7s04kWAAuge7VV+BbKHjLTu8W/cKWWSxLu5z5ECMdmlCttcpLXthUsXjD7aWT/V8sOr9usbmfM/j9YG8UuCl7w/58RlbbZgVFaXCXpvX1IIHJnbpF8NJ7Fy9GKKHeGtmBTum9J14iRDKfAmo4GLrYNj3VhwN1S2Cut1/LtGuUqRmhG5Gi+nttBadw0PGNFYLY2FRGN29sZUtW/L9vEKbN+o1JV6+DnDKvGMMsKmuUD0FleN8ZH07/Rmai81fXKKyd9MoqzHjUN0xhexfUSdy+OSfqAFZdQCeMZlHJF6NSywfZn9r7J/jqS4MZjalq3E7o5CND9R7ZCiSD6RUccow1rtJWpy/4j0sEZNJyPM/JnFN8TkuXvMBm5jU7JnBIpcxAjN2dTJODn8xe7Gl79CDu0drhX4is1a2Z8bd6LQuQLqCmXeG5fIs8RGy1oABLlBoR/kCPtDNlsxYgB8RVsfP2jParRpSd7B2ihYGlD7RVWhg5zGviLefZt3eCjW4VoLqtFbMklsbtPBg0K9iSlvhA8IlNlkEivLLtA+eu0XSJFBNV6lHHePmDWfF6Z9hAJiWJ/7Hyfv7QaS3tFjOXWyJwBZVzODxrGpstpTzuurfjSMJZrRusCKRpLFPAUDgWILuOMZssC0JejbbPtQLgh66pE7RPQn1OH8XuYpZJBLpL0u+Mn4wpapuBvN6fZ3F0ZHFNmlSolbbeVL9L8r6AOdcYqbZPO85BS4Jri9BrhB7Sjdq7KNCAxYEh6O7mnZoXs9kVMUkFVAAa3C8/PWKxSQjbb0U9us53Hx4cHeNB9IWYz0LDn/bCTkXJoRyaKnbKwB/GGwduD/mJ7BtU2WVfxqKSwwd2Ba8ZxSabxgh8Zn0b+MTpTKvFKYHA9b+sYnbn07UqFDyvqfzGtsFqUqWmaycEzGoxeh4X+4jm15ZKC2IjFjk8cuzdJLJDZ8vSFIUUhRBGAPxEzaFgVWe8Wu1dlsSovvfgYRmbTOclIq2vtHpRqWzz5riCtVoKsT1gaeOuMcmJvYFs87qx4ka7n5iiM7djMhLuOL+8bv6FQNxRbe3b0nFJLex8x8/lLr9j3i/2FtFclYKVNj3w4vR4nljcSuOVNM+l/yy1IDEXXFnoKU1dFcJgZ5dDW8NnVoFKnpmC4BRFQPgXx6WECqnYj03+M4wqNaNbdiSlmovOXb3iunzmyLg9InbZ7Hdw7a4QnNLh3zFI0xj7ItgZiicPfjAiAOWtdYILje0RPPD7RUVdFDaD6jQXt5ERC2PWkemK9RrV292bWcCTM43j4+8XMw4VP283/EObOt26dxVQfbIxWy5rHDj2vgu6GdwdV1zhJRsKZrrEtKRed00BS5w55tELbaN0elalcBS83ZxmJaiBebhjxbCC/6hrrxnEfEV8mi1lT1J9Ro/VtZw2rbZKWDhs8+AEZ9dvozDpf1MJKnnkPPWO8afYfJXQ9arbvTKC+garU+Y2myfp5Qk7x/soOxe4OGpjURk/pKxCdaEA3JBVzuCR3IPSPsUv0SyrFwhPNIIfoXiGefGoovgjyuTM5YbOEWacSTv7vYgKDNjUD2iEq2laADy8QLaFnWucZEt91KmvYUqVKOTvU4xO0yk2VKvUFzAHcf1RQPX/JXDlEqsupUZ/wCpbT/GCj/K4u1PSCx5OD15xiVm8d+cP260klSyS6jRy/GK9Cce1daEbscOKMGWXJkVKp7dsL482tZOI6irGPJTkDTLmW/UVJEJQ7xotnyEqUkILk38Gb2ihQKjiW9hGgs0lSKJWHZqB+F97Qk+imPsuZdnSne3Sd9NSrjiQMIsV7RO4BxP5EUxlbiWckkeotdTjjClptwKgAQa53Po94z8LZZyos9szwEqUGcJP41xipkrdKSecdnpK1VmUeoD53HlEgoXUF8ViqRNtt2eC48safjEHIx5x0Lyc8Ka/UMdZQTy6jzwxZ4AU1oBh+YZWgbyrqE/MBxux++DaeLEDgSb+X7gyUZt34RAKqx114x0zg2soAQyU3YfjjEFq3QA44j8xETteedInJkgnnWAziMmWVO+tNHFSgMcOENpS1IipH9sGS/x5MKE0H/pyB/MVFqAAd0nLKPptrngJkl6BKph5KJUB2Bj5V9I2r+NYJzVdwS9wzYRv7erdkAn/gJYpkhvn3jDnXzs2/j/AMCpsm0lkqKDuqmErWst6XJIAGq3RQfVlq/pJS7/ANlOQ9W3QWH9mcnmmDW+1iXLbq3/ACL0TyxPKM1bJpLrJdSquTi1TrMRbHD2Tyz1QlMVvKYVYtE92rGJ2OXjlr7RKcq7PX2eNBn/AGJvljBLNLevx2/UM2ezuddYNaFAUGA640EdZy/Yh2xwvfj8cTDcnai0MKUF7VYMwfNmhVNcG+9x7fERVz7R1AuhybtxRDAYY3doq1TCovi9wgq0jnp44qRwwwgpJHNtjFn2mU0V3xwi5sloCxh3+M+GjnVSLmYRxCik0LVHz+YHE62ardrXWm8wFRqKX/bPCE7Bb96hNWp0hxYywhR0ynmn1KFzE+YAlVW1wrBrQPUeZ8/rvCxDH2p0iqJHJsxz0hhEkM6nwuvd4EkORnTjDgQ14FMIIUgM1t0Nfj8RKSe4FfbLgYXmzIKhVOeumMKzhpJdXKsHWGlKUf8AIhPZiYWkY9vb9QW2KJ3ZeXsTXx8QjCXX0XYhMnS0kOA6zfg7dDQdY2X1nbAjcSWCUgk86v1+0Vv/AKdWcPOmf8QJYOX+Sj7exjOfV20zaJygP6P8UHZ/eMzXPL/RqT44r+ytmzlWiY5okdKO5fzCM6pozVA+/j2huesJQQlwo06ftoSFHJyjSkZnsOlmbXD5iMlW8oJSC5IYZm5oXXM1rH7xZbAH913qDAc1Cqvb3gt0rOSsNKkbgU94JT1F/O/pCILEvc7ZReWlIEtCTeQVXYkuT4HSKaXIZRL33Yt2v/ULF2NKNAVS96tWblwYdAIgixq/J9zFilfBte8cC63UAfX34wyBSK4WY8MtGPS0Y6zgiZjk8YPugVIrhxp9oIqQEyt5Qa52ya53PeF7XL3SxII/Bh9EhSrhugY/rVYFb0JSHDnMEXPdURyZzRXEfPh8TFrYrVvBiai6KualrzfEbOsguC2vz7wWhU6HrVermetTApSXJrhHZ5dR5n5+I5KDewjkcMypYGRNB7/do7NoknV8dAq/KB2sADg/irwQ2IpTVtXQylOuUARL10zicw9NUggQ/YQKEmgdReuv1AZRdRUaOSfxAv5fScBd7fuC2VbpUGuD96H494nQ/wCjYSNpfwbNASf9yetQp/8AYuMhT/y4GMxIABerDzTxCxtLpSME3dTU+IYUwAGsTrlxhIQ42NKfL/AW8SonWngVqpjDVnDAk5xXzVOqmuEOhR7Zssy5apwvHoS4BANCSH7OOPKH9nIAlJzKlKzf24CA7daWiVIDDcSCrmQd73c9oZlLAlpGSCeu63eniE7RRKmQmzN7dYj0oSPbXaFUhqOOtOfzHbMplnWZMLzFOesMg6JBTmlxv4QdUtkkUdR/Jidlstx7vwq/aJ2ogqbAD9t7QE9i1oDJkAYcB+u8TUGw59tdoiKUepL364QvMn0JJNQPx+uEMCxlc+6WkVerVxH3gW2SCi5nUCHcOACKcL4W2ad6ZzLPkKOeHPhEdqWh5ha5NE5DI828wEqYHK0V65b9IGEYapB3qTdffEEjg+tXw5IYmf3XzPk67x1RpdHJyfUrmT7mPK12aOOGwoNXL2ADR1YcDJ/z8GIBTADNh408OJTdrj8xw62IlFQMH+IFN/tdcrw7w3PvN1De3CE1rr2+IYDPTZXoxZwDjhBtnLSN58UG77droYsjKSQSwLP9+EKWqzGWcSlmB5wg7XslLZuXRoMGPj511hRC9X6/EOS1UByHv94AqRO1LG60Q2HICpyd6iU+tWAYVu4mnWE5y35Uh2xq3JS1Yr9PGjE/HbnAfQy7JTlfzz3N61Y88IPPnsspw+GaIbJTuhUzEEBPbGBtvOFUIYvwgL6CurJWc+pTZnzCzOrr8ROwKJKhq6OIlusP/wAq9w/SCuzntItZcz0cWbqKXd4VRaUByoGvc4Yw1OQESA/9llxwGvMUtqnOoA/qFSvZzbRZT0JYEHV2ufCKi2TXLYXxYzSAgYU+DWKk+pRBxv4DOHiCeiysKN2UqZn6U+xJuvv7iKsDeVzv8Q9bZrJQgE+n/wDRvNOQHSPWKUwKiMB1oa14xwr+gSkMAPzgO10KSicKHX5h+11Yi98WPmK9CYIrGifUquJwurEZp5fpoI3rLYqOHGAqS2tVggsZVUJ1whqTM9bHP4EJoJLa+YIuineOCmetCxU5mFVKd9ZxKcvji/mIBXHVIZHDuyZgNDdce0OpmBP+3MDpZ0nhh1Fe0VFlG6ojMRcTLNvpvqPw3SncROWiq2iqtMgJXfTCj89cYLv0uvFXwuiSEkK3VN7d21jEJiWNG/UcKLEY5v8ArXCGrQv0hIIpfzgchFY6qpvyZu3SOYL0Pp9MtCSMQo9qa58YhNINGux1xg1oHppgQPa5u2mhaVfnSmusLEdy9HNmCpfWvtEVA77C96eI7s5Xq14jspTTeAX8+PvBXbO9If25PBUEpNEAJHNq+/iKJVVF9XxYWupJzJitCr+9PEGK0CT2HtE24Pdo8onYZWJ5nNhdAShzFrZ7Kd0sATiCQG5vfwEc3QEJolgkk5w8qSVJcUDUemmEely0o/smg48Y5bLWqYwSCEjAYQHvoKK61oIua+6K5Kgzw9a0EGt/PF9doU3Gp4hkTfY4AN88z5MRtKWN9P1BHqp8FP767wK0qr1gg6ROztXpl+45aD6qayJ1jEbOa56MSnf20MqRxyF5l/COAvrWhBGcm/Qji8O8GwhFAdR+YtbJP7D8a6RU3kazeCWWYUqYnOuuECSspB0W+0JAJHGoPiFZlmIAN6S4cZ4iocQ5JXQpPLXnpElS/wDEmihTngfvwiatFGiqnAJdtddYR6wywV1qAHPTT9INaZd4OjUa5RHZ/wDkDiG5Ugt6JVsNNW4Pd4GVUBxAOP4g6pYwb7wBCGLeTHI5oBYV+rK5+t3xEbQofyHm/WOWcMovgRTvELYv/cVz/QME5vQe1XPVm1rhCKM+HyYJMW6ezd9PApCXx18QUCTsasku4i/xqsXSfnGEbPOCE3gE3nIZUgqLeAf67zVy/MJIZVQW0EkMOP3vhR1gXFuQMPyraVXSg7Vv4ZDnWPAFvWEhnfhAs4pbVLONa84T3h79os9ozgoML87rhFSZms9fEURNlgsjeVzPzAp5xfB49HoID1nNekEmH1dPDR6PRxyAhNHfWURUMeEej0cMSB13jzNXh4uj0eghLCRMpS8fD66Q/LWFJ4F/n7GOx6EkiqYC0itbw/Xj8QlMQ1fePR6ORJj8he8kNeD7tAFjHP204j0egIN2hFC2W+f7gNsX6yBQX+4j0ehkB9ASWYcfmGkyt1g3qI7dY9Ho5gXYRG4mpDnhQQVFvaiQA57VNPNY9Ho5Kw3Q6jbG4kpDqKswKXXZRWz7UVn1PfHo9CpJHOTfYso+93xC0w3cY9HodCn/2Q==">
            <a:extLst>
              <a:ext uri="{FF2B5EF4-FFF2-40B4-BE49-F238E27FC236}">
                <a16:creationId xmlns:a16="http://schemas.microsoft.com/office/drawing/2014/main" id="{B845B1C2-20CF-EB6C-2F13-DA15F6C683D2}"/>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da-DK" altLang="da-DK" sz="1800"/>
          </a:p>
        </p:txBody>
      </p:sp>
      <p:sp>
        <p:nvSpPr>
          <p:cNvPr id="23557" name="AutoShape 7" descr="data:image/jpeg;base64,/9j/4AAQSkZJRgABAQAAAQABAAD/2wCEAAkGBxQTEhUUExQWFhUXFxoYGBgYGRwYHRggHRcYGhgXHBcYHCggGB0lHx0aJDEhJSkrLi4uGB8zODMsNygtLisBCgoKDg0OGxAQGiwkHyQsLCwsLCwsLCwsLCwsLCwsLCwsLCwsLCwsLCwsLCwsLCwsLCwsLCwsLCwsLCwsLCwsLP/AABEIAQcAvwMBIgACEQEDEQH/xAAbAAACAwEBAQAAAAAAAAAAAAADBAIFBgEAB//EADkQAAECAwUHAwQCAQQBBQAAAAECEQADIQQxQVHwBRJhcYGRsSKhwQbR4fETMkIUI1JyggczYqKy/8QAGQEAAwEBAQAAAAAAAAAAAAAAAQIDBAAF/8QAJREAAgICAgICAgMBAAAAAAAAAAECEQMhEjETQSJRBGEycYEj/9oADAMBAAIRAxEAPwD5nNl+rqb/AB+I7Lz6aaITZvqNP8m17R1cxqD9wobRxY5t+a+I4hNa9davjqaPgY8VctXxxwRSQxJPTrAwoYa6RwNlEpaQ/COOCMDnTP8AER3Aa1jzE9jfHkjXaOGT0cQGOsj+Y7S7HjxiHPWGuUFlSFKuF3Dlw5xzdIK2QlyQaBock7MmEuEnoOGcObL2asVYlTgAFPLO/D3jRyjNSd7dAatat/yrm4rEJZaei8Mf2jJS9nrxpTl1j1osBGL6NI01vmGYBvUIDb3wzsBf3immACiVYco6GRvs5wSKVUnN/wBx24YfOMO2q77QmlLYeMosnYpwJiKxofmDmUWdsccY8pPCt2hDWK1YNByupzw/ESC65i6BGXWoujxBq9+vmGo5LRLecH2MGCud2viIya4cPtHt3K+FYtElpPSItUP7/qJKrrtEQt8IAK2V00+o/wDY+Ykled+mjs2XvKNRQnz7RwSmw49GMEmTQCDwuviRFdfEQmpIu7vwz944HprBgXwjjgifPGPBZGLRPdxyFRrjBCil+s4ATkpRN51fHlVLQexWcqLDXSNtsL6blgBcx1Vuvfi2URyZVDstjxuRS/TP00qcoKIdIIw5/aPocvYUuWhwEgtiKcKaMHse0pcv0JSEgXcb+kEVa0zL94l2FOUefkyzmzZGKjpFJOFCQ3/iCPmj94z9pn1LuwDMAzB8HoK+I2lvkskk3m4FqcTlzNYxtts6d70neqScukNjaZ0hS0KUEhQUDvP6SCSkYOpgH5RUW2aSCSA4vDRdmc3pPqDBgatfcTd0hS22QTKi88OkaISrsjKLorNmyyp2VQ34trPgBFxM2RkRnUcbgYHZJAkq3FAFQvDZ4UMXB2nvboUkAXOGfrnDOTu0clSM7adnsL8HvxesVs2Q1G17XRqZ6ApSiQA4GD8HEU9ssR78YpGYJRsp1hq5wITM9XUhufZvSXhb/TX3RdNEmmdTHUvrhHRSmUSK38RwUqJLuZtYxEjr+okgnzrtEkkO+jAA0mIzkeo/9vmvxE/4nHNojPVVXMwVKnpnBM9kDJIHZvBvgi2GWsI6Rd2/MRIrrOAMTYa1ziKyTSkEQnOIay4wo2zQfS9mBLkO1BxJLNrjG5nJ/ilgUKyaNjQZXARj/pacmXfkq/26xbztoBZdyP8AEefj2jBltyNmNpIZC/UQHJOOXAZRBNpSC6VHfANFUamMVlq2gBRF96lfvV8JbJBmzAxdqfqO46tj3uiw2naZ0y8gh7g7c2iFhQoj1IZJyLP38xrLHshIAK68+nGDLsJVwFRQYcson5ktFfFvsrlbGkqlEy07qkgF1EknqD7NGMtoUipBA4uPPeN2sKkqoyjRqDryMZzb04rT6kevAtc7+YbFPYuTG6KMbW39wBIFTcKENe15VQu8OWZQUOOQvPThCll2UXdyCACPf3jtvsq0VS4LOQCz0rF/i3SIqEkrothOQakMQwOB5t55QG22dvVhwwdmPL7xnJduIVV3+ftFyNsoUADiGpiCKCDwkmLyT7EVKpRiGN9IRnSONdXtFpKKQ284rfeMYHb7K1R0isZUK1eyoCQRf16x5Kb+Y+TESPMMSy/e6LCdg2+YiMvaDrSHpziEtI5decE5IrrQRvHmfvEkKqDA5yt5R5n2NYkVZ49sC2s44zob3r4iVQBJFRmPEEYE8G58tc4AThmVpc3nCCg4cYEgZ11rtF3s/Zib1jA+kM92OX4hJSopCLkzmy3UQAWJJ81h+1TGoLj9o0Oy9mId0oSihF4JYu594DtvZu6ApvSGFP8AHmcz8RleROVGlQpGSQS9SeTc40X0bZmWSeBHcRn5pKVUF+jGt+jVUrgPs0DPKoFMMVyPoNhuFIsZaQ1AIqbNPAAchI4mGUbTlG6Yl+YjyzTNMNPsiCP6xk9t7JdgBdwbRjUptqSHCklsi8LT7Ug4jVY6MmmNC/ZnLFsYthdrpFdtaw3jIa6xrJtpSA7it3GM/tCaku15ikJu7KtWqPlm1kFClG4gwhMtYIpQ+eMaP6tsu6lSjeQGjHIUxj2sT5RTPFzxcZ0X+x9pKbcUHD0cVe4c40u0EAFSKFga3VavYxkdkTgJiSEur8iuso01utIBIo5Dls694Sa+Q0H8dlTNlil2jfC+83Uw6apHXzCipZcZawwisWBnH8R5v1owdKAL46RBsBSWlnVzU/uG1lHVDF9NEbQv1EcT0vzjqCcRjr2hjOgqEueDds9cIIEUy1rvEUKHsIODUZVhWE7YpbrCTnzjWyUMPSHJPxX5in+nNn781JNA+hH0OVsRO67boo2Jrx08ZM2RKVGzDDVozSrQpNQ4e+t9MY6rbSyGWSQGYA3ea3Vvi3t2xnUwDPQfLnu/GKybseji5RYE0oBQ9YmnFleLKq17RQpRCUBJD0Bfm5api6+l0kS1KAJIb7xR27Z8uUTe93DP9xqfohaXUK5+ddIGauGh8N8tlFti0qWs/wAqlBsKgJ40qTyjPbStKpIB9TKJAe8teW3nHWPtO1NhJWneSkbwfAEF7wRjHzzbezAui5RcGjHpTH9QuHNF0mis8bmvgzLWO1qSN9JUOIJBywjd7HRPnSDPXckFIFz8eN8Q+lvpffVvqRuywlmv6Rt5MhKZa5aQwJ80+In+Rmi3SQcUHD2fJ7b9TTAQE0IpiefeAp+oZxDnDEgNAbbYx/qJqXYb6mPW6FNsbJKlJUjdbdD1bE1r+qRthDHpUZ8ksibZ7bW2FzkELZsGwzjOWcPrCjw7bEkAgl2hWyJJU2vzGmMVFUjDkk3LZd7HlBKgb6Pnzh+3pO+7OCDXWMesdlMtLgBQdq8sPGV0HWoqS1/QUrUa4RK92UXVCoI3Wa54FusNcY6sNw9uEDWrIfPiHRxNJujpDQNChSJbwuggKacllHmY5TDVNe8TtKy6g1HJ81viEtN1NYVhzMFRdrtDspAo8Bly6RILqMIWQyNf9PTAgAhqAs/a7V0aWVtc3b3qJvd2zY5tjlGA2ZagSE1oB+fmLlM4pJcXOYxZIJs145GqXawshIuqFNlSmsH4x3aG2EhKgBwAFGurS672EZWz2okAccuba4wtPnuFnCJrHvZbkV/1HtUqUTQbzHk2EWf0TtEiZXExj9ozXIAudoufpY3cD9o05Ma8dE8U/wDofbrFbgUisEUXL0aMxsqYQ1bjFyu3pGr48ZqnR6rx09FimZuitAaAQIJcK5fLiKO2bRRKO9aVhBUn0g3M5BHO58ni1sNulrQVIWFAi8F47jWxGlH+z5EtZ/1CwcVF9dYs1bJSu4qFBAfqGyCTPWQpzvg34HDnD8u0+gHMP949GUnxTiCEYttSMd9S2ZMtO6kdbybr+LxSWH0rGBBHQvFp9R2vfOf4MKWKwqKf5CwTgDeel7cY3w/js8fM08mjUyFhSWSzAU+/M484F/GXLXK7aeIWSYw3UoYm85DH8Q5NICe7faI9MpSZTzTdV6MdCBzsA95iSUOrn9/32iUySWBGBenKKpk2ekLG4+uUTUQMjrOFbEKFJF3YiGlSxR8tXwWcuilWr1G68+f3Ek4HP7QCcup4E+fzBxdDkUMqPZrmjgLtRyS0eAeur40+wbAKEgEm4Y8vETnLihoxtgdjbEUVIKkm9zyIcReL2SpS1OCHUfg+PEOGWpJoK4nAN8xabKtW6S5djjhS+MU8j7NkIpGVtkgy1qTiFXdIpbRNASo9OpeNl9RDeJUlLuajMRk7bYwRvb43Q7i4uxYV6d4bHJPsGRfRj7WplHnGl+iw5J/+Q17e8Ze1qdRaL36Rte6pibz4/casquDI4ZVPZ9Sslz6pFzYrOlJ31kUufPCKKyTAUUxESt6Vz92UhRSDUq4CPGcdntybrRe7YkSrTL3FJCg7ilRr3j53tOyT7HMUiRvbqw+TNgDFxtHY1oSP/fWpIyoaZjGKWZNUN5H8w/8ALwzxbCq0na+geG4mYE1RXvLNSXMXiJ7S2MITpNSd5PMC/qYiuYSgDk/esbnUqMClwtFHtNY32OAB5kxrPpzYv8yklbuA9DcNeYxVpmPNfAEezCPoP0tbzukk7oUOw7c+sPmtR0ZYbnss9ubPA3QgMhIcl6qIHgDzFDMkYM5Ged7RfzdoJCXJ9ThKen7c9M4q0VBrlGeDaWyzVsoFKqlhcde494kVMKjFod2lYKb6GcOSLmzUIQnJcEUL4aMaFTRJpogCzdj0gi6s3W+sDTL3X41iQ6Q4qKFf9jzLnrBJAL5QNa6q/wCx1xgko1NdUyijMyG7OWUAbnHwbo3uyWA3he4A4YxjLLY/5QkPuktXi7CNzsixboAUqrCt4oaM2MZc7s04kWAAuge7VV+BbKHjLTu8W/cKWWSxLu5z5ECMdmlCttcpLXthUsXjD7aWT/V8sOr9usbmfM/j9YG8UuCl7w/58RlbbZgVFaXCXpvX1IIHJnbpF8NJ7Fy9GKKHeGtmBTum9J14iRDKfAmo4GLrYNj3VhwN1S2Cut1/LtGuUqRmhG5Gi+nttBadw0PGNFYLY2FRGN29sZUtW/L9vEKbN+o1JV6+DnDKvGMMsKmuUD0FleN8ZH07/Rmai81fXKKyd9MoqzHjUN0xhexfUSdy+OSfqAFZdQCeMZlHJF6NSywfZn9r7J/jqS4MZjalq3E7o5CND9R7ZCiSD6RUccow1rtJWpy/4j0sEZNJyPM/JnFN8TkuXvMBm5jU7JnBIpcxAjN2dTJODn8xe7Gl79CDu0drhX4is1a2Z8bd6LQuQLqCmXeG5fIs8RGy1oABLlBoR/kCPtDNlsxYgB8RVsfP2jParRpSd7B2ihYGlD7RVWhg5zGviLefZt3eCjW4VoLqtFbMklsbtPBg0K9iSlvhA8IlNlkEivLLtA+eu0XSJFBNV6lHHePmDWfF6Z9hAJiWJ/7Hyfv7QaS3tFjOXWyJwBZVzODxrGpstpTzuurfjSMJZrRusCKRpLFPAUDgWILuOMZssC0JejbbPtQLgh66pE7RPQn1OH8XuYpZJBLpL0u+Mn4wpapuBvN6fZ3F0ZHFNmlSolbbeVL9L8r6AOdcYqbZPO85BS4Jri9BrhB7Sjdq7KNCAxYEh6O7mnZoXs9kVMUkFVAAa3C8/PWKxSQjbb0U9us53Hx4cHeNB9IWYz0LDn/bCTkXJoRyaKnbKwB/GGwduD/mJ7BtU2WVfxqKSwwd2Ba8ZxSabxgh8Zn0b+MTpTKvFKYHA9b+sYnbn07UqFDyvqfzGtsFqUqWmaycEzGoxeh4X+4jm15ZKC2IjFjk8cuzdJLJDZ8vSFIUUhRBGAPxEzaFgVWe8Wu1dlsSovvfgYRmbTOclIq2vtHpRqWzz5riCtVoKsT1gaeOuMcmJvYFs87qx4ka7n5iiM7djMhLuOL+8bv6FQNxRbe3b0nFJLex8x8/lLr9j3i/2FtFclYKVNj3w4vR4nljcSuOVNM+l/yy1IDEXXFnoKU1dFcJgZ5dDW8NnVoFKnpmC4BRFQPgXx6WECqnYj03+M4wqNaNbdiSlmovOXb3iunzmyLg9InbZ7Hdw7a4QnNLh3zFI0xj7ItgZiicPfjAiAOWtdYILje0RPPD7RUVdFDaD6jQXt5ERC2PWkemK9RrV292bWcCTM43j4+8XMw4VP283/EObOt26dxVQfbIxWy5rHDj2vgu6GdwdV1zhJRsKZrrEtKRed00BS5w55tELbaN0elalcBS83ZxmJaiBebhjxbCC/6hrrxnEfEV8mi1lT1J9Ro/VtZw2rbZKWDhs8+AEZ9dvozDpf1MJKnnkPPWO8afYfJXQ9arbvTKC+garU+Y2myfp5Qk7x/soOxe4OGpjURk/pKxCdaEA3JBVzuCR3IPSPsUv0SyrFwhPNIIfoXiGefGoovgjyuTM5YbOEWacSTv7vYgKDNjUD2iEq2laADy8QLaFnWucZEt91KmvYUqVKOTvU4xO0yk2VKvUFzAHcf1RQPX/JXDlEqsupUZ/wCpbT/GCj/K4u1PSCx5OD15xiVm8d+cP260klSyS6jRy/GK9Cce1daEbscOKMGWXJkVKp7dsL482tZOI6irGPJTkDTLmW/UVJEJQ7xotnyEqUkILk38Gb2ihQKjiW9hGgs0lSKJWHZqB+F97Qk+imPsuZdnSne3Sd9NSrjiQMIsV7RO4BxP5EUxlbiWckkeotdTjjClptwKgAQa53Po94z8LZZyos9szwEqUGcJP41xipkrdKSecdnpK1VmUeoD53HlEgoXUF8ViqRNtt2eC48safjEHIx5x0Lyc8Ka/UMdZQTy6jzwxZ4AU1oBh+YZWgbyrqE/MBxux++DaeLEDgSb+X7gyUZt34RAKqx114x0zg2soAQyU3YfjjEFq3QA44j8xETteedInJkgnnWAziMmWVO+tNHFSgMcOENpS1IipH9sGS/x5MKE0H/pyB/MVFqAAd0nLKPptrngJkl6BKph5KJUB2Bj5V9I2r+NYJzVdwS9wzYRv7erdkAn/gJYpkhvn3jDnXzs2/j/AMCpsm0lkqKDuqmErWst6XJIAGq3RQfVlq/pJS7/ANlOQ9W3QWH9mcnmmDW+1iXLbq3/ACL0TyxPKM1bJpLrJdSquTi1TrMRbHD2Tyz1QlMVvKYVYtE92rGJ2OXjlr7RKcq7PX2eNBn/AGJvljBLNLevx2/UM2ezuddYNaFAUGA640EdZy/Yh2xwvfj8cTDcnai0MKUF7VYMwfNmhVNcG+9x7fERVz7R1AuhybtxRDAYY3doq1TCovi9wgq0jnp44qRwwwgpJHNtjFn2mU0V3xwi5sloCxh3+M+GjnVSLmYRxCik0LVHz+YHE62ardrXWm8wFRqKX/bPCE7Bb96hNWp0hxYywhR0ynmn1KFzE+YAlVW1wrBrQPUeZ8/rvCxDH2p0iqJHJsxz0hhEkM6nwuvd4EkORnTjDgQ14FMIIUgM1t0Nfj8RKSe4FfbLgYXmzIKhVOeumMKzhpJdXKsHWGlKUf8AIhPZiYWkY9vb9QW2KJ3ZeXsTXx8QjCXX0XYhMnS0kOA6zfg7dDQdY2X1nbAjcSWCUgk86v1+0Vv/AKdWcPOmf8QJYOX+Sj7exjOfV20zaJygP6P8UHZ/eMzXPL/RqT44r+ytmzlWiY5okdKO5fzCM6pozVA+/j2huesJQQlwo06ftoSFHJyjSkZnsOlmbXD5iMlW8oJSC5IYZm5oXXM1rH7xZbAH913qDAc1Cqvb3gt0rOSsNKkbgU94JT1F/O/pCILEvc7ZReWlIEtCTeQVXYkuT4HSKaXIZRL33Yt2v/ULF2NKNAVS96tWblwYdAIgixq/J9zFilfBte8cC63UAfX34wyBSK4WY8MtGPS0Y6zgiZjk8YPugVIrhxp9oIqQEyt5Qa52ya53PeF7XL3SxII/Bh9EhSrhugY/rVYFb0JSHDnMEXPdURyZzRXEfPh8TFrYrVvBiai6KualrzfEbOsguC2vz7wWhU6HrVermetTApSXJrhHZ5dR5n5+I5KDewjkcMypYGRNB7/do7NoknV8dAq/KB2sADg/irwQ2IpTVtXQylOuUARL10zicw9NUggQ/YQKEmgdReuv1AZRdRUaOSfxAv5fScBd7fuC2VbpUGuD96H494nQ/wCjYSNpfwbNASf9yetQp/8AYuMhT/y4GMxIABerDzTxCxtLpSME3dTU+IYUwAGsTrlxhIQ42NKfL/AW8SonWngVqpjDVnDAk5xXzVOqmuEOhR7Zssy5apwvHoS4BANCSH7OOPKH9nIAlJzKlKzf24CA7daWiVIDDcSCrmQd73c9oZlLAlpGSCeu63eniE7RRKmQmzN7dYj0oSPbXaFUhqOOtOfzHbMplnWZMLzFOesMg6JBTmlxv4QdUtkkUdR/Jidlstx7vwq/aJ2ogqbAD9t7QE9i1oDJkAYcB+u8TUGw59tdoiKUepL364QvMn0JJNQPx+uEMCxlc+6WkVerVxH3gW2SCi5nUCHcOACKcL4W2ad6ZzLPkKOeHPhEdqWh5ha5NE5DI828wEqYHK0V65b9IGEYapB3qTdffEEjg+tXw5IYmf3XzPk67x1RpdHJyfUrmT7mPK12aOOGwoNXL2ADR1YcDJ/z8GIBTADNh408OJTdrj8xw62IlFQMH+IFN/tdcrw7w3PvN1De3CE1rr2+IYDPTZXoxZwDjhBtnLSN58UG77droYsjKSQSwLP9+EKWqzGWcSlmB5wg7XslLZuXRoMGPj511hRC9X6/EOS1UByHv94AqRO1LG60Q2HICpyd6iU+tWAYVu4mnWE5y35Uh2xq3JS1Yr9PGjE/HbnAfQy7JTlfzz3N61Y88IPPnsspw+GaIbJTuhUzEEBPbGBtvOFUIYvwgL6CurJWc+pTZnzCzOrr8ROwKJKhq6OIlusP/wAq9w/SCuzntItZcz0cWbqKXd4VRaUByoGvc4Yw1OQESA/9llxwGvMUtqnOoA/qFSvZzbRZT0JYEHV2ufCKi2TXLYXxYzSAgYU+DWKk+pRBxv4DOHiCeiysKN2UqZn6U+xJuvv7iKsDeVzv8Q9bZrJQgE+n/wDRvNOQHSPWKUwKiMB1oa14xwr+gSkMAPzgO10KSicKHX5h+11Yi98WPmK9CYIrGifUquJwurEZp5fpoI3rLYqOHGAqS2tVggsZVUJ1whqTM9bHP4EJoJLa+YIuineOCmetCxU5mFVKd9ZxKcvji/mIBXHVIZHDuyZgNDdce0OpmBP+3MDpZ0nhh1Fe0VFlG6ojMRcTLNvpvqPw3SncROWiq2iqtMgJXfTCj89cYLv0uvFXwuiSEkK3VN7d21jEJiWNG/UcKLEY5v8ArXCGrQv0hIIpfzgchFY6qpvyZu3SOYL0Pp9MtCSMQo9qa58YhNINGux1xg1oHppgQPa5u2mhaVfnSmusLEdy9HNmCpfWvtEVA77C96eI7s5Xq14jspTTeAX8+PvBXbO9If25PBUEpNEAJHNq+/iKJVVF9XxYWupJzJitCr+9PEGK0CT2HtE24Pdo8onYZWJ5nNhdAShzFrZ7Kd0sATiCQG5vfwEc3QEJolgkk5w8qSVJcUDUemmEely0o/smg48Y5bLWqYwSCEjAYQHvoKK61oIua+6K5Kgzw9a0EGt/PF9doU3Gp4hkTfY4AN88z5MRtKWN9P1BHqp8FP767wK0qr1gg6ROztXpl+45aD6qayJ1jEbOa56MSnf20MqRxyF5l/COAvrWhBGcm/Qji8O8GwhFAdR+YtbJP7D8a6RU3kazeCWWYUqYnOuuECSspB0W+0JAJHGoPiFZlmIAN6S4cZ4iocQ5JXQpPLXnpElS/wDEmihTngfvwiatFGiqnAJdtddYR6wywV1qAHPTT9INaZd4OjUa5RHZ/wDkDiG5Ugt6JVsNNW4Pd4GVUBxAOP4g6pYwb7wBCGLeTHI5oBYV+rK5+t3xEbQofyHm/WOWcMovgRTvELYv/cVz/QME5vQe1XPVm1rhCKM+HyYJMW6ezd9PApCXx18QUCTsasku4i/xqsXSfnGEbPOCE3gE3nIZUgqLeAf67zVy/MJIZVQW0EkMOP3vhR1gXFuQMPyraVXSg7Vv4ZDnWPAFvWEhnfhAs4pbVLONa84T3h79os9ozgoML87rhFSZms9fEURNlgsjeVzPzAp5xfB49HoID1nNekEmH1dPDR6PRxyAhNHfWURUMeEej0cMSB13jzNXh4uj0eghLCRMpS8fD66Q/LWFJ4F/n7GOx6EkiqYC0itbw/Xj8QlMQ1fePR6ORJj8he8kNeD7tAFjHP204j0egIN2hFC2W+f7gNsX6yBQX+4j0ehkB9ASWYcfmGkyt1g3qI7dY9Ho5gXYRG4mpDnhQQVFvaiQA57VNPNY9Ho5Kw3Q6jbG4kpDqKswKXXZRWz7UVn1PfHo9CpJHOTfYso+93xC0w3cY9HodCn/2Q==">
            <a:extLst>
              <a:ext uri="{FF2B5EF4-FFF2-40B4-BE49-F238E27FC236}">
                <a16:creationId xmlns:a16="http://schemas.microsoft.com/office/drawing/2014/main" id="{B48CB827-5EFD-BE8C-EA32-1FE386407D5E}"/>
              </a:ext>
            </a:extLst>
          </p:cNvPr>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da-DK" altLang="da-DK" sz="1800"/>
          </a:p>
        </p:txBody>
      </p:sp>
      <p:sp>
        <p:nvSpPr>
          <p:cNvPr id="23558" name="AutoShape 9" descr="data:image/jpeg;base64,/9j/4AAQSkZJRgABAQAAAQABAAD/2wCEAAkGBxQTEhUUExQWFhUXFxoYGBgYGRwYHRggHRcYGhgXHBcYHCggGB0lHx0aJDEhJSkrLi4uGB8zODMsNygtLisBCgoKDg0OGxAQGiwkHyQsLCwsLCwsLCwsLCwsLCwsLCwsLCwsLCwsLCwsLCwsLCwsLCwsLCwsLCwsLCwsLCwsLP/AABEIAQcAvwMBIgACEQEDEQH/xAAbAAACAwEBAQAAAAAAAAAAAAADBAIFBgEAB//EADkQAAECAwUHAwQCAQQBBQAAAAECEQADIQQxQVHwBRJhcYGRsSKhwQbR4fETMkIUI1JyggczYqKy/8QAGQEAAwEBAQAAAAAAAAAAAAAAAQIDBAAF/8QAJREAAgICAgICAgMBAAAAAAAAAAECEQMhEjETQSJRBGEycYEj/9oADAMBAAIRAxEAPwD5nNl+rqb/AB+I7Lz6aaITZvqNP8m17R1cxqD9wobRxY5t+a+I4hNa9davjqaPgY8VctXxxwRSQxJPTrAwoYa6RwNlEpaQ/COOCMDnTP8AER3Aa1jzE9jfHkjXaOGT0cQGOsj+Y7S7HjxiHPWGuUFlSFKuF3Dlw5xzdIK2QlyQaBock7MmEuEnoOGcObL2asVYlTgAFPLO/D3jRyjNSd7dAatat/yrm4rEJZaei8Mf2jJS9nrxpTl1j1osBGL6NI01vmGYBvUIDb3wzsBf3immACiVYco6GRvs5wSKVUnN/wBx24YfOMO2q77QmlLYeMosnYpwJiKxofmDmUWdsccY8pPCt2hDWK1YNByupzw/ESC65i6BGXWoujxBq9+vmGo5LRLecH2MGCud2viIya4cPtHt3K+FYtElpPSItUP7/qJKrrtEQt8IAK2V00+o/wDY+Ykled+mjs2XvKNRQnz7RwSmw49GMEmTQCDwuviRFdfEQmpIu7vwz944HprBgXwjjgifPGPBZGLRPdxyFRrjBCil+s4ATkpRN51fHlVLQexWcqLDXSNtsL6blgBcx1Vuvfi2URyZVDstjxuRS/TP00qcoKIdIIw5/aPocvYUuWhwEgtiKcKaMHse0pcv0JSEgXcb+kEVa0zL94l2FOUefkyzmzZGKjpFJOFCQ3/iCPmj94z9pn1LuwDMAzB8HoK+I2lvkskk3m4FqcTlzNYxtts6d70neqScukNjaZ0hS0KUEhQUDvP6SCSkYOpgH5RUW2aSCSA4vDRdmc3pPqDBgatfcTd0hS22QTKi88OkaISrsjKLorNmyyp2VQ34trPgBFxM2RkRnUcbgYHZJAkq3FAFQvDZ4UMXB2nvboUkAXOGfrnDOTu0clSM7adnsL8HvxesVs2Q1G17XRqZ6ApSiQA4GD8HEU9ssR78YpGYJRsp1hq5wITM9XUhufZvSXhb/TX3RdNEmmdTHUvrhHRSmUSK38RwUqJLuZtYxEjr+okgnzrtEkkO+jAA0mIzkeo/9vmvxE/4nHNojPVVXMwVKnpnBM9kDJIHZvBvgi2GWsI6Rd2/MRIrrOAMTYa1ziKyTSkEQnOIay4wo2zQfS9mBLkO1BxJLNrjG5nJ/ilgUKyaNjQZXARj/pacmXfkq/26xbztoBZdyP8AEefj2jBltyNmNpIZC/UQHJOOXAZRBNpSC6VHfANFUamMVlq2gBRF96lfvV8JbJBmzAxdqfqO46tj3uiw2naZ0y8gh7g7c2iFhQoj1IZJyLP38xrLHshIAK68+nGDLsJVwFRQYcson5ktFfFvsrlbGkqlEy07qkgF1EknqD7NGMtoUipBA4uPPeN2sKkqoyjRqDryMZzb04rT6kevAtc7+YbFPYuTG6KMbW39wBIFTcKENe15VQu8OWZQUOOQvPThCll2UXdyCACPf3jtvsq0VS4LOQCz0rF/i3SIqEkrothOQakMQwOB5t55QG22dvVhwwdmPL7xnJduIVV3+ftFyNsoUADiGpiCKCDwkmLyT7EVKpRiGN9IRnSONdXtFpKKQ284rfeMYHb7K1R0isZUK1eyoCQRf16x5Kb+Y+TESPMMSy/e6LCdg2+YiMvaDrSHpziEtI5decE5IrrQRvHmfvEkKqDA5yt5R5n2NYkVZ49sC2s44zob3r4iVQBJFRmPEEYE8G58tc4AThmVpc3nCCg4cYEgZ11rtF3s/Zib1jA+kM92OX4hJSopCLkzmy3UQAWJJ81h+1TGoLj9o0Oy9mId0oSihF4JYu594DtvZu6ApvSGFP8AHmcz8RleROVGlQpGSQS9SeTc40X0bZmWSeBHcRn5pKVUF+jGt+jVUrgPs0DPKoFMMVyPoNhuFIsZaQ1AIqbNPAAchI4mGUbTlG6Yl+YjyzTNMNPsiCP6xk9t7JdgBdwbRjUptqSHCklsi8LT7Ug4jVY6MmmNC/ZnLFsYthdrpFdtaw3jIa6xrJtpSA7it3GM/tCaku15ikJu7KtWqPlm1kFClG4gwhMtYIpQ+eMaP6tsu6lSjeQGjHIUxj2sT5RTPFzxcZ0X+x9pKbcUHD0cVe4c40u0EAFSKFga3VavYxkdkTgJiSEur8iuso01utIBIo5Dls694Sa+Q0H8dlTNlil2jfC+83Uw6apHXzCipZcZawwisWBnH8R5v1owdKAL46RBsBSWlnVzU/uG1lHVDF9NEbQv1EcT0vzjqCcRjr2hjOgqEueDds9cIIEUy1rvEUKHsIODUZVhWE7YpbrCTnzjWyUMPSHJPxX5in+nNn781JNA+hH0OVsRO67boo2Jrx08ZM2RKVGzDDVozSrQpNQ4e+t9MY6rbSyGWSQGYA3ea3Vvi3t2xnUwDPQfLnu/GKybseji5RYE0oBQ9YmnFleLKq17RQpRCUBJD0Bfm5api6+l0kS1KAJIb7xR27Z8uUTe93DP9xqfohaXUK5+ddIGauGh8N8tlFti0qWs/wAqlBsKgJ40qTyjPbStKpIB9TKJAe8teW3nHWPtO1NhJWneSkbwfAEF7wRjHzzbezAui5RcGjHpTH9QuHNF0mis8bmvgzLWO1qSN9JUOIJBywjd7HRPnSDPXckFIFz8eN8Q+lvpffVvqRuywlmv6Rt5MhKZa5aQwJ80+In+Rmi3SQcUHD2fJ7b9TTAQE0IpiefeAp+oZxDnDEgNAbbYx/qJqXYb6mPW6FNsbJKlJUjdbdD1bE1r+qRthDHpUZ8ksibZ7bW2FzkELZsGwzjOWcPrCjw7bEkAgl2hWyJJU2vzGmMVFUjDkk3LZd7HlBKgb6Pnzh+3pO+7OCDXWMesdlMtLgBQdq8sPGV0HWoqS1/QUrUa4RK92UXVCoI3Wa54FusNcY6sNw9uEDWrIfPiHRxNJujpDQNChSJbwuggKacllHmY5TDVNe8TtKy6g1HJ81viEtN1NYVhzMFRdrtDspAo8Bly6RILqMIWQyNf9PTAgAhqAs/a7V0aWVtc3b3qJvd2zY5tjlGA2ZagSE1oB+fmLlM4pJcXOYxZIJs145GqXawshIuqFNlSmsH4x3aG2EhKgBwAFGurS672EZWz2okAccuba4wtPnuFnCJrHvZbkV/1HtUqUTQbzHk2EWf0TtEiZXExj9ozXIAudoufpY3cD9o05Ma8dE8U/wDofbrFbgUisEUXL0aMxsqYQ1bjFyu3pGr48ZqnR6rx09FimZuitAaAQIJcK5fLiKO2bRRKO9aVhBUn0g3M5BHO58ni1sNulrQVIWFAi8F47jWxGlH+z5EtZ/1CwcVF9dYs1bJSu4qFBAfqGyCTPWQpzvg34HDnD8u0+gHMP949GUnxTiCEYttSMd9S2ZMtO6kdbybr+LxSWH0rGBBHQvFp9R2vfOf4MKWKwqKf5CwTgDeel7cY3w/js8fM08mjUyFhSWSzAU+/M484F/GXLXK7aeIWSYw3UoYm85DH8Q5NICe7faI9MpSZTzTdV6MdCBzsA95iSUOrn9/32iUySWBGBenKKpk2ekLG4+uUTUQMjrOFbEKFJF3YiGlSxR8tXwWcuilWr1G68+f3Ek4HP7QCcup4E+fzBxdDkUMqPZrmjgLtRyS0eAeur40+wbAKEgEm4Y8vETnLihoxtgdjbEUVIKkm9zyIcReL2SpS1OCHUfg+PEOGWpJoK4nAN8xabKtW6S5djjhS+MU8j7NkIpGVtkgy1qTiFXdIpbRNASo9OpeNl9RDeJUlLuajMRk7bYwRvb43Q7i4uxYV6d4bHJPsGRfRj7WplHnGl+iw5J/+Q17e8Ze1qdRaL36Rte6pibz4/casquDI4ZVPZ9Sslz6pFzYrOlJ31kUufPCKKyTAUUxESt6Vz92UhRSDUq4CPGcdntybrRe7YkSrTL3FJCg7ilRr3j53tOyT7HMUiRvbqw+TNgDFxtHY1oSP/fWpIyoaZjGKWZNUN5H8w/8ALwzxbCq0na+geG4mYE1RXvLNSXMXiJ7S2MITpNSd5PMC/qYiuYSgDk/esbnUqMClwtFHtNY32OAB5kxrPpzYv8yklbuA9DcNeYxVpmPNfAEezCPoP0tbzukk7oUOw7c+sPmtR0ZYbnss9ubPA3QgMhIcl6qIHgDzFDMkYM5Ged7RfzdoJCXJ9ThKen7c9M4q0VBrlGeDaWyzVsoFKqlhcde494kVMKjFod2lYKb6GcOSLmzUIQnJcEUL4aMaFTRJpogCzdj0gi6s3W+sDTL3X41iQ6Q4qKFf9jzLnrBJAL5QNa6q/wCx1xgko1NdUyijMyG7OWUAbnHwbo3uyWA3he4A4YxjLLY/5QkPuktXi7CNzsixboAUqrCt4oaM2MZc7s04kWAAuge7VV+BbKHjLTu8W/cKWWSxLu5z5ECMdmlCttcpLXthUsXjD7aWT/V8sOr9usbmfM/j9YG8UuCl7w/58RlbbZgVFaXCXpvX1IIHJnbpF8NJ7Fy9GKKHeGtmBTum9J14iRDKfAmo4GLrYNj3VhwN1S2Cut1/LtGuUqRmhG5Gi+nttBadw0PGNFYLY2FRGN29sZUtW/L9vEKbN+o1JV6+DnDKvGMMsKmuUD0FleN8ZH07/Rmai81fXKKyd9MoqzHjUN0xhexfUSdy+OSfqAFZdQCeMZlHJF6NSywfZn9r7J/jqS4MZjalq3E7o5CND9R7ZCiSD6RUccow1rtJWpy/4j0sEZNJyPM/JnFN8TkuXvMBm5jU7JnBIpcxAjN2dTJODn8xe7Gl79CDu0drhX4is1a2Z8bd6LQuQLqCmXeG5fIs8RGy1oABLlBoR/kCPtDNlsxYgB8RVsfP2jParRpSd7B2ihYGlD7RVWhg5zGviLefZt3eCjW4VoLqtFbMklsbtPBg0K9iSlvhA8IlNlkEivLLtA+eu0XSJFBNV6lHHePmDWfF6Z9hAJiWJ/7Hyfv7QaS3tFjOXWyJwBZVzODxrGpstpTzuurfjSMJZrRusCKRpLFPAUDgWILuOMZssC0JejbbPtQLgh66pE7RPQn1OH8XuYpZJBLpL0u+Mn4wpapuBvN6fZ3F0ZHFNmlSolbbeVL9L8r6AOdcYqbZPO85BS4Jri9BrhB7Sjdq7KNCAxYEh6O7mnZoXs9kVMUkFVAAa3C8/PWKxSQjbb0U9us53Hx4cHeNB9IWYz0LDn/bCTkXJoRyaKnbKwB/GGwduD/mJ7BtU2WVfxqKSwwd2Ba8ZxSabxgh8Zn0b+MTpTKvFKYHA9b+sYnbn07UqFDyvqfzGtsFqUqWmaycEzGoxeh4X+4jm15ZKC2IjFjk8cuzdJLJDZ8vSFIUUhRBGAPxEzaFgVWe8Wu1dlsSovvfgYRmbTOclIq2vtHpRqWzz5riCtVoKsT1gaeOuMcmJvYFs87qx4ka7n5iiM7djMhLuOL+8bv6FQNxRbe3b0nFJLex8x8/lLr9j3i/2FtFclYKVNj3w4vR4nljcSuOVNM+l/yy1IDEXXFnoKU1dFcJgZ5dDW8NnVoFKnpmC4BRFQPgXx6WECqnYj03+M4wqNaNbdiSlmovOXb3iunzmyLg9InbZ7Hdw7a4QnNLh3zFI0xj7ItgZiicPfjAiAOWtdYILje0RPPD7RUVdFDaD6jQXt5ERC2PWkemK9RrV292bWcCTM43j4+8XMw4VP283/EObOt26dxVQfbIxWy5rHDj2vgu6GdwdV1zhJRsKZrrEtKRed00BS5w55tELbaN0elalcBS83ZxmJaiBebhjxbCC/6hrrxnEfEV8mi1lT1J9Ro/VtZw2rbZKWDhs8+AEZ9dvozDpf1MJKnnkPPWO8afYfJXQ9arbvTKC+garU+Y2myfp5Qk7x/soOxe4OGpjURk/pKxCdaEA3JBVzuCR3IPSPsUv0SyrFwhPNIIfoXiGefGoovgjyuTM5YbOEWacSTv7vYgKDNjUD2iEq2laADy8QLaFnWucZEt91KmvYUqVKOTvU4xO0yk2VKvUFzAHcf1RQPX/JXDlEqsupUZ/wCpbT/GCj/K4u1PSCx5OD15xiVm8d+cP260klSyS6jRy/GK9Cce1daEbscOKMGWXJkVKp7dsL482tZOI6irGPJTkDTLmW/UVJEJQ7xotnyEqUkILk38Gb2ihQKjiW9hGgs0lSKJWHZqB+F97Qk+imPsuZdnSne3Sd9NSrjiQMIsV7RO4BxP5EUxlbiWckkeotdTjjClptwKgAQa53Po94z8LZZyos9szwEqUGcJP41xipkrdKSecdnpK1VmUeoD53HlEgoXUF8ViqRNtt2eC48safjEHIx5x0Lyc8Ka/UMdZQTy6jzwxZ4AU1oBh+YZWgbyrqE/MBxux++DaeLEDgSb+X7gyUZt34RAKqx114x0zg2soAQyU3YfjjEFq3QA44j8xETteedInJkgnnWAziMmWVO+tNHFSgMcOENpS1IipH9sGS/x5MKE0H/pyB/MVFqAAd0nLKPptrngJkl6BKph5KJUB2Bj5V9I2r+NYJzVdwS9wzYRv7erdkAn/gJYpkhvn3jDnXzs2/j/AMCpsm0lkqKDuqmErWst6XJIAGq3RQfVlq/pJS7/ANlOQ9W3QWH9mcnmmDW+1iXLbq3/ACL0TyxPKM1bJpLrJdSquTi1TrMRbHD2Tyz1QlMVvKYVYtE92rGJ2OXjlr7RKcq7PX2eNBn/AGJvljBLNLevx2/UM2ezuddYNaFAUGA640EdZy/Yh2xwvfj8cTDcnai0MKUF7VYMwfNmhVNcG+9x7fERVz7R1AuhybtxRDAYY3doq1TCovi9wgq0jnp44qRwwwgpJHNtjFn2mU0V3xwi5sloCxh3+M+GjnVSLmYRxCik0LVHz+YHE62ardrXWm8wFRqKX/bPCE7Bb96hNWp0hxYywhR0ynmn1KFzE+YAlVW1wrBrQPUeZ8/rvCxDH2p0iqJHJsxz0hhEkM6nwuvd4EkORnTjDgQ14FMIIUgM1t0Nfj8RKSe4FfbLgYXmzIKhVOeumMKzhpJdXKsHWGlKUf8AIhPZiYWkY9vb9QW2KJ3ZeXsTXx8QjCXX0XYhMnS0kOA6zfg7dDQdY2X1nbAjcSWCUgk86v1+0Vv/AKdWcPOmf8QJYOX+Sj7exjOfV20zaJygP6P8UHZ/eMzXPL/RqT44r+ytmzlWiY5okdKO5fzCM6pozVA+/j2huesJQQlwo06ftoSFHJyjSkZnsOlmbXD5iMlW8oJSC5IYZm5oXXM1rH7xZbAH913qDAc1Cqvb3gt0rOSsNKkbgU94JT1F/O/pCILEvc7ZReWlIEtCTeQVXYkuT4HSKaXIZRL33Yt2v/ULF2NKNAVS96tWblwYdAIgixq/J9zFilfBte8cC63UAfX34wyBSK4WY8MtGPS0Y6zgiZjk8YPugVIrhxp9oIqQEyt5Qa52ya53PeF7XL3SxII/Bh9EhSrhugY/rVYFb0JSHDnMEXPdURyZzRXEfPh8TFrYrVvBiai6KualrzfEbOsguC2vz7wWhU6HrVermetTApSXJrhHZ5dR5n5+I5KDewjkcMypYGRNB7/do7NoknV8dAq/KB2sADg/irwQ2IpTVtXQylOuUARL10zicw9NUggQ/YQKEmgdReuv1AZRdRUaOSfxAv5fScBd7fuC2VbpUGuD96H494nQ/wCjYSNpfwbNASf9yetQp/8AYuMhT/y4GMxIABerDzTxCxtLpSME3dTU+IYUwAGsTrlxhIQ42NKfL/AW8SonWngVqpjDVnDAk5xXzVOqmuEOhR7Zssy5apwvHoS4BANCSH7OOPKH9nIAlJzKlKzf24CA7daWiVIDDcSCrmQd73c9oZlLAlpGSCeu63eniE7RRKmQmzN7dYj0oSPbXaFUhqOOtOfzHbMplnWZMLzFOesMg6JBTmlxv4QdUtkkUdR/Jidlstx7vwq/aJ2ogqbAD9t7QE9i1oDJkAYcB+u8TUGw59tdoiKUepL364QvMn0JJNQPx+uEMCxlc+6WkVerVxH3gW2SCi5nUCHcOACKcL4W2ad6ZzLPkKOeHPhEdqWh5ha5NE5DI828wEqYHK0V65b9IGEYapB3qTdffEEjg+tXw5IYmf3XzPk67x1RpdHJyfUrmT7mPK12aOOGwoNXL2ADR1YcDJ/z8GIBTADNh408OJTdrj8xw62IlFQMH+IFN/tdcrw7w3PvN1De3CE1rr2+IYDPTZXoxZwDjhBtnLSN58UG77droYsjKSQSwLP9+EKWqzGWcSlmB5wg7XslLZuXRoMGPj511hRC9X6/EOS1UByHv94AqRO1LG60Q2HICpyd6iU+tWAYVu4mnWE5y35Uh2xq3JS1Yr9PGjE/HbnAfQy7JTlfzz3N61Y88IPPnsspw+GaIbJTuhUzEEBPbGBtvOFUIYvwgL6CurJWc+pTZnzCzOrr8ROwKJKhq6OIlusP/wAq9w/SCuzntItZcz0cWbqKXd4VRaUByoGvc4Yw1OQESA/9llxwGvMUtqnOoA/qFSvZzbRZT0JYEHV2ufCKi2TXLYXxYzSAgYU+DWKk+pRBxv4DOHiCeiysKN2UqZn6U+xJuvv7iKsDeVzv8Q9bZrJQgE+n/wDRvNOQHSPWKUwKiMB1oa14xwr+gSkMAPzgO10KSicKHX5h+11Yi98WPmK9CYIrGifUquJwurEZp5fpoI3rLYqOHGAqS2tVggsZVUJ1whqTM9bHP4EJoJLa+YIuineOCmetCxU5mFVKd9ZxKcvji/mIBXHVIZHDuyZgNDdce0OpmBP+3MDpZ0nhh1Fe0VFlG6ojMRcTLNvpvqPw3SncROWiq2iqtMgJXfTCj89cYLv0uvFXwuiSEkK3VN7d21jEJiWNG/UcKLEY5v8ArXCGrQv0hIIpfzgchFY6qpvyZu3SOYL0Pp9MtCSMQo9qa58YhNINGux1xg1oHppgQPa5u2mhaVfnSmusLEdy9HNmCpfWvtEVA77C96eI7s5Xq14jspTTeAX8+PvBXbO9If25PBUEpNEAJHNq+/iKJVVF9XxYWupJzJitCr+9PEGK0CT2HtE24Pdo8onYZWJ5nNhdAShzFrZ7Kd0sATiCQG5vfwEc3QEJolgkk5w8qSVJcUDUemmEely0o/smg48Y5bLWqYwSCEjAYQHvoKK61oIua+6K5Kgzw9a0EGt/PF9doU3Gp4hkTfY4AN88z5MRtKWN9P1BHqp8FP767wK0qr1gg6ROztXpl+45aD6qayJ1jEbOa56MSnf20MqRxyF5l/COAvrWhBGcm/Qji8O8GwhFAdR+YtbJP7D8a6RU3kazeCWWYUqYnOuuECSspB0W+0JAJHGoPiFZlmIAN6S4cZ4iocQ5JXQpPLXnpElS/wDEmihTngfvwiatFGiqnAJdtddYR6wywV1qAHPTT9INaZd4OjUa5RHZ/wDkDiG5Ugt6JVsNNW4Pd4GVUBxAOP4g6pYwb7wBCGLeTHI5oBYV+rK5+t3xEbQofyHm/WOWcMovgRTvELYv/cVz/QME5vQe1XPVm1rhCKM+HyYJMW6ezd9PApCXx18QUCTsasku4i/xqsXSfnGEbPOCE3gE3nIZUgqLeAf67zVy/MJIZVQW0EkMOP3vhR1gXFuQMPyraVXSg7Vv4ZDnWPAFvWEhnfhAs4pbVLONa84T3h79os9ozgoML87rhFSZms9fEURNlgsjeVzPzAp5xfB49HoID1nNekEmH1dPDR6PRxyAhNHfWURUMeEej0cMSB13jzNXh4uj0eghLCRMpS8fD66Q/LWFJ4F/n7GOx6EkiqYC0itbw/Xj8QlMQ1fePR6ORJj8he8kNeD7tAFjHP204j0egIN2hFC2W+f7gNsX6yBQX+4j0ehkB9ASWYcfmGkyt1g3qI7dY9Ho5gXYRG4mpDnhQQVFvaiQA57VNPNY9Ho5Kw3Q6jbG4kpDqKswKXXZRWz7UVn1PfHo9CpJHOTfYso+93xC0w3cY9HodCn/2Q==">
            <a:extLst>
              <a:ext uri="{FF2B5EF4-FFF2-40B4-BE49-F238E27FC236}">
                <a16:creationId xmlns:a16="http://schemas.microsoft.com/office/drawing/2014/main" id="{4B76BF57-166B-F9F6-0BA4-52562ABAF698}"/>
              </a:ext>
            </a:extLst>
          </p:cNvPr>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da-DK" altLang="da-DK" sz="1800"/>
          </a:p>
        </p:txBody>
      </p:sp>
      <p:pic>
        <p:nvPicPr>
          <p:cNvPr id="23559" name="Picture 12">
            <a:extLst>
              <a:ext uri="{FF2B5EF4-FFF2-40B4-BE49-F238E27FC236}">
                <a16:creationId xmlns:a16="http://schemas.microsoft.com/office/drawing/2014/main" id="{4652E684-7D92-DE69-B00A-26B19B6047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950" y="312738"/>
            <a:ext cx="1819275" cy="2505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theme/theme1.xml><?xml version="1.0" encoding="utf-8"?>
<a:theme xmlns:a="http://schemas.openxmlformats.org/drawingml/2006/main" name="Standarddesign">
  <a:themeElements>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fontScheme name="Standarddesign">
      <a:majorFont>
        <a:latin typeface="Arial"/>
        <a:ea typeface=""/>
        <a:cs typeface="Arial"/>
      </a:majorFont>
      <a:minorFont>
        <a:latin typeface="Arial"/>
        <a:ea typeface=""/>
        <a:cs typeface="Arial"/>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Kontor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Curtain Call</Template>
  <TotalTime>290</TotalTime>
  <Words>659</Words>
  <Application>Microsoft Office PowerPoint</Application>
  <PresentationFormat>Skærmshow (4:3)</PresentationFormat>
  <Paragraphs>129</Paragraphs>
  <Slides>22</Slides>
  <Notes>1</Notes>
  <HiddenSlides>0</HiddenSlides>
  <MMClips>0</MMClips>
  <ScaleCrop>false</ScaleCrop>
  <HeadingPairs>
    <vt:vector size="4" baseType="variant">
      <vt:variant>
        <vt:lpstr>Tema</vt:lpstr>
      </vt:variant>
      <vt:variant>
        <vt:i4>1</vt:i4>
      </vt:variant>
      <vt:variant>
        <vt:lpstr>Slidetitler</vt:lpstr>
      </vt:variant>
      <vt:variant>
        <vt:i4>22</vt:i4>
      </vt:variant>
    </vt:vector>
  </HeadingPairs>
  <TitlesOfParts>
    <vt:vector size="23" baseType="lpstr">
      <vt:lpstr>Standarddesign</vt:lpstr>
      <vt:lpstr>Verdensbilledet gennem tiderne</vt:lpstr>
      <vt:lpstr>Verdensbilleder –  Forsøg på at forklare iagttagelser ud fra at  naturen adlyder indre, evige love</vt:lpstr>
      <vt:lpstr>Aristoteles‘ verdensbillede 350 f.Kr-150 e.Kr</vt:lpstr>
      <vt:lpstr>Det geocentriske verdensbillede</vt:lpstr>
      <vt:lpstr>Det geocentriske verdensbillede</vt:lpstr>
      <vt:lpstr>Aristarchos fra Samos</vt:lpstr>
      <vt:lpstr>Mars’s mærkelige opførsel</vt:lpstr>
      <vt:lpstr>Epicykler</vt:lpstr>
      <vt:lpstr>Det ptolemæiske verdensbillede</vt:lpstr>
      <vt:lpstr>Heliocentriske verdensbillede</vt:lpstr>
      <vt:lpstr>Det Kopernikanske verdensbillede</vt:lpstr>
      <vt:lpstr>Kopernikus igen</vt:lpstr>
      <vt:lpstr>Tycho Brahe</vt:lpstr>
      <vt:lpstr>Tycho Brahes 1546-1601 observationer</vt:lpstr>
      <vt:lpstr>Stjerneborg på Hven</vt:lpstr>
      <vt:lpstr>Tycho Brahes verdensbillede</vt:lpstr>
      <vt:lpstr>Galilei</vt:lpstr>
      <vt:lpstr>Kepler</vt:lpstr>
      <vt:lpstr>Keplers love</vt:lpstr>
      <vt:lpstr>Keplers 1. lov</vt:lpstr>
      <vt:lpstr>Keplers 2. lov</vt:lpstr>
      <vt:lpstr>Newton</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Verdensbilledet gennem tiderne</dc:title>
  <dc:creator>Malene</dc:creator>
  <cp:lastModifiedBy>Malene</cp:lastModifiedBy>
  <cp:revision>21</cp:revision>
  <dcterms:created xsi:type="dcterms:W3CDTF">2012-10-04T16:18:27Z</dcterms:created>
  <dcterms:modified xsi:type="dcterms:W3CDTF">2023-08-10T07:56:06Z</dcterms:modified>
</cp:coreProperties>
</file>