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69"/>
    <p:restoredTop sz="94718"/>
  </p:normalViewPr>
  <p:slideViewPr>
    <p:cSldViewPr snapToGrid="0">
      <p:cViewPr varScale="1">
        <p:scale>
          <a:sx n="103" d="100"/>
          <a:sy n="103" d="100"/>
        </p:scale>
        <p:origin x="256" y="-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064F4F-DDB0-7F1C-6EE1-16F5D62F4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DA42634-C368-7AE5-FACC-EA2CEB51A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BC9CE1-1212-13C4-1792-910992F41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FD77-7FE3-F340-8835-18E3BFF1F960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25DAEA-E902-0BAA-BB1E-5564A36B7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96C69F-3039-E60B-366E-041A5453F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E98A-DB06-D24B-92AA-386C74AD98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079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E2BDC-887B-E428-B61B-A9878AD27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E33C0D-EC56-D36B-8EFD-7E94EC690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6C06C6-9C36-E642-6AD2-94C4E3E69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FD77-7FE3-F340-8835-18E3BFF1F960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C191FE-3038-33FD-2477-8CEE66FEF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006D1D3-129A-DC30-CC7C-DEF832613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E98A-DB06-D24B-92AA-386C74AD98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7848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B7AD1D-2646-34A9-D2E3-166A84144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2B80640-328B-739F-6789-1B4E9B6AB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C53B0A-8BC4-3387-EC30-BE31DE85B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FD77-7FE3-F340-8835-18E3BFF1F960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FECE43-D599-7065-8313-729B7CD1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0129EE6-76B1-431A-AD97-70C4235D2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E98A-DB06-D24B-92AA-386C74AD98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8087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61F797-B572-0196-CB51-BD7E74F39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39039F-CC9C-A25A-5AD3-E19EE5DE7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17AEBCC-C51C-EDE8-4139-7818939DD0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31B13B1-8204-3400-E99B-D6EC68A38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FD77-7FE3-F340-8835-18E3BFF1F960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C3B1BE4-FB29-7089-EB84-0F87D743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FE34777-7A57-D83B-67E7-62388AF65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E98A-DB06-D24B-92AA-386C74AD98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4677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F3F037-BBCE-E0D3-99EE-A74206F0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A9D39D9-2DCE-A77F-F6D0-5D2B8BACF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FDE974F-518D-8A51-0662-70CC287BF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434E6E7-E641-4905-AF1C-8804B737A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E2461F9-C82D-38E2-33C6-B13F4BF432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9612231-D653-63DF-563E-F1D8D4E0E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FD77-7FE3-F340-8835-18E3BFF1F960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22391F8-CFC3-EF2C-4287-50042C8F7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D733AD3-7272-91F7-76DC-5D104CA72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E98A-DB06-D24B-92AA-386C74AD98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6721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9AAE90-9CA7-296F-869E-6EAC55157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2AA304C-EF3E-0F21-EEB6-EDEB86922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FD77-7FE3-F340-8835-18E3BFF1F960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53EED89-F56D-5ADC-E7C9-E9F18FA64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EF02448-4971-12A2-578F-107B04E3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E98A-DB06-D24B-92AA-386C74AD98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4463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5E32939-1C13-AD76-9649-1DF27CC23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FD77-7FE3-F340-8835-18E3BFF1F960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71226E-C8F5-E11C-44FA-7C7545A34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B835C9E-662C-F0A5-D04C-62E725A15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E98A-DB06-D24B-92AA-386C74AD98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5644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EFC58B-8FCA-8522-C4A0-E289218B5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A0C303-FFA4-BD59-4DFB-E02FA0472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954CDDF-9C03-BE1D-F6AA-E58D1991B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E8543B-2146-035D-EE00-7097476FC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FD77-7FE3-F340-8835-18E3BFF1F960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02452EE-D4EA-7B84-5CA5-58C96ACBA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EDD242E-BDE4-CE25-2DA5-F9BEC7B3B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E98A-DB06-D24B-92AA-386C74AD98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408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273B8F-1506-F68C-2DF8-F9770D352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4D8FF34-E5A2-1E61-D338-39A0246029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0E09270-A114-FA63-2BDB-324804B62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44B80C-2237-20CC-888D-4414B55AB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FD77-7FE3-F340-8835-18E3BFF1F960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CF040AC-C3DD-F10B-6F92-34BE485F9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65ECBA5-D5B1-18A9-9210-958356C47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E98A-DB06-D24B-92AA-386C74AD98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2986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F92C1D-D52E-B834-8ABF-8C2E33AAD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4E7DD75-A4BF-3B12-E71D-428CC0DB2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D5B024-FE70-C493-4D06-D67CA9666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FD77-7FE3-F340-8835-18E3BFF1F960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C47BCD-C026-ED28-ABBC-CE1E4FF02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9E7D18-5A42-A2AF-04B1-A06416BD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E98A-DB06-D24B-92AA-386C74AD98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6306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26A6E00-C7BC-577D-FFB2-633BD4A21B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498001D-2C66-049A-C214-7EF38D74A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E1C62F4-2BDA-2157-F0CF-9921162D3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FD77-7FE3-F340-8835-18E3BFF1F960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0B7F41-7CE0-59BB-FDF3-ACB6CB67C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6959A7-563A-751D-EFD9-09F1D6639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E98A-DB06-D24B-92AA-386C74AD98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094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CCD9136-0D21-E475-E583-04FE339A8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0A8014-47B8-FB2E-F4EF-13E53718B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A7DA38-A5B2-8673-FAEF-2628CA8F1A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88FD77-7FE3-F340-8835-18E3BFF1F960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AA27136-2EFC-6899-803B-C91FD20FBF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65E53-F90A-3FCD-01A7-5CDA556F5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1EE98A-DB06-D24B-92AA-386C74AD98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562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F46C15-6D5B-F6CD-F158-2A5E4A6D4A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3A – 19/8 2024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7E9AB66-F9E7-2279-38AB-6810A360ED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66866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B93901-7AE7-8101-959A-187A38B5F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Jeres ideer til mundtlighed i undervisningen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EB6E25-14BF-417A-857A-53347333B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Diskussionsgrupper – dernæst klasseopsamling</a:t>
            </a:r>
          </a:p>
          <a:p>
            <a:r>
              <a:rPr lang="da-DK" dirty="0"/>
              <a:t>Selvvalgte grupper</a:t>
            </a:r>
          </a:p>
          <a:p>
            <a:r>
              <a:rPr lang="da-DK" dirty="0" err="1"/>
              <a:t>Walk</a:t>
            </a:r>
            <a:r>
              <a:rPr lang="da-DK" dirty="0"/>
              <a:t> and talk</a:t>
            </a:r>
          </a:p>
          <a:p>
            <a:r>
              <a:rPr lang="da-DK" dirty="0"/>
              <a:t>Makkerpar diskussioner	</a:t>
            </a:r>
          </a:p>
          <a:p>
            <a:r>
              <a:rPr lang="da-DK" dirty="0"/>
              <a:t>Diskussioner på klassen</a:t>
            </a:r>
          </a:p>
          <a:p>
            <a:r>
              <a:rPr lang="da-DK" dirty="0"/>
              <a:t>Videoafleveringer </a:t>
            </a:r>
          </a:p>
          <a:p>
            <a:r>
              <a:rPr lang="da-DK" dirty="0" err="1"/>
              <a:t>Talekort</a:t>
            </a:r>
            <a:r>
              <a:rPr lang="da-DK" dirty="0"/>
              <a:t> (med stikord til hjælp)</a:t>
            </a:r>
          </a:p>
          <a:p>
            <a:r>
              <a:rPr lang="da-DK" dirty="0"/>
              <a:t>Højtlæsning af tekster</a:t>
            </a:r>
          </a:p>
        </p:txBody>
      </p:sp>
    </p:spTree>
    <p:extLst>
      <p:ext uri="{BB962C8B-B14F-4D97-AF65-F5344CB8AC3E}">
        <p14:creationId xmlns:p14="http://schemas.microsoft.com/office/powerpoint/2010/main" val="2520325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BF33B5-C481-5765-07C3-98CD807C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5400" dirty="0"/>
              <a:t>Kl. </a:t>
            </a:r>
            <a:r>
              <a:rPr lang="da-DK" sz="5400"/>
              <a:t>10.00</a:t>
            </a:r>
            <a:br>
              <a:rPr lang="da-DK" sz="5400"/>
            </a:br>
            <a:r>
              <a:rPr lang="da-DK" sz="5400" dirty="0" err="1"/>
              <a:t>Today’s</a:t>
            </a:r>
            <a:r>
              <a:rPr lang="da-DK" sz="5400" dirty="0"/>
              <a:t> class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03C850-B7FC-E0FE-7DAD-031E13E59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Text: On Real-Life Atrocities </a:t>
            </a:r>
            <a:r>
              <a:rPr lang="da-DK" sz="2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from </a:t>
            </a:r>
            <a:r>
              <a:rPr lang="da-DK" sz="2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your</a:t>
            </a:r>
            <a:r>
              <a:rPr lang="da-DK" sz="2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da-DK" sz="2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compendium</a:t>
            </a:r>
            <a:r>
              <a:rPr lang="da-DK" sz="2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pp. 2 (128)</a:t>
            </a:r>
            <a:r>
              <a:rPr lang="da-DK" sz="22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7 (133) </a:t>
            </a:r>
            <a:r>
              <a:rPr lang="da-DK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fra </a:t>
            </a:r>
            <a:r>
              <a:rPr lang="da-DK" sz="22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Narrating</a:t>
            </a:r>
            <a:r>
              <a:rPr lang="da-DK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22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Truth</a:t>
            </a:r>
            <a:r>
              <a:rPr lang="da-DK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af Brøndsted og Larsen  - </a:t>
            </a:r>
            <a:r>
              <a:rPr lang="da-DK" sz="22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da-DK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22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reading</a:t>
            </a:r>
            <a:r>
              <a:rPr lang="da-DK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22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endParaRPr lang="da-DK" sz="22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a-DK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Class </a:t>
            </a:r>
            <a:r>
              <a:rPr lang="da-DK" sz="22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discussion</a:t>
            </a:r>
            <a:endParaRPr lang="da-DK" sz="22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a-DK" sz="2200" dirty="0">
                <a:latin typeface="Calibri" panose="020F0502020204030204" pitchFamily="34" charset="0"/>
                <a:cs typeface="Calibri" panose="020F0502020204030204" pitchFamily="34" charset="0"/>
              </a:rPr>
              <a:t>Tv-series: </a:t>
            </a:r>
            <a:r>
              <a:rPr lang="da-DK" sz="22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Jinx, - the Life and Deaths of Robert </a:t>
            </a:r>
            <a:r>
              <a:rPr lang="da-DK" sz="22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Durst</a:t>
            </a:r>
            <a:r>
              <a:rPr lang="da-DK" sz="22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HBO – </a:t>
            </a:r>
            <a:r>
              <a:rPr lang="da-DK" sz="22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season</a:t>
            </a:r>
            <a:r>
              <a:rPr lang="da-DK" sz="22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1 – episode 1. 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>
                <a:latin typeface="Calibri" panose="020F0502020204030204" pitchFamily="34" charset="0"/>
                <a:cs typeface="Calibri" panose="020F0502020204030204" pitchFamily="34" charset="0"/>
              </a:rPr>
              <a:t>Write a summary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>
                <a:latin typeface="Calibri" panose="020F0502020204030204" pitchFamily="34" charset="0"/>
                <a:cs typeface="Calibri" panose="020F0502020204030204" pitchFamily="34" charset="0"/>
              </a:rPr>
              <a:t>Analysis – tv show </a:t>
            </a:r>
            <a:r>
              <a:rPr lang="da-D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opening</a:t>
            </a:r>
            <a:r>
              <a:rPr lang="da-DK" sz="22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da-D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title</a:t>
            </a:r>
            <a:r>
              <a:rPr lang="da-DK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sequence</a:t>
            </a:r>
            <a:endParaRPr lang="da-D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da-DK" sz="22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da-DK" sz="2200" kern="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da-D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The Jinx: The Life and Deaths of Robert Durst (TV Series 2015–2024) - IMDb">
            <a:extLst>
              <a:ext uri="{FF2B5EF4-FFF2-40B4-BE49-F238E27FC236}">
                <a16:creationId xmlns:a16="http://schemas.microsoft.com/office/drawing/2014/main" id="{281AD93F-563E-0B60-00C6-D8DF07B4F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189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A0A9E9-C240-8D30-AE67-EC557E338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Reading </a:t>
            </a:r>
            <a:r>
              <a:rPr lang="da-DK" dirty="0" err="1"/>
              <a:t>circle</a:t>
            </a:r>
            <a:r>
              <a:rPr lang="da-DK" dirty="0"/>
              <a:t> -</a:t>
            </a:r>
            <a:r>
              <a:rPr lang="en-US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On Real-Life Atrocities (text)</a:t>
            </a:r>
            <a:r>
              <a:rPr lang="da-DK" dirty="0"/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14712C-5429-DE07-FADC-CD4A0DD46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Read the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aloud</a:t>
            </a:r>
            <a:r>
              <a:rPr lang="da-DK" dirty="0"/>
              <a:t> in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group</a:t>
            </a:r>
            <a:r>
              <a:rPr lang="da-DK" dirty="0"/>
              <a:t> – </a:t>
            </a:r>
            <a:r>
              <a:rPr lang="da-DK" dirty="0" err="1"/>
              <a:t>take</a:t>
            </a:r>
            <a:r>
              <a:rPr lang="da-DK" dirty="0"/>
              <a:t> </a:t>
            </a:r>
            <a:r>
              <a:rPr lang="da-DK" dirty="0" err="1"/>
              <a:t>turns</a:t>
            </a:r>
            <a:r>
              <a:rPr lang="da-DK" dirty="0"/>
              <a:t> – </a:t>
            </a:r>
            <a:r>
              <a:rPr lang="da-DK" dirty="0" err="1"/>
              <a:t>use</a:t>
            </a:r>
            <a:r>
              <a:rPr lang="da-DK" dirty="0"/>
              <a:t> </a:t>
            </a:r>
            <a:r>
              <a:rPr lang="da-DK" dirty="0" err="1"/>
              <a:t>reading</a:t>
            </a:r>
            <a:r>
              <a:rPr lang="da-DK" dirty="0"/>
              <a:t> </a:t>
            </a:r>
            <a:r>
              <a:rPr lang="da-DK" dirty="0" err="1"/>
              <a:t>circle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Talk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 err="1"/>
              <a:t>difficult</a:t>
            </a:r>
            <a:r>
              <a:rPr lang="da-DK" dirty="0"/>
              <a:t> </a:t>
            </a:r>
            <a:r>
              <a:rPr lang="da-DK" dirty="0" err="1"/>
              <a:t>words</a:t>
            </a:r>
            <a:r>
              <a:rPr lang="da-DK" dirty="0"/>
              <a:t>/terms as </a:t>
            </a:r>
            <a:r>
              <a:rPr lang="da-DK" dirty="0" err="1"/>
              <a:t>you</a:t>
            </a:r>
            <a:r>
              <a:rPr lang="da-DK" dirty="0"/>
              <a:t> go </a:t>
            </a:r>
            <a:r>
              <a:rPr lang="da-DK" dirty="0" err="1"/>
              <a:t>along</a:t>
            </a:r>
            <a:r>
              <a:rPr lang="da-DK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Write 4-6 lines summary of the </a:t>
            </a:r>
            <a:r>
              <a:rPr lang="da-DK" dirty="0" err="1"/>
              <a:t>text</a:t>
            </a:r>
            <a:r>
              <a:rPr lang="da-DK" dirty="0"/>
              <a:t> for </a:t>
            </a:r>
            <a:r>
              <a:rPr lang="da-DK" dirty="0" err="1"/>
              <a:t>your</a:t>
            </a:r>
            <a:r>
              <a:rPr lang="da-DK" dirty="0"/>
              <a:t> notes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Class </a:t>
            </a:r>
            <a:r>
              <a:rPr lang="da-DK" dirty="0" err="1"/>
              <a:t>discussion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66199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Jinx: The Life and Deaths of Robert Durst (TV Series 2015–2024) - IMDb">
            <a:extLst>
              <a:ext uri="{FF2B5EF4-FFF2-40B4-BE49-F238E27FC236}">
                <a16:creationId xmlns:a16="http://schemas.microsoft.com/office/drawing/2014/main" id="{627CF31B-63D5-651A-AA81-FFEB309BDA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55" b="814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Rectangle 205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5D400E-CDCB-C40D-03CE-CB719D437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The Jinx</a:t>
            </a:r>
          </a:p>
        </p:txBody>
      </p: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979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58693-87D6-29FF-18DB-87C368327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Analysis tv show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sequence</a:t>
            </a:r>
            <a:r>
              <a:rPr lang="da-DK" dirty="0"/>
              <a:t> – The Jinx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A4D0F30-DCE7-CA5D-D43A-40709A7A3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da-DK" b="1" dirty="0"/>
              <a:t>Visual Style and </a:t>
            </a:r>
            <a:r>
              <a:rPr lang="da-DK" b="1" dirty="0" err="1"/>
              <a:t>Imagery</a:t>
            </a:r>
            <a:r>
              <a:rPr lang="da-DK" dirty="0"/>
              <a:t>: How </a:t>
            </a:r>
            <a:r>
              <a:rPr lang="da-DK" dirty="0" err="1"/>
              <a:t>does</a:t>
            </a:r>
            <a:r>
              <a:rPr lang="da-DK" dirty="0"/>
              <a:t> the </a:t>
            </a:r>
            <a:r>
              <a:rPr lang="da-DK" dirty="0" err="1"/>
              <a:t>visual</a:t>
            </a:r>
            <a:r>
              <a:rPr lang="da-DK" dirty="0"/>
              <a:t> style (</a:t>
            </a:r>
            <a:r>
              <a:rPr lang="da-DK" dirty="0" err="1"/>
              <a:t>colors</a:t>
            </a:r>
            <a:r>
              <a:rPr lang="da-DK" dirty="0"/>
              <a:t>, </a:t>
            </a:r>
            <a:r>
              <a:rPr lang="da-DK" dirty="0" err="1"/>
              <a:t>cinematography</a:t>
            </a:r>
            <a:r>
              <a:rPr lang="da-DK" dirty="0"/>
              <a:t>, animation, etc.) of the </a:t>
            </a:r>
            <a:r>
              <a:rPr lang="da-DK" dirty="0" err="1"/>
              <a:t>opening</a:t>
            </a:r>
            <a:r>
              <a:rPr lang="da-DK" dirty="0"/>
              <a:t>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sequence</a:t>
            </a:r>
            <a:r>
              <a:rPr lang="da-DK" dirty="0"/>
              <a:t> </a:t>
            </a:r>
            <a:r>
              <a:rPr lang="da-DK" dirty="0" err="1"/>
              <a:t>reflect</a:t>
            </a:r>
            <a:r>
              <a:rPr lang="da-DK" dirty="0"/>
              <a:t> the overall tone and </a:t>
            </a:r>
            <a:r>
              <a:rPr lang="da-DK" dirty="0" err="1"/>
              <a:t>themes</a:t>
            </a:r>
            <a:r>
              <a:rPr lang="da-DK" dirty="0"/>
              <a:t> of the show?</a:t>
            </a:r>
          </a:p>
          <a:p>
            <a:pPr>
              <a:lnSpc>
                <a:spcPct val="120000"/>
              </a:lnSpc>
            </a:pPr>
            <a:r>
              <a:rPr lang="da-DK" b="1" dirty="0"/>
              <a:t>Music and Sound Design</a:t>
            </a:r>
            <a:r>
              <a:rPr lang="da-DK" dirty="0"/>
              <a:t>: How do the </a:t>
            </a:r>
            <a:r>
              <a:rPr lang="da-DK" dirty="0" err="1"/>
              <a:t>music</a:t>
            </a:r>
            <a:r>
              <a:rPr lang="da-DK" dirty="0"/>
              <a:t> and sound design </a:t>
            </a:r>
            <a:r>
              <a:rPr lang="da-DK" dirty="0" err="1"/>
              <a:t>used</a:t>
            </a:r>
            <a:r>
              <a:rPr lang="da-DK" dirty="0"/>
              <a:t> in the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sequence</a:t>
            </a:r>
            <a:r>
              <a:rPr lang="da-DK" dirty="0"/>
              <a:t> </a:t>
            </a:r>
            <a:r>
              <a:rPr lang="da-DK" dirty="0" err="1"/>
              <a:t>contribute</a:t>
            </a:r>
            <a:r>
              <a:rPr lang="da-DK" dirty="0"/>
              <a:t> to </a:t>
            </a:r>
            <a:r>
              <a:rPr lang="da-DK" dirty="0" err="1"/>
              <a:t>setting</a:t>
            </a:r>
            <a:r>
              <a:rPr lang="da-DK" dirty="0"/>
              <a:t> the </a:t>
            </a:r>
            <a:r>
              <a:rPr lang="da-DK" dirty="0" err="1"/>
              <a:t>mood</a:t>
            </a:r>
            <a:r>
              <a:rPr lang="da-DK" dirty="0"/>
              <a:t> and </a:t>
            </a:r>
            <a:r>
              <a:rPr lang="da-DK" dirty="0" err="1"/>
              <a:t>expectations</a:t>
            </a:r>
            <a:r>
              <a:rPr lang="da-DK" dirty="0"/>
              <a:t> for the </a:t>
            </a:r>
            <a:r>
              <a:rPr lang="da-DK" dirty="0" err="1"/>
              <a:t>audienc</a:t>
            </a:r>
            <a:r>
              <a:rPr lang="da-DK" dirty="0"/>
              <a:t> (please </a:t>
            </a:r>
            <a:r>
              <a:rPr lang="da-DK" dirty="0" err="1"/>
              <a:t>think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 err="1"/>
              <a:t>specific</a:t>
            </a:r>
            <a:r>
              <a:rPr lang="da-DK" dirty="0"/>
              <a:t> </a:t>
            </a:r>
            <a:r>
              <a:rPr lang="da-DK" dirty="0" err="1"/>
              <a:t>lyrics</a:t>
            </a:r>
            <a:r>
              <a:rPr lang="da-DK" dirty="0"/>
              <a:t>) Are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specific</a:t>
            </a:r>
            <a:r>
              <a:rPr lang="da-DK" dirty="0"/>
              <a:t> instruments, </a:t>
            </a:r>
            <a:r>
              <a:rPr lang="da-DK" dirty="0" err="1"/>
              <a:t>rhythms</a:t>
            </a:r>
            <a:r>
              <a:rPr lang="da-DK" dirty="0"/>
              <a:t>, or sound </a:t>
            </a:r>
            <a:r>
              <a:rPr lang="da-DK" dirty="0" err="1"/>
              <a:t>effects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stand out?</a:t>
            </a:r>
          </a:p>
          <a:p>
            <a:pPr>
              <a:lnSpc>
                <a:spcPct val="120000"/>
              </a:lnSpc>
            </a:pPr>
            <a:r>
              <a:rPr lang="da-DK" b="1" dirty="0" err="1"/>
              <a:t>Character</a:t>
            </a:r>
            <a:r>
              <a:rPr lang="da-DK" b="1" dirty="0"/>
              <a:t> and Story </a:t>
            </a:r>
            <a:r>
              <a:rPr lang="da-DK" b="1" dirty="0" err="1"/>
              <a:t>Introduction</a:t>
            </a:r>
            <a:r>
              <a:rPr lang="da-DK" dirty="0"/>
              <a:t>: In </a:t>
            </a:r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ways</a:t>
            </a:r>
            <a:r>
              <a:rPr lang="da-DK" dirty="0"/>
              <a:t> </a:t>
            </a:r>
            <a:r>
              <a:rPr lang="da-DK" dirty="0" err="1"/>
              <a:t>does</a:t>
            </a:r>
            <a:r>
              <a:rPr lang="da-DK" dirty="0"/>
              <a:t> the </a:t>
            </a:r>
            <a:r>
              <a:rPr lang="da-DK" dirty="0" err="1"/>
              <a:t>opening</a:t>
            </a:r>
            <a:r>
              <a:rPr lang="da-DK" dirty="0"/>
              <a:t>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sequence</a:t>
            </a:r>
            <a:r>
              <a:rPr lang="da-DK" dirty="0"/>
              <a:t> </a:t>
            </a:r>
            <a:r>
              <a:rPr lang="da-DK" dirty="0" err="1"/>
              <a:t>introduce</a:t>
            </a:r>
            <a:r>
              <a:rPr lang="da-DK" dirty="0"/>
              <a:t> or highlight the </a:t>
            </a:r>
            <a:r>
              <a:rPr lang="da-DK" dirty="0" err="1"/>
              <a:t>main</a:t>
            </a:r>
            <a:r>
              <a:rPr lang="da-DK" dirty="0"/>
              <a:t> </a:t>
            </a:r>
            <a:r>
              <a:rPr lang="da-DK" dirty="0" err="1"/>
              <a:t>characters</a:t>
            </a:r>
            <a:r>
              <a:rPr lang="da-DK" dirty="0"/>
              <a:t> and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roles</a:t>
            </a:r>
            <a:r>
              <a:rPr lang="da-DK" dirty="0"/>
              <a:t> in the story? Are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specific</a:t>
            </a:r>
            <a:r>
              <a:rPr lang="da-DK" dirty="0"/>
              <a:t> </a:t>
            </a:r>
            <a:r>
              <a:rPr lang="da-DK" dirty="0" err="1"/>
              <a:t>visual</a:t>
            </a:r>
            <a:r>
              <a:rPr lang="da-DK" dirty="0"/>
              <a:t> or narrative </a:t>
            </a:r>
            <a:r>
              <a:rPr lang="da-DK" dirty="0" err="1"/>
              <a:t>cues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provide </a:t>
            </a:r>
            <a:r>
              <a:rPr lang="da-DK" dirty="0" err="1"/>
              <a:t>insight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personalities</a:t>
            </a:r>
            <a:r>
              <a:rPr lang="da-DK" dirty="0"/>
              <a:t> or </a:t>
            </a:r>
            <a:r>
              <a:rPr lang="da-DK" dirty="0" err="1"/>
              <a:t>relationships</a:t>
            </a:r>
            <a:r>
              <a:rPr lang="da-DK" dirty="0"/>
              <a:t>?</a:t>
            </a:r>
          </a:p>
          <a:p>
            <a:pPr>
              <a:lnSpc>
                <a:spcPct val="120000"/>
              </a:lnSpc>
            </a:pPr>
            <a:r>
              <a:rPr lang="da-DK" b="1" dirty="0" err="1"/>
              <a:t>Symbolism</a:t>
            </a:r>
            <a:r>
              <a:rPr lang="da-DK" b="1" dirty="0"/>
              <a:t> and </a:t>
            </a:r>
            <a:r>
              <a:rPr lang="da-DK" b="1" dirty="0" err="1"/>
              <a:t>Foreshadowing</a:t>
            </a:r>
            <a:r>
              <a:rPr lang="da-DK" dirty="0"/>
              <a:t>: Are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any</a:t>
            </a:r>
            <a:r>
              <a:rPr lang="da-DK" dirty="0"/>
              <a:t> </a:t>
            </a:r>
            <a:r>
              <a:rPr lang="da-DK" dirty="0" err="1"/>
              <a:t>symbolic</a:t>
            </a:r>
            <a:r>
              <a:rPr lang="da-DK" dirty="0"/>
              <a:t> elements or </a:t>
            </a:r>
            <a:r>
              <a:rPr lang="da-DK" dirty="0" err="1"/>
              <a:t>motifs</a:t>
            </a:r>
            <a:r>
              <a:rPr lang="da-DK" dirty="0"/>
              <a:t> in the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sequence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foreshadow</a:t>
            </a:r>
            <a:r>
              <a:rPr lang="da-DK" dirty="0"/>
              <a:t> </a:t>
            </a:r>
            <a:r>
              <a:rPr lang="da-DK" dirty="0" err="1"/>
              <a:t>key</a:t>
            </a:r>
            <a:r>
              <a:rPr lang="da-DK" dirty="0"/>
              <a:t> plot points or </a:t>
            </a:r>
            <a:r>
              <a:rPr lang="da-DK" dirty="0" err="1"/>
              <a:t>themes</a:t>
            </a:r>
            <a:r>
              <a:rPr lang="da-DK" dirty="0"/>
              <a:t> of the show? How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these</a:t>
            </a:r>
            <a:r>
              <a:rPr lang="da-DK" dirty="0"/>
              <a:t> elements </a:t>
            </a:r>
            <a:r>
              <a:rPr lang="da-DK" dirty="0" err="1"/>
              <a:t>visually</a:t>
            </a:r>
            <a:r>
              <a:rPr lang="da-DK" dirty="0"/>
              <a:t> or </a:t>
            </a:r>
            <a:r>
              <a:rPr lang="da-DK" dirty="0" err="1"/>
              <a:t>aurally</a:t>
            </a:r>
            <a:r>
              <a:rPr lang="da-DK" dirty="0"/>
              <a:t> </a:t>
            </a:r>
            <a:r>
              <a:rPr lang="da-DK" dirty="0" err="1"/>
              <a:t>represented</a:t>
            </a:r>
            <a:r>
              <a:rPr lang="da-DK" dirty="0"/>
              <a:t>?</a:t>
            </a:r>
          </a:p>
          <a:p>
            <a:pPr>
              <a:lnSpc>
                <a:spcPct val="120000"/>
              </a:lnSpc>
            </a:pPr>
            <a:r>
              <a:rPr lang="da-DK" b="1" dirty="0" err="1"/>
              <a:t>Pacing</a:t>
            </a:r>
            <a:r>
              <a:rPr lang="da-DK" b="1" dirty="0"/>
              <a:t> and Editing</a:t>
            </a:r>
            <a:r>
              <a:rPr lang="da-DK" dirty="0"/>
              <a:t>: How </a:t>
            </a:r>
            <a:r>
              <a:rPr lang="da-DK" dirty="0" err="1"/>
              <a:t>does</a:t>
            </a:r>
            <a:r>
              <a:rPr lang="da-DK" dirty="0"/>
              <a:t> the </a:t>
            </a:r>
            <a:r>
              <a:rPr lang="da-DK" dirty="0" err="1"/>
              <a:t>pacing</a:t>
            </a:r>
            <a:r>
              <a:rPr lang="da-DK" dirty="0"/>
              <a:t> and </a:t>
            </a:r>
            <a:r>
              <a:rPr lang="da-DK" dirty="0" err="1"/>
              <a:t>editing</a:t>
            </a:r>
            <a:r>
              <a:rPr lang="da-DK" dirty="0"/>
              <a:t> of the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sequence</a:t>
            </a:r>
            <a:r>
              <a:rPr lang="da-DK" dirty="0"/>
              <a:t> </a:t>
            </a:r>
            <a:r>
              <a:rPr lang="da-DK" dirty="0" err="1"/>
              <a:t>influence</a:t>
            </a:r>
            <a:r>
              <a:rPr lang="da-DK" dirty="0"/>
              <a:t> the </a:t>
            </a:r>
            <a:r>
              <a:rPr lang="da-DK" dirty="0" err="1"/>
              <a:t>viewer's</a:t>
            </a:r>
            <a:r>
              <a:rPr lang="da-DK" dirty="0"/>
              <a:t> anticipation and engagement with the show? Are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particular</a:t>
            </a:r>
            <a:r>
              <a:rPr lang="da-DK" dirty="0"/>
              <a:t> moments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create</a:t>
            </a:r>
            <a:r>
              <a:rPr lang="da-DK" dirty="0"/>
              <a:t> tension, </a:t>
            </a:r>
            <a:r>
              <a:rPr lang="da-DK" dirty="0" err="1"/>
              <a:t>excitement</a:t>
            </a:r>
            <a:r>
              <a:rPr lang="da-DK" dirty="0"/>
              <a:t>, or </a:t>
            </a:r>
            <a:r>
              <a:rPr lang="da-DK" dirty="0" err="1"/>
              <a:t>intrigue</a:t>
            </a:r>
            <a:r>
              <a:rPr lang="da-DK" dirty="0"/>
              <a:t>?</a:t>
            </a:r>
          </a:p>
          <a:p>
            <a:pPr>
              <a:lnSpc>
                <a:spcPct val="120000"/>
              </a:lnSpc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6992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4223</TotalTime>
  <Words>359</Words>
  <Application>Microsoft Macintosh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Office-tema</vt:lpstr>
      <vt:lpstr>3A – 19/8 2024</vt:lpstr>
      <vt:lpstr>Jeres ideer til mundtlighed i undervisningen</vt:lpstr>
      <vt:lpstr>Kl. 10.00 Today’s class</vt:lpstr>
      <vt:lpstr>Reading circle - On Real-Life Atrocities (text) </vt:lpstr>
      <vt:lpstr>The Jinx</vt:lpstr>
      <vt:lpstr>Analysis tv show title sequence – The Jinx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Nanna Sønderby Christensen</dc:creator>
  <cp:lastModifiedBy>Nanna Sønderby Christensen</cp:lastModifiedBy>
  <cp:revision>4</cp:revision>
  <dcterms:created xsi:type="dcterms:W3CDTF">2024-08-16T09:13:59Z</dcterms:created>
  <dcterms:modified xsi:type="dcterms:W3CDTF">2024-08-19T07:37:58Z</dcterms:modified>
</cp:coreProperties>
</file>