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5" r:id="rId3"/>
    <p:sldId id="264" r:id="rId4"/>
    <p:sldId id="257" r:id="rId5"/>
    <p:sldId id="258" r:id="rId6"/>
    <p:sldId id="260" r:id="rId7"/>
    <p:sldId id="259" r:id="rId8"/>
    <p:sldId id="263" r:id="rId9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70BF03-B16E-B64E-9A2A-B9164C4E02D0}" v="3" dt="2024-08-19T08:20:05.4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5748"/>
  </p:normalViewPr>
  <p:slideViewPr>
    <p:cSldViewPr snapToGrid="0">
      <p:cViewPr varScale="1">
        <p:scale>
          <a:sx n="121" d="100"/>
          <a:sy n="121" d="100"/>
        </p:scale>
        <p:origin x="2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lara Jensen" userId="5e70cf2d-534e-4b57-be02-6afb43ed7e61" providerId="ADAL" clId="{4270BF03-B16E-B64E-9A2A-B9164C4E02D0}"/>
    <pc:docChg chg="addSld delSld modSld sldOrd">
      <pc:chgData name="Klara Jensen" userId="5e70cf2d-534e-4b57-be02-6afb43ed7e61" providerId="ADAL" clId="{4270BF03-B16E-B64E-9A2A-B9164C4E02D0}" dt="2024-08-20T10:15:56.442" v="33" actId="20578"/>
      <pc:docMkLst>
        <pc:docMk/>
      </pc:docMkLst>
      <pc:sldChg chg="ord">
        <pc:chgData name="Klara Jensen" userId="5e70cf2d-534e-4b57-be02-6afb43ed7e61" providerId="ADAL" clId="{4270BF03-B16E-B64E-9A2A-B9164C4E02D0}" dt="2024-08-20T10:15:56.442" v="33" actId="20578"/>
        <pc:sldMkLst>
          <pc:docMk/>
          <pc:sldMk cId="3290013553" sldId="258"/>
        </pc:sldMkLst>
      </pc:sldChg>
      <pc:sldChg chg="modSp add del mod ord">
        <pc:chgData name="Klara Jensen" userId="5e70cf2d-534e-4b57-be02-6afb43ed7e61" providerId="ADAL" clId="{4270BF03-B16E-B64E-9A2A-B9164C4E02D0}" dt="2024-08-19T15:32:45.534" v="32" actId="20578"/>
        <pc:sldMkLst>
          <pc:docMk/>
          <pc:sldMk cId="3635978188" sldId="265"/>
        </pc:sldMkLst>
        <pc:graphicFrameChg chg="mod modGraphic">
          <ac:chgData name="Klara Jensen" userId="5e70cf2d-534e-4b57-be02-6afb43ed7e61" providerId="ADAL" clId="{4270BF03-B16E-B64E-9A2A-B9164C4E02D0}" dt="2024-08-19T08:20:23.007" v="30" actId="2165"/>
          <ac:graphicFrameMkLst>
            <pc:docMk/>
            <pc:sldMk cId="3635978188" sldId="265"/>
            <ac:graphicFrameMk id="5" creationId="{53784B4B-2FA9-7B92-4FB1-F8197859AD9E}"/>
          </ac:graphicFrameMkLst>
        </pc:graphicFrameChg>
      </pc:sldChg>
    </pc:docChg>
  </pc:docChgLst>
  <pc:docChgLst>
    <pc:chgData name="Klara Jensen" userId="5e70cf2d-534e-4b57-be02-6afb43ed7e61" providerId="ADAL" clId="{29931CD9-A2B6-2F4F-A8CD-636E8BF9BACB}"/>
    <pc:docChg chg="custSel addSld delSld modSld sldOrd">
      <pc:chgData name="Klara Jensen" userId="5e70cf2d-534e-4b57-be02-6afb43ed7e61" providerId="ADAL" clId="{29931CD9-A2B6-2F4F-A8CD-636E8BF9BACB}" dt="2023-08-16T15:11:26.516" v="94"/>
      <pc:docMkLst>
        <pc:docMk/>
      </pc:docMkLst>
      <pc:sldChg chg="modSp mod">
        <pc:chgData name="Klara Jensen" userId="5e70cf2d-534e-4b57-be02-6afb43ed7e61" providerId="ADAL" clId="{29931CD9-A2B6-2F4F-A8CD-636E8BF9BACB}" dt="2023-08-16T14:56:23.529" v="31" actId="20577"/>
        <pc:sldMkLst>
          <pc:docMk/>
          <pc:sldMk cId="3323898416" sldId="257"/>
        </pc:sldMkLst>
        <pc:spChg chg="mod">
          <ac:chgData name="Klara Jensen" userId="5e70cf2d-534e-4b57-be02-6afb43ed7e61" providerId="ADAL" clId="{29931CD9-A2B6-2F4F-A8CD-636E8BF9BACB}" dt="2023-08-16T14:56:23.529" v="31" actId="20577"/>
          <ac:spMkLst>
            <pc:docMk/>
            <pc:sldMk cId="3323898416" sldId="257"/>
            <ac:spMk id="3" creationId="{D7A7BC34-E409-52A0-72B9-0C09901A8191}"/>
          </ac:spMkLst>
        </pc:spChg>
      </pc:sldChg>
      <pc:sldChg chg="addSp delSp modSp mod">
        <pc:chgData name="Klara Jensen" userId="5e70cf2d-534e-4b57-be02-6afb43ed7e61" providerId="ADAL" clId="{29931CD9-A2B6-2F4F-A8CD-636E8BF9BACB}" dt="2023-08-16T15:11:12.150" v="93" actId="478"/>
        <pc:sldMkLst>
          <pc:docMk/>
          <pc:sldMk cId="3290013553" sldId="258"/>
        </pc:sldMkLst>
        <pc:picChg chg="add del mod">
          <ac:chgData name="Klara Jensen" userId="5e70cf2d-534e-4b57-be02-6afb43ed7e61" providerId="ADAL" clId="{29931CD9-A2B6-2F4F-A8CD-636E8BF9BACB}" dt="2023-08-16T15:11:05.169" v="91"/>
          <ac:picMkLst>
            <pc:docMk/>
            <pc:sldMk cId="3290013553" sldId="258"/>
            <ac:picMk id="4" creationId="{B734C23B-8092-5F88-C060-026DE3CBB1B6}"/>
          </ac:picMkLst>
        </pc:picChg>
        <pc:picChg chg="add del mod">
          <ac:chgData name="Klara Jensen" userId="5e70cf2d-534e-4b57-be02-6afb43ed7e61" providerId="ADAL" clId="{29931CD9-A2B6-2F4F-A8CD-636E8BF9BACB}" dt="2023-08-16T15:11:12.150" v="93" actId="478"/>
          <ac:picMkLst>
            <pc:docMk/>
            <pc:sldMk cId="3290013553" sldId="258"/>
            <ac:picMk id="5" creationId="{AF2EFFC4-7CE4-35A5-5C12-98B3EE9FB6AA}"/>
          </ac:picMkLst>
        </pc:picChg>
      </pc:sldChg>
      <pc:sldChg chg="ord">
        <pc:chgData name="Klara Jensen" userId="5e70cf2d-534e-4b57-be02-6afb43ed7e61" providerId="ADAL" clId="{29931CD9-A2B6-2F4F-A8CD-636E8BF9BACB}" dt="2023-08-16T14:56:34.597" v="33" actId="20578"/>
        <pc:sldMkLst>
          <pc:docMk/>
          <pc:sldMk cId="3427275700" sldId="259"/>
        </pc:sldMkLst>
      </pc:sldChg>
      <pc:sldChg chg="ord">
        <pc:chgData name="Klara Jensen" userId="5e70cf2d-534e-4b57-be02-6afb43ed7e61" providerId="ADAL" clId="{29931CD9-A2B6-2F4F-A8CD-636E8BF9BACB}" dt="2023-08-16T14:56:30.785" v="32" actId="20578"/>
        <pc:sldMkLst>
          <pc:docMk/>
          <pc:sldMk cId="406240546" sldId="260"/>
        </pc:sldMkLst>
      </pc:sldChg>
      <pc:sldChg chg="del">
        <pc:chgData name="Klara Jensen" userId="5e70cf2d-534e-4b57-be02-6afb43ed7e61" providerId="ADAL" clId="{29931CD9-A2B6-2F4F-A8CD-636E8BF9BACB}" dt="2023-08-16T15:10:13.420" v="89" actId="2696"/>
        <pc:sldMkLst>
          <pc:docMk/>
          <pc:sldMk cId="3635978188" sldId="262"/>
        </pc:sldMkLst>
      </pc:sldChg>
      <pc:sldChg chg="modSp new mod">
        <pc:chgData name="Klara Jensen" userId="5e70cf2d-534e-4b57-be02-6afb43ed7e61" providerId="ADAL" clId="{29931CD9-A2B6-2F4F-A8CD-636E8BF9BACB}" dt="2023-08-16T15:02:27.737" v="88" actId="20577"/>
        <pc:sldMkLst>
          <pc:docMk/>
          <pc:sldMk cId="3956647753" sldId="264"/>
        </pc:sldMkLst>
        <pc:spChg chg="mod">
          <ac:chgData name="Klara Jensen" userId="5e70cf2d-534e-4b57-be02-6afb43ed7e61" providerId="ADAL" clId="{29931CD9-A2B6-2F4F-A8CD-636E8BF9BACB}" dt="2023-08-16T15:02:09.889" v="38" actId="20577"/>
          <ac:spMkLst>
            <pc:docMk/>
            <pc:sldMk cId="3956647753" sldId="264"/>
            <ac:spMk id="2" creationId="{A20A071E-B8B6-E277-A7F2-16EDBA31655B}"/>
          </ac:spMkLst>
        </pc:spChg>
        <pc:spChg chg="mod">
          <ac:chgData name="Klara Jensen" userId="5e70cf2d-534e-4b57-be02-6afb43ed7e61" providerId="ADAL" clId="{29931CD9-A2B6-2F4F-A8CD-636E8BF9BACB}" dt="2023-08-16T15:02:27.737" v="88" actId="20577"/>
          <ac:spMkLst>
            <pc:docMk/>
            <pc:sldMk cId="3956647753" sldId="264"/>
            <ac:spMk id="3" creationId="{0962CC0E-B9A2-45EF-6FC1-1C6493A72AE8}"/>
          </ac:spMkLst>
        </pc:spChg>
      </pc:sldChg>
      <pc:sldChg chg="add">
        <pc:chgData name="Klara Jensen" userId="5e70cf2d-534e-4b57-be02-6afb43ed7e61" providerId="ADAL" clId="{29931CD9-A2B6-2F4F-A8CD-636E8BF9BACB}" dt="2023-08-16T15:11:26.516" v="94"/>
        <pc:sldMkLst>
          <pc:docMk/>
          <pc:sldMk cId="3635978188" sldId="26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3B9626-A0F8-AC34-6D78-FBE85B36DC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772E061-E086-D7A5-CB14-E13E21970D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90E2023-D7AD-5FDF-F868-A438B0F0B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3CBC0-0910-9044-A460-218F58CA7C26}" type="datetimeFigureOut">
              <a:rPr lang="da-DK" smtClean="0"/>
              <a:t>20.08.2024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0D9F5BD-D2D9-0E94-00DF-89B916BB0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DB54ED1-AEAB-87FF-CE3F-3121D7810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FE035-C640-7E44-A31A-9BC4441DF38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02271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1B8ECD-1EAC-C21B-657C-1B380C88F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E3EDC33-277D-75DC-75DE-7022E12884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BC96753-06D5-E1A0-7DAC-604B01CBA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3CBC0-0910-9044-A460-218F58CA7C26}" type="datetimeFigureOut">
              <a:rPr lang="da-DK" smtClean="0"/>
              <a:t>20.08.2024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D12AFD5-9857-47F0-189E-588601545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7746710-EDC6-6E04-EF23-ECD97EA9F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FE035-C640-7E44-A31A-9BC4441DF38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93420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B3B632-506B-16D4-3C90-E6D6E8806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9CD286B-A0E2-482D-100E-D27647CCFD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E72220A-7F6C-4286-E18E-FBE35457F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3CBC0-0910-9044-A460-218F58CA7C26}" type="datetimeFigureOut">
              <a:rPr lang="da-DK" smtClean="0"/>
              <a:t>20.08.2024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6D3BCB8-D034-3686-616A-9DF2B3173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D42222C-6D36-B5A8-7C44-88612ACE8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FE035-C640-7E44-A31A-9BC4441DF38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11274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AF035A-FD5A-D570-3AE4-B70920A34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AC42D6E-8A72-4F0D-4B35-F95900C230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D4717FF-425C-B87A-1C86-4064A0EB03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1701577-B2F0-D309-D0F4-92CE501A0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3CBC0-0910-9044-A460-218F58CA7C26}" type="datetimeFigureOut">
              <a:rPr lang="da-DK" smtClean="0"/>
              <a:t>20.08.2024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9496F8C-B475-2B02-32BC-50E94A126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A9B7069-F556-0B78-D2DB-C6D4E7885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FE035-C640-7E44-A31A-9BC4441DF38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43490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630A63-A60D-7959-F275-4AF63094C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0B3A717-3460-1FDC-4233-059C118AE1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8D97D89-BCD6-C3F6-0AC7-5E319B1724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E2AD1393-2E10-991B-8C47-02B517E9B6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AA6C670A-F7E1-876E-F7C4-248DDA2CA5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2B88F6E8-7A4F-1858-4ED7-1B66F0E8E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3CBC0-0910-9044-A460-218F58CA7C26}" type="datetimeFigureOut">
              <a:rPr lang="da-DK" smtClean="0"/>
              <a:t>20.08.2024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22CFD219-1704-00CA-5674-34FD6C101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64F44387-7FF8-17EC-01F0-176D557E7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FE035-C640-7E44-A31A-9BC4441DF38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70843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E1A7C6-D2A3-4281-16D3-14B0FE4CD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4FBDADBE-9708-4BD1-5AF9-571C9DD9C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3CBC0-0910-9044-A460-218F58CA7C26}" type="datetimeFigureOut">
              <a:rPr lang="da-DK" smtClean="0"/>
              <a:t>20.08.2024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95B45DE5-84BB-EBC5-5ED5-5839AE074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751715EC-CCB1-27F6-B091-5A886A796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FE035-C640-7E44-A31A-9BC4441DF38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22731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639C07B8-0D86-D111-1223-91C3CFDAD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3CBC0-0910-9044-A460-218F58CA7C26}" type="datetimeFigureOut">
              <a:rPr lang="da-DK" smtClean="0"/>
              <a:t>20.08.2024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C4CDDC69-BE6C-2821-480F-46B8240FB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225427F-B5B2-9A01-6E67-4CCD5E672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FE035-C640-7E44-A31A-9BC4441DF38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4173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BBE274-6AE5-4AF5-AACD-CB8F1C401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174D55B-EFB7-F694-16DB-13092C9D5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73A49CD-633A-5B28-4AD9-C618E693CD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091591F-81AC-B763-77E8-F05FB90A4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3CBC0-0910-9044-A460-218F58CA7C26}" type="datetimeFigureOut">
              <a:rPr lang="da-DK" smtClean="0"/>
              <a:t>20.08.2024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FE633C9-93D0-6C30-6DC5-603873E81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24333C2-AF2A-3D72-8C33-1B41DC933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FE035-C640-7E44-A31A-9BC4441DF38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86505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BADE37-12A7-A9D4-FBEE-56FA46BCA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19502F72-1F99-A186-49B7-D573E2AC24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C27F17F-FFFA-4038-A552-C4E6AFEDE6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7B1EC5F-20CB-3B77-B204-38C672CB4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3CBC0-0910-9044-A460-218F58CA7C26}" type="datetimeFigureOut">
              <a:rPr lang="da-DK" smtClean="0"/>
              <a:t>20.08.2024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A360A6D-E6FC-EEB4-94C0-7A438ECAF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768B678-1FA7-6392-2283-92A2A4770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FE035-C640-7E44-A31A-9BC4441DF38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06775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4153CA-7259-7293-A402-28A4BB896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4E6D8E9-E92B-04BA-D9CD-0A9D8E55E6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C0CC7A6-1BCA-6873-D0D5-E4A9D412A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3CBC0-0910-9044-A460-218F58CA7C26}" type="datetimeFigureOut">
              <a:rPr lang="da-DK" smtClean="0"/>
              <a:t>20.08.2024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DC8748C-ABE5-CE4A-4B00-C5F138C8E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010DC63-F5FE-BE41-DAA5-ACAAAF41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FE035-C640-7E44-A31A-9BC4441DF38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39482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BB63D165-96E5-533F-0C58-CA89A9E3E1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08CA71A1-243E-546A-5DDA-1D3CAE5458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207441B-9BC6-0B13-BF6E-A4036EC90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3CBC0-0910-9044-A460-218F58CA7C26}" type="datetimeFigureOut">
              <a:rPr lang="da-DK" smtClean="0"/>
              <a:t>20.08.2024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AC538AF-D4E6-6AA4-1EE4-1EBF28A96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8DA1A41-6B22-CFBB-9FC7-0C142646A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FE035-C640-7E44-A31A-9BC4441DF38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219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5B9014B9-A2AC-1F9B-9D8A-B057F7E86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0D0CC9D-0F99-357F-FAAF-A22D5237F5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EDEED14-CC0D-237F-488F-091E1D7AD3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93CBC0-0910-9044-A460-218F58CA7C26}" type="datetimeFigureOut">
              <a:rPr lang="da-DK" smtClean="0"/>
              <a:t>20.08.2024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EB3F7B7-BB44-9132-7852-749F35C6ED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BD503ED-EEB6-75BA-B6C2-A007F4D412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8FE035-C640-7E44-A31A-9BC4441DF38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03586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VWdr55yJPIY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FGnS-Xk0Zq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CBA027-FC3A-8076-FF7E-4A7B11D2A6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Mikroskopi af celler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B61FC4D-BB1A-51E9-45EF-169DA9946B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06098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6CB520-66B7-86C3-31DD-E1F932B1A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Grupper</a:t>
            </a:r>
          </a:p>
        </p:txBody>
      </p:sp>
      <p:graphicFrame>
        <p:nvGraphicFramePr>
          <p:cNvPr id="5" name="Tabel 5">
            <a:extLst>
              <a:ext uri="{FF2B5EF4-FFF2-40B4-BE49-F238E27FC236}">
                <a16:creationId xmlns:a16="http://schemas.microsoft.com/office/drawing/2014/main" id="{53784B4B-2FA9-7B92-4FB1-F8197859AD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3231616"/>
              </p:ext>
            </p:extLst>
          </p:nvPr>
        </p:nvGraphicFramePr>
        <p:xfrm>
          <a:off x="838200" y="1825625"/>
          <a:ext cx="10515600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20906">
                  <a:extLst>
                    <a:ext uri="{9D8B030D-6E8A-4147-A177-3AD203B41FA5}">
                      <a16:colId xmlns:a16="http://schemas.microsoft.com/office/drawing/2014/main" val="2179721605"/>
                    </a:ext>
                  </a:extLst>
                </a:gridCol>
                <a:gridCol w="9094694">
                  <a:extLst>
                    <a:ext uri="{9D8B030D-6E8A-4147-A177-3AD203B41FA5}">
                      <a16:colId xmlns:a16="http://schemas.microsoft.com/office/drawing/2014/main" val="28675191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Gruppe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Amilla, Rachel, Elias, Selma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077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Gruppe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Camilla, Frederik, Johanne, Zein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627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Gruppe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Dicte, Mads, Kasper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193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Gruppe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Frederikke PL, Mille, Merle, Thomas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992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Gruppe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Frederikke SH, Nanna SV, Siff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845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Gruppe 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/>
                        <a:t>Julie, </a:t>
                      </a:r>
                      <a:r>
                        <a:rPr lang="da-DK" dirty="0" err="1"/>
                        <a:t>Nilash</a:t>
                      </a:r>
                      <a:r>
                        <a:rPr lang="da-DK" dirty="0"/>
                        <a:t>, Karla, Sebastian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04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Gruppe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/>
                        <a:t>Nanna LNS, Sidsel, Tobias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94106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5978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0A071E-B8B6-E277-A7F2-16EDBA316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962CC0E-B9A2-45EF-6FC1-1C6493A72A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Dagens figurer</a:t>
            </a:r>
          </a:p>
          <a:p>
            <a:r>
              <a:rPr lang="da-DK" dirty="0"/>
              <a:t>Mikroskopi</a:t>
            </a:r>
          </a:p>
          <a:p>
            <a:r>
              <a:rPr lang="da-DK" dirty="0"/>
              <a:t>Evt. </a:t>
            </a:r>
            <a:r>
              <a:rPr lang="da-DK" dirty="0" err="1"/>
              <a:t>endosymbiontteorien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56647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2F291F-C7C5-9D69-5228-279EBEE38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figurer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7A7BC34-E409-52A0-72B9-0C09901A81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943351" cy="4351338"/>
          </a:xfrm>
        </p:spPr>
        <p:txBody>
          <a:bodyPr/>
          <a:lstStyle/>
          <a:p>
            <a:r>
              <a:rPr lang="da-DK" dirty="0"/>
              <a:t>Hvilken celle er eukaryot, og hvilken er prokaryot? Hvorfor?</a:t>
            </a:r>
          </a:p>
          <a:p>
            <a:endParaRPr lang="da-DK" dirty="0"/>
          </a:p>
          <a:p>
            <a:r>
              <a:rPr lang="da-DK" dirty="0"/>
              <a:t>Hvilken funktion har de forskellige strukturer i de to celler?</a:t>
            </a:r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1EAD99B8-92E7-9C31-EF55-FC6AAF0A51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1685" y="0"/>
            <a:ext cx="3678227" cy="334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ndefined">
            <a:extLst>
              <a:ext uri="{FF2B5EF4-FFF2-40B4-BE49-F238E27FC236}">
                <a16:creationId xmlns:a16="http://schemas.microsoft.com/office/drawing/2014/main" id="{BE95CAEE-C06A-3EF9-7B64-674400C601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561" y="3195357"/>
            <a:ext cx="3943351" cy="3479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3898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64F928-C869-E62C-68AC-7D9BB890C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Hvordan bruger man et mikroskop?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8674CE1-5810-3B79-CBDA-036588F76D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>
                <a:hlinkClick r:id="rId2"/>
              </a:rPr>
              <a:t>https://www.youtube.com/watch?v=VWdr55yJPIY</a:t>
            </a:r>
            <a:r>
              <a:rPr lang="da-DK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90013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40329B-A524-B07C-A1BF-C406A2FE5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Gennemgang af øvelsesvejledning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A6FEE7D-822E-FF31-047C-5C5395A6A2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62405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04FC68-10A6-7EEA-E4FE-0E5E3040F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kan I forvente at se?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EB3E1D6-D937-9943-98E3-5FF17F9AB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43575"/>
            <a:ext cx="10515600" cy="43338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a-DK" dirty="0"/>
              <a:t>	    Dyreceller                                                             Planteceller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CB4A2ACE-004F-C06A-9EF4-3CC85BF77F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1" y="1676838"/>
            <a:ext cx="3443288" cy="3903789"/>
          </a:xfrm>
          <a:prstGeom prst="rect">
            <a:avLst/>
          </a:prstGeom>
        </p:spPr>
      </p:pic>
      <p:pic>
        <p:nvPicPr>
          <p:cNvPr id="5" name="Pladsholder til indhold 3">
            <a:extLst>
              <a:ext uri="{FF2B5EF4-FFF2-40B4-BE49-F238E27FC236}">
                <a16:creationId xmlns:a16="http://schemas.microsoft.com/office/drawing/2014/main" id="{AD318D2E-D4F0-7DAB-CE83-6194F464A0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0707" y="1676838"/>
            <a:ext cx="5163093" cy="3780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275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773613-D9EF-0A25-7E7D-380E19DF7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Endosymbiontteorien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9AEA7B1-48BC-966E-22C1-54092CAAC5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>
                <a:hlinkClick r:id="rId2"/>
              </a:rPr>
              <a:t>https://www.youtube.com/watch?v=FGnS-Xk0ZqU</a:t>
            </a:r>
            <a:r>
              <a:rPr lang="da-DK" dirty="0"/>
              <a:t> 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dirty="0"/>
              <a:t>Hvad går </a:t>
            </a:r>
            <a:r>
              <a:rPr lang="da-DK" dirty="0" err="1"/>
              <a:t>endosymbiontteorien</a:t>
            </a:r>
            <a:r>
              <a:rPr lang="da-DK" dirty="0"/>
              <a:t> ud på?</a:t>
            </a:r>
          </a:p>
          <a:p>
            <a:endParaRPr lang="da-DK"/>
          </a:p>
          <a:p>
            <a:pPr marL="0" indent="0">
              <a:buNone/>
            </a:pPr>
            <a:endParaRPr lang="da-DK" dirty="0"/>
          </a:p>
          <a:p>
            <a:r>
              <a:rPr lang="da-DK" dirty="0"/>
              <a:t>Hvilke argumenter underbygger teorien?</a:t>
            </a:r>
          </a:p>
        </p:txBody>
      </p:sp>
    </p:spTree>
    <p:extLst>
      <p:ext uri="{BB962C8B-B14F-4D97-AF65-F5344CB8AC3E}">
        <p14:creationId xmlns:p14="http://schemas.microsoft.com/office/powerpoint/2010/main" val="30471240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155</Words>
  <Application>Microsoft Macintosh PowerPoint</Application>
  <PresentationFormat>Widescreen</PresentationFormat>
  <Paragraphs>36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Office-tema</vt:lpstr>
      <vt:lpstr>Mikroskopi af celler</vt:lpstr>
      <vt:lpstr>Grupper</vt:lpstr>
      <vt:lpstr>Plan</vt:lpstr>
      <vt:lpstr>Dagens figurer</vt:lpstr>
      <vt:lpstr>Hvordan bruger man et mikroskop?</vt:lpstr>
      <vt:lpstr>Gennemgang af øvelsesvejledning</vt:lpstr>
      <vt:lpstr>Hvad kan I forvente at se?</vt:lpstr>
      <vt:lpstr>Endosymbiontteorien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Mikroskopi af celler</dc:title>
  <dc:creator>Klara Jensen</dc:creator>
  <cp:lastModifiedBy>Klara Jensen</cp:lastModifiedBy>
  <cp:revision>1</cp:revision>
  <dcterms:created xsi:type="dcterms:W3CDTF">2023-08-12T12:02:50Z</dcterms:created>
  <dcterms:modified xsi:type="dcterms:W3CDTF">2024-08-20T10:15:57Z</dcterms:modified>
</cp:coreProperties>
</file>