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yst layout 2 - Marker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7AC3CCA-C797-4891-BE02-D94E43425B78}" styleName="Mellemlayou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yst layou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llemlayou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tte Molsen Holst" userId="5ecd2f6a-65dd-4dba-a4b8-dac0dc8d2024" providerId="ADAL" clId="{DC3E1172-C7CF-45FB-BE69-4B70A83B3068}"/>
    <pc:docChg chg="undo custSel addSld delSld modSld">
      <pc:chgData name="Mette Molsen Holst" userId="5ecd2f6a-65dd-4dba-a4b8-dac0dc8d2024" providerId="ADAL" clId="{DC3E1172-C7CF-45FB-BE69-4B70A83B3068}" dt="2021-04-26T08:20:18.369" v="156" actId="1076"/>
      <pc:docMkLst>
        <pc:docMk/>
      </pc:docMkLst>
      <pc:sldChg chg="modSp mod">
        <pc:chgData name="Mette Molsen Holst" userId="5ecd2f6a-65dd-4dba-a4b8-dac0dc8d2024" providerId="ADAL" clId="{DC3E1172-C7CF-45FB-BE69-4B70A83B3068}" dt="2021-04-26T07:58:28.024" v="0" actId="1076"/>
        <pc:sldMkLst>
          <pc:docMk/>
          <pc:sldMk cId="3341976376" sldId="257"/>
        </pc:sldMkLst>
        <pc:picChg chg="mod">
          <ac:chgData name="Mette Molsen Holst" userId="5ecd2f6a-65dd-4dba-a4b8-dac0dc8d2024" providerId="ADAL" clId="{DC3E1172-C7CF-45FB-BE69-4B70A83B3068}" dt="2021-04-26T07:58:28.024" v="0" actId="1076"/>
          <ac:picMkLst>
            <pc:docMk/>
            <pc:sldMk cId="3341976376" sldId="257"/>
            <ac:picMk id="7" creationId="{E3A78CCB-5199-46AD-9703-340747799DCC}"/>
          </ac:picMkLst>
        </pc:picChg>
      </pc:sldChg>
      <pc:sldChg chg="modSp mod">
        <pc:chgData name="Mette Molsen Holst" userId="5ecd2f6a-65dd-4dba-a4b8-dac0dc8d2024" providerId="ADAL" clId="{DC3E1172-C7CF-45FB-BE69-4B70A83B3068}" dt="2021-04-26T07:59:32.019" v="2" actId="1076"/>
        <pc:sldMkLst>
          <pc:docMk/>
          <pc:sldMk cId="867352408" sldId="259"/>
        </pc:sldMkLst>
        <pc:picChg chg="mod">
          <ac:chgData name="Mette Molsen Holst" userId="5ecd2f6a-65dd-4dba-a4b8-dac0dc8d2024" providerId="ADAL" clId="{DC3E1172-C7CF-45FB-BE69-4B70A83B3068}" dt="2021-04-26T07:59:32.019" v="2" actId="1076"/>
          <ac:picMkLst>
            <pc:docMk/>
            <pc:sldMk cId="867352408" sldId="259"/>
            <ac:picMk id="10" creationId="{1ED6A638-936D-4E5E-8C7F-75804C976B7C}"/>
          </ac:picMkLst>
        </pc:picChg>
      </pc:sldChg>
      <pc:sldChg chg="modSp mod">
        <pc:chgData name="Mette Molsen Holst" userId="5ecd2f6a-65dd-4dba-a4b8-dac0dc8d2024" providerId="ADAL" clId="{DC3E1172-C7CF-45FB-BE69-4B70A83B3068}" dt="2021-04-26T08:01:00.900" v="3" actId="1076"/>
        <pc:sldMkLst>
          <pc:docMk/>
          <pc:sldMk cId="1361942169" sldId="260"/>
        </pc:sldMkLst>
        <pc:picChg chg="mod">
          <ac:chgData name="Mette Molsen Holst" userId="5ecd2f6a-65dd-4dba-a4b8-dac0dc8d2024" providerId="ADAL" clId="{DC3E1172-C7CF-45FB-BE69-4B70A83B3068}" dt="2021-04-26T08:01:00.900" v="3" actId="1076"/>
          <ac:picMkLst>
            <pc:docMk/>
            <pc:sldMk cId="1361942169" sldId="260"/>
            <ac:picMk id="15" creationId="{FA2D4C9B-2AEE-4A05-B52A-DF658EC3D5E3}"/>
          </ac:picMkLst>
        </pc:picChg>
      </pc:sldChg>
      <pc:sldChg chg="modSp mod">
        <pc:chgData name="Mette Molsen Holst" userId="5ecd2f6a-65dd-4dba-a4b8-dac0dc8d2024" providerId="ADAL" clId="{DC3E1172-C7CF-45FB-BE69-4B70A83B3068}" dt="2021-04-26T08:20:18.369" v="156" actId="1076"/>
        <pc:sldMkLst>
          <pc:docMk/>
          <pc:sldMk cId="4204358193" sldId="261"/>
        </pc:sldMkLst>
        <pc:picChg chg="mod">
          <ac:chgData name="Mette Molsen Holst" userId="5ecd2f6a-65dd-4dba-a4b8-dac0dc8d2024" providerId="ADAL" clId="{DC3E1172-C7CF-45FB-BE69-4B70A83B3068}" dt="2021-04-26T08:20:18.369" v="156" actId="1076"/>
          <ac:picMkLst>
            <pc:docMk/>
            <pc:sldMk cId="4204358193" sldId="261"/>
            <ac:picMk id="4" creationId="{8DCC56EA-82F8-49B8-ACD1-224E1D321429}"/>
          </ac:picMkLst>
        </pc:picChg>
        <pc:picChg chg="mod">
          <ac:chgData name="Mette Molsen Holst" userId="5ecd2f6a-65dd-4dba-a4b8-dac0dc8d2024" providerId="ADAL" clId="{DC3E1172-C7CF-45FB-BE69-4B70A83B3068}" dt="2021-04-26T08:03:11.175" v="4" actId="1076"/>
          <ac:picMkLst>
            <pc:docMk/>
            <pc:sldMk cId="4204358193" sldId="261"/>
            <ac:picMk id="6" creationId="{216F6876-2616-4483-96A4-E7BA5ABA6211}"/>
          </ac:picMkLst>
        </pc:picChg>
      </pc:sldChg>
      <pc:sldChg chg="modSp new del mod">
        <pc:chgData name="Mette Molsen Holst" userId="5ecd2f6a-65dd-4dba-a4b8-dac0dc8d2024" providerId="ADAL" clId="{DC3E1172-C7CF-45FB-BE69-4B70A83B3068}" dt="2021-04-26T08:10:56.003" v="26" actId="680"/>
        <pc:sldMkLst>
          <pc:docMk/>
          <pc:sldMk cId="1475270450" sldId="262"/>
        </pc:sldMkLst>
        <pc:spChg chg="mod">
          <ac:chgData name="Mette Molsen Holst" userId="5ecd2f6a-65dd-4dba-a4b8-dac0dc8d2024" providerId="ADAL" clId="{DC3E1172-C7CF-45FB-BE69-4B70A83B3068}" dt="2021-04-26T08:10:55.221" v="25" actId="20577"/>
          <ac:spMkLst>
            <pc:docMk/>
            <pc:sldMk cId="1475270450" sldId="262"/>
            <ac:spMk id="2" creationId="{EEA90956-789C-4B27-A988-72F2F33125E8}"/>
          </ac:spMkLst>
        </pc:spChg>
        <pc:spChg chg="mod">
          <ac:chgData name="Mette Molsen Holst" userId="5ecd2f6a-65dd-4dba-a4b8-dac0dc8d2024" providerId="ADAL" clId="{DC3E1172-C7CF-45FB-BE69-4B70A83B3068}" dt="2021-04-26T08:10:52.805" v="22" actId="5793"/>
          <ac:spMkLst>
            <pc:docMk/>
            <pc:sldMk cId="1475270450" sldId="262"/>
            <ac:spMk id="3" creationId="{DBC0F09F-3BBC-4EA8-8C96-93AA13ED147F}"/>
          </ac:spMkLst>
        </pc:spChg>
      </pc:sldChg>
      <pc:sldChg chg="addSp delSp modSp new mod setBg setClrOvrMap">
        <pc:chgData name="Mette Molsen Holst" userId="5ecd2f6a-65dd-4dba-a4b8-dac0dc8d2024" providerId="ADAL" clId="{DC3E1172-C7CF-45FB-BE69-4B70A83B3068}" dt="2021-04-26T08:19:05.792" v="155" actId="14100"/>
        <pc:sldMkLst>
          <pc:docMk/>
          <pc:sldMk cId="2649992174" sldId="262"/>
        </pc:sldMkLst>
        <pc:spChg chg="mod">
          <ac:chgData name="Mette Molsen Holst" userId="5ecd2f6a-65dd-4dba-a4b8-dac0dc8d2024" providerId="ADAL" clId="{DC3E1172-C7CF-45FB-BE69-4B70A83B3068}" dt="2021-04-26T08:17:51.936" v="81" actId="1076"/>
          <ac:spMkLst>
            <pc:docMk/>
            <pc:sldMk cId="2649992174" sldId="262"/>
            <ac:spMk id="2" creationId="{B5834657-D46F-4EEF-93CB-AFBFB83C8114}"/>
          </ac:spMkLst>
        </pc:spChg>
        <pc:spChg chg="del mod">
          <ac:chgData name="Mette Molsen Holst" userId="5ecd2f6a-65dd-4dba-a4b8-dac0dc8d2024" providerId="ADAL" clId="{DC3E1172-C7CF-45FB-BE69-4B70A83B3068}" dt="2021-04-26T08:15:18.199" v="36"/>
          <ac:spMkLst>
            <pc:docMk/>
            <pc:sldMk cId="2649992174" sldId="262"/>
            <ac:spMk id="3" creationId="{7841BC89-0614-451C-9432-ACFFC7FED69C}"/>
          </ac:spMkLst>
        </pc:spChg>
        <pc:spChg chg="add del">
          <ac:chgData name="Mette Molsen Holst" userId="5ecd2f6a-65dd-4dba-a4b8-dac0dc8d2024" providerId="ADAL" clId="{DC3E1172-C7CF-45FB-BE69-4B70A83B3068}" dt="2021-04-26T08:15:32.849" v="41" actId="478"/>
          <ac:spMkLst>
            <pc:docMk/>
            <pc:sldMk cId="2649992174" sldId="262"/>
            <ac:spMk id="9" creationId="{ABEF1ED9-802C-47C2-81F4-8B572E459AA4}"/>
          </ac:spMkLst>
        </pc:spChg>
        <pc:spChg chg="add mod">
          <ac:chgData name="Mette Molsen Holst" userId="5ecd2f6a-65dd-4dba-a4b8-dac0dc8d2024" providerId="ADAL" clId="{DC3E1172-C7CF-45FB-BE69-4B70A83B3068}" dt="2021-04-26T08:18:24.298" v="100" actId="14100"/>
          <ac:spMkLst>
            <pc:docMk/>
            <pc:sldMk cId="2649992174" sldId="262"/>
            <ac:spMk id="11" creationId="{06336D9A-EE94-4599-B2A0-920D077D1DF5}"/>
          </ac:spMkLst>
        </pc:spChg>
        <pc:spChg chg="add del">
          <ac:chgData name="Mette Molsen Holst" userId="5ecd2f6a-65dd-4dba-a4b8-dac0dc8d2024" providerId="ADAL" clId="{DC3E1172-C7CF-45FB-BE69-4B70A83B3068}" dt="2021-04-26T08:16:00.371" v="45" actId="26606"/>
          <ac:spMkLst>
            <pc:docMk/>
            <pc:sldMk cId="2649992174" sldId="262"/>
            <ac:spMk id="12" creationId="{73DE2CFE-42F2-48F0-8706-5264E012B10C}"/>
          </ac:spMkLst>
        </pc:spChg>
        <pc:spChg chg="add mod">
          <ac:chgData name="Mette Molsen Holst" userId="5ecd2f6a-65dd-4dba-a4b8-dac0dc8d2024" providerId="ADAL" clId="{DC3E1172-C7CF-45FB-BE69-4B70A83B3068}" dt="2021-04-26T08:18:52.984" v="153" actId="27636"/>
          <ac:spMkLst>
            <pc:docMk/>
            <pc:sldMk cId="2649992174" sldId="262"/>
            <ac:spMk id="13" creationId="{A2AB08D8-66EA-4DE0-90AC-BBCEF94D7ADF}"/>
          </ac:spMkLst>
        </pc:spChg>
        <pc:picChg chg="add mod">
          <ac:chgData name="Mette Molsen Holst" userId="5ecd2f6a-65dd-4dba-a4b8-dac0dc8d2024" providerId="ADAL" clId="{DC3E1172-C7CF-45FB-BE69-4B70A83B3068}" dt="2021-04-26T08:19:05.792" v="155" actId="14100"/>
          <ac:picMkLst>
            <pc:docMk/>
            <pc:sldMk cId="2649992174" sldId="262"/>
            <ac:picMk id="5" creationId="{F82EC6A3-B4DA-43F5-847A-D81D216C95E7}"/>
          </ac:picMkLst>
        </pc:picChg>
        <pc:picChg chg="add mod">
          <ac:chgData name="Mette Molsen Holst" userId="5ecd2f6a-65dd-4dba-a4b8-dac0dc8d2024" providerId="ADAL" clId="{DC3E1172-C7CF-45FB-BE69-4B70A83B3068}" dt="2021-04-26T08:19:01.340" v="154" actId="14100"/>
          <ac:picMkLst>
            <pc:docMk/>
            <pc:sldMk cId="2649992174" sldId="262"/>
            <ac:picMk id="7" creationId="{C92D808E-A3F5-423B-83EB-399D9E89FE5C}"/>
          </ac:picMkLst>
        </pc:picChg>
        <pc:cxnChg chg="add">
          <ac:chgData name="Mette Molsen Holst" userId="5ecd2f6a-65dd-4dba-a4b8-dac0dc8d2024" providerId="ADAL" clId="{DC3E1172-C7CF-45FB-BE69-4B70A83B3068}" dt="2021-04-26T08:16:00.371" v="45" actId="26606"/>
          <ac:cxnSpMkLst>
            <pc:docMk/>
            <pc:sldMk cId="2649992174" sldId="262"/>
            <ac:cxnSpMk id="17" creationId="{3D83F26F-C55B-4A92-9AFF-4894D14E27C5}"/>
          </ac:cxnSpMkLst>
        </pc:cxnChg>
      </pc:sldChg>
    </pc:docChg>
  </pc:docChgLst>
  <pc:docChgLst>
    <pc:chgData name="Mette Molsen Holst" userId="5ecd2f6a-65dd-4dba-a4b8-dac0dc8d2024" providerId="ADAL" clId="{FB12C730-7594-4C43-8C7C-45154D654B93}"/>
    <pc:docChg chg="custSel addSld modSld">
      <pc:chgData name="Mette Molsen Holst" userId="5ecd2f6a-65dd-4dba-a4b8-dac0dc8d2024" providerId="ADAL" clId="{FB12C730-7594-4C43-8C7C-45154D654B93}" dt="2023-02-07T07:03:07.957" v="77" actId="20577"/>
      <pc:docMkLst>
        <pc:docMk/>
      </pc:docMkLst>
      <pc:sldChg chg="modSp mod">
        <pc:chgData name="Mette Molsen Holst" userId="5ecd2f6a-65dd-4dba-a4b8-dac0dc8d2024" providerId="ADAL" clId="{FB12C730-7594-4C43-8C7C-45154D654B93}" dt="2023-02-07T07:02:25.654" v="52" actId="1076"/>
        <pc:sldMkLst>
          <pc:docMk/>
          <pc:sldMk cId="3691296704" sldId="256"/>
        </pc:sldMkLst>
        <pc:spChg chg="mod">
          <ac:chgData name="Mette Molsen Holst" userId="5ecd2f6a-65dd-4dba-a4b8-dac0dc8d2024" providerId="ADAL" clId="{FB12C730-7594-4C43-8C7C-45154D654B93}" dt="2023-02-07T07:02:20.955" v="51" actId="207"/>
          <ac:spMkLst>
            <pc:docMk/>
            <pc:sldMk cId="3691296704" sldId="256"/>
            <ac:spMk id="2" creationId="{3EFC8A01-2D5E-41F3-8581-01B1C51A6085}"/>
          </ac:spMkLst>
        </pc:spChg>
        <pc:picChg chg="mod">
          <ac:chgData name="Mette Molsen Holst" userId="5ecd2f6a-65dd-4dba-a4b8-dac0dc8d2024" providerId="ADAL" clId="{FB12C730-7594-4C43-8C7C-45154D654B93}" dt="2023-02-07T07:02:25.654" v="52" actId="1076"/>
          <ac:picMkLst>
            <pc:docMk/>
            <pc:sldMk cId="3691296704" sldId="256"/>
            <ac:picMk id="5" creationId="{4BEF2946-746F-4AEB-AE13-601D70DA8B25}"/>
          </ac:picMkLst>
        </pc:picChg>
      </pc:sldChg>
      <pc:sldChg chg="modSp mod">
        <pc:chgData name="Mette Molsen Holst" userId="5ecd2f6a-65dd-4dba-a4b8-dac0dc8d2024" providerId="ADAL" clId="{FB12C730-7594-4C43-8C7C-45154D654B93}" dt="2023-02-07T07:03:07.957" v="77" actId="20577"/>
        <pc:sldMkLst>
          <pc:docMk/>
          <pc:sldMk cId="535520593" sldId="258"/>
        </pc:sldMkLst>
        <pc:spChg chg="mod">
          <ac:chgData name="Mette Molsen Holst" userId="5ecd2f6a-65dd-4dba-a4b8-dac0dc8d2024" providerId="ADAL" clId="{FB12C730-7594-4C43-8C7C-45154D654B93}" dt="2023-02-07T07:03:07.957" v="77" actId="20577"/>
          <ac:spMkLst>
            <pc:docMk/>
            <pc:sldMk cId="535520593" sldId="258"/>
            <ac:spMk id="3" creationId="{BD5D9F70-A6ED-40A6-806B-DF549FB49C22}"/>
          </ac:spMkLst>
        </pc:spChg>
      </pc:sldChg>
      <pc:sldChg chg="addSp delSp modSp new mod setBg">
        <pc:chgData name="Mette Molsen Holst" userId="5ecd2f6a-65dd-4dba-a4b8-dac0dc8d2024" providerId="ADAL" clId="{FB12C730-7594-4C43-8C7C-45154D654B93}" dt="2023-02-07T07:02:01.730" v="49" actId="208"/>
        <pc:sldMkLst>
          <pc:docMk/>
          <pc:sldMk cId="2304448084" sldId="263"/>
        </pc:sldMkLst>
        <pc:spChg chg="mod">
          <ac:chgData name="Mette Molsen Holst" userId="5ecd2f6a-65dd-4dba-a4b8-dac0dc8d2024" providerId="ADAL" clId="{FB12C730-7594-4C43-8C7C-45154D654B93}" dt="2023-02-07T07:01:10.893" v="45" actId="26606"/>
          <ac:spMkLst>
            <pc:docMk/>
            <pc:sldMk cId="2304448084" sldId="263"/>
            <ac:spMk id="2" creationId="{794CE48D-19AE-FB40-C22B-D9F8CD7A282A}"/>
          </ac:spMkLst>
        </pc:spChg>
        <pc:spChg chg="mod ord">
          <ac:chgData name="Mette Molsen Holst" userId="5ecd2f6a-65dd-4dba-a4b8-dac0dc8d2024" providerId="ADAL" clId="{FB12C730-7594-4C43-8C7C-45154D654B93}" dt="2023-02-07T07:02:01.730" v="49" actId="208"/>
          <ac:spMkLst>
            <pc:docMk/>
            <pc:sldMk cId="2304448084" sldId="263"/>
            <ac:spMk id="3" creationId="{3D3C1C91-24A8-73E0-902C-81E03A13B3CE}"/>
          </ac:spMkLst>
        </pc:spChg>
        <pc:spChg chg="add del">
          <ac:chgData name="Mette Molsen Holst" userId="5ecd2f6a-65dd-4dba-a4b8-dac0dc8d2024" providerId="ADAL" clId="{FB12C730-7594-4C43-8C7C-45154D654B93}" dt="2023-02-07T07:01:10.893" v="45" actId="26606"/>
          <ac:spMkLst>
            <pc:docMk/>
            <pc:sldMk cId="2304448084" sldId="263"/>
            <ac:spMk id="8" creationId="{18873D23-2DCF-4B31-A009-95721C06E8E1}"/>
          </ac:spMkLst>
        </pc:spChg>
        <pc:spChg chg="add del">
          <ac:chgData name="Mette Molsen Holst" userId="5ecd2f6a-65dd-4dba-a4b8-dac0dc8d2024" providerId="ADAL" clId="{FB12C730-7594-4C43-8C7C-45154D654B93}" dt="2023-02-07T07:01:10.893" v="45" actId="26606"/>
          <ac:spMkLst>
            <pc:docMk/>
            <pc:sldMk cId="2304448084" sldId="263"/>
            <ac:spMk id="10" creationId="{C13EF075-D4EF-4929-ADBC-91B27DA19955}"/>
          </ac:spMkLst>
        </pc:spChg>
        <pc:spChg chg="add">
          <ac:chgData name="Mette Molsen Holst" userId="5ecd2f6a-65dd-4dba-a4b8-dac0dc8d2024" providerId="ADAL" clId="{FB12C730-7594-4C43-8C7C-45154D654B93}" dt="2023-02-07T07:01:10.893" v="45" actId="26606"/>
          <ac:spMkLst>
            <pc:docMk/>
            <pc:sldMk cId="2304448084" sldId="263"/>
            <ac:spMk id="22" creationId="{F13C74B1-5B17-4795-BED0-7140497B445A}"/>
          </ac:spMkLst>
        </pc:spChg>
        <pc:spChg chg="add">
          <ac:chgData name="Mette Molsen Holst" userId="5ecd2f6a-65dd-4dba-a4b8-dac0dc8d2024" providerId="ADAL" clId="{FB12C730-7594-4C43-8C7C-45154D654B93}" dt="2023-02-07T07:01:10.893" v="45" actId="26606"/>
          <ac:spMkLst>
            <pc:docMk/>
            <pc:sldMk cId="2304448084" sldId="263"/>
            <ac:spMk id="24" creationId="{D4974D33-8DC5-464E-8C6D-BE58F0669C17}"/>
          </ac:spMkLst>
        </pc:spChg>
        <pc:grpChg chg="add del">
          <ac:chgData name="Mette Molsen Holst" userId="5ecd2f6a-65dd-4dba-a4b8-dac0dc8d2024" providerId="ADAL" clId="{FB12C730-7594-4C43-8C7C-45154D654B93}" dt="2023-02-07T07:01:10.893" v="45" actId="26606"/>
          <ac:grpSpMkLst>
            <pc:docMk/>
            <pc:sldMk cId="2304448084" sldId="263"/>
            <ac:grpSpMk id="12" creationId="{DAA26DFA-AAB2-4973-9C17-16D587C7B198}"/>
          </ac:grpSpMkLst>
        </pc:grpChg>
        <pc:picChg chg="add">
          <ac:chgData name="Mette Molsen Holst" userId="5ecd2f6a-65dd-4dba-a4b8-dac0dc8d2024" providerId="ADAL" clId="{FB12C730-7594-4C43-8C7C-45154D654B93}" dt="2023-02-07T07:01:10.893" v="45" actId="26606"/>
          <ac:picMkLst>
            <pc:docMk/>
            <pc:sldMk cId="2304448084" sldId="263"/>
            <ac:picMk id="18" creationId="{B8F1E093-CC43-52AB-ABB5-97CB6EBB5532}"/>
          </ac:picMkLst>
        </pc:picChg>
      </pc:sldChg>
    </pc:docChg>
  </pc:docChgLst>
  <pc:docChgLst>
    <pc:chgData name="Mette Molsen Holst" userId="5ecd2f6a-65dd-4dba-a4b8-dac0dc8d2024" providerId="ADAL" clId="{6AE2D311-BBA8-4FAC-804B-E4A2318F0FC0}"/>
    <pc:docChg chg="modSld">
      <pc:chgData name="Mette Molsen Holst" userId="5ecd2f6a-65dd-4dba-a4b8-dac0dc8d2024" providerId="ADAL" clId="{6AE2D311-BBA8-4FAC-804B-E4A2318F0FC0}" dt="2021-06-01T10:54:11.488" v="0" actId="14100"/>
      <pc:docMkLst>
        <pc:docMk/>
      </pc:docMkLst>
      <pc:sldChg chg="modSp mod">
        <pc:chgData name="Mette Molsen Holst" userId="5ecd2f6a-65dd-4dba-a4b8-dac0dc8d2024" providerId="ADAL" clId="{6AE2D311-BBA8-4FAC-804B-E4A2318F0FC0}" dt="2021-06-01T10:54:11.488" v="0" actId="14100"/>
        <pc:sldMkLst>
          <pc:docMk/>
          <pc:sldMk cId="2649992174" sldId="262"/>
        </pc:sldMkLst>
        <pc:picChg chg="mod">
          <ac:chgData name="Mette Molsen Holst" userId="5ecd2f6a-65dd-4dba-a4b8-dac0dc8d2024" providerId="ADAL" clId="{6AE2D311-BBA8-4FAC-804B-E4A2318F0FC0}" dt="2021-06-01T10:54:11.488" v="0" actId="14100"/>
          <ac:picMkLst>
            <pc:docMk/>
            <pc:sldMk cId="2649992174" sldId="262"/>
            <ac:picMk id="5" creationId="{F82EC6A3-B4DA-43F5-847A-D81D216C95E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E7DBF3-947F-4BA4-919B-6137BE413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C1B5F64-90DB-40D1-9973-6A869D9F7E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E04446-7264-4583-848C-BEE3EF4DA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21AC-B37E-44C4-A8EE-10631951E256}" type="datetimeFigureOut">
              <a:rPr lang="da-DK" smtClean="0"/>
              <a:t>07-02-2023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B17082-2B4B-42E1-93FA-E5527FAF1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D5F33C5-7C18-45A6-832F-B97F3054C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2F30-44E1-4583-ACD9-ADD5748CC0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6955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F5B01-EFBB-4CDD-A0CA-CB191BECF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6A79111-BC5F-4158-AA24-782C7B25D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77C4D58-BFC1-468B-800A-ECB3A2E25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21AC-B37E-44C4-A8EE-10631951E256}" type="datetimeFigureOut">
              <a:rPr lang="da-DK" smtClean="0"/>
              <a:t>07-02-2023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4EAF75-EDD3-4761-86ED-920292B06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DFCEE37-1B4A-4F3F-857B-DF319B129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2F30-44E1-4583-ACD9-ADD5748CC0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6846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F98388-E89C-47B0-A5D5-8A459A94F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3263628-F988-47D9-A1C9-F7BB6E599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9F70EB3-F160-4DFD-8487-BE9895879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21AC-B37E-44C4-A8EE-10631951E256}" type="datetimeFigureOut">
              <a:rPr lang="da-DK" smtClean="0"/>
              <a:t>07-02-2023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77636AE-374A-48D1-964A-C70922A6A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A2AC4FC-2D42-45FB-94C3-910634C09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2F30-44E1-4583-ACD9-ADD5748CC0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643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3F5AB6-3E98-4690-9AF9-0334BEF18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87140F0-C1FE-4506-A22C-D4334D6B7C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36004D3-90A5-46F9-8F6F-AA6F5BE07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E8E05BE-958A-400A-9429-4D97624F0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21AC-B37E-44C4-A8EE-10631951E256}" type="datetimeFigureOut">
              <a:rPr lang="da-DK" smtClean="0"/>
              <a:t>07-02-2023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D185D85-037E-4736-8335-E02E4F014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1885619-7650-4F87-A840-20D8A971B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2F30-44E1-4583-ACD9-ADD5748CC0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430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3DF7A4-6666-4AAD-B5C3-E898CA79B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8D8B0E2-61A7-4C3E-9570-EDEB1DA16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DB6CFBD-932E-48A8-98F4-AC4F7FF07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02A4ED2-727C-4786-9943-D654918D59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E006125-869F-4A60-90E4-628AF63556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FAA15C2-5202-4390-8474-07CD4D64E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21AC-B37E-44C4-A8EE-10631951E256}" type="datetimeFigureOut">
              <a:rPr lang="da-DK" smtClean="0"/>
              <a:t>07-02-2023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084E6B0-458D-42C8-A2FC-5EE92FFF0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A5D9BA2-C5CA-4191-B58E-59D7BAC15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2F30-44E1-4583-ACD9-ADD5748CC0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3170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847F51-8CD7-4533-B20C-1210B2E4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9FE176F-801F-4268-9A81-6F3BA3D07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21AC-B37E-44C4-A8EE-10631951E256}" type="datetimeFigureOut">
              <a:rPr lang="da-DK" smtClean="0"/>
              <a:t>07-02-2023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3CBBC27-5C93-4088-8E08-DAEEEE407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DCB08C6-9BCB-4175-B4E9-269401749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2F30-44E1-4583-ACD9-ADD5748CC0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1591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5529DE5-FC57-46A3-9EAF-0DC99EF39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21AC-B37E-44C4-A8EE-10631951E256}" type="datetimeFigureOut">
              <a:rPr lang="da-DK" smtClean="0"/>
              <a:t>07-02-2023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4FB9947-843B-43C9-A64A-186868AF5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F10B8C6-CCBC-48FF-B7AC-4EE043628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2F30-44E1-4583-ACD9-ADD5748CC0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7707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7F3680-2390-4929-90C1-C169DA441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CF305FB-8044-4A21-9017-2F750F155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8F699BA-A080-4D30-8D91-8278BCC9E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91A2FF9-64F5-4BF1-82E6-639F859F1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21AC-B37E-44C4-A8EE-10631951E256}" type="datetimeFigureOut">
              <a:rPr lang="da-DK" smtClean="0"/>
              <a:t>07-02-2023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91DD383-4FF8-4B18-AB47-F355EBD49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FF82D4E-1B44-4DB2-8D13-67005405E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2F30-44E1-4583-ACD9-ADD5748CC0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2515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4B3009-C784-4DA1-B7C9-8E74F3F1A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C05A83B-09EA-407E-AB32-029C245DB5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0DDE3C6-F681-4EDC-9DE4-34BDBAC0A1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519531C-8965-4A49-88D8-1FD66B71E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21AC-B37E-44C4-A8EE-10631951E256}" type="datetimeFigureOut">
              <a:rPr lang="da-DK" smtClean="0"/>
              <a:t>07-02-2023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39DA05E-76D8-4743-9487-9A72FCB55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1FBA224-1E38-4C0B-8C3E-5C9423FB6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2F30-44E1-4583-ACD9-ADD5748CC0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3972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5C79CD-6512-445C-BB35-D3566190E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BF6E558-3063-4B3D-A0D3-794B98C73A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C4820D4-7074-4FB8-862D-EDF36D259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21AC-B37E-44C4-A8EE-10631951E256}" type="datetimeFigureOut">
              <a:rPr lang="da-DK" smtClean="0"/>
              <a:t>07-02-2023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E08F173-10B2-4A3E-B903-FFFDA5B3A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90F11AA-36B0-45C8-93AF-0B281D9C9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2F30-44E1-4583-ACD9-ADD5748CC0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5472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7F492B7-51DC-4814-A4B0-1C98171328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C3A761C-D2A8-4435-8F85-D18004177B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983CCB2-16E6-4421-9049-CE6BEDB4E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21AC-B37E-44C4-A8EE-10631951E256}" type="datetimeFigureOut">
              <a:rPr lang="da-DK" smtClean="0"/>
              <a:t>07-02-2023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F70059D-A06C-44A0-88F6-8881C2A1D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DDF061-5B3C-41C0-96BD-1E18F8B78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2F30-44E1-4583-ACD9-ADD5748CC0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319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543BD99-A697-4324-900B-28999486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07E7D37-F80D-4E04-AD03-830C3AB08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7699131-1667-417D-9829-C9663E7BF0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721AC-B37E-44C4-A8EE-10631951E256}" type="datetimeFigureOut">
              <a:rPr lang="da-DK" smtClean="0"/>
              <a:t>07-02-2023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03515AD-059D-461F-A527-E18FD6161B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105D244-2FEB-42F9-B095-ACD99F36C0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02F30-44E1-4583-ACD9-ADD5748CC0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755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7.m4a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7.m4a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FC8A01-2D5E-41F3-8581-01B1C51A6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17138"/>
            <a:ext cx="9144000" cy="23876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da-DK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Lucida Sans Typewriter" panose="020B0509030504030204" pitchFamily="49" charset="0"/>
              </a:rPr>
              <a:t>Adjektivernes bøjning</a:t>
            </a:r>
            <a:br>
              <a:rPr lang="da-DK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Lucida Sans Typewriter" panose="020B0509030504030204" pitchFamily="49" charset="0"/>
              </a:rPr>
            </a:br>
            <a:endParaRPr lang="da-DK" dirty="0"/>
          </a:p>
        </p:txBody>
      </p:sp>
      <p:sp>
        <p:nvSpPr>
          <p:cNvPr id="4" name="WordArt 2">
            <a:extLst>
              <a:ext uri="{FF2B5EF4-FFF2-40B4-BE49-F238E27FC236}">
                <a16:creationId xmlns:a16="http://schemas.microsoft.com/office/drawing/2014/main" id="{1BD84623-8AC2-4068-81BA-B9F67FA2823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072969" y="3504738"/>
            <a:ext cx="6210300" cy="10001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 rtl="0">
              <a:buNone/>
            </a:pPr>
            <a:endParaRPr lang="da-DK" sz="20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Lucida Sans Typewriter" panose="020B0509030504030204" pitchFamily="49" charset="0"/>
            </a:endParaRPr>
          </a:p>
        </p:txBody>
      </p:sp>
      <p:pic>
        <p:nvPicPr>
          <p:cNvPr id="5" name="Optaget lyd">
            <a:hlinkClick r:id="" action="ppaction://media"/>
            <a:extLst>
              <a:ext uri="{FF2B5EF4-FFF2-40B4-BE49-F238E27FC236}">
                <a16:creationId xmlns:a16="http://schemas.microsoft.com/office/drawing/2014/main" id="{4BEF2946-746F-4AEB-AE13-601D70DA8B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2318" y="356713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29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AC026B-980E-4422-B707-894AEBE4F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19" y="365125"/>
            <a:ext cx="11825057" cy="1325563"/>
          </a:xfrm>
        </p:spPr>
        <p:txBody>
          <a:bodyPr/>
          <a:lstStyle/>
          <a:p>
            <a:pPr algn="ctr"/>
            <a:r>
              <a:rPr lang="da-DK" dirty="0"/>
              <a:t>Adjektivet som prædikat/omsagnsled til grundled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44B0BBD-87AC-4B41-9D76-2EC5D7B3B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Fx </a:t>
            </a:r>
            <a:br>
              <a:rPr lang="da-DK" dirty="0"/>
            </a:br>
            <a:endParaRPr lang="da-DK" dirty="0"/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CB5BEAD9-2EC0-4F41-BBFD-499C3EA89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93990"/>
              </p:ext>
            </p:extLst>
          </p:nvPr>
        </p:nvGraphicFramePr>
        <p:xfrm>
          <a:off x="2156780" y="2131060"/>
          <a:ext cx="7878439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4439">
                  <a:extLst>
                    <a:ext uri="{9D8B030D-6E8A-4147-A177-3AD203B41FA5}">
                      <a16:colId xmlns:a16="http://schemas.microsoft.com/office/drawing/2014/main" val="349038095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104661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DANSK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TYSK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183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da-DK" dirty="0"/>
                        <a:t>Manden er flink.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Der Mann </a:t>
                      </a:r>
                      <a:r>
                        <a:rPr lang="da-DK" dirty="0" err="1"/>
                        <a:t>ist</a:t>
                      </a:r>
                      <a:r>
                        <a:rPr lang="da-DK" dirty="0"/>
                        <a:t> </a:t>
                      </a:r>
                      <a:r>
                        <a:rPr lang="da-DK" b="1" dirty="0" err="1"/>
                        <a:t>nett</a:t>
                      </a:r>
                      <a:r>
                        <a:rPr lang="da-DK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200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Hunden er sort.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Der Hund </a:t>
                      </a:r>
                      <a:r>
                        <a:rPr lang="da-DK" dirty="0" err="1"/>
                        <a:t>ist</a:t>
                      </a:r>
                      <a:r>
                        <a:rPr lang="da-DK" dirty="0"/>
                        <a:t> </a:t>
                      </a:r>
                      <a:r>
                        <a:rPr lang="da-DK" b="1" dirty="0" err="1"/>
                        <a:t>schwarz</a:t>
                      </a:r>
                      <a:r>
                        <a:rPr lang="da-DK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224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Huset er grønt.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Das Haus </a:t>
                      </a:r>
                      <a:r>
                        <a:rPr lang="da-DK" dirty="0" err="1"/>
                        <a:t>ist</a:t>
                      </a:r>
                      <a:r>
                        <a:rPr lang="da-DK" dirty="0"/>
                        <a:t> </a:t>
                      </a:r>
                      <a:r>
                        <a:rPr lang="da-DK" b="1" dirty="0" err="1"/>
                        <a:t>grün</a:t>
                      </a:r>
                      <a:r>
                        <a:rPr lang="da-DK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150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Mændene er flinke.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Die </a:t>
                      </a:r>
                      <a:r>
                        <a:rPr lang="da-DK" dirty="0" err="1"/>
                        <a:t>Männer</a:t>
                      </a:r>
                      <a:r>
                        <a:rPr lang="da-DK" dirty="0"/>
                        <a:t> sind </a:t>
                      </a:r>
                      <a:r>
                        <a:rPr lang="da-DK" b="1" dirty="0" err="1"/>
                        <a:t>nett</a:t>
                      </a:r>
                      <a:r>
                        <a:rPr lang="da-DK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598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Husene er grønne.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Die </a:t>
                      </a:r>
                      <a:r>
                        <a:rPr lang="da-DK" dirty="0" err="1"/>
                        <a:t>Häuser</a:t>
                      </a:r>
                      <a:r>
                        <a:rPr lang="da-DK" dirty="0"/>
                        <a:t> sind </a:t>
                      </a:r>
                      <a:r>
                        <a:rPr lang="da-DK" b="1" dirty="0" err="1"/>
                        <a:t>grün</a:t>
                      </a:r>
                      <a:r>
                        <a:rPr lang="da-DK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065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Hundene er sorte.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Die Hunde sind </a:t>
                      </a:r>
                      <a:r>
                        <a:rPr lang="da-DK" b="1" dirty="0" err="1"/>
                        <a:t>schwarz</a:t>
                      </a:r>
                      <a:r>
                        <a:rPr lang="da-DK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100268"/>
                  </a:ext>
                </a:extLst>
              </a:tr>
            </a:tbl>
          </a:graphicData>
        </a:graphic>
      </p:graphicFrame>
      <p:sp>
        <p:nvSpPr>
          <p:cNvPr id="6" name="Titel 1">
            <a:extLst>
              <a:ext uri="{FF2B5EF4-FFF2-40B4-BE49-F238E27FC236}">
                <a16:creationId xmlns:a16="http://schemas.microsoft.com/office/drawing/2014/main" id="{4530ADE1-B2D0-42FA-9B82-C14BB7633CA8}"/>
              </a:ext>
            </a:extLst>
          </p:cNvPr>
          <p:cNvSpPr txBox="1">
            <a:spLocks/>
          </p:cNvSpPr>
          <p:nvPr/>
        </p:nvSpPr>
        <p:spPr>
          <a:xfrm>
            <a:off x="426128" y="4851400"/>
            <a:ext cx="109276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sz="2000" dirty="0">
                <a:solidFill>
                  <a:srgbClr val="FF0000"/>
                </a:solidFill>
              </a:rPr>
              <a:t>Her er det nemt på tysk, fordi adjektiver, der står som subjektsprædikater, ALTID står UBØJEDE på tysk.</a:t>
            </a:r>
          </a:p>
        </p:txBody>
      </p:sp>
      <p:pic>
        <p:nvPicPr>
          <p:cNvPr id="7" name="Optaget lyd">
            <a:hlinkClick r:id="" action="ppaction://media"/>
            <a:extLst>
              <a:ext uri="{FF2B5EF4-FFF2-40B4-BE49-F238E27FC236}">
                <a16:creationId xmlns:a16="http://schemas.microsoft.com/office/drawing/2014/main" id="{E3A78CCB-5199-46AD-9703-340747799D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19765" y="144700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97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14041B-35AE-4925-86D7-750879919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Adjektivet står lige foran et substantiv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5D9F70-A6ED-40A6-806B-DF549FB49C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Adjektivet kan også stå lige foran det substantiv, som det siger noget om eller beskriver. Det </a:t>
            </a:r>
            <a:r>
              <a:rPr lang="da-DK"/>
              <a:t>står attributivt</a:t>
            </a:r>
            <a:r>
              <a:rPr lang="da-DK" dirty="0"/>
              <a:t>. </a:t>
            </a:r>
          </a:p>
          <a:p>
            <a:pPr marL="0" indent="0">
              <a:buNone/>
            </a:pPr>
            <a:r>
              <a:rPr lang="da-DK" dirty="0"/>
              <a:t>Fx</a:t>
            </a:r>
          </a:p>
          <a:p>
            <a:pPr marL="0" indent="0">
              <a:buNone/>
            </a:pPr>
            <a:r>
              <a:rPr lang="da-DK" dirty="0"/>
              <a:t>Den </a:t>
            </a:r>
            <a:r>
              <a:rPr lang="da-DK" b="1" dirty="0"/>
              <a:t>gamle</a:t>
            </a:r>
            <a:r>
              <a:rPr lang="da-DK" dirty="0"/>
              <a:t> mand</a:t>
            </a:r>
          </a:p>
          <a:p>
            <a:pPr marL="0" indent="0">
              <a:buNone/>
            </a:pPr>
            <a:r>
              <a:rPr lang="da-DK" dirty="0"/>
              <a:t>Den </a:t>
            </a:r>
            <a:r>
              <a:rPr lang="da-DK" b="1" dirty="0"/>
              <a:t>søde</a:t>
            </a:r>
            <a:r>
              <a:rPr lang="da-DK" dirty="0"/>
              <a:t> dame</a:t>
            </a:r>
          </a:p>
          <a:p>
            <a:pPr marL="0" indent="0">
              <a:buNone/>
            </a:pPr>
            <a:r>
              <a:rPr lang="da-DK" dirty="0"/>
              <a:t>En </a:t>
            </a:r>
            <a:r>
              <a:rPr lang="da-DK" b="1" dirty="0"/>
              <a:t>køn</a:t>
            </a:r>
            <a:r>
              <a:rPr lang="da-DK" dirty="0"/>
              <a:t> pige</a:t>
            </a:r>
          </a:p>
          <a:p>
            <a:pPr marL="0" indent="0">
              <a:buNone/>
            </a:pPr>
            <a:r>
              <a:rPr lang="da-DK" b="1" dirty="0"/>
              <a:t>Kold</a:t>
            </a:r>
            <a:r>
              <a:rPr lang="da-DK" dirty="0"/>
              <a:t> kaffe</a:t>
            </a:r>
          </a:p>
        </p:txBody>
      </p:sp>
      <p:pic>
        <p:nvPicPr>
          <p:cNvPr id="4" name="Optaget lyd">
            <a:hlinkClick r:id="" action="ppaction://media"/>
            <a:extLst>
              <a:ext uri="{FF2B5EF4-FFF2-40B4-BE49-F238E27FC236}">
                <a16:creationId xmlns:a16="http://schemas.microsoft.com/office/drawing/2014/main" id="{522B3FF0-7F17-4503-BB66-AF125B37FA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52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5FA368-4B6B-4D24-A86C-97758840B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10" y="1487272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>
            <a:normAutofit/>
          </a:bodyPr>
          <a:lstStyle/>
          <a:p>
            <a:pPr algn="ctr"/>
            <a:r>
              <a:rPr lang="da-DK" sz="4000" b="1" dirty="0">
                <a:solidFill>
                  <a:srgbClr val="FFFF00"/>
                </a:solidFill>
              </a:rPr>
              <a:t>Den svage bøjning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0A44E7-7756-46D4-93AA-B95DF6D7E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6758" y="3429000"/>
            <a:ext cx="7188199" cy="1292090"/>
          </a:xfrm>
        </p:spPr>
        <p:txBody>
          <a:bodyPr>
            <a:normAutofit/>
          </a:bodyPr>
          <a:lstStyle/>
          <a:p>
            <a:r>
              <a:rPr lang="da-DK" sz="1700" dirty="0"/>
              <a:t>KØN, TAL OG KASUS skal altid kunne ses.</a:t>
            </a:r>
          </a:p>
          <a:p>
            <a:r>
              <a:rPr lang="da-DK" sz="1700" dirty="0"/>
              <a:t>KØN, TAL OG KASUS vises ved et bestemmelsesord, dvs. den bestemte artikel samt </a:t>
            </a:r>
            <a:r>
              <a:rPr lang="da-DK" sz="1700" dirty="0" err="1"/>
              <a:t>dieser</a:t>
            </a:r>
            <a:r>
              <a:rPr lang="da-DK" sz="1700" dirty="0"/>
              <a:t>, </a:t>
            </a:r>
            <a:r>
              <a:rPr lang="da-DK" sz="1700" dirty="0" err="1"/>
              <a:t>jeder</a:t>
            </a:r>
            <a:r>
              <a:rPr lang="da-DK" sz="1700" dirty="0"/>
              <a:t>, </a:t>
            </a:r>
            <a:r>
              <a:rPr lang="da-DK" sz="1700" dirty="0" err="1"/>
              <a:t>aller</a:t>
            </a:r>
            <a:r>
              <a:rPr lang="da-DK" sz="1700" dirty="0"/>
              <a:t>, </a:t>
            </a:r>
            <a:r>
              <a:rPr lang="da-DK" sz="1700" dirty="0" err="1"/>
              <a:t>solcher</a:t>
            </a:r>
            <a:r>
              <a:rPr lang="da-DK" sz="1700" dirty="0"/>
              <a:t> og </a:t>
            </a:r>
            <a:r>
              <a:rPr lang="da-DK" sz="1700" dirty="0" err="1"/>
              <a:t>welcher</a:t>
            </a:r>
            <a:r>
              <a:rPr lang="da-DK" sz="1700" dirty="0"/>
              <a:t>, så bøjes adjektivet </a:t>
            </a:r>
            <a:r>
              <a:rPr lang="da-DK" sz="1700" b="1" dirty="0"/>
              <a:t>svagt</a:t>
            </a:r>
            <a:r>
              <a:rPr lang="da-DK" sz="1700" dirty="0"/>
              <a:t>.</a:t>
            </a:r>
          </a:p>
          <a:p>
            <a:pPr marL="0" indent="0">
              <a:buNone/>
            </a:pPr>
            <a:endParaRPr lang="da-DK" sz="1700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8EB4889A-69A9-4758-B883-16DC840B2B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2961433"/>
              </p:ext>
            </p:extLst>
          </p:nvPr>
        </p:nvGraphicFramePr>
        <p:xfrm>
          <a:off x="3816658" y="502410"/>
          <a:ext cx="7188201" cy="263555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1449334">
                  <a:extLst>
                    <a:ext uri="{9D8B030D-6E8A-4147-A177-3AD203B41FA5}">
                      <a16:colId xmlns:a16="http://schemas.microsoft.com/office/drawing/2014/main" val="4066073468"/>
                    </a:ext>
                  </a:extLst>
                </a:gridCol>
                <a:gridCol w="1544349">
                  <a:extLst>
                    <a:ext uri="{9D8B030D-6E8A-4147-A177-3AD203B41FA5}">
                      <a16:colId xmlns:a16="http://schemas.microsoft.com/office/drawing/2014/main" val="153438001"/>
                    </a:ext>
                  </a:extLst>
                </a:gridCol>
                <a:gridCol w="1390864">
                  <a:extLst>
                    <a:ext uri="{9D8B030D-6E8A-4147-A177-3AD203B41FA5}">
                      <a16:colId xmlns:a16="http://schemas.microsoft.com/office/drawing/2014/main" val="686484392"/>
                    </a:ext>
                  </a:extLst>
                </a:gridCol>
                <a:gridCol w="1449334">
                  <a:extLst>
                    <a:ext uri="{9D8B030D-6E8A-4147-A177-3AD203B41FA5}">
                      <a16:colId xmlns:a16="http://schemas.microsoft.com/office/drawing/2014/main" val="2023224016"/>
                    </a:ext>
                  </a:extLst>
                </a:gridCol>
                <a:gridCol w="1354320">
                  <a:extLst>
                    <a:ext uri="{9D8B030D-6E8A-4147-A177-3AD203B41FA5}">
                      <a16:colId xmlns:a16="http://schemas.microsoft.com/office/drawing/2014/main" val="3045261388"/>
                    </a:ext>
                  </a:extLst>
                </a:gridCol>
              </a:tblGrid>
              <a:tr h="52711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 dirty="0">
                          <a:effectLst/>
                        </a:rPr>
                        <a:t> </a:t>
                      </a:r>
                      <a:endParaRPr lang="da-DK" sz="4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>
                          <a:effectLst/>
                        </a:rPr>
                        <a:t>Mask.</a:t>
                      </a:r>
                      <a:endParaRPr lang="da-DK" sz="4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>
                          <a:effectLst/>
                        </a:rPr>
                        <a:t>Fem.</a:t>
                      </a:r>
                      <a:endParaRPr lang="da-DK" sz="4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>
                          <a:effectLst/>
                        </a:rPr>
                        <a:t>Neut.</a:t>
                      </a:r>
                      <a:endParaRPr lang="da-DK" sz="4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>
                          <a:effectLst/>
                        </a:rPr>
                        <a:t>Plur.</a:t>
                      </a:r>
                      <a:endParaRPr lang="da-DK" sz="4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extLst>
                  <a:ext uri="{0D108BD9-81ED-4DB2-BD59-A6C34878D82A}">
                    <a16:rowId xmlns:a16="http://schemas.microsoft.com/office/drawing/2014/main" val="30286834"/>
                  </a:ext>
                </a:extLst>
              </a:tr>
              <a:tr h="52711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 dirty="0">
                          <a:effectLst/>
                        </a:rPr>
                        <a:t>Nom.</a:t>
                      </a:r>
                      <a:endParaRPr lang="da-DK" sz="4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 dirty="0">
                          <a:effectLst/>
                        </a:rPr>
                        <a:t>e</a:t>
                      </a:r>
                      <a:endParaRPr lang="da-DK" sz="4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>
                          <a:effectLst/>
                        </a:rPr>
                        <a:t>e</a:t>
                      </a:r>
                      <a:endParaRPr lang="da-DK" sz="4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>
                          <a:effectLst/>
                        </a:rPr>
                        <a:t>e</a:t>
                      </a:r>
                      <a:endParaRPr lang="da-DK" sz="4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 dirty="0">
                          <a:effectLst/>
                        </a:rPr>
                        <a:t>en</a:t>
                      </a:r>
                      <a:endParaRPr lang="da-DK" sz="4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extLst>
                  <a:ext uri="{0D108BD9-81ED-4DB2-BD59-A6C34878D82A}">
                    <a16:rowId xmlns:a16="http://schemas.microsoft.com/office/drawing/2014/main" val="2351709491"/>
                  </a:ext>
                </a:extLst>
              </a:tr>
              <a:tr h="52711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>
                          <a:effectLst/>
                        </a:rPr>
                        <a:t>Akk.</a:t>
                      </a:r>
                      <a:endParaRPr lang="da-DK" sz="4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 dirty="0">
                          <a:effectLst/>
                        </a:rPr>
                        <a:t>en</a:t>
                      </a:r>
                      <a:endParaRPr lang="da-DK" sz="4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>
                          <a:effectLst/>
                        </a:rPr>
                        <a:t>e</a:t>
                      </a:r>
                      <a:endParaRPr lang="da-DK" sz="4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>
                          <a:effectLst/>
                        </a:rPr>
                        <a:t>e</a:t>
                      </a:r>
                      <a:endParaRPr lang="da-DK" sz="4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 dirty="0">
                          <a:effectLst/>
                        </a:rPr>
                        <a:t>en</a:t>
                      </a:r>
                      <a:endParaRPr lang="da-DK" sz="4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extLst>
                  <a:ext uri="{0D108BD9-81ED-4DB2-BD59-A6C34878D82A}">
                    <a16:rowId xmlns:a16="http://schemas.microsoft.com/office/drawing/2014/main" val="3949741501"/>
                  </a:ext>
                </a:extLst>
              </a:tr>
              <a:tr h="52711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 dirty="0">
                          <a:effectLst/>
                        </a:rPr>
                        <a:t>Gen.</a:t>
                      </a:r>
                      <a:endParaRPr lang="da-DK" sz="4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 dirty="0">
                          <a:effectLst/>
                        </a:rPr>
                        <a:t>en</a:t>
                      </a:r>
                      <a:endParaRPr lang="da-DK" sz="4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 dirty="0">
                          <a:effectLst/>
                        </a:rPr>
                        <a:t>en</a:t>
                      </a:r>
                      <a:endParaRPr lang="da-DK" sz="4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 dirty="0">
                          <a:effectLst/>
                        </a:rPr>
                        <a:t>en</a:t>
                      </a:r>
                      <a:endParaRPr lang="da-DK" sz="4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 dirty="0">
                          <a:effectLst/>
                        </a:rPr>
                        <a:t>en</a:t>
                      </a:r>
                      <a:endParaRPr lang="da-DK" sz="4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extLst>
                  <a:ext uri="{0D108BD9-81ED-4DB2-BD59-A6C34878D82A}">
                    <a16:rowId xmlns:a16="http://schemas.microsoft.com/office/drawing/2014/main" val="2161123476"/>
                  </a:ext>
                </a:extLst>
              </a:tr>
              <a:tr h="52711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 dirty="0">
                          <a:effectLst/>
                        </a:rPr>
                        <a:t>dativ</a:t>
                      </a:r>
                      <a:endParaRPr lang="da-DK" sz="4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 dirty="0">
                          <a:effectLst/>
                        </a:rPr>
                        <a:t>en</a:t>
                      </a:r>
                      <a:endParaRPr lang="da-DK" sz="4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 dirty="0">
                          <a:effectLst/>
                        </a:rPr>
                        <a:t>en</a:t>
                      </a:r>
                      <a:endParaRPr lang="da-DK" sz="4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 dirty="0">
                          <a:effectLst/>
                        </a:rPr>
                        <a:t>en</a:t>
                      </a:r>
                      <a:endParaRPr lang="da-DK" sz="4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2800" u="none" strike="noStrike" dirty="0">
                          <a:effectLst/>
                        </a:rPr>
                        <a:t>en</a:t>
                      </a:r>
                      <a:endParaRPr lang="da-DK" sz="4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/>
                </a:tc>
                <a:extLst>
                  <a:ext uri="{0D108BD9-81ED-4DB2-BD59-A6C34878D82A}">
                    <a16:rowId xmlns:a16="http://schemas.microsoft.com/office/drawing/2014/main" val="721149374"/>
                  </a:ext>
                </a:extLst>
              </a:tr>
            </a:tbl>
          </a:graphicData>
        </a:graphic>
      </p:graphicFrame>
      <p:sp>
        <p:nvSpPr>
          <p:cNvPr id="6" name="Pladsholder til indhold 2">
            <a:extLst>
              <a:ext uri="{FF2B5EF4-FFF2-40B4-BE49-F238E27FC236}">
                <a16:creationId xmlns:a16="http://schemas.microsoft.com/office/drawing/2014/main" id="{9EA2F2C1-78B2-4ED0-A514-E29FDB0DE880}"/>
              </a:ext>
            </a:extLst>
          </p:cNvPr>
          <p:cNvSpPr txBox="1">
            <a:spLocks/>
          </p:cNvSpPr>
          <p:nvPr/>
        </p:nvSpPr>
        <p:spPr>
          <a:xfrm>
            <a:off x="3736758" y="4948561"/>
            <a:ext cx="7188199" cy="1292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a-DK" sz="1700" dirty="0"/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67ECF1AD-E906-40E3-AD42-A0940832B99F}"/>
              </a:ext>
            </a:extLst>
          </p:cNvPr>
          <p:cNvSpPr txBox="1">
            <a:spLocks/>
          </p:cNvSpPr>
          <p:nvPr/>
        </p:nvSpPr>
        <p:spPr>
          <a:xfrm>
            <a:off x="3160451" y="4948560"/>
            <a:ext cx="7764506" cy="1407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1700" dirty="0"/>
              <a:t>Fx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sz="1700" dirty="0"/>
              <a:t>Den </a:t>
            </a:r>
            <a:r>
              <a:rPr lang="da-DK" sz="1700" b="1" dirty="0"/>
              <a:t>flinke</a:t>
            </a:r>
            <a:r>
              <a:rPr lang="da-DK" sz="1700" dirty="0"/>
              <a:t> mand vasker den </a:t>
            </a:r>
            <a:r>
              <a:rPr lang="da-DK" sz="1700" b="1" dirty="0"/>
              <a:t>sorte</a:t>
            </a:r>
            <a:r>
              <a:rPr lang="da-DK" sz="1700" dirty="0"/>
              <a:t> bil -&gt; Der </a:t>
            </a:r>
            <a:r>
              <a:rPr lang="da-DK" sz="1700" b="1" dirty="0"/>
              <a:t>nett</a:t>
            </a:r>
            <a:r>
              <a:rPr lang="da-DK" sz="1700" b="1" dirty="0">
                <a:solidFill>
                  <a:srgbClr val="FF0000"/>
                </a:solidFill>
              </a:rPr>
              <a:t>e</a:t>
            </a:r>
            <a:r>
              <a:rPr lang="da-DK" sz="1700" dirty="0"/>
              <a:t> Mann </a:t>
            </a:r>
            <a:r>
              <a:rPr lang="da-DK" sz="1700" dirty="0" err="1"/>
              <a:t>wäscht</a:t>
            </a:r>
            <a:r>
              <a:rPr lang="da-DK" sz="1700" dirty="0"/>
              <a:t> das </a:t>
            </a:r>
            <a:r>
              <a:rPr lang="da-DK" sz="1700" b="1" dirty="0" err="1"/>
              <a:t>schwarz</a:t>
            </a:r>
            <a:r>
              <a:rPr lang="da-DK" sz="1700" b="1" dirty="0" err="1">
                <a:solidFill>
                  <a:srgbClr val="FF0000"/>
                </a:solidFill>
              </a:rPr>
              <a:t>e</a:t>
            </a:r>
            <a:r>
              <a:rPr lang="da-DK" sz="1700" dirty="0"/>
              <a:t> Auto</a:t>
            </a:r>
          </a:p>
          <a:p>
            <a:pPr marL="0" indent="0">
              <a:buNone/>
            </a:pPr>
            <a:r>
              <a:rPr lang="da-DK" sz="1700" dirty="0"/>
              <a:t>Jeg har en </a:t>
            </a:r>
            <a:r>
              <a:rPr lang="da-DK" sz="1700" b="1" dirty="0"/>
              <a:t>sød</a:t>
            </a:r>
            <a:r>
              <a:rPr lang="da-DK" sz="1700" dirty="0"/>
              <a:t> kat -&gt; </a:t>
            </a:r>
            <a:r>
              <a:rPr lang="da-DK" sz="1700" dirty="0" err="1"/>
              <a:t>Ich</a:t>
            </a:r>
            <a:r>
              <a:rPr lang="da-DK" sz="1700" dirty="0"/>
              <a:t> </a:t>
            </a:r>
            <a:r>
              <a:rPr lang="da-DK" sz="1700" dirty="0" err="1"/>
              <a:t>habe</a:t>
            </a:r>
            <a:r>
              <a:rPr lang="da-DK" sz="1700" dirty="0"/>
              <a:t> </a:t>
            </a:r>
            <a:r>
              <a:rPr lang="da-DK" sz="1700" dirty="0" err="1"/>
              <a:t>eine</a:t>
            </a:r>
            <a:r>
              <a:rPr lang="da-DK" sz="1700" dirty="0"/>
              <a:t> </a:t>
            </a:r>
            <a:r>
              <a:rPr lang="da-DK" sz="1700" b="1" dirty="0" err="1"/>
              <a:t>süß</a:t>
            </a:r>
            <a:r>
              <a:rPr lang="da-DK" sz="1700" b="1" dirty="0" err="1">
                <a:solidFill>
                  <a:srgbClr val="FF0000"/>
                </a:solidFill>
              </a:rPr>
              <a:t>e</a:t>
            </a:r>
            <a:r>
              <a:rPr lang="da-DK" sz="1700" dirty="0"/>
              <a:t> </a:t>
            </a:r>
            <a:r>
              <a:rPr lang="da-DK" sz="1700" dirty="0" err="1"/>
              <a:t>Katze</a:t>
            </a:r>
            <a:endParaRPr lang="da-DK" sz="1700" dirty="0"/>
          </a:p>
          <a:p>
            <a:pPr marL="0" indent="0">
              <a:buFont typeface="Arial" panose="020B0604020202020204" pitchFamily="34" charset="0"/>
              <a:buNone/>
            </a:pPr>
            <a:endParaRPr lang="da-DK" sz="1700" dirty="0"/>
          </a:p>
        </p:txBody>
      </p:sp>
      <p:pic>
        <p:nvPicPr>
          <p:cNvPr id="10" name="Optaget lyd">
            <a:hlinkClick r:id="" action="ppaction://media"/>
            <a:extLst>
              <a:ext uri="{FF2B5EF4-FFF2-40B4-BE49-F238E27FC236}">
                <a16:creationId xmlns:a16="http://schemas.microsoft.com/office/drawing/2014/main" id="{1ED6A638-936D-4E5E-8C7F-75804C976B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88668" y="136525"/>
            <a:ext cx="487363" cy="487363"/>
          </a:xfrm>
          <a:prstGeom prst="rect">
            <a:avLst/>
          </a:prstGeom>
        </p:spPr>
      </p:pic>
      <p:cxnSp>
        <p:nvCxnSpPr>
          <p:cNvPr id="12" name="Lige pilforbindelse 11">
            <a:extLst>
              <a:ext uri="{FF2B5EF4-FFF2-40B4-BE49-F238E27FC236}">
                <a16:creationId xmlns:a16="http://schemas.microsoft.com/office/drawing/2014/main" id="{44B487B8-24E4-48F7-99FB-20EDB2BDCA17}"/>
              </a:ext>
            </a:extLst>
          </p:cNvPr>
          <p:cNvCxnSpPr>
            <a:cxnSpLocks/>
          </p:cNvCxnSpPr>
          <p:nvPr/>
        </p:nvCxnSpPr>
        <p:spPr>
          <a:xfrm flipH="1" flipV="1">
            <a:off x="6095206" y="1411550"/>
            <a:ext cx="1172132" cy="39021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Lige pilforbindelse 12">
            <a:extLst>
              <a:ext uri="{FF2B5EF4-FFF2-40B4-BE49-F238E27FC236}">
                <a16:creationId xmlns:a16="http://schemas.microsoft.com/office/drawing/2014/main" id="{44EE4BA9-B5BB-4A04-B607-14249A163910}"/>
              </a:ext>
            </a:extLst>
          </p:cNvPr>
          <p:cNvCxnSpPr>
            <a:cxnSpLocks/>
          </p:cNvCxnSpPr>
          <p:nvPr/>
        </p:nvCxnSpPr>
        <p:spPr>
          <a:xfrm flipH="1" flipV="1">
            <a:off x="8931142" y="1988598"/>
            <a:ext cx="614744" cy="33250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Lige pilforbindelse 14">
            <a:extLst>
              <a:ext uri="{FF2B5EF4-FFF2-40B4-BE49-F238E27FC236}">
                <a16:creationId xmlns:a16="http://schemas.microsoft.com/office/drawing/2014/main" id="{AED80C59-54B3-42DB-A712-EC7272CCA84E}"/>
              </a:ext>
            </a:extLst>
          </p:cNvPr>
          <p:cNvCxnSpPr>
            <a:cxnSpLocks/>
          </p:cNvCxnSpPr>
          <p:nvPr/>
        </p:nvCxnSpPr>
        <p:spPr>
          <a:xfrm flipV="1">
            <a:off x="6581258" y="1988600"/>
            <a:ext cx="928450" cy="36634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7352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21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286B4E-1AE5-4C14-9399-86036372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10" y="1487272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>
            <a:normAutofit/>
          </a:bodyPr>
          <a:lstStyle/>
          <a:p>
            <a:pPr algn="ctr"/>
            <a:r>
              <a:rPr lang="da-DK" sz="4000" b="1" dirty="0">
                <a:solidFill>
                  <a:srgbClr val="FFFF00"/>
                </a:solidFill>
              </a:rPr>
              <a:t>Den stærke bøjning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37999FF-3EA9-4ACA-99CD-379771474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8722" y="3584426"/>
            <a:ext cx="7578077" cy="140809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2500" dirty="0" err="1"/>
              <a:t>Hvis</a:t>
            </a:r>
            <a:r>
              <a:rPr lang="en-US" sz="2500" dirty="0"/>
              <a:t> der </a:t>
            </a:r>
            <a:r>
              <a:rPr lang="en-US" sz="2500" b="1" dirty="0" err="1"/>
              <a:t>ikke</a:t>
            </a:r>
            <a:r>
              <a:rPr lang="en-US" sz="2500" dirty="0"/>
              <a:t> </a:t>
            </a:r>
            <a:r>
              <a:rPr lang="en-US" sz="2500" dirty="0" err="1"/>
              <a:t>står</a:t>
            </a:r>
            <a:r>
              <a:rPr lang="en-US" sz="2500" dirty="0"/>
              <a:t> </a:t>
            </a:r>
            <a:r>
              <a:rPr lang="en-US" sz="2500" dirty="0" err="1"/>
              <a:t>noget</a:t>
            </a:r>
            <a:r>
              <a:rPr lang="en-US" sz="2500" dirty="0"/>
              <a:t> </a:t>
            </a:r>
            <a:r>
              <a:rPr lang="en-US" sz="2500" dirty="0" err="1"/>
              <a:t>foran</a:t>
            </a:r>
            <a:r>
              <a:rPr lang="en-US" sz="2500" dirty="0"/>
              <a:t> </a:t>
            </a:r>
            <a:r>
              <a:rPr lang="en-US" sz="2500" dirty="0" err="1"/>
              <a:t>adjektivet</a:t>
            </a:r>
            <a:r>
              <a:rPr lang="en-US" sz="2500" dirty="0"/>
              <a:t>, </a:t>
            </a:r>
            <a:r>
              <a:rPr lang="en-US" sz="2500" dirty="0" err="1"/>
              <a:t>skal</a:t>
            </a:r>
            <a:r>
              <a:rPr lang="en-US" sz="2500" dirty="0"/>
              <a:t> man </a:t>
            </a:r>
            <a:r>
              <a:rPr lang="en-US" sz="2500" dirty="0" err="1"/>
              <a:t>bruge</a:t>
            </a:r>
            <a:r>
              <a:rPr lang="en-US" sz="2500" dirty="0"/>
              <a:t> den </a:t>
            </a:r>
            <a:r>
              <a:rPr lang="en-US" sz="2500" dirty="0" err="1"/>
              <a:t>stærke</a:t>
            </a:r>
            <a:r>
              <a:rPr lang="en-US" sz="2500" dirty="0"/>
              <a:t> </a:t>
            </a:r>
            <a:r>
              <a:rPr lang="en-US" sz="2500" dirty="0" err="1"/>
              <a:t>bøjning</a:t>
            </a:r>
            <a:r>
              <a:rPr lang="en-US" sz="2500" dirty="0"/>
              <a:t>.</a:t>
            </a:r>
          </a:p>
          <a:p>
            <a:r>
              <a:rPr lang="en-US" sz="2500" b="1" dirty="0">
                <a:highlight>
                  <a:srgbClr val="FFFF00"/>
                </a:highlight>
              </a:rPr>
              <a:t>UNDTAGELSE</a:t>
            </a:r>
            <a:r>
              <a:rPr lang="en-US" sz="2500" dirty="0"/>
              <a:t>:</a:t>
            </a:r>
            <a:br>
              <a:rPr lang="en-US" sz="2500" dirty="0"/>
            </a:br>
            <a:r>
              <a:rPr lang="da-DK" sz="2500" dirty="0"/>
              <a:t>KØN, TAL OG KASUS vises </a:t>
            </a:r>
            <a:r>
              <a:rPr lang="da-DK" sz="2500" b="1" dirty="0"/>
              <a:t>ikke</a:t>
            </a:r>
            <a:r>
              <a:rPr lang="da-DK" sz="2500" dirty="0"/>
              <a:t> ved:</a:t>
            </a:r>
          </a:p>
          <a:p>
            <a:r>
              <a:rPr lang="da-DK" sz="2500" dirty="0" err="1"/>
              <a:t>Ein</a:t>
            </a:r>
            <a:r>
              <a:rPr lang="da-DK" sz="2500" dirty="0"/>
              <a:t>, </a:t>
            </a:r>
            <a:r>
              <a:rPr lang="da-DK" sz="2500" dirty="0" err="1"/>
              <a:t>mein</a:t>
            </a:r>
            <a:r>
              <a:rPr lang="da-DK" sz="2500" dirty="0"/>
              <a:t>, </a:t>
            </a:r>
            <a:r>
              <a:rPr lang="da-DK" sz="2500" dirty="0" err="1"/>
              <a:t>dein</a:t>
            </a:r>
            <a:r>
              <a:rPr lang="da-DK" sz="2500" dirty="0"/>
              <a:t>, </a:t>
            </a:r>
            <a:r>
              <a:rPr lang="da-DK" sz="2500" dirty="0" err="1"/>
              <a:t>sein</a:t>
            </a:r>
            <a:r>
              <a:rPr lang="da-DK" sz="2500" dirty="0"/>
              <a:t>, </a:t>
            </a:r>
            <a:r>
              <a:rPr lang="da-DK" sz="2500" dirty="0" err="1"/>
              <a:t>ihr</a:t>
            </a:r>
            <a:r>
              <a:rPr lang="da-DK" sz="2500" dirty="0"/>
              <a:t>, </a:t>
            </a:r>
            <a:r>
              <a:rPr lang="da-DK" sz="2500" dirty="0" err="1"/>
              <a:t>sein</a:t>
            </a:r>
            <a:r>
              <a:rPr lang="da-DK" sz="2500" dirty="0"/>
              <a:t>, </a:t>
            </a:r>
            <a:r>
              <a:rPr lang="da-DK" sz="2500" dirty="0" err="1"/>
              <a:t>unser</a:t>
            </a:r>
            <a:r>
              <a:rPr lang="da-DK" sz="2500" dirty="0"/>
              <a:t>, </a:t>
            </a:r>
            <a:r>
              <a:rPr lang="da-DK" sz="2500" dirty="0" err="1"/>
              <a:t>eurer</a:t>
            </a:r>
            <a:r>
              <a:rPr lang="da-DK" sz="2500" dirty="0"/>
              <a:t>, </a:t>
            </a:r>
            <a:r>
              <a:rPr lang="da-DK" sz="2500" dirty="0" err="1"/>
              <a:t>ihr</a:t>
            </a:r>
            <a:r>
              <a:rPr lang="da-DK" sz="2500" dirty="0"/>
              <a:t> og </a:t>
            </a:r>
            <a:r>
              <a:rPr lang="da-DK" sz="2500" dirty="0" err="1"/>
              <a:t>kein</a:t>
            </a:r>
            <a:r>
              <a:rPr lang="da-DK" sz="2500" dirty="0"/>
              <a:t> når de står </a:t>
            </a:r>
            <a:r>
              <a:rPr lang="da-DK" sz="2500" dirty="0">
                <a:highlight>
                  <a:srgbClr val="FFFF00"/>
                </a:highlight>
              </a:rPr>
              <a:t>som ubøjede former</a:t>
            </a:r>
            <a:r>
              <a:rPr lang="da-DK" sz="2500" dirty="0"/>
              <a:t>, dvs. i </a:t>
            </a:r>
            <a:r>
              <a:rPr lang="da-DK" sz="2500" b="1" dirty="0"/>
              <a:t>mask. nom. og </a:t>
            </a:r>
            <a:r>
              <a:rPr lang="da-DK" sz="2500" b="1" dirty="0" err="1"/>
              <a:t>neut</a:t>
            </a:r>
            <a:r>
              <a:rPr lang="da-DK" sz="2500" b="1" dirty="0"/>
              <a:t>. nom. og </a:t>
            </a:r>
            <a:r>
              <a:rPr lang="da-DK" sz="2500" b="1" dirty="0" err="1"/>
              <a:t>akk</a:t>
            </a:r>
            <a:r>
              <a:rPr lang="da-DK" sz="2500" dirty="0"/>
              <a:t>., så adjektivet bøjes</a:t>
            </a:r>
            <a:r>
              <a:rPr lang="da-DK" sz="2500" b="1" dirty="0"/>
              <a:t> </a:t>
            </a:r>
            <a:r>
              <a:rPr lang="da-DK" sz="2500" dirty="0"/>
              <a:t>derfor </a:t>
            </a:r>
            <a:r>
              <a:rPr lang="da-DK" sz="2500" b="1" dirty="0"/>
              <a:t>stærkt</a:t>
            </a:r>
            <a:r>
              <a:rPr lang="da-DK" sz="25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graphicFrame>
        <p:nvGraphicFramePr>
          <p:cNvPr id="7" name="Pladsholder til indhold 3">
            <a:extLst>
              <a:ext uri="{FF2B5EF4-FFF2-40B4-BE49-F238E27FC236}">
                <a16:creationId xmlns:a16="http://schemas.microsoft.com/office/drawing/2014/main" id="{1E8C132F-8B67-4DDB-B4D8-C41940CA3D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9996227"/>
              </p:ext>
            </p:extLst>
          </p:nvPr>
        </p:nvGraphicFramePr>
        <p:xfrm>
          <a:off x="4038600" y="529068"/>
          <a:ext cx="6998280" cy="261774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1259081">
                  <a:extLst>
                    <a:ext uri="{9D8B030D-6E8A-4147-A177-3AD203B41FA5}">
                      <a16:colId xmlns:a16="http://schemas.microsoft.com/office/drawing/2014/main" val="4226033486"/>
                    </a:ext>
                  </a:extLst>
                </a:gridCol>
                <a:gridCol w="1551257">
                  <a:extLst>
                    <a:ext uri="{9D8B030D-6E8A-4147-A177-3AD203B41FA5}">
                      <a16:colId xmlns:a16="http://schemas.microsoft.com/office/drawing/2014/main" val="4246326789"/>
                    </a:ext>
                  </a:extLst>
                </a:gridCol>
                <a:gridCol w="1411130">
                  <a:extLst>
                    <a:ext uri="{9D8B030D-6E8A-4147-A177-3AD203B41FA5}">
                      <a16:colId xmlns:a16="http://schemas.microsoft.com/office/drawing/2014/main" val="1040006565"/>
                    </a:ext>
                  </a:extLst>
                </a:gridCol>
                <a:gridCol w="1449002">
                  <a:extLst>
                    <a:ext uri="{9D8B030D-6E8A-4147-A177-3AD203B41FA5}">
                      <a16:colId xmlns:a16="http://schemas.microsoft.com/office/drawing/2014/main" val="3083943455"/>
                    </a:ext>
                  </a:extLst>
                </a:gridCol>
                <a:gridCol w="1327810">
                  <a:extLst>
                    <a:ext uri="{9D8B030D-6E8A-4147-A177-3AD203B41FA5}">
                      <a16:colId xmlns:a16="http://schemas.microsoft.com/office/drawing/2014/main" val="1628816664"/>
                    </a:ext>
                  </a:extLst>
                </a:gridCol>
              </a:tblGrid>
              <a:tr h="523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2900" dirty="0">
                          <a:effectLst/>
                        </a:rPr>
                        <a:t> </a:t>
                      </a:r>
                      <a:endParaRPr lang="da-DK" sz="2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2900">
                          <a:effectLst/>
                        </a:rPr>
                        <a:t>Mask.</a:t>
                      </a:r>
                      <a:endParaRPr lang="da-DK" sz="2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2900">
                          <a:effectLst/>
                        </a:rPr>
                        <a:t>Fem.</a:t>
                      </a:r>
                      <a:endParaRPr lang="da-DK" sz="2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2900">
                          <a:effectLst/>
                        </a:rPr>
                        <a:t>Neut.</a:t>
                      </a:r>
                      <a:endParaRPr lang="da-DK" sz="2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2900">
                          <a:effectLst/>
                        </a:rPr>
                        <a:t>Plur.</a:t>
                      </a:r>
                      <a:endParaRPr lang="da-DK" sz="2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extLst>
                  <a:ext uri="{0D108BD9-81ED-4DB2-BD59-A6C34878D82A}">
                    <a16:rowId xmlns:a16="http://schemas.microsoft.com/office/drawing/2014/main" val="2629075682"/>
                  </a:ext>
                </a:extLst>
              </a:tr>
              <a:tr h="523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2900" dirty="0">
                          <a:effectLst/>
                        </a:rPr>
                        <a:t>Nom.</a:t>
                      </a:r>
                      <a:endParaRPr lang="da-DK" sz="2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900" dirty="0">
                          <a:effectLst/>
                        </a:rPr>
                        <a:t>er</a:t>
                      </a:r>
                      <a:endParaRPr lang="da-DK" sz="2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900">
                          <a:effectLst/>
                        </a:rPr>
                        <a:t>e</a:t>
                      </a:r>
                      <a:endParaRPr lang="da-DK" sz="2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900" dirty="0">
                          <a:effectLst/>
                        </a:rPr>
                        <a:t>es</a:t>
                      </a:r>
                      <a:endParaRPr lang="da-DK" sz="2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900">
                          <a:effectLst/>
                        </a:rPr>
                        <a:t>e</a:t>
                      </a:r>
                      <a:endParaRPr lang="da-DK" sz="2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extLst>
                  <a:ext uri="{0D108BD9-81ED-4DB2-BD59-A6C34878D82A}">
                    <a16:rowId xmlns:a16="http://schemas.microsoft.com/office/drawing/2014/main" val="112202214"/>
                  </a:ext>
                </a:extLst>
              </a:tr>
              <a:tr h="523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2900">
                          <a:effectLst/>
                        </a:rPr>
                        <a:t>Akk.</a:t>
                      </a:r>
                      <a:endParaRPr lang="da-DK" sz="2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900" dirty="0">
                          <a:effectLst/>
                        </a:rPr>
                        <a:t>en</a:t>
                      </a:r>
                      <a:endParaRPr lang="da-DK" sz="2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900">
                          <a:effectLst/>
                        </a:rPr>
                        <a:t>e</a:t>
                      </a:r>
                      <a:endParaRPr lang="da-DK" sz="2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900" dirty="0">
                          <a:effectLst/>
                        </a:rPr>
                        <a:t>es</a:t>
                      </a:r>
                      <a:endParaRPr lang="da-DK" sz="2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900">
                          <a:effectLst/>
                        </a:rPr>
                        <a:t>e</a:t>
                      </a:r>
                      <a:endParaRPr lang="da-DK" sz="2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extLst>
                  <a:ext uri="{0D108BD9-81ED-4DB2-BD59-A6C34878D82A}">
                    <a16:rowId xmlns:a16="http://schemas.microsoft.com/office/drawing/2014/main" val="3432739378"/>
                  </a:ext>
                </a:extLst>
              </a:tr>
              <a:tr h="523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2900">
                          <a:effectLst/>
                        </a:rPr>
                        <a:t>Gen.</a:t>
                      </a:r>
                      <a:endParaRPr lang="da-DK" sz="2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900" dirty="0">
                          <a:effectLst/>
                        </a:rPr>
                        <a:t>en</a:t>
                      </a:r>
                      <a:endParaRPr lang="da-DK" sz="2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900" dirty="0">
                          <a:effectLst/>
                        </a:rPr>
                        <a:t>er</a:t>
                      </a:r>
                      <a:endParaRPr lang="da-DK" sz="2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900" dirty="0">
                          <a:effectLst/>
                        </a:rPr>
                        <a:t>en</a:t>
                      </a:r>
                      <a:endParaRPr lang="da-DK" sz="2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900" dirty="0">
                          <a:effectLst/>
                        </a:rPr>
                        <a:t>er</a:t>
                      </a:r>
                      <a:endParaRPr lang="da-DK" sz="2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extLst>
                  <a:ext uri="{0D108BD9-81ED-4DB2-BD59-A6C34878D82A}">
                    <a16:rowId xmlns:a16="http://schemas.microsoft.com/office/drawing/2014/main" val="2799747876"/>
                  </a:ext>
                </a:extLst>
              </a:tr>
              <a:tr h="523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2900">
                          <a:effectLst/>
                        </a:rPr>
                        <a:t>dativ</a:t>
                      </a:r>
                      <a:endParaRPr lang="da-DK" sz="2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900" dirty="0">
                          <a:effectLst/>
                        </a:rPr>
                        <a:t>em</a:t>
                      </a:r>
                      <a:endParaRPr lang="da-DK" sz="2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900" dirty="0">
                          <a:effectLst/>
                        </a:rPr>
                        <a:t>er</a:t>
                      </a:r>
                      <a:endParaRPr lang="da-DK" sz="2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900" dirty="0">
                          <a:effectLst/>
                        </a:rPr>
                        <a:t>em</a:t>
                      </a:r>
                      <a:endParaRPr lang="da-DK" sz="2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900" dirty="0">
                          <a:effectLst/>
                        </a:rPr>
                        <a:t>en</a:t>
                      </a:r>
                      <a:endParaRPr lang="da-DK" sz="2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/>
                </a:tc>
                <a:extLst>
                  <a:ext uri="{0D108BD9-81ED-4DB2-BD59-A6C34878D82A}">
                    <a16:rowId xmlns:a16="http://schemas.microsoft.com/office/drawing/2014/main" val="3259260237"/>
                  </a:ext>
                </a:extLst>
              </a:tr>
            </a:tbl>
          </a:graphicData>
        </a:graphic>
      </p:graphicFrame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56A991C1-EE56-41F4-A763-AF476C0441EC}"/>
              </a:ext>
            </a:extLst>
          </p:cNvPr>
          <p:cNvSpPr txBox="1">
            <a:spLocks/>
          </p:cNvSpPr>
          <p:nvPr/>
        </p:nvSpPr>
        <p:spPr>
          <a:xfrm>
            <a:off x="3648721" y="5036842"/>
            <a:ext cx="7578077" cy="1292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Han har et </a:t>
            </a:r>
            <a:r>
              <a:rPr lang="en-US" sz="1800" dirty="0" err="1"/>
              <a:t>stort</a:t>
            </a:r>
            <a:r>
              <a:rPr lang="en-US" sz="1800" dirty="0"/>
              <a:t> </a:t>
            </a:r>
            <a:r>
              <a:rPr lang="en-US" sz="1800" dirty="0" err="1"/>
              <a:t>hus</a:t>
            </a:r>
            <a:r>
              <a:rPr lang="en-US" sz="1800" dirty="0"/>
              <a:t> -&gt; </a:t>
            </a:r>
            <a:r>
              <a:rPr lang="en-US" sz="1800" dirty="0" err="1"/>
              <a:t>Er</a:t>
            </a:r>
            <a:r>
              <a:rPr lang="en-US" sz="1800" dirty="0"/>
              <a:t> hat </a:t>
            </a:r>
            <a:r>
              <a:rPr lang="en-US" sz="1800" dirty="0" err="1"/>
              <a:t>ein</a:t>
            </a:r>
            <a:r>
              <a:rPr lang="en-US" sz="1800" dirty="0"/>
              <a:t> </a:t>
            </a:r>
            <a:r>
              <a:rPr lang="en-US" sz="1800" b="1" dirty="0" err="1"/>
              <a:t>groß</a:t>
            </a:r>
            <a:r>
              <a:rPr lang="en-US" sz="1800" b="1" dirty="0" err="1">
                <a:solidFill>
                  <a:srgbClr val="FF0000"/>
                </a:solidFill>
              </a:rPr>
              <a:t>es</a:t>
            </a:r>
            <a:r>
              <a:rPr lang="en-US" sz="1800" dirty="0"/>
              <a:t> Haus</a:t>
            </a:r>
            <a:br>
              <a:rPr lang="en-US" sz="1800" dirty="0"/>
            </a:br>
            <a:r>
              <a:rPr lang="en-US" sz="1800" dirty="0" err="1"/>
              <a:t>Jeg</a:t>
            </a:r>
            <a:r>
              <a:rPr lang="en-US" sz="1800" dirty="0"/>
              <a:t> </a:t>
            </a:r>
            <a:r>
              <a:rPr lang="en-US" sz="1800" dirty="0" err="1"/>
              <a:t>vil</a:t>
            </a:r>
            <a:r>
              <a:rPr lang="en-US" sz="1800" dirty="0"/>
              <a:t> </a:t>
            </a:r>
            <a:r>
              <a:rPr lang="en-US" sz="1800" dirty="0" err="1"/>
              <a:t>gerne</a:t>
            </a:r>
            <a:r>
              <a:rPr lang="en-US" sz="1800" dirty="0"/>
              <a:t> have </a:t>
            </a:r>
            <a:r>
              <a:rPr lang="en-US" sz="1800" dirty="0" err="1"/>
              <a:t>kold</a:t>
            </a:r>
            <a:r>
              <a:rPr lang="en-US" sz="1800" dirty="0"/>
              <a:t> </a:t>
            </a:r>
            <a:r>
              <a:rPr lang="en-US" sz="1800" dirty="0" err="1"/>
              <a:t>øl</a:t>
            </a:r>
            <a:r>
              <a:rPr lang="en-US" sz="1800" dirty="0"/>
              <a:t> -&gt; </a:t>
            </a:r>
            <a:r>
              <a:rPr lang="de-DE" sz="1800" dirty="0"/>
              <a:t>Ich möchte</a:t>
            </a:r>
            <a:r>
              <a:rPr lang="de-DE" sz="1800" b="1" dirty="0"/>
              <a:t> kalt</a:t>
            </a:r>
            <a:r>
              <a:rPr lang="de-DE" sz="1800" b="1" dirty="0">
                <a:solidFill>
                  <a:srgbClr val="FF0000"/>
                </a:solidFill>
              </a:rPr>
              <a:t>es</a:t>
            </a:r>
            <a:r>
              <a:rPr lang="de-DE" sz="1800" dirty="0"/>
              <a:t> Bier</a:t>
            </a:r>
            <a:br>
              <a:rPr lang="de-DE" sz="1800" dirty="0"/>
            </a:br>
            <a:r>
              <a:rPr lang="en-US" sz="1800" dirty="0"/>
              <a:t>Her </a:t>
            </a:r>
            <a:r>
              <a:rPr lang="en-US" sz="1800" dirty="0" err="1"/>
              <a:t>kan</a:t>
            </a:r>
            <a:r>
              <a:rPr lang="en-US" sz="1800" dirty="0"/>
              <a:t> man </a:t>
            </a:r>
            <a:r>
              <a:rPr lang="en-US" sz="1800" dirty="0" err="1"/>
              <a:t>købe</a:t>
            </a:r>
            <a:r>
              <a:rPr lang="en-US" sz="1800" dirty="0"/>
              <a:t> </a:t>
            </a:r>
            <a:r>
              <a:rPr lang="en-US" sz="1800" dirty="0" err="1"/>
              <a:t>flotte</a:t>
            </a:r>
            <a:r>
              <a:rPr lang="en-US" sz="1800" dirty="0"/>
              <a:t> </a:t>
            </a:r>
            <a:r>
              <a:rPr lang="en-US" sz="1800" dirty="0" err="1"/>
              <a:t>blomster</a:t>
            </a:r>
            <a:r>
              <a:rPr lang="en-US" sz="1800" dirty="0"/>
              <a:t> -&gt; </a:t>
            </a:r>
            <a:r>
              <a:rPr lang="en-US" sz="1800" dirty="0" err="1"/>
              <a:t>Hier</a:t>
            </a:r>
            <a:r>
              <a:rPr lang="en-US" sz="1800" dirty="0"/>
              <a:t> </a:t>
            </a:r>
            <a:r>
              <a:rPr lang="en-US" sz="1800" dirty="0" err="1"/>
              <a:t>kann</a:t>
            </a:r>
            <a:r>
              <a:rPr lang="en-US" sz="1800" dirty="0"/>
              <a:t> man </a:t>
            </a:r>
            <a:r>
              <a:rPr lang="en-US" sz="1800" b="1" dirty="0" err="1"/>
              <a:t>schön</a:t>
            </a:r>
            <a:r>
              <a:rPr lang="en-US" sz="1800" b="1" dirty="0" err="1">
                <a:solidFill>
                  <a:srgbClr val="FF0000"/>
                </a:solidFill>
              </a:rPr>
              <a:t>e</a:t>
            </a:r>
            <a:r>
              <a:rPr lang="en-US" sz="1800" b="1" dirty="0"/>
              <a:t> </a:t>
            </a:r>
            <a:r>
              <a:rPr lang="en-US" sz="1800" dirty="0" err="1"/>
              <a:t>Blumen</a:t>
            </a:r>
            <a:r>
              <a:rPr lang="en-US" sz="1800" dirty="0"/>
              <a:t> </a:t>
            </a:r>
            <a:r>
              <a:rPr lang="en-US" sz="1800" dirty="0" err="1"/>
              <a:t>kaufen</a:t>
            </a:r>
            <a:br>
              <a:rPr lang="en-US" sz="1800" dirty="0"/>
            </a:br>
            <a:endParaRPr lang="en-US" sz="1800" dirty="0"/>
          </a:p>
        </p:txBody>
      </p:sp>
      <p:cxnSp>
        <p:nvCxnSpPr>
          <p:cNvPr id="10" name="Lige pilforbindelse 9">
            <a:extLst>
              <a:ext uri="{FF2B5EF4-FFF2-40B4-BE49-F238E27FC236}">
                <a16:creationId xmlns:a16="http://schemas.microsoft.com/office/drawing/2014/main" id="{4E664944-B49A-4CE7-AF5A-7F8CFCE7C6AC}"/>
              </a:ext>
            </a:extLst>
          </p:cNvPr>
          <p:cNvCxnSpPr>
            <a:cxnSpLocks/>
          </p:cNvCxnSpPr>
          <p:nvPr/>
        </p:nvCxnSpPr>
        <p:spPr>
          <a:xfrm flipV="1">
            <a:off x="7267338" y="1865482"/>
            <a:ext cx="1632285" cy="3127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Lige pilforbindelse 10">
            <a:extLst>
              <a:ext uri="{FF2B5EF4-FFF2-40B4-BE49-F238E27FC236}">
                <a16:creationId xmlns:a16="http://schemas.microsoft.com/office/drawing/2014/main" id="{8BAEA887-2432-487D-B65F-7ACA5BE991B0}"/>
              </a:ext>
            </a:extLst>
          </p:cNvPr>
          <p:cNvCxnSpPr>
            <a:cxnSpLocks/>
          </p:cNvCxnSpPr>
          <p:nvPr/>
        </p:nvCxnSpPr>
        <p:spPr>
          <a:xfrm flipV="1">
            <a:off x="7829864" y="1913007"/>
            <a:ext cx="1166374" cy="33428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Lige pilforbindelse 12">
            <a:extLst>
              <a:ext uri="{FF2B5EF4-FFF2-40B4-BE49-F238E27FC236}">
                <a16:creationId xmlns:a16="http://schemas.microsoft.com/office/drawing/2014/main" id="{53BD5338-476F-4DE2-AB27-20134D3D47C0}"/>
              </a:ext>
            </a:extLst>
          </p:cNvPr>
          <p:cNvCxnSpPr>
            <a:cxnSpLocks/>
          </p:cNvCxnSpPr>
          <p:nvPr/>
        </p:nvCxnSpPr>
        <p:spPr>
          <a:xfrm flipV="1">
            <a:off x="8902502" y="1970843"/>
            <a:ext cx="1386717" cy="3691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Optaget lyd">
            <a:hlinkClick r:id="" action="ppaction://media"/>
            <a:extLst>
              <a:ext uri="{FF2B5EF4-FFF2-40B4-BE49-F238E27FC236}">
                <a16:creationId xmlns:a16="http://schemas.microsoft.com/office/drawing/2014/main" id="{FA2D4C9B-2AEE-4A05-B52A-DF658EC3D5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4510" y="4170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94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20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A5CA439-398C-4114-B59A-5C06E5849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0" y="182254"/>
            <a:ext cx="2743200" cy="1868488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da-DK" sz="3200" b="1" dirty="0">
                <a:solidFill>
                  <a:srgbClr val="FFFF00"/>
                </a:solidFill>
              </a:rPr>
              <a:t>Eksempler som forklares</a:t>
            </a: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1B08B098-8E09-48E0-A5D8-A76F1C2D31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753558"/>
              </p:ext>
            </p:extLst>
          </p:nvPr>
        </p:nvGraphicFramePr>
        <p:xfrm>
          <a:off x="2013557" y="4799320"/>
          <a:ext cx="4790984" cy="20586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965991">
                  <a:extLst>
                    <a:ext uri="{9D8B030D-6E8A-4147-A177-3AD203B41FA5}">
                      <a16:colId xmlns:a16="http://schemas.microsoft.com/office/drawing/2014/main" val="4066073468"/>
                    </a:ext>
                  </a:extLst>
                </a:gridCol>
                <a:gridCol w="1029319">
                  <a:extLst>
                    <a:ext uri="{9D8B030D-6E8A-4147-A177-3AD203B41FA5}">
                      <a16:colId xmlns:a16="http://schemas.microsoft.com/office/drawing/2014/main" val="153438001"/>
                    </a:ext>
                  </a:extLst>
                </a:gridCol>
                <a:gridCol w="927020">
                  <a:extLst>
                    <a:ext uri="{9D8B030D-6E8A-4147-A177-3AD203B41FA5}">
                      <a16:colId xmlns:a16="http://schemas.microsoft.com/office/drawing/2014/main" val="686484392"/>
                    </a:ext>
                  </a:extLst>
                </a:gridCol>
                <a:gridCol w="965991">
                  <a:extLst>
                    <a:ext uri="{9D8B030D-6E8A-4147-A177-3AD203B41FA5}">
                      <a16:colId xmlns:a16="http://schemas.microsoft.com/office/drawing/2014/main" val="2023224016"/>
                    </a:ext>
                  </a:extLst>
                </a:gridCol>
                <a:gridCol w="902663">
                  <a:extLst>
                    <a:ext uri="{9D8B030D-6E8A-4147-A177-3AD203B41FA5}">
                      <a16:colId xmlns:a16="http://schemas.microsoft.com/office/drawing/2014/main" val="3045261388"/>
                    </a:ext>
                  </a:extLst>
                </a:gridCol>
              </a:tblGrid>
              <a:tr h="411736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SVAG</a:t>
                      </a:r>
                      <a:r>
                        <a:rPr lang="da-DK" sz="1400" b="1" u="none" strike="noStrike" dirty="0">
                          <a:effectLst/>
                        </a:rPr>
                        <a:t> </a:t>
                      </a:r>
                      <a:endParaRPr lang="da-DK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b="1" u="none" strike="noStrike" dirty="0">
                          <a:effectLst/>
                        </a:rPr>
                        <a:t>Mask.</a:t>
                      </a:r>
                      <a:endParaRPr lang="da-DK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b="1" u="none" strike="noStrike" dirty="0">
                          <a:effectLst/>
                        </a:rPr>
                        <a:t>Fem.</a:t>
                      </a:r>
                      <a:endParaRPr lang="da-DK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b="1" u="none" strike="noStrike" dirty="0" err="1">
                          <a:effectLst/>
                        </a:rPr>
                        <a:t>Neut</a:t>
                      </a:r>
                      <a:r>
                        <a:rPr lang="da-DK" sz="1400" b="1" u="none" strike="noStrike" dirty="0">
                          <a:effectLst/>
                        </a:rPr>
                        <a:t>.</a:t>
                      </a:r>
                      <a:endParaRPr lang="da-DK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b="1" u="none" strike="noStrike" dirty="0" err="1">
                          <a:effectLst/>
                        </a:rPr>
                        <a:t>Plur</a:t>
                      </a:r>
                      <a:r>
                        <a:rPr lang="da-DK" sz="1400" b="1" u="none" strike="noStrike" dirty="0">
                          <a:effectLst/>
                        </a:rPr>
                        <a:t>.</a:t>
                      </a:r>
                      <a:endParaRPr lang="da-DK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6834"/>
                  </a:ext>
                </a:extLst>
              </a:tr>
              <a:tr h="411736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b="1" u="none" strike="noStrike" dirty="0">
                          <a:effectLst/>
                        </a:rPr>
                        <a:t>Nom.</a:t>
                      </a:r>
                      <a:endParaRPr lang="da-DK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u="none" strike="noStrike" dirty="0">
                          <a:effectLst/>
                        </a:rPr>
                        <a:t>e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u="none" strike="noStrike">
                          <a:effectLst/>
                        </a:rPr>
                        <a:t>e</a:t>
                      </a:r>
                      <a:endParaRPr lang="da-DK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u="none" strike="noStrike" dirty="0">
                          <a:effectLst/>
                        </a:rPr>
                        <a:t>e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u="none" strike="noStrike" dirty="0">
                          <a:effectLst/>
                        </a:rPr>
                        <a:t>en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1709491"/>
                  </a:ext>
                </a:extLst>
              </a:tr>
              <a:tr h="411736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b="1" u="none" strike="noStrike" dirty="0" err="1">
                          <a:effectLst/>
                        </a:rPr>
                        <a:t>Akk</a:t>
                      </a:r>
                      <a:r>
                        <a:rPr lang="da-DK" sz="1400" b="1" u="none" strike="noStrike" dirty="0">
                          <a:effectLst/>
                        </a:rPr>
                        <a:t>.</a:t>
                      </a:r>
                      <a:endParaRPr lang="da-DK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u="none" strike="noStrike" dirty="0">
                          <a:effectLst/>
                        </a:rPr>
                        <a:t>en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u="none" strike="noStrike" dirty="0">
                          <a:effectLst/>
                        </a:rPr>
                        <a:t>e</a:t>
                      </a:r>
                      <a:endParaRPr lang="da-DK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u="none" strike="noStrike" dirty="0">
                          <a:effectLst/>
                        </a:rPr>
                        <a:t>e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u="none" strike="noStrike" dirty="0">
                          <a:effectLst/>
                        </a:rPr>
                        <a:t>en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741501"/>
                  </a:ext>
                </a:extLst>
              </a:tr>
              <a:tr h="411736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b="1" u="none" strike="noStrike" dirty="0">
                          <a:effectLst/>
                        </a:rPr>
                        <a:t>Gen.</a:t>
                      </a:r>
                      <a:endParaRPr lang="da-DK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u="none" strike="noStrike" dirty="0">
                          <a:effectLst/>
                        </a:rPr>
                        <a:t>en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u="none" strike="noStrike" dirty="0">
                          <a:effectLst/>
                        </a:rPr>
                        <a:t>en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u="none" strike="noStrike" dirty="0">
                          <a:effectLst/>
                        </a:rPr>
                        <a:t>en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u="none" strike="noStrike" dirty="0">
                          <a:effectLst/>
                        </a:rPr>
                        <a:t>en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123476"/>
                  </a:ext>
                </a:extLst>
              </a:tr>
              <a:tr h="411736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b="1" u="none" strike="noStrike" dirty="0">
                          <a:effectLst/>
                        </a:rPr>
                        <a:t>dativ</a:t>
                      </a:r>
                      <a:endParaRPr lang="da-DK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u="none" strike="noStrike" dirty="0">
                          <a:effectLst/>
                        </a:rPr>
                        <a:t>en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u="none" strike="noStrike" dirty="0">
                          <a:effectLst/>
                        </a:rPr>
                        <a:t>en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u="none" strike="noStrike" dirty="0">
                          <a:effectLst/>
                        </a:rPr>
                        <a:t>en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400" u="none" strike="noStrike" dirty="0">
                          <a:effectLst/>
                        </a:rPr>
                        <a:t>en</a:t>
                      </a:r>
                      <a:endParaRPr lang="da-DK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870" marR="157870" marT="21926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149374"/>
                  </a:ext>
                </a:extLst>
              </a:tr>
            </a:tbl>
          </a:graphicData>
        </a:graphic>
      </p:graphicFrame>
      <p:graphicFrame>
        <p:nvGraphicFramePr>
          <p:cNvPr id="10" name="Pladsholder til indhold 3">
            <a:extLst>
              <a:ext uri="{FF2B5EF4-FFF2-40B4-BE49-F238E27FC236}">
                <a16:creationId xmlns:a16="http://schemas.microsoft.com/office/drawing/2014/main" id="{6A0EECCF-8B6E-4519-8DC5-8BCE832242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5634330"/>
              </p:ext>
            </p:extLst>
          </p:nvPr>
        </p:nvGraphicFramePr>
        <p:xfrm>
          <a:off x="7063668" y="4799320"/>
          <a:ext cx="4619346" cy="205867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831080">
                  <a:extLst>
                    <a:ext uri="{9D8B030D-6E8A-4147-A177-3AD203B41FA5}">
                      <a16:colId xmlns:a16="http://schemas.microsoft.com/office/drawing/2014/main" val="4226033486"/>
                    </a:ext>
                  </a:extLst>
                </a:gridCol>
                <a:gridCol w="1023936">
                  <a:extLst>
                    <a:ext uri="{9D8B030D-6E8A-4147-A177-3AD203B41FA5}">
                      <a16:colId xmlns:a16="http://schemas.microsoft.com/office/drawing/2014/main" val="4246326789"/>
                    </a:ext>
                  </a:extLst>
                </a:gridCol>
                <a:gridCol w="931443">
                  <a:extLst>
                    <a:ext uri="{9D8B030D-6E8A-4147-A177-3AD203B41FA5}">
                      <a16:colId xmlns:a16="http://schemas.microsoft.com/office/drawing/2014/main" val="1040006565"/>
                    </a:ext>
                  </a:extLst>
                </a:gridCol>
                <a:gridCol w="956441">
                  <a:extLst>
                    <a:ext uri="{9D8B030D-6E8A-4147-A177-3AD203B41FA5}">
                      <a16:colId xmlns:a16="http://schemas.microsoft.com/office/drawing/2014/main" val="3083943455"/>
                    </a:ext>
                  </a:extLst>
                </a:gridCol>
                <a:gridCol w="876446">
                  <a:extLst>
                    <a:ext uri="{9D8B030D-6E8A-4147-A177-3AD203B41FA5}">
                      <a16:colId xmlns:a16="http://schemas.microsoft.com/office/drawing/2014/main" val="1628816664"/>
                    </a:ext>
                  </a:extLst>
                </a:gridCol>
              </a:tblGrid>
              <a:tr h="4573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 b="1" dirty="0">
                          <a:effectLst/>
                          <a:highlight>
                            <a:srgbClr val="FFFF00"/>
                          </a:highlight>
                        </a:rPr>
                        <a:t>STÆRK</a:t>
                      </a:r>
                      <a:endParaRPr lang="da-DK" sz="1400" b="1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 b="1" dirty="0">
                          <a:effectLst/>
                        </a:rPr>
                        <a:t>Mask.</a:t>
                      </a:r>
                      <a:endParaRPr lang="da-D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 b="1" dirty="0">
                          <a:effectLst/>
                        </a:rPr>
                        <a:t>Fem.</a:t>
                      </a:r>
                      <a:endParaRPr lang="da-D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 b="1">
                          <a:effectLst/>
                        </a:rPr>
                        <a:t>Neut.</a:t>
                      </a:r>
                      <a:endParaRPr lang="da-DK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 b="1" dirty="0" err="1">
                          <a:effectLst/>
                        </a:rPr>
                        <a:t>Plur</a:t>
                      </a:r>
                      <a:r>
                        <a:rPr lang="da-DK" sz="1400" b="1" dirty="0">
                          <a:effectLst/>
                        </a:rPr>
                        <a:t>.</a:t>
                      </a:r>
                      <a:endParaRPr lang="da-D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9075682"/>
                  </a:ext>
                </a:extLst>
              </a:tr>
              <a:tr h="400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 b="1" dirty="0">
                          <a:effectLst/>
                        </a:rPr>
                        <a:t>Nom.</a:t>
                      </a:r>
                      <a:endParaRPr lang="da-D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</a:rPr>
                        <a:t>er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e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</a:rPr>
                        <a:t>es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e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02214"/>
                  </a:ext>
                </a:extLst>
              </a:tr>
              <a:tr h="400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 b="1">
                          <a:effectLst/>
                        </a:rPr>
                        <a:t>Akk.</a:t>
                      </a:r>
                      <a:endParaRPr lang="da-DK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</a:rPr>
                        <a:t>en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e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</a:rPr>
                        <a:t>es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</a:rPr>
                        <a:t>e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2739378"/>
                  </a:ext>
                </a:extLst>
              </a:tr>
              <a:tr h="400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 b="1">
                          <a:effectLst/>
                        </a:rPr>
                        <a:t>Gen.</a:t>
                      </a:r>
                      <a:endParaRPr lang="da-DK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</a:rPr>
                        <a:t>en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</a:rPr>
                        <a:t>er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</a:rPr>
                        <a:t>en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</a:rPr>
                        <a:t>er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747876"/>
                  </a:ext>
                </a:extLst>
              </a:tr>
              <a:tr h="400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 b="1" dirty="0">
                          <a:effectLst/>
                        </a:rPr>
                        <a:t>dativ</a:t>
                      </a:r>
                      <a:endParaRPr lang="da-D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</a:rPr>
                        <a:t>em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</a:rPr>
                        <a:t>er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</a:rPr>
                        <a:t>em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</a:rPr>
                        <a:t>en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609" marR="163609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9260237"/>
                  </a:ext>
                </a:extLst>
              </a:tr>
            </a:tbl>
          </a:graphicData>
        </a:graphic>
      </p:graphicFrame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9E98409B-4862-4B48-AC46-283A052361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618767"/>
              </p:ext>
            </p:extLst>
          </p:nvPr>
        </p:nvGraphicFramePr>
        <p:xfrm>
          <a:off x="3174014" y="0"/>
          <a:ext cx="8509000" cy="328041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038600">
                  <a:extLst>
                    <a:ext uri="{9D8B030D-6E8A-4147-A177-3AD203B41FA5}">
                      <a16:colId xmlns:a16="http://schemas.microsoft.com/office/drawing/2014/main" val="3372612929"/>
                    </a:ext>
                  </a:extLst>
                </a:gridCol>
                <a:gridCol w="4470400">
                  <a:extLst>
                    <a:ext uri="{9D8B030D-6E8A-4147-A177-3AD203B41FA5}">
                      <a16:colId xmlns:a16="http://schemas.microsoft.com/office/drawing/2014/main" val="2209651835"/>
                    </a:ext>
                  </a:extLst>
                </a:gridCol>
              </a:tblGrid>
              <a:tr h="6775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600" b="0" dirty="0">
                          <a:solidFill>
                            <a:srgbClr val="FFFF00"/>
                          </a:solidFill>
                          <a:effectLst/>
                        </a:rPr>
                        <a:t>STÆRK bøjning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600" b="0" dirty="0">
                          <a:solidFill>
                            <a:srgbClr val="FF0000"/>
                          </a:solidFill>
                          <a:effectLst/>
                        </a:rPr>
                        <a:t>dvs. adjektivet markerer KØN; TAL OG KASUS</a:t>
                      </a:r>
                      <a:endParaRPr lang="da-DK" sz="16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375" marR="79375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600" b="0" dirty="0">
                          <a:solidFill>
                            <a:srgbClr val="FFFF00"/>
                          </a:solidFill>
                          <a:effectLst/>
                        </a:rPr>
                        <a:t>SVAG bøjning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600" b="0" dirty="0">
                          <a:solidFill>
                            <a:srgbClr val="FF0000"/>
                          </a:solidFill>
                          <a:effectLst/>
                        </a:rPr>
                        <a:t>dvs. et bestemmelsesord/artikel markerer KØN, TAL og KASUS, så det skal adjektivet ikke</a:t>
                      </a:r>
                      <a:endParaRPr lang="da-DK" sz="16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375" marR="79375" marT="9525" marB="0"/>
                </a:tc>
                <a:extLst>
                  <a:ext uri="{0D108BD9-81ED-4DB2-BD59-A6C34878D82A}">
                    <a16:rowId xmlns:a16="http://schemas.microsoft.com/office/drawing/2014/main" val="1914813928"/>
                  </a:ext>
                </a:extLst>
              </a:tr>
              <a:tr h="2501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0" dirty="0">
                          <a:effectLst/>
                        </a:rPr>
                        <a:t>Er hat </a:t>
                      </a:r>
                      <a:r>
                        <a:rPr lang="de-DE" sz="1600" b="0" i="1" dirty="0">
                          <a:effectLst/>
                        </a:rPr>
                        <a:t>ein</a:t>
                      </a:r>
                      <a:r>
                        <a:rPr lang="de-DE" sz="1600" b="0" dirty="0">
                          <a:effectLst/>
                        </a:rPr>
                        <a:t> </a:t>
                      </a:r>
                      <a:r>
                        <a:rPr lang="de-DE" sz="1600" b="0" dirty="0">
                          <a:solidFill>
                            <a:srgbClr val="FF0000"/>
                          </a:solidFill>
                          <a:effectLst/>
                        </a:rPr>
                        <a:t>rotes</a:t>
                      </a:r>
                      <a:r>
                        <a:rPr lang="de-DE" sz="1600" b="0" dirty="0">
                          <a:effectLst/>
                        </a:rPr>
                        <a:t> Auto gekauft</a:t>
                      </a:r>
                      <a:endParaRPr lang="da-DK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375" marR="79375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0" dirty="0">
                          <a:effectLst/>
                        </a:rPr>
                        <a:t>Das </a:t>
                      </a:r>
                      <a:r>
                        <a:rPr lang="de-DE" sz="1600" b="0" dirty="0">
                          <a:solidFill>
                            <a:srgbClr val="FF0000"/>
                          </a:solidFill>
                          <a:effectLst/>
                        </a:rPr>
                        <a:t>rote</a:t>
                      </a:r>
                      <a:r>
                        <a:rPr lang="de-DE" sz="1600" b="0" dirty="0">
                          <a:effectLst/>
                        </a:rPr>
                        <a:t> Auto ist </a:t>
                      </a:r>
                      <a:r>
                        <a:rPr lang="de-DE" sz="1600" b="0" dirty="0">
                          <a:solidFill>
                            <a:srgbClr val="FFFF00"/>
                          </a:solidFill>
                          <a:effectLst/>
                        </a:rPr>
                        <a:t>kaputt</a:t>
                      </a:r>
                      <a:endParaRPr lang="da-DK" sz="1600" b="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375" marR="79375" marT="9525" marB="0"/>
                </a:tc>
                <a:extLst>
                  <a:ext uri="{0D108BD9-81ED-4DB2-BD59-A6C34878D82A}">
                    <a16:rowId xmlns:a16="http://schemas.microsoft.com/office/drawing/2014/main" val="17457254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0" dirty="0">
                          <a:effectLst/>
                        </a:rPr>
                        <a:t>Er liebte </a:t>
                      </a:r>
                      <a:r>
                        <a:rPr lang="de-DE" sz="1600" b="0" i="1" dirty="0">
                          <a:effectLst/>
                        </a:rPr>
                        <a:t>sein</a:t>
                      </a:r>
                      <a:r>
                        <a:rPr lang="de-DE" sz="1600" b="0" dirty="0">
                          <a:effectLst/>
                        </a:rPr>
                        <a:t> </a:t>
                      </a:r>
                      <a:r>
                        <a:rPr lang="de-DE" sz="1600" b="0" dirty="0">
                          <a:solidFill>
                            <a:srgbClr val="FF0000"/>
                          </a:solidFill>
                          <a:effectLst/>
                        </a:rPr>
                        <a:t>großes</a:t>
                      </a:r>
                      <a:r>
                        <a:rPr lang="de-DE" sz="1600" b="0" dirty="0">
                          <a:effectLst/>
                        </a:rPr>
                        <a:t> Auto</a:t>
                      </a:r>
                      <a:endParaRPr lang="da-DK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375" marR="79375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0" dirty="0">
                          <a:effectLst/>
                        </a:rPr>
                        <a:t>Er kaufte einen </a:t>
                      </a:r>
                      <a:r>
                        <a:rPr lang="de-DE" sz="1600" b="0" dirty="0">
                          <a:solidFill>
                            <a:srgbClr val="FF0000"/>
                          </a:solidFill>
                          <a:effectLst/>
                        </a:rPr>
                        <a:t>großen</a:t>
                      </a:r>
                      <a:r>
                        <a:rPr lang="de-DE" sz="1600" b="0" dirty="0">
                          <a:effectLst/>
                        </a:rPr>
                        <a:t> Ball.</a:t>
                      </a:r>
                      <a:endParaRPr lang="da-DK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375" marR="79375" marT="9525" marB="0"/>
                </a:tc>
                <a:extLst>
                  <a:ext uri="{0D108BD9-81ED-4DB2-BD59-A6C34878D82A}">
                    <a16:rowId xmlns:a16="http://schemas.microsoft.com/office/drawing/2014/main" val="3412498083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0" dirty="0">
                          <a:effectLst/>
                        </a:rPr>
                        <a:t>Er hat </a:t>
                      </a:r>
                      <a:r>
                        <a:rPr lang="de-DE" sz="1600" b="0" i="1" dirty="0">
                          <a:effectLst/>
                        </a:rPr>
                        <a:t>ihr</a:t>
                      </a:r>
                      <a:r>
                        <a:rPr lang="de-DE" sz="1600" b="0" dirty="0">
                          <a:effectLst/>
                        </a:rPr>
                        <a:t> </a:t>
                      </a:r>
                      <a:r>
                        <a:rPr lang="de-DE" sz="1600" b="0" dirty="0">
                          <a:solidFill>
                            <a:srgbClr val="FF0000"/>
                          </a:solidFill>
                          <a:effectLst/>
                        </a:rPr>
                        <a:t>rotes</a:t>
                      </a:r>
                      <a:r>
                        <a:rPr lang="de-DE" sz="1600" b="0" dirty="0">
                          <a:effectLst/>
                        </a:rPr>
                        <a:t> Auto geliehen</a:t>
                      </a:r>
                      <a:endParaRPr lang="da-DK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375" marR="79375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0" dirty="0">
                          <a:effectLst/>
                        </a:rPr>
                        <a:t>Der Sohn des </a:t>
                      </a:r>
                      <a:r>
                        <a:rPr lang="de-DE" sz="1600" b="0" dirty="0">
                          <a:solidFill>
                            <a:srgbClr val="FF0000"/>
                          </a:solidFill>
                          <a:effectLst/>
                        </a:rPr>
                        <a:t>strengen</a:t>
                      </a:r>
                      <a:r>
                        <a:rPr lang="de-DE" sz="1600" b="0" dirty="0">
                          <a:effectLst/>
                        </a:rPr>
                        <a:t> Vaters ist </a:t>
                      </a:r>
                      <a:r>
                        <a:rPr lang="de-DE" sz="1600" b="0" dirty="0">
                          <a:solidFill>
                            <a:srgbClr val="FFFF00"/>
                          </a:solidFill>
                          <a:effectLst/>
                        </a:rPr>
                        <a:t>klug</a:t>
                      </a:r>
                      <a:endParaRPr lang="da-DK" sz="1600" b="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375" marR="79375" marT="9525" marB="0"/>
                </a:tc>
                <a:extLst>
                  <a:ext uri="{0D108BD9-81ED-4DB2-BD59-A6C34878D82A}">
                    <a16:rowId xmlns:a16="http://schemas.microsoft.com/office/drawing/2014/main" val="456831829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0" i="1" dirty="0">
                          <a:effectLst/>
                        </a:rPr>
                        <a:t>Unser</a:t>
                      </a:r>
                      <a:r>
                        <a:rPr lang="de-DE" sz="1600" b="0" dirty="0">
                          <a:effectLst/>
                        </a:rPr>
                        <a:t> </a:t>
                      </a:r>
                      <a:r>
                        <a:rPr lang="de-DE" sz="1600" b="0" dirty="0">
                          <a:solidFill>
                            <a:srgbClr val="FF0000"/>
                          </a:solidFill>
                          <a:effectLst/>
                        </a:rPr>
                        <a:t>neues</a:t>
                      </a:r>
                      <a:r>
                        <a:rPr lang="de-DE" sz="1600" b="0" dirty="0">
                          <a:effectLst/>
                        </a:rPr>
                        <a:t> Auto ist schon </a:t>
                      </a:r>
                      <a:r>
                        <a:rPr lang="de-DE" sz="1600" b="0" dirty="0">
                          <a:solidFill>
                            <a:srgbClr val="FFFF00"/>
                          </a:solidFill>
                          <a:effectLst/>
                        </a:rPr>
                        <a:t>kaputt</a:t>
                      </a:r>
                      <a:endParaRPr lang="da-DK" sz="1600" b="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375" marR="79375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0" dirty="0">
                          <a:effectLst/>
                        </a:rPr>
                        <a:t>Ich habe diese </a:t>
                      </a:r>
                      <a:r>
                        <a:rPr lang="de-DE" sz="1600" b="0" dirty="0">
                          <a:solidFill>
                            <a:srgbClr val="FF0000"/>
                          </a:solidFill>
                          <a:effectLst/>
                        </a:rPr>
                        <a:t>schöne</a:t>
                      </a:r>
                      <a:r>
                        <a:rPr lang="de-DE" sz="1600" b="0" dirty="0">
                          <a:effectLst/>
                        </a:rPr>
                        <a:t> Jacke gekauft</a:t>
                      </a:r>
                      <a:endParaRPr lang="da-DK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375" marR="79375" marT="9525" marB="0"/>
                </a:tc>
                <a:extLst>
                  <a:ext uri="{0D108BD9-81ED-4DB2-BD59-A6C34878D82A}">
                    <a16:rowId xmlns:a16="http://schemas.microsoft.com/office/drawing/2014/main" val="85452096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0" dirty="0">
                          <a:effectLst/>
                        </a:rPr>
                        <a:t>Ich möchte </a:t>
                      </a:r>
                      <a:r>
                        <a:rPr lang="de-DE" sz="1600" b="0" dirty="0">
                          <a:solidFill>
                            <a:srgbClr val="FF0000"/>
                          </a:solidFill>
                          <a:effectLst/>
                        </a:rPr>
                        <a:t>kaltes</a:t>
                      </a:r>
                      <a:r>
                        <a:rPr lang="de-DE" sz="1600" b="0" dirty="0">
                          <a:effectLst/>
                        </a:rPr>
                        <a:t> Bier, bitte</a:t>
                      </a:r>
                      <a:endParaRPr lang="da-DK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375" marR="79375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0" dirty="0">
                          <a:effectLst/>
                        </a:rPr>
                        <a:t>Das kalte Bier ist in dem </a:t>
                      </a:r>
                      <a:r>
                        <a:rPr lang="de-DE" sz="1600" b="0" dirty="0">
                          <a:solidFill>
                            <a:srgbClr val="FF0000"/>
                          </a:solidFill>
                          <a:effectLst/>
                        </a:rPr>
                        <a:t>neuen</a:t>
                      </a:r>
                      <a:r>
                        <a:rPr lang="de-DE" sz="1600" b="0" dirty="0">
                          <a:effectLst/>
                        </a:rPr>
                        <a:t> Kühlschrank</a:t>
                      </a:r>
                      <a:endParaRPr lang="da-DK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375" marR="79375" marT="9525" marB="0"/>
                </a:tc>
                <a:extLst>
                  <a:ext uri="{0D108BD9-81ED-4DB2-BD59-A6C34878D82A}">
                    <a16:rowId xmlns:a16="http://schemas.microsoft.com/office/drawing/2014/main" val="1392975327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0" dirty="0">
                          <a:solidFill>
                            <a:srgbClr val="FF0000"/>
                          </a:solidFill>
                          <a:effectLst/>
                        </a:rPr>
                        <a:t>Kalten</a:t>
                      </a:r>
                      <a:r>
                        <a:rPr lang="de-DE" sz="1600" b="0" dirty="0">
                          <a:effectLst/>
                        </a:rPr>
                        <a:t> Wein, bitte</a:t>
                      </a:r>
                      <a:endParaRPr lang="da-DK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375" marR="79375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0" dirty="0">
                          <a:effectLst/>
                        </a:rPr>
                        <a:t>Ich hätte gern einen </a:t>
                      </a:r>
                      <a:r>
                        <a:rPr lang="de-DE" sz="1600" b="0" dirty="0">
                          <a:solidFill>
                            <a:srgbClr val="FF0000"/>
                          </a:solidFill>
                          <a:effectLst/>
                        </a:rPr>
                        <a:t>kalten</a:t>
                      </a:r>
                      <a:r>
                        <a:rPr lang="de-DE" sz="1600" b="0" dirty="0">
                          <a:effectLst/>
                        </a:rPr>
                        <a:t> Wein, bitte</a:t>
                      </a:r>
                      <a:endParaRPr lang="da-DK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375" marR="79375" marT="9525" marB="0"/>
                </a:tc>
                <a:extLst>
                  <a:ext uri="{0D108BD9-81ED-4DB2-BD59-A6C34878D82A}">
                    <a16:rowId xmlns:a16="http://schemas.microsoft.com/office/drawing/2014/main" val="3379422477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0" dirty="0">
                          <a:solidFill>
                            <a:srgbClr val="FF0000"/>
                          </a:solidFill>
                          <a:effectLst/>
                        </a:rPr>
                        <a:t>Schöne</a:t>
                      </a:r>
                      <a:r>
                        <a:rPr lang="de-DE" sz="1600" b="0" dirty="0">
                          <a:effectLst/>
                        </a:rPr>
                        <a:t> Blumen sind hier zu kaufen!</a:t>
                      </a:r>
                      <a:endParaRPr lang="da-DK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375" marR="79375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0" dirty="0">
                          <a:effectLst/>
                        </a:rPr>
                        <a:t>Die </a:t>
                      </a:r>
                      <a:r>
                        <a:rPr lang="de-DE" sz="1600" b="0" dirty="0">
                          <a:solidFill>
                            <a:srgbClr val="FF0000"/>
                          </a:solidFill>
                          <a:effectLst/>
                        </a:rPr>
                        <a:t>schönen</a:t>
                      </a:r>
                      <a:r>
                        <a:rPr lang="de-DE" sz="1600" b="0" dirty="0">
                          <a:effectLst/>
                        </a:rPr>
                        <a:t> Blumen  sind </a:t>
                      </a:r>
                      <a:r>
                        <a:rPr lang="de-DE" sz="1600" b="0" dirty="0">
                          <a:solidFill>
                            <a:srgbClr val="FFFF00"/>
                          </a:solidFill>
                          <a:effectLst/>
                        </a:rPr>
                        <a:t>teuer</a:t>
                      </a:r>
                      <a:endParaRPr lang="da-DK" sz="1600" b="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375" marR="79375" marT="9525" marB="0"/>
                </a:tc>
                <a:extLst>
                  <a:ext uri="{0D108BD9-81ED-4DB2-BD59-A6C34878D82A}">
                    <a16:rowId xmlns:a16="http://schemas.microsoft.com/office/drawing/2014/main" val="114374273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0" dirty="0">
                          <a:effectLst/>
                        </a:rPr>
                        <a:t>Mit </a:t>
                      </a:r>
                      <a:r>
                        <a:rPr lang="de-DE" sz="1600" b="0" dirty="0">
                          <a:solidFill>
                            <a:srgbClr val="FF0000"/>
                          </a:solidFill>
                          <a:effectLst/>
                        </a:rPr>
                        <a:t>großer</a:t>
                      </a:r>
                      <a:r>
                        <a:rPr lang="de-DE" sz="1600" b="0" dirty="0">
                          <a:effectLst/>
                        </a:rPr>
                        <a:t> Mühe!</a:t>
                      </a:r>
                      <a:endParaRPr lang="da-DK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375" marR="79375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0" dirty="0">
                          <a:effectLst/>
                        </a:rPr>
                        <a:t> Sie gibt dem </a:t>
                      </a:r>
                      <a:r>
                        <a:rPr lang="de-DE" sz="1600" b="0" dirty="0">
                          <a:solidFill>
                            <a:srgbClr val="FF0000"/>
                          </a:solidFill>
                          <a:effectLst/>
                        </a:rPr>
                        <a:t>kleinen</a:t>
                      </a:r>
                      <a:r>
                        <a:rPr lang="de-DE" sz="1600" b="0" dirty="0">
                          <a:effectLst/>
                        </a:rPr>
                        <a:t> Mann ein Geschenk</a:t>
                      </a:r>
                      <a:endParaRPr lang="da-DK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375" marR="79375" marT="9525" marB="0"/>
                </a:tc>
                <a:extLst>
                  <a:ext uri="{0D108BD9-81ED-4DB2-BD59-A6C34878D82A}">
                    <a16:rowId xmlns:a16="http://schemas.microsoft.com/office/drawing/2014/main" val="2171044742"/>
                  </a:ext>
                </a:extLst>
              </a:tr>
              <a:tr h="25400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600" b="0" dirty="0">
                          <a:effectLst/>
                        </a:rPr>
                        <a:t>Adjektiverne med </a:t>
                      </a:r>
                      <a:r>
                        <a:rPr lang="da-DK" sz="1600" b="0" dirty="0">
                          <a:solidFill>
                            <a:srgbClr val="FFFF00"/>
                          </a:solidFill>
                          <a:effectLst/>
                        </a:rPr>
                        <a:t>gult</a:t>
                      </a:r>
                      <a:r>
                        <a:rPr lang="da-DK" sz="1600" b="0" dirty="0">
                          <a:effectLst/>
                        </a:rPr>
                        <a:t> står prædikativt og derfor ubøjet</a:t>
                      </a:r>
                      <a:endParaRPr lang="da-DK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375" marR="79375" marT="9525" marB="0"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43859"/>
                  </a:ext>
                </a:extLst>
              </a:tr>
              <a:tr h="25400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600" b="0" dirty="0">
                          <a:effectLst/>
                        </a:rPr>
                        <a:t> </a:t>
                      </a:r>
                      <a:endParaRPr lang="da-DK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375" marR="79375" marT="9525" marB="0"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77630"/>
                  </a:ext>
                </a:extLst>
              </a:tr>
            </a:tbl>
          </a:graphicData>
        </a:graphic>
      </p:graphicFrame>
      <p:sp>
        <p:nvSpPr>
          <p:cNvPr id="3" name="Tekstfelt 2">
            <a:extLst>
              <a:ext uri="{FF2B5EF4-FFF2-40B4-BE49-F238E27FC236}">
                <a16:creationId xmlns:a16="http://schemas.microsoft.com/office/drawing/2014/main" id="{E3AF05D3-39A6-4AB4-A869-602D3EAF3C1F}"/>
              </a:ext>
            </a:extLst>
          </p:cNvPr>
          <p:cNvSpPr txBox="1"/>
          <p:nvPr/>
        </p:nvSpPr>
        <p:spPr>
          <a:xfrm>
            <a:off x="0" y="3280410"/>
            <a:ext cx="12192000" cy="10772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1600" dirty="0"/>
              <a:t>Læg mærke til, at i venstre kolonne ved den stærke bøjning, står der </a:t>
            </a:r>
            <a:r>
              <a:rPr lang="da-DK" sz="1600" i="1" dirty="0"/>
              <a:t>ikke</a:t>
            </a:r>
            <a:r>
              <a:rPr lang="da-DK" sz="1600" dirty="0"/>
              <a:t> noget foran adjektivet, der entydigt markerer køn, tal og kasus. Den korteste form af </a:t>
            </a:r>
            <a:r>
              <a:rPr lang="da-DK" sz="1600" dirty="0" err="1"/>
              <a:t>ein</a:t>
            </a:r>
            <a:r>
              <a:rPr lang="da-DK" sz="1600" dirty="0"/>
              <a:t> </a:t>
            </a:r>
            <a:r>
              <a:rPr lang="da-DK" sz="1600" i="1" dirty="0"/>
              <a:t>eller</a:t>
            </a:r>
            <a:r>
              <a:rPr lang="da-DK" sz="1600" dirty="0"/>
              <a:t> af det possessivt pronomen (ejestedord), fx </a:t>
            </a:r>
            <a:r>
              <a:rPr lang="da-DK" sz="1600" dirty="0" err="1"/>
              <a:t>sein</a:t>
            </a:r>
            <a:r>
              <a:rPr lang="da-DK" sz="1600" dirty="0"/>
              <a:t>, </a:t>
            </a:r>
            <a:r>
              <a:rPr lang="da-DK" sz="1600" dirty="0" err="1"/>
              <a:t>ihr</a:t>
            </a:r>
            <a:r>
              <a:rPr lang="da-DK" sz="1600" dirty="0"/>
              <a:t>, </a:t>
            </a:r>
            <a:r>
              <a:rPr lang="da-DK" sz="1600" dirty="0" err="1"/>
              <a:t>unser</a:t>
            </a:r>
            <a:r>
              <a:rPr lang="da-DK" sz="1600" dirty="0"/>
              <a:t> eller </a:t>
            </a:r>
            <a:r>
              <a:rPr lang="da-DK" sz="1600" dirty="0" err="1"/>
              <a:t>kein</a:t>
            </a:r>
            <a:r>
              <a:rPr lang="da-DK" sz="1600" dirty="0"/>
              <a:t>, tæller ikke som artikel i den her sammenhæng.</a:t>
            </a:r>
          </a:p>
          <a:p>
            <a:br>
              <a:rPr lang="da-DK" sz="1600" dirty="0"/>
            </a:br>
            <a:r>
              <a:rPr lang="da-DK" sz="1600" dirty="0"/>
              <a:t>I højre kolonne står der til gengæld et ord foran adjektivet, der markerer køn, tal og kasus, nemlig en artikel, der, das, </a:t>
            </a:r>
            <a:r>
              <a:rPr lang="da-DK" sz="1600" dirty="0" err="1"/>
              <a:t>einen</a:t>
            </a:r>
            <a:r>
              <a:rPr lang="da-DK" sz="1600" dirty="0"/>
              <a:t>, dem etc.</a:t>
            </a:r>
          </a:p>
        </p:txBody>
      </p:sp>
      <p:pic>
        <p:nvPicPr>
          <p:cNvPr id="6" name="Optaget lyd">
            <a:hlinkClick r:id="" action="ppaction://media"/>
            <a:extLst>
              <a:ext uri="{FF2B5EF4-FFF2-40B4-BE49-F238E27FC236}">
                <a16:creationId xmlns:a16="http://schemas.microsoft.com/office/drawing/2014/main" id="{216F6876-2616-4483-96A4-E7BA5ABA62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65304" y="4555638"/>
            <a:ext cx="487363" cy="487363"/>
          </a:xfrm>
          <a:prstGeom prst="rect">
            <a:avLst/>
          </a:prstGeom>
        </p:spPr>
      </p:pic>
      <p:pic>
        <p:nvPicPr>
          <p:cNvPr id="4" name="Optaget lyd">
            <a:hlinkClick r:id="" action="ppaction://media"/>
            <a:extLst>
              <a:ext uri="{FF2B5EF4-FFF2-40B4-BE49-F238E27FC236}">
                <a16:creationId xmlns:a16="http://schemas.microsoft.com/office/drawing/2014/main" id="{8DCC56EA-82F8-49B8-ACD1-224E1D32142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5785" y="6197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35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8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6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7805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94CE48D-19AE-FB40-C22B-D9F8CD7A2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a-DK" sz="5400"/>
              <a:t>Indsæt og oversæt </a:t>
            </a:r>
            <a:r>
              <a:rPr lang="da-DK" sz="5400">
                <a:sym typeface="Wingdings" panose="05000000000000000000" pitchFamily="2" charset="2"/>
              </a:rPr>
              <a:t></a:t>
            </a:r>
            <a:endParaRPr lang="da-DK" sz="5400"/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Spørgsmålstegn på grøn pastelbaggrund">
            <a:extLst>
              <a:ext uri="{FF2B5EF4-FFF2-40B4-BE49-F238E27FC236}">
                <a16:creationId xmlns:a16="http://schemas.microsoft.com/office/drawing/2014/main" id="{B8F1E093-CC43-52AB-ABB5-97CB6EBB55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7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D3C1C91-24A8-73E0-902C-81E03A13B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  <a:solidFill>
            <a:schemeClr val="accent2">
              <a:lumMod val="40000"/>
              <a:lumOff val="60000"/>
            </a:schemeClr>
          </a:solidFill>
          <a:ln>
            <a:solidFill>
              <a:srgbClr val="FFFF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da-DK" sz="2200" dirty="0"/>
          </a:p>
          <a:p>
            <a:pPr marL="0" indent="0">
              <a:buNone/>
            </a:pPr>
            <a:r>
              <a:rPr lang="da-DK" sz="2200" dirty="0"/>
              <a:t>Vi laver opgaven </a:t>
            </a:r>
          </a:p>
        </p:txBody>
      </p:sp>
    </p:spTree>
    <p:extLst>
      <p:ext uri="{BB962C8B-B14F-4D97-AF65-F5344CB8AC3E}">
        <p14:creationId xmlns:p14="http://schemas.microsoft.com/office/powerpoint/2010/main" val="2304448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834657-D46F-4EEF-93CB-AFBFB83C8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95" y="152400"/>
            <a:ext cx="2436301" cy="92456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000" b="1" dirty="0" err="1">
                <a:solidFill>
                  <a:srgbClr val="FF0000"/>
                </a:solidFill>
              </a:rPr>
              <a:t>Øvelser</a:t>
            </a:r>
            <a:endParaRPr lang="en-US" sz="6000" b="1" dirty="0">
              <a:solidFill>
                <a:srgbClr val="FF0000"/>
              </a:solidFill>
            </a:endParaRPr>
          </a:p>
        </p:txBody>
      </p:sp>
      <p:pic>
        <p:nvPicPr>
          <p:cNvPr id="5" name="Pladsholder til indhold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F82EC6A3-B4DA-43F5-847A-D81D216C9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105585"/>
            <a:ext cx="6886575" cy="3243286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D83F26F-C55B-4A92-9AFF-4894D14E27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1253414"/>
            <a:ext cx="0" cy="21209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Billede 6" descr="Et billede, der indeholder tekst&#10;&#10;Automatisk genereret beskrivelse">
            <a:extLst>
              <a:ext uri="{FF2B5EF4-FFF2-40B4-BE49-F238E27FC236}">
                <a16:creationId xmlns:a16="http://schemas.microsoft.com/office/drawing/2014/main" id="{C92D808E-A3F5-423B-83EB-399D9E89FE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040" y="904875"/>
            <a:ext cx="5475451" cy="5443995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06336D9A-EE94-4599-B2A0-920D077D1DF5}"/>
              </a:ext>
            </a:extLst>
          </p:cNvPr>
          <p:cNvSpPr txBox="1">
            <a:spLocks/>
          </p:cNvSpPr>
          <p:nvPr/>
        </p:nvSpPr>
        <p:spPr>
          <a:xfrm>
            <a:off x="143508" y="1531516"/>
            <a:ext cx="4799955" cy="92456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A2AB08D8-66EA-4DE0-90AC-BBCEF94D7ADF}"/>
              </a:ext>
            </a:extLst>
          </p:cNvPr>
          <p:cNvSpPr txBox="1">
            <a:spLocks/>
          </p:cNvSpPr>
          <p:nvPr/>
        </p:nvSpPr>
        <p:spPr>
          <a:xfrm>
            <a:off x="256095" y="1588666"/>
            <a:ext cx="5839905" cy="92456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err="1">
                <a:solidFill>
                  <a:srgbClr val="FF0000"/>
                </a:solidFill>
              </a:rPr>
              <a:t>Lav</a:t>
            </a:r>
            <a:r>
              <a:rPr lang="en-US" sz="6000" b="1" dirty="0">
                <a:solidFill>
                  <a:srgbClr val="FF0000"/>
                </a:solidFill>
              </a:rPr>
              <a:t> </a:t>
            </a:r>
            <a:r>
              <a:rPr lang="en-US" sz="6000" b="1" dirty="0" err="1">
                <a:solidFill>
                  <a:srgbClr val="FF0000"/>
                </a:solidFill>
              </a:rPr>
              <a:t>først</a:t>
            </a:r>
            <a:r>
              <a:rPr lang="en-US" sz="6000" b="1" dirty="0">
                <a:solidFill>
                  <a:srgbClr val="FF0000"/>
                </a:solidFill>
              </a:rPr>
              <a:t> 50.1, </a:t>
            </a:r>
            <a:r>
              <a:rPr lang="en-US" sz="6000" b="1" dirty="0" err="1">
                <a:solidFill>
                  <a:srgbClr val="FF0000"/>
                </a:solidFill>
              </a:rPr>
              <a:t>så</a:t>
            </a:r>
            <a:r>
              <a:rPr lang="en-US" sz="6000" b="1" dirty="0">
                <a:solidFill>
                  <a:srgbClr val="FF0000"/>
                </a:solidFill>
              </a:rPr>
              <a:t> 50.2 </a:t>
            </a:r>
            <a:r>
              <a:rPr lang="en-US" sz="6000" b="1" dirty="0" err="1">
                <a:solidFill>
                  <a:srgbClr val="FF0000"/>
                </a:solidFill>
              </a:rPr>
              <a:t>og</a:t>
            </a:r>
            <a:r>
              <a:rPr lang="en-US" sz="6000" b="1" dirty="0">
                <a:solidFill>
                  <a:srgbClr val="FF0000"/>
                </a:solidFill>
              </a:rPr>
              <a:t> 50.3</a:t>
            </a:r>
          </a:p>
        </p:txBody>
      </p:sp>
    </p:spTree>
    <p:extLst>
      <p:ext uri="{BB962C8B-B14F-4D97-AF65-F5344CB8AC3E}">
        <p14:creationId xmlns:p14="http://schemas.microsoft.com/office/powerpoint/2010/main" val="26499921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692</Words>
  <Application>Microsoft Office PowerPoint</Application>
  <PresentationFormat>Widescreen</PresentationFormat>
  <Paragraphs>169</Paragraphs>
  <Slides>8</Slides>
  <Notes>0</Notes>
  <HiddenSlides>0</HiddenSlides>
  <MMClips>7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Lucida Sans Typewriter</vt:lpstr>
      <vt:lpstr>Times New Roman</vt:lpstr>
      <vt:lpstr>Office-tema</vt:lpstr>
      <vt:lpstr>Adjektivernes bøjning </vt:lpstr>
      <vt:lpstr>Adjektivet som prædikat/omsagnsled til grundled</vt:lpstr>
      <vt:lpstr>Adjektivet står lige foran et substantiv</vt:lpstr>
      <vt:lpstr>Den svage bøjning</vt:lpstr>
      <vt:lpstr>Den stærke bøjning </vt:lpstr>
      <vt:lpstr>Eksempler som forklares</vt:lpstr>
      <vt:lpstr>Indsæt og oversæt </vt:lpstr>
      <vt:lpstr>Øvelser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Adjektivernes bøjning</dc:title>
  <dc:creator>Mette Molsen Holst</dc:creator>
  <cp:lastModifiedBy>Mette Molsen Holst</cp:lastModifiedBy>
  <cp:revision>13</cp:revision>
  <dcterms:created xsi:type="dcterms:W3CDTF">2020-03-22T16:40:25Z</dcterms:created>
  <dcterms:modified xsi:type="dcterms:W3CDTF">2023-02-07T07:03:08Z</dcterms:modified>
</cp:coreProperties>
</file>