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7" r:id="rId4"/>
    <p:sldId id="259" r:id="rId5"/>
    <p:sldId id="263" r:id="rId6"/>
    <p:sldId id="264" r:id="rId7"/>
    <p:sldId id="265" r:id="rId8"/>
    <p:sldId id="266" r:id="rId9"/>
    <p:sldId id="271" r:id="rId10"/>
    <p:sldId id="272" r:id="rId11"/>
    <p:sldId id="269" r:id="rId12"/>
    <p:sldId id="270" r:id="rId13"/>
    <p:sldId id="274" r:id="rId14"/>
    <p:sldId id="275" r:id="rId15"/>
    <p:sldId id="267" r:id="rId16"/>
    <p:sldId id="277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D9A71-5E74-094D-BB0F-E1B2FFABA696}" v="17" dt="2024-08-22T09:25:23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6"/>
    <p:restoredTop sz="94582"/>
  </p:normalViewPr>
  <p:slideViewPr>
    <p:cSldViewPr snapToGrid="0">
      <p:cViewPr varScale="1">
        <p:scale>
          <a:sx n="120" d="100"/>
          <a:sy n="120" d="100"/>
        </p:scale>
        <p:origin x="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DAAD9A71-5E74-094D-BB0F-E1B2FFABA696}"/>
    <pc:docChg chg="custSel addSld delSld modSld">
      <pc:chgData name="Klara Jensen" userId="5e70cf2d-534e-4b57-be02-6afb43ed7e61" providerId="ADAL" clId="{DAAD9A71-5E74-094D-BB0F-E1B2FFABA696}" dt="2024-08-22T16:52:31.844" v="617" actId="2696"/>
      <pc:docMkLst>
        <pc:docMk/>
      </pc:docMkLst>
      <pc:sldChg chg="modSp mod">
        <pc:chgData name="Klara Jensen" userId="5e70cf2d-534e-4b57-be02-6afb43ed7e61" providerId="ADAL" clId="{DAAD9A71-5E74-094D-BB0F-E1B2FFABA696}" dt="2024-08-22T09:13:47.727" v="391" actId="20577"/>
        <pc:sldMkLst>
          <pc:docMk/>
          <pc:sldMk cId="1581421125" sldId="257"/>
        </pc:sldMkLst>
        <pc:spChg chg="mod">
          <ac:chgData name="Klara Jensen" userId="5e70cf2d-534e-4b57-be02-6afb43ed7e61" providerId="ADAL" clId="{DAAD9A71-5E74-094D-BB0F-E1B2FFABA696}" dt="2024-08-22T09:13:47.727" v="391" actId="20577"/>
          <ac:spMkLst>
            <pc:docMk/>
            <pc:sldMk cId="1581421125" sldId="257"/>
            <ac:spMk id="3" creationId="{76DCB9BD-E855-F22C-93D7-052891CA2823}"/>
          </ac:spMkLst>
        </pc:spChg>
      </pc:sldChg>
      <pc:sldChg chg="del">
        <pc:chgData name="Klara Jensen" userId="5e70cf2d-534e-4b57-be02-6afb43ed7e61" providerId="ADAL" clId="{DAAD9A71-5E74-094D-BB0F-E1B2FFABA696}" dt="2024-08-22T09:24:15.890" v="615" actId="2696"/>
        <pc:sldMkLst>
          <pc:docMk/>
          <pc:sldMk cId="3635978188" sldId="262"/>
        </pc:sldMkLst>
      </pc:sldChg>
      <pc:sldChg chg="addSp delSp modSp mod">
        <pc:chgData name="Klara Jensen" userId="5e70cf2d-534e-4b57-be02-6afb43ed7e61" providerId="ADAL" clId="{DAAD9A71-5E74-094D-BB0F-E1B2FFABA696}" dt="2024-08-22T09:22:42.550" v="590" actId="20577"/>
        <pc:sldMkLst>
          <pc:docMk/>
          <pc:sldMk cId="2550471783" sldId="267"/>
        </pc:sldMkLst>
        <pc:spChg chg="mod">
          <ac:chgData name="Klara Jensen" userId="5e70cf2d-534e-4b57-be02-6afb43ed7e61" providerId="ADAL" clId="{DAAD9A71-5E74-094D-BB0F-E1B2FFABA696}" dt="2024-08-22T09:22:42.550" v="590" actId="20577"/>
          <ac:spMkLst>
            <pc:docMk/>
            <pc:sldMk cId="2550471783" sldId="267"/>
            <ac:spMk id="3" creationId="{219E0431-1953-F37D-5F75-DEA67AA34781}"/>
          </ac:spMkLst>
        </pc:spChg>
        <pc:picChg chg="add del mod">
          <ac:chgData name="Klara Jensen" userId="5e70cf2d-534e-4b57-be02-6afb43ed7e61" providerId="ADAL" clId="{DAAD9A71-5E74-094D-BB0F-E1B2FFABA696}" dt="2024-08-22T09:20:40.503" v="408" actId="478"/>
          <ac:picMkLst>
            <pc:docMk/>
            <pc:sldMk cId="2550471783" sldId="267"/>
            <ac:picMk id="4" creationId="{C36B7794-8D21-7DD7-6475-2DC01C8D6C13}"/>
          </ac:picMkLst>
        </pc:picChg>
        <pc:picChg chg="add mod">
          <ac:chgData name="Klara Jensen" userId="5e70cf2d-534e-4b57-be02-6afb43ed7e61" providerId="ADAL" clId="{DAAD9A71-5E74-094D-BB0F-E1B2FFABA696}" dt="2024-08-22T09:21:38.448" v="433" actId="1076"/>
          <ac:picMkLst>
            <pc:docMk/>
            <pc:sldMk cId="2550471783" sldId="267"/>
            <ac:picMk id="5" creationId="{1E03F3A2-D4DC-6EFE-C887-4063398ADA2F}"/>
          </ac:picMkLst>
        </pc:picChg>
      </pc:sldChg>
      <pc:sldChg chg="modSp mod">
        <pc:chgData name="Klara Jensen" userId="5e70cf2d-534e-4b57-be02-6afb43ed7e61" providerId="ADAL" clId="{DAAD9A71-5E74-094D-BB0F-E1B2FFABA696}" dt="2024-08-22T09:03:20.438" v="194" actId="20577"/>
        <pc:sldMkLst>
          <pc:docMk/>
          <pc:sldMk cId="3361495547" sldId="269"/>
        </pc:sldMkLst>
        <pc:spChg chg="mod">
          <ac:chgData name="Klara Jensen" userId="5e70cf2d-534e-4b57-be02-6afb43ed7e61" providerId="ADAL" clId="{DAAD9A71-5E74-094D-BB0F-E1B2FFABA696}" dt="2024-08-22T09:03:20.438" v="194" actId="20577"/>
          <ac:spMkLst>
            <pc:docMk/>
            <pc:sldMk cId="3361495547" sldId="269"/>
            <ac:spMk id="3" creationId="{F4A8B5F2-65DD-C689-71D2-C827959237B1}"/>
          </ac:spMkLst>
        </pc:spChg>
      </pc:sldChg>
      <pc:sldChg chg="modSp mod">
        <pc:chgData name="Klara Jensen" userId="5e70cf2d-534e-4b57-be02-6afb43ed7e61" providerId="ADAL" clId="{DAAD9A71-5E74-094D-BB0F-E1B2FFABA696}" dt="2024-08-22T09:00:08.522" v="39" actId="20577"/>
        <pc:sldMkLst>
          <pc:docMk/>
          <pc:sldMk cId="3842414494" sldId="272"/>
        </pc:sldMkLst>
        <pc:spChg chg="mod">
          <ac:chgData name="Klara Jensen" userId="5e70cf2d-534e-4b57-be02-6afb43ed7e61" providerId="ADAL" clId="{DAAD9A71-5E74-094D-BB0F-E1B2FFABA696}" dt="2024-08-22T09:00:08.522" v="39" actId="20577"/>
          <ac:spMkLst>
            <pc:docMk/>
            <pc:sldMk cId="3842414494" sldId="272"/>
            <ac:spMk id="3" creationId="{219E0431-1953-F37D-5F75-DEA67AA34781}"/>
          </ac:spMkLst>
        </pc:spChg>
      </pc:sldChg>
      <pc:sldChg chg="addSp modSp new del mod">
        <pc:chgData name="Klara Jensen" userId="5e70cf2d-534e-4b57-be02-6afb43ed7e61" providerId="ADAL" clId="{DAAD9A71-5E74-094D-BB0F-E1B2FFABA696}" dt="2024-08-22T16:52:31.844" v="617" actId="2696"/>
        <pc:sldMkLst>
          <pc:docMk/>
          <pc:sldMk cId="1862229481" sldId="273"/>
        </pc:sldMkLst>
        <pc:spChg chg="mod">
          <ac:chgData name="Klara Jensen" userId="5e70cf2d-534e-4b57-be02-6afb43ed7e61" providerId="ADAL" clId="{DAAD9A71-5E74-094D-BB0F-E1B2FFABA696}" dt="2024-08-22T09:09:19.267" v="238" actId="20577"/>
          <ac:spMkLst>
            <pc:docMk/>
            <pc:sldMk cId="1862229481" sldId="273"/>
            <ac:spMk id="2" creationId="{9D2B62DF-5B76-FAA4-34E1-EE956240CA28}"/>
          </ac:spMkLst>
        </pc:spChg>
        <pc:picChg chg="add mod">
          <ac:chgData name="Klara Jensen" userId="5e70cf2d-534e-4b57-be02-6afb43ed7e61" providerId="ADAL" clId="{DAAD9A71-5E74-094D-BB0F-E1B2FFABA696}" dt="2024-08-22T09:10:58.705" v="243" actId="1076"/>
          <ac:picMkLst>
            <pc:docMk/>
            <pc:sldMk cId="1862229481" sldId="273"/>
            <ac:picMk id="1026" creationId="{B1CD6397-50A0-A1D2-A163-CE10438B2315}"/>
          </ac:picMkLst>
        </pc:picChg>
      </pc:sldChg>
      <pc:sldChg chg="modSp add mod">
        <pc:chgData name="Klara Jensen" userId="5e70cf2d-534e-4b57-be02-6afb43ed7e61" providerId="ADAL" clId="{DAAD9A71-5E74-094D-BB0F-E1B2FFABA696}" dt="2024-08-22T09:09:02.659" v="217" actId="20577"/>
        <pc:sldMkLst>
          <pc:docMk/>
          <pc:sldMk cId="323830746" sldId="274"/>
        </pc:sldMkLst>
        <pc:spChg chg="mod">
          <ac:chgData name="Klara Jensen" userId="5e70cf2d-534e-4b57-be02-6afb43ed7e61" providerId="ADAL" clId="{DAAD9A71-5E74-094D-BB0F-E1B2FFABA696}" dt="2024-08-22T08:58:16.191" v="2" actId="1076"/>
          <ac:spMkLst>
            <pc:docMk/>
            <pc:sldMk cId="323830746" sldId="274"/>
            <ac:spMk id="3" creationId="{7C199D7F-F839-E073-D967-FF8FA4ACF0A4}"/>
          </ac:spMkLst>
        </pc:spChg>
        <pc:spChg chg="mod">
          <ac:chgData name="Klara Jensen" userId="5e70cf2d-534e-4b57-be02-6afb43ed7e61" providerId="ADAL" clId="{DAAD9A71-5E74-094D-BB0F-E1B2FFABA696}" dt="2024-08-22T09:09:02.659" v="217" actId="20577"/>
          <ac:spMkLst>
            <pc:docMk/>
            <pc:sldMk cId="323830746" sldId="274"/>
            <ac:spMk id="5" creationId="{689E5640-2981-A468-D27D-070DBBDEE514}"/>
          </ac:spMkLst>
        </pc:spChg>
      </pc:sldChg>
      <pc:sldChg chg="addSp modSp new mod">
        <pc:chgData name="Klara Jensen" userId="5e70cf2d-534e-4b57-be02-6afb43ed7e61" providerId="ADAL" clId="{DAAD9A71-5E74-094D-BB0F-E1B2FFABA696}" dt="2024-08-22T09:11:45.872" v="272" actId="1076"/>
        <pc:sldMkLst>
          <pc:docMk/>
          <pc:sldMk cId="3912397809" sldId="275"/>
        </pc:sldMkLst>
        <pc:spChg chg="mod">
          <ac:chgData name="Klara Jensen" userId="5e70cf2d-534e-4b57-be02-6afb43ed7e61" providerId="ADAL" clId="{DAAD9A71-5E74-094D-BB0F-E1B2FFABA696}" dt="2024-08-22T09:11:35.734" v="269" actId="20577"/>
          <ac:spMkLst>
            <pc:docMk/>
            <pc:sldMk cId="3912397809" sldId="275"/>
            <ac:spMk id="2" creationId="{99B41F08-8BF9-499C-518A-0EA03C8267A1}"/>
          </ac:spMkLst>
        </pc:spChg>
        <pc:picChg chg="add mod">
          <ac:chgData name="Klara Jensen" userId="5e70cf2d-534e-4b57-be02-6afb43ed7e61" providerId="ADAL" clId="{DAAD9A71-5E74-094D-BB0F-E1B2FFABA696}" dt="2024-08-22T09:11:45.872" v="272" actId="1076"/>
          <ac:picMkLst>
            <pc:docMk/>
            <pc:sldMk cId="3912397809" sldId="275"/>
            <ac:picMk id="2050" creationId="{73636227-BD90-2654-2E91-53C20E712FEF}"/>
          </ac:picMkLst>
        </pc:picChg>
      </pc:sldChg>
      <pc:sldChg chg="new del">
        <pc:chgData name="Klara Jensen" userId="5e70cf2d-534e-4b57-be02-6afb43ed7e61" providerId="ADAL" clId="{DAAD9A71-5E74-094D-BB0F-E1B2FFABA696}" dt="2024-08-22T09:13:19.736" v="333" actId="2696"/>
        <pc:sldMkLst>
          <pc:docMk/>
          <pc:sldMk cId="2311104025" sldId="276"/>
        </pc:sldMkLst>
      </pc:sldChg>
      <pc:sldChg chg="modSp add mod">
        <pc:chgData name="Klara Jensen" userId="5e70cf2d-534e-4b57-be02-6afb43ed7e61" providerId="ADAL" clId="{DAAD9A71-5E74-094D-BB0F-E1B2FFABA696}" dt="2024-08-22T09:23:58.697" v="614" actId="20577"/>
        <pc:sldMkLst>
          <pc:docMk/>
          <pc:sldMk cId="1056994611" sldId="277"/>
        </pc:sldMkLst>
        <pc:spChg chg="mod">
          <ac:chgData name="Klara Jensen" userId="5e70cf2d-534e-4b57-be02-6afb43ed7e61" providerId="ADAL" clId="{DAAD9A71-5E74-094D-BB0F-E1B2FFABA696}" dt="2024-08-22T09:23:58.697" v="614" actId="20577"/>
          <ac:spMkLst>
            <pc:docMk/>
            <pc:sldMk cId="1056994611" sldId="277"/>
            <ac:spMk id="2" creationId="{48DD481E-41CF-E7D5-57B4-C9FDE622C75A}"/>
          </ac:spMkLst>
        </pc:spChg>
        <pc:spChg chg="mod">
          <ac:chgData name="Klara Jensen" userId="5e70cf2d-534e-4b57-be02-6afb43ed7e61" providerId="ADAL" clId="{DAAD9A71-5E74-094D-BB0F-E1B2FFABA696}" dt="2024-08-22T09:13:12.277" v="331" actId="20577"/>
          <ac:spMkLst>
            <pc:docMk/>
            <pc:sldMk cId="1056994611" sldId="277"/>
            <ac:spMk id="3" creationId="{B8909C31-5C74-926E-FAA8-E35E4D89ECDA}"/>
          </ac:spMkLst>
        </pc:spChg>
        <pc:picChg chg="mod">
          <ac:chgData name="Klara Jensen" userId="5e70cf2d-534e-4b57-be02-6afb43ed7e61" providerId="ADAL" clId="{DAAD9A71-5E74-094D-BB0F-E1B2FFABA696}" dt="2024-08-22T09:13:17.409" v="332" actId="1076"/>
          <ac:picMkLst>
            <pc:docMk/>
            <pc:sldMk cId="1056994611" sldId="277"/>
            <ac:picMk id="4" creationId="{9F59D4EF-3CF6-B7DB-47FB-2F5FCF9C740B}"/>
          </ac:picMkLst>
        </pc:picChg>
      </pc:sldChg>
      <pc:sldChg chg="add">
        <pc:chgData name="Klara Jensen" userId="5e70cf2d-534e-4b57-be02-6afb43ed7e61" providerId="ADAL" clId="{DAAD9A71-5E74-094D-BB0F-E1B2FFABA696}" dt="2024-08-22T09:25:23.976" v="616"/>
        <pc:sldMkLst>
          <pc:docMk/>
          <pc:sldMk cId="3635978188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4482E-D930-8054-5649-E0D9F6156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7A5264-9B37-9C9E-B85C-4845321B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4A17A5-C56C-F8FA-F330-CC0282D0E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CF132B-D506-BB99-529A-5B4E11434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7D6588-7311-3D12-8E52-91362C4B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0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CBD2-0B2C-3A9F-8211-EDB36E828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23DFCB-7F16-C79A-4937-F1C3E9761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CCBADC-E4AA-4B3F-8B07-6BEFADAC4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CDA202-9D0F-B1DA-3ACA-AD84D663D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C49151-4E3E-2F51-1267-9B332DBF9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027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C86C6-3966-AF54-FA82-0DF6D1B1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E61EC57-983B-3376-C2CF-FE57D7236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1DAB5B-3EFA-00F9-BDA4-C1C38913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EEB26E-7553-EF77-CA9E-87D168B0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661524-32D6-1F4A-1C7C-99C11F90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39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DED4E-5C0E-FE62-2556-52C89C12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73E0F3-181A-DDE5-9817-9687E54BC4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5DA6E31-C1F2-8A4F-312D-CD4428F7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7E5A536-0F86-1186-592E-E721CA03C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AF2B7F-B365-6A12-98BD-18AF51392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FCC508-2F13-CD52-6CBD-F9CC53EC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683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4A70E1-07F7-F961-54A3-B47D092E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29DA7B-EC98-CD23-F075-0D096F7B5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CD486AE-BB09-129C-45C1-3F7E5D9FF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E095381-34CC-2799-2054-04969092B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EF066A0-BB24-654C-0AF8-3EC0858CB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AC66FE3-154F-2E4D-B3D7-B5EF2D89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EEE190D-094F-7D6F-8925-4E0B10C53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8794FC3-D502-C234-24D1-B685B930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319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B41BE0-84D8-2608-3DB9-84C838E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FC6E712-7DCB-338F-B375-25D7E8710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F2A9196-A568-7CD4-A536-E2CF800C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3BF36BD-0BCB-66C8-EEB3-EF5C0CDC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688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46335FC-38FC-28A8-F5B4-F5C783A8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8E3E304-3BD1-0720-A893-0CC71196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1D7BE12-917D-2415-480C-491028E3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2388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D825DE-A82F-1170-C99D-5D42672B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8BB4A5-C32C-2579-2A97-6C70C3691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A487D62-98CF-153B-1289-DB7240A9C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7E5901-6097-CC3C-770B-C34FD836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044FB0C-DE36-DD50-4AED-7146B412E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81CDFE-6045-D681-B356-E00B3D262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593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6A556-3C44-7442-FF94-DB0986BE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10AF22-77A5-FAD2-74E0-B20C7A409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B07507-0B5A-6C3C-2989-B666C1C24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31B9470-19B5-4A26-BAA6-25F61FB29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575034-BECA-65DF-008F-EF083F48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63E79BC-F0BE-D420-F6F8-13F678FE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064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DEAC9C-AE77-1A75-5B36-6D8150A6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6A7E670-B395-FD9E-4037-02BD86D51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4EF4A3-DD3B-2CCE-3E3E-8C6230B22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D4A490-CCF1-4E45-FC5A-9A3B9665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A22B0A-DE3F-1798-F6B2-FBAF42411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380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372E7CF-5297-4C30-11D3-6A3B3D8D2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75E2EB-E9AD-BAD4-B398-89A0B7B12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3B56FD-7020-DD35-2C40-1B911CC3B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AB4F9D-C0DE-1D81-0AA4-A9ABBA2E4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411801-FD5E-1CF4-552A-ADA65DCEE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633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8F33520-37DE-A698-FFB3-CE0954A99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9A5EC3-80A4-92BD-3299-BD7365DE1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3661E1-58DE-5E58-28D6-81C188DAC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3E70C-8687-9F4F-8B71-B5D423AD05FF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C3904B-0732-36E9-3424-9CF1FA1EF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89FE75-D24D-A9EA-5127-816AFF46E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900F0-F071-D145-A670-19EC1C2195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357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2j/fz60j0rs7m9b18cz80mwsjfm0000gp/T/com.microsoft.Word/WebArchiveCopyPasteTempFiles/01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2j/fz60j0rs7m9b18cz80mwsjfm0000gp/T/com.microsoft.Word/WebArchiveCopyPasteTempFiles/015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2j/fz60j0rs7m9b18cz80mwsjfm0000gp/T/com.microsoft.Word/WebArchiveCopyPasteTempFiles/014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2D8FE1-0162-EE9E-1B96-0C98C384F0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Membrantransportprocesser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C3DF20-0FD4-D17B-11E7-F91629EBB6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361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CB520-66B7-86C3-31DD-E1F932B1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3784B4B-2FA9-7B92-4FB1-F8197859AD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906">
                  <a:extLst>
                    <a:ext uri="{9D8B030D-6E8A-4147-A177-3AD203B41FA5}">
                      <a16:colId xmlns:a16="http://schemas.microsoft.com/office/drawing/2014/main" val="2179721605"/>
                    </a:ext>
                  </a:extLst>
                </a:gridCol>
                <a:gridCol w="9094694">
                  <a:extLst>
                    <a:ext uri="{9D8B030D-6E8A-4147-A177-3AD203B41FA5}">
                      <a16:colId xmlns:a16="http://schemas.microsoft.com/office/drawing/2014/main" val="286751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Amilla, Rachel, Elias, Selma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Camilla, Frederik, Johanne, Zein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2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Dicte, Mads, Kasper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1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PL, Mille, Merle, Thomas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SH, Nanna SV, Siff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Julie, </a:t>
                      </a:r>
                      <a:r>
                        <a:rPr lang="da-DK" dirty="0" err="1"/>
                        <a:t>Nilash</a:t>
                      </a:r>
                      <a:r>
                        <a:rPr lang="da-DK" dirty="0"/>
                        <a:t>, Karla, Sebastian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Nanna LNS, Sidsel, Tobias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10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97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F36822-D5E6-02F1-5B63-A8DB2E10A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DCB9BD-E855-F22C-93D7-052891CA2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figurer (opsamling på del 1 og 2 af mikroskopiøvelsen).</a:t>
            </a:r>
          </a:p>
          <a:p>
            <a:r>
              <a:rPr lang="da-DK" dirty="0"/>
              <a:t>Cellemembranen og overblik over transportprocesser (læreroplæg)</a:t>
            </a:r>
          </a:p>
          <a:p>
            <a:r>
              <a:rPr lang="da-DK" dirty="0"/>
              <a:t>Transportprocesser (gruppearbejde)</a:t>
            </a:r>
          </a:p>
          <a:p>
            <a:r>
              <a:rPr lang="da-DK" dirty="0"/>
              <a:t>Opsamling på del 3 af mikroskopiøvelsen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142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4FC68-10A6-7EEA-E4FE-0E5E3040F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B3E1D6-D937-9943-98E3-5FF17F9AB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853" y="4352400"/>
            <a:ext cx="10264294" cy="4333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	   Dyreceller                                                                    Planteceller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B4A2ACE-004F-C06A-9EF4-3CC85BF77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202" y="1367909"/>
            <a:ext cx="2531024" cy="2869520"/>
          </a:xfrm>
          <a:prstGeom prst="rect">
            <a:avLst/>
          </a:prstGeom>
        </p:spPr>
      </p:pic>
      <p:pic>
        <p:nvPicPr>
          <p:cNvPr id="5" name="Pladsholder til indhold 3">
            <a:extLst>
              <a:ext uri="{FF2B5EF4-FFF2-40B4-BE49-F238E27FC236}">
                <a16:creationId xmlns:a16="http://schemas.microsoft.com/office/drawing/2014/main" id="{AD318D2E-D4F0-7DAB-CE83-6194F464A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110" y="1367909"/>
            <a:ext cx="3918689" cy="286952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DC93570-B4B4-A7F7-2F71-6427A3185B54}"/>
              </a:ext>
            </a:extLst>
          </p:cNvPr>
          <p:cNvSpPr txBox="1"/>
          <p:nvPr/>
        </p:nvSpPr>
        <p:spPr>
          <a:xfrm>
            <a:off x="2273643" y="4946266"/>
            <a:ext cx="2409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Cellekerne</a:t>
            </a:r>
          </a:p>
          <a:p>
            <a:r>
              <a:rPr lang="da-DK" dirty="0"/>
              <a:t>Cytoplasma</a:t>
            </a:r>
          </a:p>
          <a:p>
            <a:r>
              <a:rPr lang="da-DK" dirty="0"/>
              <a:t>Cellemembran</a:t>
            </a:r>
          </a:p>
          <a:p>
            <a:endParaRPr lang="da-DK" dirty="0"/>
          </a:p>
          <a:p>
            <a:r>
              <a:rPr lang="da-DK" dirty="0"/>
              <a:t>Hvad kan vi ikke se?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CF9B9FF-E082-20EA-BFAA-2561F9584C26}"/>
              </a:ext>
            </a:extLst>
          </p:cNvPr>
          <p:cNvSpPr txBox="1"/>
          <p:nvPr/>
        </p:nvSpPr>
        <p:spPr>
          <a:xfrm>
            <a:off x="8818579" y="4900759"/>
            <a:ext cx="2409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Grønkorn</a:t>
            </a:r>
          </a:p>
          <a:p>
            <a:r>
              <a:rPr lang="da-DK" dirty="0"/>
              <a:t>Cytoplasma</a:t>
            </a:r>
          </a:p>
          <a:p>
            <a:r>
              <a:rPr lang="da-DK" dirty="0"/>
              <a:t>Cellevæg</a:t>
            </a:r>
          </a:p>
          <a:p>
            <a:endParaRPr lang="da-DK" dirty="0"/>
          </a:p>
          <a:p>
            <a:r>
              <a:rPr lang="da-DK" dirty="0"/>
              <a:t>Hvad kan vi ikke se?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727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E9D06-1278-BAAF-63C1-FCF73153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Cellemembranens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182668-FFC4-9800-5A46-BEBE52BB8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20375" cy="4351338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CFD8248-9F96-E984-99D5-CE03E20D7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4415" y="2400299"/>
            <a:ext cx="1591861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 descr="undefined">
            <a:extLst>
              <a:ext uri="{FF2B5EF4-FFF2-40B4-BE49-F238E27FC236}">
                <a16:creationId xmlns:a16="http://schemas.microsoft.com/office/drawing/2014/main" id="{87503150-9A9B-7C1E-0FC9-499645DB0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2" y="1943099"/>
            <a:ext cx="7508875" cy="37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Højre klammeparentes 4">
            <a:extLst>
              <a:ext uri="{FF2B5EF4-FFF2-40B4-BE49-F238E27FC236}">
                <a16:creationId xmlns:a16="http://schemas.microsoft.com/office/drawing/2014/main" id="{EE6CBDEE-0F38-9E10-7226-990EA0380CE7}"/>
              </a:ext>
            </a:extLst>
          </p:cNvPr>
          <p:cNvSpPr/>
          <p:nvPr/>
        </p:nvSpPr>
        <p:spPr>
          <a:xfrm>
            <a:off x="9286875" y="2446018"/>
            <a:ext cx="414338" cy="65437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Højre klammeparentes 5">
            <a:extLst>
              <a:ext uri="{FF2B5EF4-FFF2-40B4-BE49-F238E27FC236}">
                <a16:creationId xmlns:a16="http://schemas.microsoft.com/office/drawing/2014/main" id="{243BA428-9682-A87A-7963-DF501C95200B}"/>
              </a:ext>
            </a:extLst>
          </p:cNvPr>
          <p:cNvSpPr/>
          <p:nvPr/>
        </p:nvSpPr>
        <p:spPr>
          <a:xfrm>
            <a:off x="9286875" y="3100387"/>
            <a:ext cx="414338" cy="1483969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6D12A43A-74FB-6CC1-74BE-57395F161448}"/>
              </a:ext>
            </a:extLst>
          </p:cNvPr>
          <p:cNvSpPr txBox="1"/>
          <p:nvPr/>
        </p:nvSpPr>
        <p:spPr>
          <a:xfrm>
            <a:off x="9850437" y="2454056"/>
            <a:ext cx="1764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Hydrofil</a:t>
            </a:r>
          </a:p>
          <a:p>
            <a:r>
              <a:rPr lang="da-DK" dirty="0"/>
              <a:t>(Vandelskende)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0F6C77B-9033-425E-9A7D-8D57A5CD6A47}"/>
              </a:ext>
            </a:extLst>
          </p:cNvPr>
          <p:cNvSpPr txBox="1"/>
          <p:nvPr/>
        </p:nvSpPr>
        <p:spPr>
          <a:xfrm>
            <a:off x="9894736" y="3519205"/>
            <a:ext cx="1563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Hydrofob (vandskyende)</a:t>
            </a:r>
          </a:p>
        </p:txBody>
      </p:sp>
    </p:spTree>
    <p:extLst>
      <p:ext uri="{BB962C8B-B14F-4D97-AF65-F5344CB8AC3E}">
        <p14:creationId xmlns:p14="http://schemas.microsoft.com/office/powerpoint/2010/main" val="3051678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7C6FF-D493-63FF-25F5-119D1127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Cellemembranens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F28318-1156-33C5-3F83-2F03F430E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F6F6A8F-73D4-ABF2-1737-97480A191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2" y="1690688"/>
            <a:ext cx="239300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9" name="Billede 2" descr="undefined">
            <a:extLst>
              <a:ext uri="{FF2B5EF4-FFF2-40B4-BE49-F238E27FC236}">
                <a16:creationId xmlns:a16="http://schemas.microsoft.com/office/drawing/2014/main" id="{44D71494-4296-996F-701C-40981B621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2" y="1690689"/>
            <a:ext cx="5857875" cy="451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28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E3F612-9440-5383-08F6-5FC028FB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Cellemembranen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D88C23-C0D8-E037-58B2-22152F7D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76888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Cellemembranen er </a:t>
            </a:r>
            <a:r>
              <a:rPr lang="da-DK" b="1" dirty="0"/>
              <a:t>semipermeable</a:t>
            </a:r>
            <a:r>
              <a:rPr lang="da-DK" dirty="0"/>
              <a:t>: </a:t>
            </a:r>
          </a:p>
          <a:p>
            <a:pPr marL="0" indent="0">
              <a:buNone/>
            </a:pPr>
            <a:r>
              <a:rPr lang="da-DK" dirty="0"/>
              <a:t>Små </a:t>
            </a:r>
            <a:r>
              <a:rPr lang="da-DK" dirty="0" err="1"/>
              <a:t>uladede</a:t>
            </a:r>
            <a:r>
              <a:rPr lang="da-DK" dirty="0"/>
              <a:t> molekyler og fedtopløselige stoffer kan trænge igennem, mens andre molekyler har brug for hjælp for at kunne passere.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C5A6ED3-D232-F9F5-E40B-A02F56CCCF0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15088" y="1947861"/>
            <a:ext cx="13894760" cy="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3073" name="Billede 3" descr="undefined">
            <a:extLst>
              <a:ext uri="{FF2B5EF4-FFF2-40B4-BE49-F238E27FC236}">
                <a16:creationId xmlns:a16="http://schemas.microsoft.com/office/drawing/2014/main" id="{CCB9D4AB-6A97-E87D-256C-CF719DC38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728" y="1171575"/>
            <a:ext cx="5451433" cy="481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788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AC2C35-03DA-D97C-D8C9-60F646FD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Transportprocesser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427350C-41AF-B18C-28EC-DF1F30E6A8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Passiv transport:</a:t>
            </a:r>
          </a:p>
          <a:p>
            <a:r>
              <a:rPr lang="da-DK" dirty="0"/>
              <a:t>Kræver ikke energi (ATP)</a:t>
            </a:r>
          </a:p>
          <a:p>
            <a:r>
              <a:rPr lang="da-DK" dirty="0"/>
              <a:t>Eksempler:</a:t>
            </a:r>
          </a:p>
          <a:p>
            <a:pPr lvl="1"/>
            <a:r>
              <a:rPr lang="da-DK" dirty="0"/>
              <a:t>(Simpel) diffusion</a:t>
            </a:r>
          </a:p>
          <a:p>
            <a:pPr lvl="1"/>
            <a:r>
              <a:rPr lang="da-DK" dirty="0"/>
              <a:t>Faciliteret diffusion</a:t>
            </a:r>
          </a:p>
          <a:p>
            <a:pPr lvl="1"/>
            <a:r>
              <a:rPr lang="da-DK" dirty="0"/>
              <a:t>Osmose (særlig type faciliteret diffusion)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89E5640-2981-A468-D27D-070DBBDEE5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Aktiv transport:</a:t>
            </a:r>
          </a:p>
          <a:p>
            <a:r>
              <a:rPr lang="da-DK" dirty="0"/>
              <a:t>Kræver energi (ATP)</a:t>
            </a:r>
          </a:p>
          <a:p>
            <a:r>
              <a:rPr lang="da-DK" dirty="0"/>
              <a:t>Eksempler:</a:t>
            </a:r>
          </a:p>
          <a:p>
            <a:pPr lvl="1"/>
            <a:r>
              <a:rPr lang="da-DK" dirty="0" err="1"/>
              <a:t>Endocytose</a:t>
            </a:r>
            <a:r>
              <a:rPr lang="da-DK" dirty="0"/>
              <a:t> og </a:t>
            </a:r>
            <a:r>
              <a:rPr lang="da-DK" dirty="0" err="1"/>
              <a:t>exocytose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840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AC2C35-03DA-D97C-D8C9-60F646FD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Transportprocesser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427350C-41AF-B18C-28EC-DF1F30E6A8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Passiv transport:</a:t>
            </a:r>
          </a:p>
          <a:p>
            <a:r>
              <a:rPr lang="da-DK" dirty="0"/>
              <a:t>Kræver ikke energi (ATP)</a:t>
            </a:r>
          </a:p>
          <a:p>
            <a:r>
              <a:rPr lang="da-DK" dirty="0"/>
              <a:t>Eksempler:</a:t>
            </a:r>
          </a:p>
          <a:p>
            <a:pPr lvl="1"/>
            <a:r>
              <a:rPr lang="da-DK" dirty="0"/>
              <a:t>(Simpel) diffusion</a:t>
            </a:r>
          </a:p>
          <a:p>
            <a:pPr lvl="1"/>
            <a:r>
              <a:rPr lang="da-DK" dirty="0"/>
              <a:t>Faciliteret diffusion</a:t>
            </a:r>
          </a:p>
          <a:p>
            <a:pPr lvl="1"/>
            <a:r>
              <a:rPr lang="da-DK" dirty="0"/>
              <a:t>Osmose (særlig type faciliteret diffusion)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89E5640-2981-A468-D27D-070DBBDEE5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Aktiv transport:</a:t>
            </a:r>
          </a:p>
          <a:p>
            <a:r>
              <a:rPr lang="da-DK" dirty="0"/>
              <a:t>Kræver energi (ATP)</a:t>
            </a:r>
          </a:p>
          <a:p>
            <a:r>
              <a:rPr lang="da-DK" dirty="0"/>
              <a:t>Eksempler:</a:t>
            </a:r>
          </a:p>
          <a:p>
            <a:pPr lvl="1"/>
            <a:r>
              <a:rPr lang="da-DK" dirty="0" err="1"/>
              <a:t>Endocytose</a:t>
            </a:r>
            <a:r>
              <a:rPr lang="da-DK" dirty="0"/>
              <a:t> og </a:t>
            </a:r>
            <a:r>
              <a:rPr lang="da-DK" dirty="0" err="1"/>
              <a:t>exocytose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C199D7F-F839-E073-D967-FF8FA4ACF0A4}"/>
              </a:ext>
            </a:extLst>
          </p:cNvPr>
          <p:cNvSpPr/>
          <p:nvPr/>
        </p:nvSpPr>
        <p:spPr>
          <a:xfrm>
            <a:off x="838200" y="1825625"/>
            <a:ext cx="4701363" cy="325673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1344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DD836-64BB-B887-6145-DA52668C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Simpel diffusion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9E0431-1953-F37D-5F75-DEA67AA3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73450" cy="4351338"/>
          </a:xfrm>
        </p:spPr>
        <p:txBody>
          <a:bodyPr/>
          <a:lstStyle/>
          <a:p>
            <a:r>
              <a:rPr lang="da-DK" dirty="0"/>
              <a:t>Nettobevægelse fra høj til lav koncentration.</a:t>
            </a:r>
          </a:p>
          <a:p>
            <a:r>
              <a:rPr lang="da-DK" dirty="0"/>
              <a:t>Små </a:t>
            </a:r>
            <a:r>
              <a:rPr lang="da-DK" dirty="0" err="1"/>
              <a:t>uladede</a:t>
            </a:r>
            <a:r>
              <a:rPr lang="da-DK" dirty="0"/>
              <a:t> molekyler og fedtopløselige stoffer kan diffundere gennem cellemembranen.</a:t>
            </a:r>
          </a:p>
        </p:txBody>
      </p:sp>
      <p:pic>
        <p:nvPicPr>
          <p:cNvPr id="1026" name="Picture 2" descr="Simpel diffusion">
            <a:extLst>
              <a:ext uri="{FF2B5EF4-FFF2-40B4-BE49-F238E27FC236}">
                <a16:creationId xmlns:a16="http://schemas.microsoft.com/office/drawing/2014/main" id="{EC8606E7-424E-881C-9954-0FD3F34CD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1825975"/>
            <a:ext cx="7042150" cy="44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41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948FB-2EAE-8E10-7265-9D33E0BF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Faciliteret diffusion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A8B5F2-65DD-C689-71D2-C82795923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58986" cy="4351338"/>
          </a:xfrm>
        </p:spPr>
        <p:txBody>
          <a:bodyPr/>
          <a:lstStyle/>
          <a:p>
            <a:r>
              <a:rPr lang="da-DK" dirty="0"/>
              <a:t>Diffusion som hjælpes på vej af særlige transportproteiner i cellemembranen.</a:t>
            </a:r>
          </a:p>
          <a:p>
            <a:r>
              <a:rPr lang="da-DK" dirty="0"/>
              <a:t>Transportproces for </a:t>
            </a:r>
            <a:r>
              <a:rPr lang="da-DK" dirty="0" err="1"/>
              <a:t>størrere</a:t>
            </a:r>
            <a:r>
              <a:rPr lang="da-DK" dirty="0"/>
              <a:t> molekyler som f.eks. glukose.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EA014E96-DE9E-837D-31AC-9F8937BFA9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3" r="16890"/>
          <a:stretch/>
        </p:blipFill>
        <p:spPr bwMode="auto">
          <a:xfrm>
            <a:off x="6096000" y="1690688"/>
            <a:ext cx="5166014" cy="43513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1495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EF37D1-30F5-041C-61A7-065E3898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Osmose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FFFCDD-A581-C7D1-733B-A7FC41033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6132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Faciliteret diffusion af vand igennem nogle særlige vandtransportproteiner i cellemembranen.</a:t>
            </a:r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2F732139-3AB6-E801-3936-08C5030603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476" y="171740"/>
            <a:ext cx="5267830" cy="6321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731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AC2C35-03DA-D97C-D8C9-60F646FD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Transportprocesser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427350C-41AF-B18C-28EC-DF1F30E6A8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Passiv transport:</a:t>
            </a:r>
          </a:p>
          <a:p>
            <a:r>
              <a:rPr lang="da-DK" dirty="0"/>
              <a:t>Kræver ikke energi (ATP)</a:t>
            </a:r>
          </a:p>
          <a:p>
            <a:r>
              <a:rPr lang="da-DK" dirty="0"/>
              <a:t>Eksempler:</a:t>
            </a:r>
          </a:p>
          <a:p>
            <a:pPr lvl="1"/>
            <a:r>
              <a:rPr lang="da-DK" dirty="0"/>
              <a:t>(Simpel) diffusion</a:t>
            </a:r>
          </a:p>
          <a:p>
            <a:pPr lvl="1"/>
            <a:r>
              <a:rPr lang="da-DK" dirty="0"/>
              <a:t>Faciliteret diffusion</a:t>
            </a:r>
          </a:p>
          <a:p>
            <a:pPr lvl="1"/>
            <a:r>
              <a:rPr lang="da-DK" dirty="0"/>
              <a:t>Osmose (særlig type faciliteret diffusion)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89E5640-2981-A468-D27D-070DBBDEE5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Aktiv transport:</a:t>
            </a:r>
          </a:p>
          <a:p>
            <a:r>
              <a:rPr lang="da-DK" dirty="0"/>
              <a:t>Kræver energi (ATP)</a:t>
            </a:r>
          </a:p>
          <a:p>
            <a:r>
              <a:rPr lang="da-DK" dirty="0"/>
              <a:t>Eksempler:</a:t>
            </a:r>
          </a:p>
          <a:p>
            <a:pPr lvl="1"/>
            <a:r>
              <a:rPr lang="da-DK" dirty="0"/>
              <a:t>Pumper</a:t>
            </a:r>
          </a:p>
          <a:p>
            <a:pPr lvl="1"/>
            <a:r>
              <a:rPr lang="da-DK" dirty="0" err="1"/>
              <a:t>Endocytose</a:t>
            </a:r>
            <a:r>
              <a:rPr lang="da-DK" dirty="0"/>
              <a:t> og </a:t>
            </a:r>
            <a:r>
              <a:rPr lang="da-DK" dirty="0" err="1"/>
              <a:t>exocytose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C199D7F-F839-E073-D967-FF8FA4ACF0A4}"/>
              </a:ext>
            </a:extLst>
          </p:cNvPr>
          <p:cNvSpPr/>
          <p:nvPr/>
        </p:nvSpPr>
        <p:spPr>
          <a:xfrm>
            <a:off x="6096000" y="1800631"/>
            <a:ext cx="4701363" cy="325673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830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41F08-8BF9-499C-518A-0EA03C826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Endocytose</a:t>
            </a:r>
            <a:r>
              <a:rPr lang="da-DK" dirty="0"/>
              <a:t> og </a:t>
            </a:r>
            <a:r>
              <a:rPr lang="da-DK" dirty="0" err="1"/>
              <a:t>exocytose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EB11BC-E5EE-99D5-326F-FF3261FF3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3636227-BD90-2654-2E91-53C20E712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29" y="1481103"/>
            <a:ext cx="7582741" cy="504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397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DD836-64BB-B887-6145-DA52668C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Gruppearbejde om transportprocesser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9E0431-1953-F37D-5F75-DEA67AA3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65059" cy="4351338"/>
          </a:xfrm>
        </p:spPr>
        <p:txBody>
          <a:bodyPr/>
          <a:lstStyle/>
          <a:p>
            <a:r>
              <a:rPr lang="da-DK" dirty="0"/>
              <a:t>Lav en planche om transportprocesser.</a:t>
            </a:r>
          </a:p>
          <a:p>
            <a:r>
              <a:rPr lang="da-DK" dirty="0"/>
              <a:t> Hvert felt skal indeholde:</a:t>
            </a:r>
          </a:p>
          <a:p>
            <a:pPr lvl="1"/>
            <a:r>
              <a:rPr lang="da-DK" dirty="0"/>
              <a:t>En illustration</a:t>
            </a:r>
          </a:p>
          <a:p>
            <a:pPr lvl="1"/>
            <a:r>
              <a:rPr lang="da-DK" dirty="0"/>
              <a:t>Er processen aktiv eller passiv?</a:t>
            </a:r>
          </a:p>
          <a:p>
            <a:pPr lvl="1"/>
            <a:r>
              <a:rPr lang="da-DK" dirty="0"/>
              <a:t>Et eksempel på hvor processen foregår i kroppen.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E03F3A2-D4DC-6EFE-C887-4063398AD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259" y="1690688"/>
            <a:ext cx="5948082" cy="405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7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D481E-41CF-E7D5-57B4-C9FDE622C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Del 3 af mikroskopiøvelsen (</a:t>
            </a:r>
            <a:r>
              <a:rPr lang="da-DK" dirty="0" err="1"/>
              <a:t>plasmolyse</a:t>
            </a:r>
            <a:r>
              <a:rPr lang="da-DK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909C31-5C74-926E-FAA8-E35E4D89E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Beskriv, hvad der er sket.</a:t>
            </a:r>
          </a:p>
          <a:p>
            <a:r>
              <a:rPr lang="da-DK" dirty="0"/>
              <a:t>Forklar, hvorfor det er sket.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F59D4EF-3CF6-B7DB-47FB-2F5FCF9C7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480" y="2833816"/>
            <a:ext cx="9929039" cy="413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9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384</Words>
  <Application>Microsoft Macintosh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Membrantransportprocesser</vt:lpstr>
      <vt:lpstr>Grupper</vt:lpstr>
      <vt:lpstr>Plan</vt:lpstr>
      <vt:lpstr>Dagens figurer</vt:lpstr>
      <vt:lpstr>Cellemembranens opbygning</vt:lpstr>
      <vt:lpstr>Cellemembranens opbygning</vt:lpstr>
      <vt:lpstr>Cellemembranen</vt:lpstr>
      <vt:lpstr>Transportprocesser</vt:lpstr>
      <vt:lpstr>Transportprocesser</vt:lpstr>
      <vt:lpstr>Simpel diffusion</vt:lpstr>
      <vt:lpstr>Faciliteret diffusion</vt:lpstr>
      <vt:lpstr>Osmose</vt:lpstr>
      <vt:lpstr>Transportprocesser</vt:lpstr>
      <vt:lpstr>Endocytose og exocytose</vt:lpstr>
      <vt:lpstr>Gruppearbejde om transportprocesser</vt:lpstr>
      <vt:lpstr>Del 3 af mikroskopiøvelsen (plasmolyse)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Membrantransportprocesser</dc:title>
  <dc:creator>Klara Jensen</dc:creator>
  <cp:lastModifiedBy>Klara Jensen</cp:lastModifiedBy>
  <cp:revision>2</cp:revision>
  <dcterms:created xsi:type="dcterms:W3CDTF">2023-08-15T15:18:38Z</dcterms:created>
  <dcterms:modified xsi:type="dcterms:W3CDTF">2024-08-22T16:52:41Z</dcterms:modified>
</cp:coreProperties>
</file>