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4" r:id="rId14"/>
    <p:sldId id="271" r:id="rId15"/>
    <p:sldId id="266" r:id="rId16"/>
    <p:sldId id="267" r:id="rId17"/>
    <p:sldId id="270" r:id="rId18"/>
    <p:sldId id="269" r:id="rId19"/>
    <p:sldId id="268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75816-BF1E-41CC-8B93-616B91142625}" v="51" dt="2024-08-20T13:58:12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e Skipper-Jørgensen" userId="a90a9695-de13-4803-b4b4-35814d646d1f" providerId="ADAL" clId="{72475816-BF1E-41CC-8B93-616B91142625}"/>
    <pc:docChg chg="undo custSel addSld modSld">
      <pc:chgData name="Sofie Skipper-Jørgensen" userId="a90a9695-de13-4803-b4b4-35814d646d1f" providerId="ADAL" clId="{72475816-BF1E-41CC-8B93-616B91142625}" dt="2024-08-21T07:15:09.179" v="5443" actId="20577"/>
      <pc:docMkLst>
        <pc:docMk/>
      </pc:docMkLst>
      <pc:sldChg chg="modSp mod">
        <pc:chgData name="Sofie Skipper-Jørgensen" userId="a90a9695-de13-4803-b4b4-35814d646d1f" providerId="ADAL" clId="{72475816-BF1E-41CC-8B93-616B91142625}" dt="2024-08-20T13:14:22.784" v="1012" actId="20577"/>
        <pc:sldMkLst>
          <pc:docMk/>
          <pc:sldMk cId="3207497320" sldId="256"/>
        </pc:sldMkLst>
        <pc:spChg chg="mod">
          <ac:chgData name="Sofie Skipper-Jørgensen" userId="a90a9695-de13-4803-b4b4-35814d646d1f" providerId="ADAL" clId="{72475816-BF1E-41CC-8B93-616B91142625}" dt="2024-08-20T13:14:22.784" v="1012" actId="20577"/>
          <ac:spMkLst>
            <pc:docMk/>
            <pc:sldMk cId="3207497320" sldId="256"/>
            <ac:spMk id="3" creationId="{23BCA8E8-D3B9-4C2C-4846-BF3FA1694B50}"/>
          </ac:spMkLst>
        </pc:spChg>
      </pc:sldChg>
      <pc:sldChg chg="modSp new mod">
        <pc:chgData name="Sofie Skipper-Jørgensen" userId="a90a9695-de13-4803-b4b4-35814d646d1f" providerId="ADAL" clId="{72475816-BF1E-41CC-8B93-616B91142625}" dt="2024-08-20T13:42:57.495" v="4059" actId="20577"/>
        <pc:sldMkLst>
          <pc:docMk/>
          <pc:sldMk cId="3607810872" sldId="258"/>
        </pc:sldMkLst>
        <pc:spChg chg="mod">
          <ac:chgData name="Sofie Skipper-Jørgensen" userId="a90a9695-de13-4803-b4b4-35814d646d1f" providerId="ADAL" clId="{72475816-BF1E-41CC-8B93-616B91142625}" dt="2024-08-20T12:59:34.598" v="47" actId="14100"/>
          <ac:spMkLst>
            <pc:docMk/>
            <pc:sldMk cId="3607810872" sldId="258"/>
            <ac:spMk id="2" creationId="{DF89E67F-6557-7B7C-8FA1-BFD3F5CF8DE2}"/>
          </ac:spMkLst>
        </pc:spChg>
        <pc:spChg chg="mod">
          <ac:chgData name="Sofie Skipper-Jørgensen" userId="a90a9695-de13-4803-b4b4-35814d646d1f" providerId="ADAL" clId="{72475816-BF1E-41CC-8B93-616B91142625}" dt="2024-08-20T13:42:57.495" v="4059" actId="20577"/>
          <ac:spMkLst>
            <pc:docMk/>
            <pc:sldMk cId="3607810872" sldId="258"/>
            <ac:spMk id="3" creationId="{DC1CA88D-BF6C-767B-DE77-EC4E6E3C5C6D}"/>
          </ac:spMkLst>
        </pc:spChg>
      </pc:sldChg>
      <pc:sldChg chg="addSp delSp modSp new mod">
        <pc:chgData name="Sofie Skipper-Jørgensen" userId="a90a9695-de13-4803-b4b4-35814d646d1f" providerId="ADAL" clId="{72475816-BF1E-41CC-8B93-616B91142625}" dt="2024-08-20T13:13:57.678" v="957" actId="113"/>
        <pc:sldMkLst>
          <pc:docMk/>
          <pc:sldMk cId="1074166305" sldId="259"/>
        </pc:sldMkLst>
        <pc:spChg chg="mod">
          <ac:chgData name="Sofie Skipper-Jørgensen" userId="a90a9695-de13-4803-b4b4-35814d646d1f" providerId="ADAL" clId="{72475816-BF1E-41CC-8B93-616B91142625}" dt="2024-08-20T13:03:08.043" v="458" actId="20577"/>
          <ac:spMkLst>
            <pc:docMk/>
            <pc:sldMk cId="1074166305" sldId="259"/>
            <ac:spMk id="2" creationId="{DE587C45-2999-0AE6-E619-FC55792D3A9A}"/>
          </ac:spMkLst>
        </pc:spChg>
        <pc:spChg chg="mod">
          <ac:chgData name="Sofie Skipper-Jørgensen" userId="a90a9695-de13-4803-b4b4-35814d646d1f" providerId="ADAL" clId="{72475816-BF1E-41CC-8B93-616B91142625}" dt="2024-08-20T13:13:57.678" v="957" actId="113"/>
          <ac:spMkLst>
            <pc:docMk/>
            <pc:sldMk cId="1074166305" sldId="259"/>
            <ac:spMk id="3" creationId="{EDCAB6D8-AB84-6073-0498-B61E39269A07}"/>
          </ac:spMkLst>
        </pc:spChg>
        <pc:spChg chg="add del mod">
          <ac:chgData name="Sofie Skipper-Jørgensen" userId="a90a9695-de13-4803-b4b4-35814d646d1f" providerId="ADAL" clId="{72475816-BF1E-41CC-8B93-616B91142625}" dt="2024-08-20T13:11:47.347" v="660"/>
          <ac:spMkLst>
            <pc:docMk/>
            <pc:sldMk cId="1074166305" sldId="259"/>
            <ac:spMk id="5" creationId="{87E9B2E9-8609-5B50-87D2-15D1FA548E35}"/>
          </ac:spMkLst>
        </pc:spChg>
        <pc:picChg chg="add mod modCrop">
          <ac:chgData name="Sofie Skipper-Jørgensen" userId="a90a9695-de13-4803-b4b4-35814d646d1f" providerId="ADAL" clId="{72475816-BF1E-41CC-8B93-616B91142625}" dt="2024-08-20T13:12:16.848" v="668" actId="1076"/>
          <ac:picMkLst>
            <pc:docMk/>
            <pc:sldMk cId="1074166305" sldId="259"/>
            <ac:picMk id="7" creationId="{DE2021EA-C464-816C-85D9-E34508D3EF1B}"/>
          </ac:picMkLst>
        </pc:picChg>
      </pc:sldChg>
      <pc:sldChg chg="modSp new mod">
        <pc:chgData name="Sofie Skipper-Jørgensen" userId="a90a9695-de13-4803-b4b4-35814d646d1f" providerId="ADAL" clId="{72475816-BF1E-41CC-8B93-616B91142625}" dt="2024-08-21T06:32:55.508" v="4976" actId="20577"/>
        <pc:sldMkLst>
          <pc:docMk/>
          <pc:sldMk cId="3246641216" sldId="260"/>
        </pc:sldMkLst>
        <pc:spChg chg="mod">
          <ac:chgData name="Sofie Skipper-Jørgensen" userId="a90a9695-de13-4803-b4b4-35814d646d1f" providerId="ADAL" clId="{72475816-BF1E-41CC-8B93-616B91142625}" dt="2024-08-20T13:14:33.212" v="1039" actId="20577"/>
          <ac:spMkLst>
            <pc:docMk/>
            <pc:sldMk cId="3246641216" sldId="260"/>
            <ac:spMk id="2" creationId="{52EA1637-CF40-375A-EFEB-48EBAE24DE65}"/>
          </ac:spMkLst>
        </pc:spChg>
        <pc:spChg chg="mod">
          <ac:chgData name="Sofie Skipper-Jørgensen" userId="a90a9695-de13-4803-b4b4-35814d646d1f" providerId="ADAL" clId="{72475816-BF1E-41CC-8B93-616B91142625}" dt="2024-08-21T06:32:55.508" v="4976" actId="20577"/>
          <ac:spMkLst>
            <pc:docMk/>
            <pc:sldMk cId="3246641216" sldId="260"/>
            <ac:spMk id="3" creationId="{83C14A34-BD68-774A-E7A2-71CA32EAF6D2}"/>
          </ac:spMkLst>
        </pc:spChg>
      </pc:sldChg>
      <pc:sldChg chg="addSp modSp new mod">
        <pc:chgData name="Sofie Skipper-Jørgensen" userId="a90a9695-de13-4803-b4b4-35814d646d1f" providerId="ADAL" clId="{72475816-BF1E-41CC-8B93-616B91142625}" dt="2024-08-20T13:20:22.095" v="1989" actId="1076"/>
        <pc:sldMkLst>
          <pc:docMk/>
          <pc:sldMk cId="1633792316" sldId="261"/>
        </pc:sldMkLst>
        <pc:spChg chg="mod">
          <ac:chgData name="Sofie Skipper-Jørgensen" userId="a90a9695-de13-4803-b4b4-35814d646d1f" providerId="ADAL" clId="{72475816-BF1E-41CC-8B93-616B91142625}" dt="2024-08-20T13:17:48.224" v="1505" actId="20577"/>
          <ac:spMkLst>
            <pc:docMk/>
            <pc:sldMk cId="1633792316" sldId="261"/>
            <ac:spMk id="2" creationId="{FB232AA9-CA74-157D-0989-D715C3A88E91}"/>
          </ac:spMkLst>
        </pc:spChg>
        <pc:spChg chg="mod">
          <ac:chgData name="Sofie Skipper-Jørgensen" userId="a90a9695-de13-4803-b4b4-35814d646d1f" providerId="ADAL" clId="{72475816-BF1E-41CC-8B93-616B91142625}" dt="2024-08-20T13:20:20.648" v="1988" actId="14100"/>
          <ac:spMkLst>
            <pc:docMk/>
            <pc:sldMk cId="1633792316" sldId="261"/>
            <ac:spMk id="3" creationId="{CD882E32-7253-AF41-650C-C6B532789CF4}"/>
          </ac:spMkLst>
        </pc:spChg>
        <pc:picChg chg="add mod">
          <ac:chgData name="Sofie Skipper-Jørgensen" userId="a90a9695-de13-4803-b4b4-35814d646d1f" providerId="ADAL" clId="{72475816-BF1E-41CC-8B93-616B91142625}" dt="2024-08-20T13:20:22.095" v="1989" actId="1076"/>
          <ac:picMkLst>
            <pc:docMk/>
            <pc:sldMk cId="1633792316" sldId="261"/>
            <ac:picMk id="4" creationId="{0E4EE07A-2197-386F-DCF2-FB2DF97DD6B2}"/>
          </ac:picMkLst>
        </pc:picChg>
      </pc:sldChg>
      <pc:sldChg chg="modSp new mod">
        <pc:chgData name="Sofie Skipper-Jørgensen" userId="a90a9695-de13-4803-b4b4-35814d646d1f" providerId="ADAL" clId="{72475816-BF1E-41CC-8B93-616B91142625}" dt="2024-08-21T06:49:13.026" v="5154" actId="20577"/>
        <pc:sldMkLst>
          <pc:docMk/>
          <pc:sldMk cId="3778217511" sldId="262"/>
        </pc:sldMkLst>
        <pc:spChg chg="mod">
          <ac:chgData name="Sofie Skipper-Jørgensen" userId="a90a9695-de13-4803-b4b4-35814d646d1f" providerId="ADAL" clId="{72475816-BF1E-41CC-8B93-616B91142625}" dt="2024-08-20T13:20:33.128" v="2007" actId="20577"/>
          <ac:spMkLst>
            <pc:docMk/>
            <pc:sldMk cId="3778217511" sldId="262"/>
            <ac:spMk id="2" creationId="{CF714EC7-E46E-8D03-EA72-BBF1C467B49F}"/>
          </ac:spMkLst>
        </pc:spChg>
        <pc:spChg chg="mod">
          <ac:chgData name="Sofie Skipper-Jørgensen" userId="a90a9695-de13-4803-b4b4-35814d646d1f" providerId="ADAL" clId="{72475816-BF1E-41CC-8B93-616B91142625}" dt="2024-08-21T06:49:13.026" v="5154" actId="20577"/>
          <ac:spMkLst>
            <pc:docMk/>
            <pc:sldMk cId="3778217511" sldId="262"/>
            <ac:spMk id="3" creationId="{003DFD17-B768-8844-5EC4-A3016B3C7093}"/>
          </ac:spMkLst>
        </pc:spChg>
      </pc:sldChg>
      <pc:sldChg chg="modSp new mod">
        <pc:chgData name="Sofie Skipper-Jørgensen" userId="a90a9695-de13-4803-b4b4-35814d646d1f" providerId="ADAL" clId="{72475816-BF1E-41CC-8B93-616B91142625}" dt="2024-08-20T13:28:53.724" v="3104" actId="1076"/>
        <pc:sldMkLst>
          <pc:docMk/>
          <pc:sldMk cId="1887171323" sldId="263"/>
        </pc:sldMkLst>
        <pc:spChg chg="mod">
          <ac:chgData name="Sofie Skipper-Jørgensen" userId="a90a9695-de13-4803-b4b4-35814d646d1f" providerId="ADAL" clId="{72475816-BF1E-41CC-8B93-616B91142625}" dt="2024-08-20T13:28:53.724" v="3104" actId="1076"/>
          <ac:spMkLst>
            <pc:docMk/>
            <pc:sldMk cId="1887171323" sldId="263"/>
            <ac:spMk id="2" creationId="{F86970C5-D889-4244-495B-20E5EBBE378D}"/>
          </ac:spMkLst>
        </pc:spChg>
        <pc:spChg chg="mod">
          <ac:chgData name="Sofie Skipper-Jørgensen" userId="a90a9695-de13-4803-b4b4-35814d646d1f" providerId="ADAL" clId="{72475816-BF1E-41CC-8B93-616B91142625}" dt="2024-08-20T13:28:51.299" v="3103" actId="1076"/>
          <ac:spMkLst>
            <pc:docMk/>
            <pc:sldMk cId="1887171323" sldId="263"/>
            <ac:spMk id="3" creationId="{773630D3-067D-DD5F-0875-76D206FC5141}"/>
          </ac:spMkLst>
        </pc:spChg>
      </pc:sldChg>
      <pc:sldChg chg="modSp new mod">
        <pc:chgData name="Sofie Skipper-Jørgensen" userId="a90a9695-de13-4803-b4b4-35814d646d1f" providerId="ADAL" clId="{72475816-BF1E-41CC-8B93-616B91142625}" dt="2024-08-20T13:30:21.539" v="3372" actId="20577"/>
        <pc:sldMkLst>
          <pc:docMk/>
          <pc:sldMk cId="357115991" sldId="264"/>
        </pc:sldMkLst>
        <pc:spChg chg="mod">
          <ac:chgData name="Sofie Skipper-Jørgensen" userId="a90a9695-de13-4803-b4b4-35814d646d1f" providerId="ADAL" clId="{72475816-BF1E-41CC-8B93-616B91142625}" dt="2024-08-20T13:29:08.988" v="3121" actId="1076"/>
          <ac:spMkLst>
            <pc:docMk/>
            <pc:sldMk cId="357115991" sldId="264"/>
            <ac:spMk id="2" creationId="{1E1302A5-2720-6ECD-E108-31BDEE6F3254}"/>
          </ac:spMkLst>
        </pc:spChg>
        <pc:spChg chg="mod">
          <ac:chgData name="Sofie Skipper-Jørgensen" userId="a90a9695-de13-4803-b4b4-35814d646d1f" providerId="ADAL" clId="{72475816-BF1E-41CC-8B93-616B91142625}" dt="2024-08-20T13:30:21.539" v="3372" actId="20577"/>
          <ac:spMkLst>
            <pc:docMk/>
            <pc:sldMk cId="357115991" sldId="264"/>
            <ac:spMk id="3" creationId="{845796B6-C726-5A3B-57D2-3AA9CF37207D}"/>
          </ac:spMkLst>
        </pc:spChg>
      </pc:sldChg>
      <pc:sldChg chg="addSp delSp modSp new mod">
        <pc:chgData name="Sofie Skipper-Jørgensen" userId="a90a9695-de13-4803-b4b4-35814d646d1f" providerId="ADAL" clId="{72475816-BF1E-41CC-8B93-616B91142625}" dt="2024-08-20T13:36:46.965" v="3550" actId="20577"/>
        <pc:sldMkLst>
          <pc:docMk/>
          <pc:sldMk cId="4055858106" sldId="265"/>
        </pc:sldMkLst>
        <pc:spChg chg="mod">
          <ac:chgData name="Sofie Skipper-Jørgensen" userId="a90a9695-de13-4803-b4b4-35814d646d1f" providerId="ADAL" clId="{72475816-BF1E-41CC-8B93-616B91142625}" dt="2024-08-20T13:34:34.892" v="3501" actId="1076"/>
          <ac:spMkLst>
            <pc:docMk/>
            <pc:sldMk cId="4055858106" sldId="265"/>
            <ac:spMk id="2" creationId="{BFFCDBC4-AA9A-44B2-AFB2-A06C6800A796}"/>
          </ac:spMkLst>
        </pc:spChg>
        <pc:spChg chg="add del">
          <ac:chgData name="Sofie Skipper-Jørgensen" userId="a90a9695-de13-4803-b4b4-35814d646d1f" providerId="ADAL" clId="{72475816-BF1E-41CC-8B93-616B91142625}" dt="2024-08-20T13:31:41.893" v="3378"/>
          <ac:spMkLst>
            <pc:docMk/>
            <pc:sldMk cId="4055858106" sldId="265"/>
            <ac:spMk id="3" creationId="{BE47BD02-70B3-155C-4607-E674E981B07B}"/>
          </ac:spMkLst>
        </pc:spChg>
        <pc:graphicFrameChg chg="add mod modGraphic">
          <ac:chgData name="Sofie Skipper-Jørgensen" userId="a90a9695-de13-4803-b4b4-35814d646d1f" providerId="ADAL" clId="{72475816-BF1E-41CC-8B93-616B91142625}" dt="2024-08-20T13:31:07.823" v="3377"/>
          <ac:graphicFrameMkLst>
            <pc:docMk/>
            <pc:sldMk cId="4055858106" sldId="265"/>
            <ac:graphicFrameMk id="4" creationId="{61B4464D-A7E5-11D5-2332-941164CA1644}"/>
          </ac:graphicFrameMkLst>
        </pc:graphicFrameChg>
        <pc:graphicFrameChg chg="add mod">
          <ac:chgData name="Sofie Skipper-Jørgensen" userId="a90a9695-de13-4803-b4b4-35814d646d1f" providerId="ADAL" clId="{72475816-BF1E-41CC-8B93-616B91142625}" dt="2024-08-20T13:33:55.257" v="3493" actId="1076"/>
          <ac:graphicFrameMkLst>
            <pc:docMk/>
            <pc:sldMk cId="4055858106" sldId="265"/>
            <ac:graphicFrameMk id="5" creationId="{690FADB2-210D-951A-710D-73A983CC7BA1}"/>
          </ac:graphicFrameMkLst>
        </pc:graphicFrameChg>
        <pc:graphicFrameChg chg="add mod modGraphic">
          <ac:chgData name="Sofie Skipper-Jørgensen" userId="a90a9695-de13-4803-b4b4-35814d646d1f" providerId="ADAL" clId="{72475816-BF1E-41CC-8B93-616B91142625}" dt="2024-08-20T13:35:40.732" v="3511" actId="20577"/>
          <ac:graphicFrameMkLst>
            <pc:docMk/>
            <pc:sldMk cId="4055858106" sldId="265"/>
            <ac:graphicFrameMk id="6" creationId="{15A525A0-E52D-6A60-3278-675F5F1CE779}"/>
          </ac:graphicFrameMkLst>
        </pc:graphicFrameChg>
        <pc:graphicFrameChg chg="add mod modGraphic">
          <ac:chgData name="Sofie Skipper-Jørgensen" userId="a90a9695-de13-4803-b4b4-35814d646d1f" providerId="ADAL" clId="{72475816-BF1E-41CC-8B93-616B91142625}" dt="2024-08-20T13:36:46.965" v="3550" actId="20577"/>
          <ac:graphicFrameMkLst>
            <pc:docMk/>
            <pc:sldMk cId="4055858106" sldId="265"/>
            <ac:graphicFrameMk id="7" creationId="{ED143E3E-8CCE-969E-3095-13233E0C742C}"/>
          </ac:graphicFrameMkLst>
        </pc:graphicFrameChg>
        <pc:graphicFrameChg chg="add mod modGraphic">
          <ac:chgData name="Sofie Skipper-Jørgensen" userId="a90a9695-de13-4803-b4b4-35814d646d1f" providerId="ADAL" clId="{72475816-BF1E-41CC-8B93-616B91142625}" dt="2024-08-20T13:36:19.343" v="3514" actId="114"/>
          <ac:graphicFrameMkLst>
            <pc:docMk/>
            <pc:sldMk cId="4055858106" sldId="265"/>
            <ac:graphicFrameMk id="8" creationId="{BA761989-0DA2-196C-C6F8-A509FA7F2F84}"/>
          </ac:graphicFrameMkLst>
        </pc:graphicFrameChg>
        <pc:graphicFrameChg chg="add mod modGraphic">
          <ac:chgData name="Sofie Skipper-Jørgensen" userId="a90a9695-de13-4803-b4b4-35814d646d1f" providerId="ADAL" clId="{72475816-BF1E-41CC-8B93-616B91142625}" dt="2024-08-20T13:36:11.678" v="3513" actId="114"/>
          <ac:graphicFrameMkLst>
            <pc:docMk/>
            <pc:sldMk cId="4055858106" sldId="265"/>
            <ac:graphicFrameMk id="9" creationId="{E0185CFC-A634-F7B3-119F-CF51171BF888}"/>
          </ac:graphicFrameMkLst>
        </pc:graphicFrameChg>
      </pc:sldChg>
      <pc:sldChg chg="modSp new mod">
        <pc:chgData name="Sofie Skipper-Jørgensen" userId="a90a9695-de13-4803-b4b4-35814d646d1f" providerId="ADAL" clId="{72475816-BF1E-41CC-8B93-616B91142625}" dt="2024-08-20T13:39:44.773" v="3889" actId="20577"/>
        <pc:sldMkLst>
          <pc:docMk/>
          <pc:sldMk cId="3123989258" sldId="266"/>
        </pc:sldMkLst>
        <pc:spChg chg="mod">
          <ac:chgData name="Sofie Skipper-Jørgensen" userId="a90a9695-de13-4803-b4b4-35814d646d1f" providerId="ADAL" clId="{72475816-BF1E-41CC-8B93-616B91142625}" dt="2024-08-20T13:38:23.363" v="3637" actId="20577"/>
          <ac:spMkLst>
            <pc:docMk/>
            <pc:sldMk cId="3123989258" sldId="266"/>
            <ac:spMk id="2" creationId="{5D7D0663-886B-1E59-2708-463CB08BDAC6}"/>
          </ac:spMkLst>
        </pc:spChg>
        <pc:spChg chg="mod">
          <ac:chgData name="Sofie Skipper-Jørgensen" userId="a90a9695-de13-4803-b4b4-35814d646d1f" providerId="ADAL" clId="{72475816-BF1E-41CC-8B93-616B91142625}" dt="2024-08-20T13:39:44.773" v="3889" actId="20577"/>
          <ac:spMkLst>
            <pc:docMk/>
            <pc:sldMk cId="3123989258" sldId="266"/>
            <ac:spMk id="3" creationId="{465F30AF-D74D-776A-B9DC-EB0EE3529C47}"/>
          </ac:spMkLst>
        </pc:spChg>
      </pc:sldChg>
      <pc:sldChg chg="addSp delSp modSp new mod">
        <pc:chgData name="Sofie Skipper-Jørgensen" userId="a90a9695-de13-4803-b4b4-35814d646d1f" providerId="ADAL" clId="{72475816-BF1E-41CC-8B93-616B91142625}" dt="2024-08-20T13:57:05.969" v="4944" actId="14100"/>
        <pc:sldMkLst>
          <pc:docMk/>
          <pc:sldMk cId="1657556698" sldId="267"/>
        </pc:sldMkLst>
        <pc:spChg chg="mod">
          <ac:chgData name="Sofie Skipper-Jørgensen" userId="a90a9695-de13-4803-b4b4-35814d646d1f" providerId="ADAL" clId="{72475816-BF1E-41CC-8B93-616B91142625}" dt="2024-08-20T13:40:36.703" v="3928" actId="1076"/>
          <ac:spMkLst>
            <pc:docMk/>
            <pc:sldMk cId="1657556698" sldId="267"/>
            <ac:spMk id="2" creationId="{7A4FFB30-CFFC-211F-C5D7-2B343C6EFB7E}"/>
          </ac:spMkLst>
        </pc:spChg>
        <pc:spChg chg="del">
          <ac:chgData name="Sofie Skipper-Jørgensen" userId="a90a9695-de13-4803-b4b4-35814d646d1f" providerId="ADAL" clId="{72475816-BF1E-41CC-8B93-616B91142625}" dt="2024-08-20T13:40:33.310" v="3927"/>
          <ac:spMkLst>
            <pc:docMk/>
            <pc:sldMk cId="1657556698" sldId="267"/>
            <ac:spMk id="3" creationId="{B82389C6-76EE-14A6-CD51-872C2188CED6}"/>
          </ac:spMkLst>
        </pc:spChg>
        <pc:spChg chg="add del mod">
          <ac:chgData name="Sofie Skipper-Jørgensen" userId="a90a9695-de13-4803-b4b4-35814d646d1f" providerId="ADAL" clId="{72475816-BF1E-41CC-8B93-616B91142625}" dt="2024-08-20T13:40:58.357" v="3932"/>
          <ac:spMkLst>
            <pc:docMk/>
            <pc:sldMk cId="1657556698" sldId="267"/>
            <ac:spMk id="6" creationId="{33D83CB3-34F6-29D4-B039-FA475A41CCDF}"/>
          </ac:spMkLst>
        </pc:spChg>
        <pc:spChg chg="add del mod">
          <ac:chgData name="Sofie Skipper-Jørgensen" userId="a90a9695-de13-4803-b4b4-35814d646d1f" providerId="ADAL" clId="{72475816-BF1E-41CC-8B93-616B91142625}" dt="2024-08-20T13:41:22.861" v="3939"/>
          <ac:spMkLst>
            <pc:docMk/>
            <pc:sldMk cId="1657556698" sldId="267"/>
            <ac:spMk id="10" creationId="{A752379B-89D4-2FBF-397A-12CFD0D6FA70}"/>
          </ac:spMkLst>
        </pc:spChg>
        <pc:graphicFrameChg chg="add del mod modGraphic">
          <ac:chgData name="Sofie Skipper-Jørgensen" userId="a90a9695-de13-4803-b4b4-35814d646d1f" providerId="ADAL" clId="{72475816-BF1E-41CC-8B93-616B91142625}" dt="2024-08-20T13:40:49.653" v="3931" actId="478"/>
          <ac:graphicFrameMkLst>
            <pc:docMk/>
            <pc:sldMk cId="1657556698" sldId="267"/>
            <ac:graphicFrameMk id="4" creationId="{DCB80C7D-E13C-6465-9E23-525B5CA3ACE5}"/>
          </ac:graphicFrameMkLst>
        </pc:graphicFrameChg>
        <pc:graphicFrameChg chg="add del mod modGraphic">
          <ac:chgData name="Sofie Skipper-Jørgensen" userId="a90a9695-de13-4803-b4b4-35814d646d1f" providerId="ADAL" clId="{72475816-BF1E-41CC-8B93-616B91142625}" dt="2024-08-20T13:41:16.370" v="3938" actId="478"/>
          <ac:graphicFrameMkLst>
            <pc:docMk/>
            <pc:sldMk cId="1657556698" sldId="267"/>
            <ac:graphicFrameMk id="7" creationId="{95B65CB1-42D0-E1B6-A2C3-5B5836616116}"/>
          </ac:graphicFrameMkLst>
        </pc:graphicFrameChg>
        <pc:graphicFrameChg chg="add mod modGraphic">
          <ac:chgData name="Sofie Skipper-Jørgensen" userId="a90a9695-de13-4803-b4b4-35814d646d1f" providerId="ADAL" clId="{72475816-BF1E-41CC-8B93-616B91142625}" dt="2024-08-20T13:57:05.969" v="4944" actId="14100"/>
          <ac:graphicFrameMkLst>
            <pc:docMk/>
            <pc:sldMk cId="1657556698" sldId="267"/>
            <ac:graphicFrameMk id="8" creationId="{ED1BAA37-9526-EDB1-174F-A6F0353869A6}"/>
          </ac:graphicFrameMkLst>
        </pc:graphicFrameChg>
        <pc:graphicFrameChg chg="add mod modGraphic">
          <ac:chgData name="Sofie Skipper-Jørgensen" userId="a90a9695-de13-4803-b4b4-35814d646d1f" providerId="ADAL" clId="{72475816-BF1E-41CC-8B93-616B91142625}" dt="2024-08-20T13:57:00.349" v="4942" actId="1076"/>
          <ac:graphicFrameMkLst>
            <pc:docMk/>
            <pc:sldMk cId="1657556698" sldId="267"/>
            <ac:graphicFrameMk id="11" creationId="{BA94195B-C2D9-A0F8-7AA1-4C054FF0F7D6}"/>
          </ac:graphicFrameMkLst>
        </pc:graphicFrameChg>
        <pc:graphicFrameChg chg="add del mod modGraphic">
          <ac:chgData name="Sofie Skipper-Jørgensen" userId="a90a9695-de13-4803-b4b4-35814d646d1f" providerId="ADAL" clId="{72475816-BF1E-41CC-8B93-616B91142625}" dt="2024-08-20T13:56:48.423" v="4939" actId="21"/>
          <ac:graphicFrameMkLst>
            <pc:docMk/>
            <pc:sldMk cId="1657556698" sldId="267"/>
            <ac:graphicFrameMk id="12" creationId="{F9504AB1-E042-C7F4-FE9D-4E4C4E4EA1E8}"/>
          </ac:graphicFrameMkLst>
        </pc:graphicFrameChg>
      </pc:sldChg>
      <pc:sldChg chg="modSp new mod">
        <pc:chgData name="Sofie Skipper-Jørgensen" userId="a90a9695-de13-4803-b4b4-35814d646d1f" providerId="ADAL" clId="{72475816-BF1E-41CC-8B93-616B91142625}" dt="2024-08-20T13:45:46.802" v="4184" actId="20577"/>
        <pc:sldMkLst>
          <pc:docMk/>
          <pc:sldMk cId="529299552" sldId="268"/>
        </pc:sldMkLst>
        <pc:spChg chg="mod">
          <ac:chgData name="Sofie Skipper-Jørgensen" userId="a90a9695-de13-4803-b4b4-35814d646d1f" providerId="ADAL" clId="{72475816-BF1E-41CC-8B93-616B91142625}" dt="2024-08-20T13:45:21.469" v="4082" actId="20577"/>
          <ac:spMkLst>
            <pc:docMk/>
            <pc:sldMk cId="529299552" sldId="268"/>
            <ac:spMk id="2" creationId="{249C994B-48B9-7408-F320-83DB35B0F3CE}"/>
          </ac:spMkLst>
        </pc:spChg>
        <pc:spChg chg="mod">
          <ac:chgData name="Sofie Skipper-Jørgensen" userId="a90a9695-de13-4803-b4b4-35814d646d1f" providerId="ADAL" clId="{72475816-BF1E-41CC-8B93-616B91142625}" dt="2024-08-20T13:45:46.802" v="4184" actId="20577"/>
          <ac:spMkLst>
            <pc:docMk/>
            <pc:sldMk cId="529299552" sldId="268"/>
            <ac:spMk id="3" creationId="{C6A3BF05-EC7D-B481-615C-06308F54179C}"/>
          </ac:spMkLst>
        </pc:spChg>
      </pc:sldChg>
      <pc:sldChg chg="addSp modSp new mod modAnim">
        <pc:chgData name="Sofie Skipper-Jørgensen" userId="a90a9695-de13-4803-b4b4-35814d646d1f" providerId="ADAL" clId="{72475816-BF1E-41CC-8B93-616B91142625}" dt="2024-08-20T13:58:12.087" v="4973"/>
        <pc:sldMkLst>
          <pc:docMk/>
          <pc:sldMk cId="4247931826" sldId="269"/>
        </pc:sldMkLst>
        <pc:spChg chg="mod">
          <ac:chgData name="Sofie Skipper-Jørgensen" userId="a90a9695-de13-4803-b4b4-35814d646d1f" providerId="ADAL" clId="{72475816-BF1E-41CC-8B93-616B91142625}" dt="2024-08-20T13:50:49.106" v="4706" actId="1076"/>
          <ac:spMkLst>
            <pc:docMk/>
            <pc:sldMk cId="4247931826" sldId="269"/>
            <ac:spMk id="2" creationId="{DCF0D789-83BF-BAAB-5299-2F3934235D47}"/>
          </ac:spMkLst>
        </pc:spChg>
        <pc:spChg chg="mod">
          <ac:chgData name="Sofie Skipper-Jørgensen" userId="a90a9695-de13-4803-b4b4-35814d646d1f" providerId="ADAL" clId="{72475816-BF1E-41CC-8B93-616B91142625}" dt="2024-08-20T13:58:06.190" v="4972" actId="20577"/>
          <ac:spMkLst>
            <pc:docMk/>
            <pc:sldMk cId="4247931826" sldId="269"/>
            <ac:spMk id="3" creationId="{3C564BBD-DE4D-5C0B-ADF1-40536E32E82F}"/>
          </ac:spMkLst>
        </pc:spChg>
        <pc:spChg chg="add mod">
          <ac:chgData name="Sofie Skipper-Jørgensen" userId="a90a9695-de13-4803-b4b4-35814d646d1f" providerId="ADAL" clId="{72475816-BF1E-41CC-8B93-616B91142625}" dt="2024-08-20T13:51:55.164" v="4882" actId="14100"/>
          <ac:spMkLst>
            <pc:docMk/>
            <pc:sldMk cId="4247931826" sldId="269"/>
            <ac:spMk id="4" creationId="{F73FE07E-921C-5594-E5BE-CDE906BE92EF}"/>
          </ac:spMkLst>
        </pc:spChg>
      </pc:sldChg>
      <pc:sldChg chg="addSp delSp modSp new mod">
        <pc:chgData name="Sofie Skipper-Jørgensen" userId="a90a9695-de13-4803-b4b4-35814d646d1f" providerId="ADAL" clId="{72475816-BF1E-41CC-8B93-616B91142625}" dt="2024-08-20T13:57:28.434" v="4963" actId="14100"/>
        <pc:sldMkLst>
          <pc:docMk/>
          <pc:sldMk cId="285568484" sldId="270"/>
        </pc:sldMkLst>
        <pc:spChg chg="mod">
          <ac:chgData name="Sofie Skipper-Jørgensen" userId="a90a9695-de13-4803-b4b4-35814d646d1f" providerId="ADAL" clId="{72475816-BF1E-41CC-8B93-616B91142625}" dt="2024-08-20T13:57:19.009" v="4959" actId="5793"/>
          <ac:spMkLst>
            <pc:docMk/>
            <pc:sldMk cId="285568484" sldId="270"/>
            <ac:spMk id="2" creationId="{C61B4FDB-D0F0-4683-D44C-9B54C259B7DC}"/>
          </ac:spMkLst>
        </pc:spChg>
        <pc:spChg chg="del">
          <ac:chgData name="Sofie Skipper-Jørgensen" userId="a90a9695-de13-4803-b4b4-35814d646d1f" providerId="ADAL" clId="{72475816-BF1E-41CC-8B93-616B91142625}" dt="2024-08-20T13:57:21.481" v="4960" actId="478"/>
          <ac:spMkLst>
            <pc:docMk/>
            <pc:sldMk cId="285568484" sldId="270"/>
            <ac:spMk id="3" creationId="{2E4D91D9-20E3-3E71-1B9D-D9AE7A916A0B}"/>
          </ac:spMkLst>
        </pc:spChg>
        <pc:graphicFrameChg chg="add mod modGraphic">
          <ac:chgData name="Sofie Skipper-Jørgensen" userId="a90a9695-de13-4803-b4b4-35814d646d1f" providerId="ADAL" clId="{72475816-BF1E-41CC-8B93-616B91142625}" dt="2024-08-20T13:57:28.434" v="4963" actId="14100"/>
          <ac:graphicFrameMkLst>
            <pc:docMk/>
            <pc:sldMk cId="285568484" sldId="270"/>
            <ac:graphicFrameMk id="12" creationId="{F9504AB1-E042-C7F4-FE9D-4E4C4E4EA1E8}"/>
          </ac:graphicFrameMkLst>
        </pc:graphicFrameChg>
      </pc:sldChg>
      <pc:sldChg chg="modSp new mod">
        <pc:chgData name="Sofie Skipper-Jørgensen" userId="a90a9695-de13-4803-b4b4-35814d646d1f" providerId="ADAL" clId="{72475816-BF1E-41CC-8B93-616B91142625}" dt="2024-08-21T07:15:09.179" v="5443" actId="20577"/>
        <pc:sldMkLst>
          <pc:docMk/>
          <pc:sldMk cId="1227645678" sldId="271"/>
        </pc:sldMkLst>
        <pc:spChg chg="mod">
          <ac:chgData name="Sofie Skipper-Jørgensen" userId="a90a9695-de13-4803-b4b4-35814d646d1f" providerId="ADAL" clId="{72475816-BF1E-41CC-8B93-616B91142625}" dt="2024-08-21T07:14:01.110" v="5175" actId="5793"/>
          <ac:spMkLst>
            <pc:docMk/>
            <pc:sldMk cId="1227645678" sldId="271"/>
            <ac:spMk id="2" creationId="{9D5F64E1-D87F-9670-1D49-A84F10D6377C}"/>
          </ac:spMkLst>
        </pc:spChg>
        <pc:spChg chg="mod">
          <ac:chgData name="Sofie Skipper-Jørgensen" userId="a90a9695-de13-4803-b4b4-35814d646d1f" providerId="ADAL" clId="{72475816-BF1E-41CC-8B93-616B91142625}" dt="2024-08-21T07:15:09.179" v="5443" actId="20577"/>
          <ac:spMkLst>
            <pc:docMk/>
            <pc:sldMk cId="1227645678" sldId="271"/>
            <ac:spMk id="3" creationId="{7022C051-D70D-3522-A309-903C937D1B2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4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0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66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8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9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7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19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95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04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6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125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minlaering.dk/lektier?vis=27400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B60C714-CA3D-427D-95B5-3C29587A4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1D7ED78-1CF5-4B8A-93C1-4CC089539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46778" cy="6858000"/>
          </a:xfrm>
          <a:custGeom>
            <a:avLst/>
            <a:gdLst>
              <a:gd name="connsiteX0" fmla="*/ 0 w 12046778"/>
              <a:gd name="connsiteY0" fmla="*/ 0 h 6858000"/>
              <a:gd name="connsiteX1" fmla="*/ 454478 w 12046778"/>
              <a:gd name="connsiteY1" fmla="*/ 0 h 6858000"/>
              <a:gd name="connsiteX2" fmla="*/ 892342 w 12046778"/>
              <a:gd name="connsiteY2" fmla="*/ 15552 h 6858000"/>
              <a:gd name="connsiteX3" fmla="*/ 893702 w 12046778"/>
              <a:gd name="connsiteY3" fmla="*/ 0 h 6858000"/>
              <a:gd name="connsiteX4" fmla="*/ 5761220 w 12046778"/>
              <a:gd name="connsiteY4" fmla="*/ 0 h 6858000"/>
              <a:gd name="connsiteX5" fmla="*/ 7920992 w 12046778"/>
              <a:gd name="connsiteY5" fmla="*/ 265187 h 6858000"/>
              <a:gd name="connsiteX6" fmla="*/ 11428519 w 12046778"/>
              <a:gd name="connsiteY6" fmla="*/ 389763 h 6858000"/>
              <a:gd name="connsiteX7" fmla="*/ 11417875 w 12046778"/>
              <a:gd name="connsiteY7" fmla="*/ 694551 h 6858000"/>
              <a:gd name="connsiteX8" fmla="*/ 12046778 w 12046778"/>
              <a:gd name="connsiteY8" fmla="*/ 771770 h 6858000"/>
              <a:gd name="connsiteX9" fmla="*/ 11299482 w 12046778"/>
              <a:gd name="connsiteY9" fmla="*/ 6858000 h 6858000"/>
              <a:gd name="connsiteX10" fmla="*/ 11202642 w 12046778"/>
              <a:gd name="connsiteY10" fmla="*/ 6858000 h 6858000"/>
              <a:gd name="connsiteX11" fmla="*/ 6662440 w 12046778"/>
              <a:gd name="connsiteY11" fmla="*/ 6858000 h 6858000"/>
              <a:gd name="connsiteX12" fmla="*/ 0 w 12046778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046778" h="6858000">
                <a:moveTo>
                  <a:pt x="0" y="0"/>
                </a:moveTo>
                <a:lnTo>
                  <a:pt x="454478" y="0"/>
                </a:lnTo>
                <a:lnTo>
                  <a:pt x="892342" y="15552"/>
                </a:lnTo>
                <a:lnTo>
                  <a:pt x="893702" y="0"/>
                </a:lnTo>
                <a:lnTo>
                  <a:pt x="5761220" y="0"/>
                </a:lnTo>
                <a:lnTo>
                  <a:pt x="7920992" y="265187"/>
                </a:lnTo>
                <a:lnTo>
                  <a:pt x="11428519" y="389763"/>
                </a:lnTo>
                <a:lnTo>
                  <a:pt x="11417875" y="694551"/>
                </a:lnTo>
                <a:lnTo>
                  <a:pt x="12046778" y="771770"/>
                </a:lnTo>
                <a:lnTo>
                  <a:pt x="11299482" y="6858000"/>
                </a:lnTo>
                <a:lnTo>
                  <a:pt x="11202642" y="6858000"/>
                </a:lnTo>
                <a:lnTo>
                  <a:pt x="6662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3FA2241-6B3E-48FF-860B-B990431EC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15541" cy="6858001"/>
          </a:xfrm>
          <a:custGeom>
            <a:avLst/>
            <a:gdLst>
              <a:gd name="connsiteX0" fmla="*/ 289900 w 11915541"/>
              <a:gd name="connsiteY0" fmla="*/ 0 h 6858001"/>
              <a:gd name="connsiteX1" fmla="*/ 4956408 w 11915541"/>
              <a:gd name="connsiteY1" fmla="*/ 0 h 6858001"/>
              <a:gd name="connsiteX2" fmla="*/ 7146011 w 11915541"/>
              <a:gd name="connsiteY2" fmla="*/ 269060 h 6858001"/>
              <a:gd name="connsiteX3" fmla="*/ 7883888 w 11915541"/>
              <a:gd name="connsiteY3" fmla="*/ 358077 h 6858001"/>
              <a:gd name="connsiteX4" fmla="*/ 8743808 w 11915541"/>
              <a:gd name="connsiteY4" fmla="*/ 388772 h 6858001"/>
              <a:gd name="connsiteX5" fmla="*/ 8846325 w 11915541"/>
              <a:gd name="connsiteY5" fmla="*/ 387158 h 6858001"/>
              <a:gd name="connsiteX6" fmla="*/ 8908081 w 11915541"/>
              <a:gd name="connsiteY6" fmla="*/ 391374 h 6858001"/>
              <a:gd name="connsiteX7" fmla="*/ 8976104 w 11915541"/>
              <a:gd name="connsiteY7" fmla="*/ 394890 h 6858001"/>
              <a:gd name="connsiteX8" fmla="*/ 9041336 w 11915541"/>
              <a:gd name="connsiteY8" fmla="*/ 398298 h 6858001"/>
              <a:gd name="connsiteX9" fmla="*/ 9111961 w 11915541"/>
              <a:gd name="connsiteY9" fmla="*/ 399407 h 6858001"/>
              <a:gd name="connsiteX10" fmla="*/ 9137458 w 11915541"/>
              <a:gd name="connsiteY10" fmla="*/ 411076 h 6858001"/>
              <a:gd name="connsiteX11" fmla="*/ 9439267 w 11915541"/>
              <a:gd name="connsiteY11" fmla="*/ 421615 h 6858001"/>
              <a:gd name="connsiteX12" fmla="*/ 9447565 w 11915541"/>
              <a:gd name="connsiteY12" fmla="*/ 420237 h 6858001"/>
              <a:gd name="connsiteX13" fmla="*/ 9480968 w 11915541"/>
              <a:gd name="connsiteY13" fmla="*/ 413579 h 6858001"/>
              <a:gd name="connsiteX14" fmla="*/ 9485823 w 11915541"/>
              <a:gd name="connsiteY14" fmla="*/ 414668 h 6858001"/>
              <a:gd name="connsiteX15" fmla="*/ 9504040 w 11915541"/>
              <a:gd name="connsiteY15" fmla="*/ 413672 h 6858001"/>
              <a:gd name="connsiteX16" fmla="*/ 9510668 w 11915541"/>
              <a:gd name="connsiteY16" fmla="*/ 420087 h 6858001"/>
              <a:gd name="connsiteX17" fmla="*/ 9572280 w 11915541"/>
              <a:gd name="connsiteY17" fmla="*/ 419684 h 6858001"/>
              <a:gd name="connsiteX18" fmla="*/ 9690102 w 11915541"/>
              <a:gd name="connsiteY18" fmla="*/ 407264 h 6858001"/>
              <a:gd name="connsiteX19" fmla="*/ 9711635 w 11915541"/>
              <a:gd name="connsiteY19" fmla="*/ 410830 h 6858001"/>
              <a:gd name="connsiteX20" fmla="*/ 9828330 w 11915541"/>
              <a:gd name="connsiteY20" fmla="*/ 413906 h 6858001"/>
              <a:gd name="connsiteX21" fmla="*/ 9966913 w 11915541"/>
              <a:gd name="connsiteY21" fmla="*/ 412008 h 6858001"/>
              <a:gd name="connsiteX22" fmla="*/ 10066210 w 11915541"/>
              <a:gd name="connsiteY22" fmla="*/ 412124 h 6858001"/>
              <a:gd name="connsiteX23" fmla="*/ 10165116 w 11915541"/>
              <a:gd name="connsiteY23" fmla="*/ 410209 h 6858001"/>
              <a:gd name="connsiteX24" fmla="*/ 10244876 w 11915541"/>
              <a:gd name="connsiteY24" fmla="*/ 418729 h 6858001"/>
              <a:gd name="connsiteX25" fmla="*/ 10292900 w 11915541"/>
              <a:gd name="connsiteY25" fmla="*/ 427936 h 6858001"/>
              <a:gd name="connsiteX26" fmla="*/ 10326189 w 11915541"/>
              <a:gd name="connsiteY26" fmla="*/ 437758 h 6858001"/>
              <a:gd name="connsiteX27" fmla="*/ 10419820 w 11915541"/>
              <a:gd name="connsiteY27" fmla="*/ 445961 h 6858001"/>
              <a:gd name="connsiteX28" fmla="*/ 10556118 w 11915541"/>
              <a:gd name="connsiteY28" fmla="*/ 452534 h 6858001"/>
              <a:gd name="connsiteX29" fmla="*/ 10617267 w 11915541"/>
              <a:gd name="connsiteY29" fmla="*/ 458327 h 6858001"/>
              <a:gd name="connsiteX30" fmla="*/ 11266201 w 11915541"/>
              <a:gd name="connsiteY30" fmla="*/ 485414 h 6858001"/>
              <a:gd name="connsiteX31" fmla="*/ 11266114 w 11915541"/>
              <a:gd name="connsiteY31" fmla="*/ 487867 h 6858001"/>
              <a:gd name="connsiteX32" fmla="*/ 11294016 w 11915541"/>
              <a:gd name="connsiteY32" fmla="*/ 500627 h 6858001"/>
              <a:gd name="connsiteX33" fmla="*/ 11304892 w 11915541"/>
              <a:gd name="connsiteY33" fmla="*/ 529592 h 6858001"/>
              <a:gd name="connsiteX34" fmla="*/ 11295858 w 11915541"/>
              <a:gd name="connsiteY34" fmla="*/ 788304 h 6858001"/>
              <a:gd name="connsiteX35" fmla="*/ 11881324 w 11915541"/>
              <a:gd name="connsiteY35" fmla="*/ 860190 h 6858001"/>
              <a:gd name="connsiteX36" fmla="*/ 11881031 w 11915541"/>
              <a:gd name="connsiteY36" fmla="*/ 862574 h 6858001"/>
              <a:gd name="connsiteX37" fmla="*/ 11907128 w 11915541"/>
              <a:gd name="connsiteY37" fmla="*/ 877384 h 6858001"/>
              <a:gd name="connsiteX38" fmla="*/ 11915256 w 11915541"/>
              <a:gd name="connsiteY38" fmla="*/ 906533 h 6858001"/>
              <a:gd name="connsiteX39" fmla="*/ 11521832 w 11915541"/>
              <a:gd name="connsiteY39" fmla="*/ 4110709 h 6858001"/>
              <a:gd name="connsiteX40" fmla="*/ 11515825 w 11915541"/>
              <a:gd name="connsiteY40" fmla="*/ 4119564 h 6858001"/>
              <a:gd name="connsiteX41" fmla="*/ 11519210 w 11915541"/>
              <a:gd name="connsiteY41" fmla="*/ 4131712 h 6858001"/>
              <a:gd name="connsiteX42" fmla="*/ 11184463 w 11915541"/>
              <a:gd name="connsiteY42" fmla="*/ 6858000 h 6858001"/>
              <a:gd name="connsiteX43" fmla="*/ 11083854 w 11915541"/>
              <a:gd name="connsiteY43" fmla="*/ 6858000 h 6858001"/>
              <a:gd name="connsiteX44" fmla="*/ 11083854 w 11915541"/>
              <a:gd name="connsiteY44" fmla="*/ 6858001 h 6858001"/>
              <a:gd name="connsiteX45" fmla="*/ 0 w 11915541"/>
              <a:gd name="connsiteY45" fmla="*/ 6858001 h 6858001"/>
              <a:gd name="connsiteX46" fmla="*/ 0 w 11915541"/>
              <a:gd name="connsiteY46" fmla="*/ 76664 h 6858001"/>
              <a:gd name="connsiteX47" fmla="*/ 286723 w 11915541"/>
              <a:gd name="connsiteY47" fmla="*/ 8689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915541" h="6858001">
                <a:moveTo>
                  <a:pt x="289900" y="0"/>
                </a:moveTo>
                <a:lnTo>
                  <a:pt x="4956408" y="0"/>
                </a:lnTo>
                <a:lnTo>
                  <a:pt x="7146011" y="269060"/>
                </a:lnTo>
                <a:lnTo>
                  <a:pt x="7883888" y="358077"/>
                </a:lnTo>
                <a:lnTo>
                  <a:pt x="8743808" y="388772"/>
                </a:lnTo>
                <a:lnTo>
                  <a:pt x="8846325" y="387158"/>
                </a:lnTo>
                <a:lnTo>
                  <a:pt x="8908081" y="391374"/>
                </a:lnTo>
                <a:lnTo>
                  <a:pt x="8976104" y="394890"/>
                </a:lnTo>
                <a:lnTo>
                  <a:pt x="9041336" y="398298"/>
                </a:lnTo>
                <a:lnTo>
                  <a:pt x="9111961" y="399407"/>
                </a:lnTo>
                <a:lnTo>
                  <a:pt x="9137458" y="411076"/>
                </a:lnTo>
                <a:lnTo>
                  <a:pt x="9439267" y="421615"/>
                </a:lnTo>
                <a:lnTo>
                  <a:pt x="9447565" y="420237"/>
                </a:lnTo>
                <a:cubicBezTo>
                  <a:pt x="9454515" y="418898"/>
                  <a:pt x="9474592" y="414507"/>
                  <a:pt x="9480968" y="413579"/>
                </a:cubicBezTo>
                <a:lnTo>
                  <a:pt x="9485823" y="414668"/>
                </a:lnTo>
                <a:lnTo>
                  <a:pt x="9504040" y="413672"/>
                </a:lnTo>
                <a:lnTo>
                  <a:pt x="9510668" y="420087"/>
                </a:lnTo>
                <a:lnTo>
                  <a:pt x="9572280" y="419684"/>
                </a:lnTo>
                <a:cubicBezTo>
                  <a:pt x="9599152" y="403815"/>
                  <a:pt x="9648610" y="413243"/>
                  <a:pt x="9690102" y="407264"/>
                </a:cubicBezTo>
                <a:lnTo>
                  <a:pt x="9711635" y="410830"/>
                </a:lnTo>
                <a:lnTo>
                  <a:pt x="9828330" y="413906"/>
                </a:lnTo>
                <a:cubicBezTo>
                  <a:pt x="9901450" y="412197"/>
                  <a:pt x="9903487" y="416948"/>
                  <a:pt x="9966913" y="412008"/>
                </a:cubicBezTo>
                <a:cubicBezTo>
                  <a:pt x="10024782" y="416355"/>
                  <a:pt x="10018033" y="414239"/>
                  <a:pt x="10066210" y="412124"/>
                </a:cubicBezTo>
                <a:lnTo>
                  <a:pt x="10165116" y="410209"/>
                </a:lnTo>
                <a:cubicBezTo>
                  <a:pt x="10191560" y="417316"/>
                  <a:pt x="10211518" y="430503"/>
                  <a:pt x="10244876" y="418729"/>
                </a:cubicBezTo>
                <a:cubicBezTo>
                  <a:pt x="10237086" y="432781"/>
                  <a:pt x="10284124" y="415543"/>
                  <a:pt x="10292900" y="427936"/>
                </a:cubicBezTo>
                <a:cubicBezTo>
                  <a:pt x="10297954" y="438166"/>
                  <a:pt x="10313400" y="435319"/>
                  <a:pt x="10326189" y="437758"/>
                </a:cubicBezTo>
                <a:cubicBezTo>
                  <a:pt x="10337091" y="447506"/>
                  <a:pt x="10399279" y="450054"/>
                  <a:pt x="10419820" y="445961"/>
                </a:cubicBezTo>
                <a:cubicBezTo>
                  <a:pt x="10473071" y="447462"/>
                  <a:pt x="10510712" y="446330"/>
                  <a:pt x="10556118" y="452534"/>
                </a:cubicBezTo>
                <a:cubicBezTo>
                  <a:pt x="10574153" y="454056"/>
                  <a:pt x="10608649" y="456182"/>
                  <a:pt x="10617267" y="458327"/>
                </a:cubicBezTo>
                <a:lnTo>
                  <a:pt x="11266201" y="485414"/>
                </a:lnTo>
                <a:cubicBezTo>
                  <a:pt x="11266172" y="486232"/>
                  <a:pt x="11266143" y="487049"/>
                  <a:pt x="11266114" y="487867"/>
                </a:cubicBezTo>
                <a:lnTo>
                  <a:pt x="11294016" y="500627"/>
                </a:lnTo>
                <a:cubicBezTo>
                  <a:pt x="11301071" y="508193"/>
                  <a:pt x="11305249" y="518441"/>
                  <a:pt x="11304892" y="529592"/>
                </a:cubicBezTo>
                <a:lnTo>
                  <a:pt x="11295858" y="788304"/>
                </a:lnTo>
                <a:lnTo>
                  <a:pt x="11881324" y="860190"/>
                </a:lnTo>
                <a:cubicBezTo>
                  <a:pt x="11881227" y="860985"/>
                  <a:pt x="11881128" y="861779"/>
                  <a:pt x="11881031" y="862574"/>
                </a:cubicBezTo>
                <a:lnTo>
                  <a:pt x="11907128" y="877384"/>
                </a:lnTo>
                <a:cubicBezTo>
                  <a:pt x="11913358" y="885357"/>
                  <a:pt x="11916554" y="895698"/>
                  <a:pt x="11915256" y="906533"/>
                </a:cubicBezTo>
                <a:lnTo>
                  <a:pt x="11521832" y="4110709"/>
                </a:lnTo>
                <a:lnTo>
                  <a:pt x="11515825" y="4119564"/>
                </a:lnTo>
                <a:lnTo>
                  <a:pt x="11519210" y="4131712"/>
                </a:lnTo>
                <a:lnTo>
                  <a:pt x="11184463" y="6858000"/>
                </a:lnTo>
                <a:lnTo>
                  <a:pt x="11083854" y="6858000"/>
                </a:lnTo>
                <a:lnTo>
                  <a:pt x="11083854" y="6858001"/>
                </a:lnTo>
                <a:lnTo>
                  <a:pt x="0" y="6858001"/>
                </a:lnTo>
                <a:lnTo>
                  <a:pt x="0" y="76664"/>
                </a:lnTo>
                <a:lnTo>
                  <a:pt x="286723" y="86899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B0CD5-EE45-F1D7-478B-DE02AC391F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rcRect t="28027"/>
          <a:stretch/>
        </p:blipFill>
        <p:spPr>
          <a:xfrm>
            <a:off x="-5309" y="-2547"/>
            <a:ext cx="11920851" cy="6863842"/>
          </a:xfrm>
          <a:custGeom>
            <a:avLst/>
            <a:gdLst/>
            <a:ahLst/>
            <a:cxnLst/>
            <a:rect l="l" t="t" r="r" b="b"/>
            <a:pathLst>
              <a:path w="11920851" h="6863842">
                <a:moveTo>
                  <a:pt x="93746" y="220"/>
                </a:moveTo>
                <a:cubicBezTo>
                  <a:pt x="149331" y="1296"/>
                  <a:pt x="222869" y="5962"/>
                  <a:pt x="295210" y="5841"/>
                </a:cubicBezTo>
                <a:lnTo>
                  <a:pt x="4961718" y="5841"/>
                </a:lnTo>
                <a:lnTo>
                  <a:pt x="7151321" y="274901"/>
                </a:lnTo>
                <a:lnTo>
                  <a:pt x="7889198" y="363918"/>
                </a:lnTo>
                <a:lnTo>
                  <a:pt x="8749118" y="394613"/>
                </a:lnTo>
                <a:lnTo>
                  <a:pt x="8851635" y="392999"/>
                </a:lnTo>
                <a:lnTo>
                  <a:pt x="8913391" y="397215"/>
                </a:lnTo>
                <a:lnTo>
                  <a:pt x="8981414" y="400731"/>
                </a:lnTo>
                <a:lnTo>
                  <a:pt x="9046646" y="404139"/>
                </a:lnTo>
                <a:lnTo>
                  <a:pt x="9117271" y="405248"/>
                </a:lnTo>
                <a:lnTo>
                  <a:pt x="9142768" y="416917"/>
                </a:lnTo>
                <a:lnTo>
                  <a:pt x="9444577" y="427456"/>
                </a:lnTo>
                <a:lnTo>
                  <a:pt x="9452875" y="426078"/>
                </a:lnTo>
                <a:cubicBezTo>
                  <a:pt x="9459825" y="424739"/>
                  <a:pt x="9479902" y="420348"/>
                  <a:pt x="9486278" y="419420"/>
                </a:cubicBezTo>
                <a:lnTo>
                  <a:pt x="9491133" y="420509"/>
                </a:lnTo>
                <a:lnTo>
                  <a:pt x="9509350" y="419513"/>
                </a:lnTo>
                <a:lnTo>
                  <a:pt x="9515978" y="425928"/>
                </a:lnTo>
                <a:lnTo>
                  <a:pt x="9577590" y="425525"/>
                </a:lnTo>
                <a:cubicBezTo>
                  <a:pt x="9604462" y="409656"/>
                  <a:pt x="9653920" y="419084"/>
                  <a:pt x="9695412" y="413105"/>
                </a:cubicBezTo>
                <a:lnTo>
                  <a:pt x="9716945" y="416671"/>
                </a:lnTo>
                <a:lnTo>
                  <a:pt x="9833640" y="419747"/>
                </a:lnTo>
                <a:cubicBezTo>
                  <a:pt x="9906760" y="418038"/>
                  <a:pt x="9908797" y="422789"/>
                  <a:pt x="9972223" y="417849"/>
                </a:cubicBezTo>
                <a:cubicBezTo>
                  <a:pt x="10030092" y="422196"/>
                  <a:pt x="10023343" y="420080"/>
                  <a:pt x="10071520" y="417965"/>
                </a:cubicBezTo>
                <a:lnTo>
                  <a:pt x="10170426" y="416050"/>
                </a:lnTo>
                <a:cubicBezTo>
                  <a:pt x="10196870" y="423157"/>
                  <a:pt x="10216828" y="436344"/>
                  <a:pt x="10250186" y="424570"/>
                </a:cubicBezTo>
                <a:cubicBezTo>
                  <a:pt x="10242396" y="438622"/>
                  <a:pt x="10289434" y="421384"/>
                  <a:pt x="10298210" y="433777"/>
                </a:cubicBezTo>
                <a:cubicBezTo>
                  <a:pt x="10303264" y="444007"/>
                  <a:pt x="10318710" y="441160"/>
                  <a:pt x="10331499" y="443599"/>
                </a:cubicBezTo>
                <a:cubicBezTo>
                  <a:pt x="10342401" y="453347"/>
                  <a:pt x="10404589" y="455895"/>
                  <a:pt x="10425130" y="451802"/>
                </a:cubicBezTo>
                <a:cubicBezTo>
                  <a:pt x="10478381" y="453303"/>
                  <a:pt x="10516022" y="452171"/>
                  <a:pt x="10561428" y="458375"/>
                </a:cubicBezTo>
                <a:cubicBezTo>
                  <a:pt x="10579463" y="459897"/>
                  <a:pt x="10613959" y="462023"/>
                  <a:pt x="10622577" y="464168"/>
                </a:cubicBezTo>
                <a:lnTo>
                  <a:pt x="11271511" y="491255"/>
                </a:lnTo>
                <a:cubicBezTo>
                  <a:pt x="11271482" y="492073"/>
                  <a:pt x="11271453" y="492890"/>
                  <a:pt x="11271424" y="493708"/>
                </a:cubicBezTo>
                <a:lnTo>
                  <a:pt x="11299326" y="506468"/>
                </a:lnTo>
                <a:cubicBezTo>
                  <a:pt x="11306381" y="514034"/>
                  <a:pt x="11310559" y="524282"/>
                  <a:pt x="11310202" y="535433"/>
                </a:cubicBezTo>
                <a:lnTo>
                  <a:pt x="11301168" y="794145"/>
                </a:lnTo>
                <a:lnTo>
                  <a:pt x="11886634" y="866031"/>
                </a:lnTo>
                <a:cubicBezTo>
                  <a:pt x="11886537" y="866826"/>
                  <a:pt x="11886438" y="867620"/>
                  <a:pt x="11886341" y="868415"/>
                </a:cubicBezTo>
                <a:lnTo>
                  <a:pt x="11912438" y="883225"/>
                </a:lnTo>
                <a:cubicBezTo>
                  <a:pt x="11918668" y="891198"/>
                  <a:pt x="11921864" y="901539"/>
                  <a:pt x="11920566" y="912374"/>
                </a:cubicBezTo>
                <a:lnTo>
                  <a:pt x="11527142" y="4116550"/>
                </a:lnTo>
                <a:lnTo>
                  <a:pt x="11521135" y="4125405"/>
                </a:lnTo>
                <a:lnTo>
                  <a:pt x="11524520" y="4137553"/>
                </a:lnTo>
                <a:lnTo>
                  <a:pt x="11189773" y="6863841"/>
                </a:lnTo>
                <a:lnTo>
                  <a:pt x="11089164" y="6863841"/>
                </a:lnTo>
                <a:lnTo>
                  <a:pt x="11089164" y="6863842"/>
                </a:lnTo>
                <a:lnTo>
                  <a:pt x="5310" y="6863842"/>
                </a:lnTo>
                <a:lnTo>
                  <a:pt x="5310" y="82505"/>
                </a:lnTo>
                <a:lnTo>
                  <a:pt x="0" y="16141"/>
                </a:lnTo>
                <a:cubicBezTo>
                  <a:pt x="530" y="1658"/>
                  <a:pt x="38161" y="-856"/>
                  <a:pt x="93746" y="220"/>
                </a:cubicBezTo>
                <a:close/>
              </a:path>
            </a:pathLst>
          </a:custGeom>
        </p:spPr>
      </p:pic>
      <p:sp>
        <p:nvSpPr>
          <p:cNvPr id="15" name="Rectangle 8">
            <a:extLst>
              <a:ext uri="{FF2B5EF4-FFF2-40B4-BE49-F238E27FC236}">
                <a16:creationId xmlns:a16="http://schemas.microsoft.com/office/drawing/2014/main" id="{E768A620-6CE7-44E7-BB7E-5C93F026D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097" y="3077"/>
            <a:ext cx="6289954" cy="221524"/>
          </a:xfrm>
          <a:custGeom>
            <a:avLst/>
            <a:gdLst>
              <a:gd name="connsiteX0" fmla="*/ 0 w 5910735"/>
              <a:gd name="connsiteY0" fmla="*/ 0 h 272502"/>
              <a:gd name="connsiteX1" fmla="*/ 5910735 w 5910735"/>
              <a:gd name="connsiteY1" fmla="*/ 0 h 272502"/>
              <a:gd name="connsiteX2" fmla="*/ 5910735 w 5910735"/>
              <a:gd name="connsiteY2" fmla="*/ 272502 h 272502"/>
              <a:gd name="connsiteX3" fmla="*/ 0 w 5910735"/>
              <a:gd name="connsiteY3" fmla="*/ 272502 h 272502"/>
              <a:gd name="connsiteX4" fmla="*/ 0 w 5910735"/>
              <a:gd name="connsiteY4" fmla="*/ 0 h 272502"/>
              <a:gd name="connsiteX0" fmla="*/ 0 w 5910735"/>
              <a:gd name="connsiteY0" fmla="*/ 0 h 272502"/>
              <a:gd name="connsiteX1" fmla="*/ 5910735 w 5910735"/>
              <a:gd name="connsiteY1" fmla="*/ 0 h 272502"/>
              <a:gd name="connsiteX2" fmla="*/ 5910735 w 5910735"/>
              <a:gd name="connsiteY2" fmla="*/ 272502 h 272502"/>
              <a:gd name="connsiteX3" fmla="*/ 0 w 5910735"/>
              <a:gd name="connsiteY3" fmla="*/ 272502 h 272502"/>
              <a:gd name="connsiteX4" fmla="*/ 0 w 5910735"/>
              <a:gd name="connsiteY4" fmla="*/ 0 h 272502"/>
              <a:gd name="connsiteX0" fmla="*/ 0 w 5910735"/>
              <a:gd name="connsiteY0" fmla="*/ 0 h 272502"/>
              <a:gd name="connsiteX1" fmla="*/ 4810804 w 5910735"/>
              <a:gd name="connsiteY1" fmla="*/ 0 h 272502"/>
              <a:gd name="connsiteX2" fmla="*/ 5910735 w 5910735"/>
              <a:gd name="connsiteY2" fmla="*/ 272502 h 272502"/>
              <a:gd name="connsiteX3" fmla="*/ 0 w 5910735"/>
              <a:gd name="connsiteY3" fmla="*/ 272502 h 272502"/>
              <a:gd name="connsiteX4" fmla="*/ 0 w 5910735"/>
              <a:gd name="connsiteY4" fmla="*/ 0 h 272502"/>
              <a:gd name="connsiteX0" fmla="*/ 0 w 6295048"/>
              <a:gd name="connsiteY0" fmla="*/ 0 h 272502"/>
              <a:gd name="connsiteX1" fmla="*/ 4810804 w 6295048"/>
              <a:gd name="connsiteY1" fmla="*/ 0 h 272502"/>
              <a:gd name="connsiteX2" fmla="*/ 6295048 w 6295048"/>
              <a:gd name="connsiteY2" fmla="*/ 206241 h 272502"/>
              <a:gd name="connsiteX3" fmla="*/ 0 w 6295048"/>
              <a:gd name="connsiteY3" fmla="*/ 272502 h 272502"/>
              <a:gd name="connsiteX4" fmla="*/ 0 w 6295048"/>
              <a:gd name="connsiteY4" fmla="*/ 0 h 272502"/>
              <a:gd name="connsiteX0" fmla="*/ 0 w 6295048"/>
              <a:gd name="connsiteY0" fmla="*/ 0 h 206241"/>
              <a:gd name="connsiteX1" fmla="*/ 4810804 w 6295048"/>
              <a:gd name="connsiteY1" fmla="*/ 0 h 206241"/>
              <a:gd name="connsiteX2" fmla="*/ 6295048 w 6295048"/>
              <a:gd name="connsiteY2" fmla="*/ 206241 h 206241"/>
              <a:gd name="connsiteX3" fmla="*/ 2451653 w 6295048"/>
              <a:gd name="connsiteY3" fmla="*/ 100224 h 206241"/>
              <a:gd name="connsiteX4" fmla="*/ 0 w 6295048"/>
              <a:gd name="connsiteY4" fmla="*/ 0 h 206241"/>
              <a:gd name="connsiteX0" fmla="*/ 0 w 6295048"/>
              <a:gd name="connsiteY0" fmla="*/ 0 h 206241"/>
              <a:gd name="connsiteX1" fmla="*/ 4810804 w 6295048"/>
              <a:gd name="connsiteY1" fmla="*/ 0 h 206241"/>
              <a:gd name="connsiteX2" fmla="*/ 6295048 w 6295048"/>
              <a:gd name="connsiteY2" fmla="*/ 206241 h 206241"/>
              <a:gd name="connsiteX3" fmla="*/ 2458687 w 6295048"/>
              <a:gd name="connsiteY3" fmla="*/ 72088 h 206241"/>
              <a:gd name="connsiteX4" fmla="*/ 0 w 6295048"/>
              <a:gd name="connsiteY4" fmla="*/ 0 h 206241"/>
              <a:gd name="connsiteX0" fmla="*/ 0 w 6274671"/>
              <a:gd name="connsiteY0" fmla="*/ 0 h 216430"/>
              <a:gd name="connsiteX1" fmla="*/ 4810804 w 6274671"/>
              <a:gd name="connsiteY1" fmla="*/ 0 h 216430"/>
              <a:gd name="connsiteX2" fmla="*/ 6274671 w 6274671"/>
              <a:gd name="connsiteY2" fmla="*/ 216430 h 216430"/>
              <a:gd name="connsiteX3" fmla="*/ 2458687 w 6274671"/>
              <a:gd name="connsiteY3" fmla="*/ 72088 h 216430"/>
              <a:gd name="connsiteX4" fmla="*/ 0 w 6274671"/>
              <a:gd name="connsiteY4" fmla="*/ 0 h 216430"/>
              <a:gd name="connsiteX0" fmla="*/ 0 w 6274671"/>
              <a:gd name="connsiteY0" fmla="*/ 0 h 216430"/>
              <a:gd name="connsiteX1" fmla="*/ 4810804 w 6274671"/>
              <a:gd name="connsiteY1" fmla="*/ 0 h 216430"/>
              <a:gd name="connsiteX2" fmla="*/ 6274671 w 6274671"/>
              <a:gd name="connsiteY2" fmla="*/ 216430 h 216430"/>
              <a:gd name="connsiteX3" fmla="*/ 2458687 w 6274671"/>
              <a:gd name="connsiteY3" fmla="*/ 82276 h 216430"/>
              <a:gd name="connsiteX4" fmla="*/ 0 w 6274671"/>
              <a:gd name="connsiteY4" fmla="*/ 0 h 216430"/>
              <a:gd name="connsiteX0" fmla="*/ 0 w 6274671"/>
              <a:gd name="connsiteY0" fmla="*/ 0 h 216430"/>
              <a:gd name="connsiteX1" fmla="*/ 4612132 w 6274671"/>
              <a:gd name="connsiteY1" fmla="*/ 5094 h 216430"/>
              <a:gd name="connsiteX2" fmla="*/ 6274671 w 6274671"/>
              <a:gd name="connsiteY2" fmla="*/ 216430 h 216430"/>
              <a:gd name="connsiteX3" fmla="*/ 2458687 w 6274671"/>
              <a:gd name="connsiteY3" fmla="*/ 82276 h 216430"/>
              <a:gd name="connsiteX4" fmla="*/ 0 w 6274671"/>
              <a:gd name="connsiteY4" fmla="*/ 0 h 216430"/>
              <a:gd name="connsiteX0" fmla="*/ 0 w 6274671"/>
              <a:gd name="connsiteY0" fmla="*/ 0 h 216430"/>
              <a:gd name="connsiteX1" fmla="*/ 4571379 w 6274671"/>
              <a:gd name="connsiteY1" fmla="*/ 0 h 216430"/>
              <a:gd name="connsiteX2" fmla="*/ 6274671 w 6274671"/>
              <a:gd name="connsiteY2" fmla="*/ 216430 h 216430"/>
              <a:gd name="connsiteX3" fmla="*/ 2458687 w 6274671"/>
              <a:gd name="connsiteY3" fmla="*/ 82276 h 216430"/>
              <a:gd name="connsiteX4" fmla="*/ 0 w 6274671"/>
              <a:gd name="connsiteY4" fmla="*/ 0 h 216430"/>
              <a:gd name="connsiteX0" fmla="*/ 0 w 6284860"/>
              <a:gd name="connsiteY0" fmla="*/ 0 h 216430"/>
              <a:gd name="connsiteX1" fmla="*/ 4571379 w 6284860"/>
              <a:gd name="connsiteY1" fmla="*/ 0 h 216430"/>
              <a:gd name="connsiteX2" fmla="*/ 6284860 w 6284860"/>
              <a:gd name="connsiteY2" fmla="*/ 216430 h 216430"/>
              <a:gd name="connsiteX3" fmla="*/ 2458687 w 6284860"/>
              <a:gd name="connsiteY3" fmla="*/ 82276 h 216430"/>
              <a:gd name="connsiteX4" fmla="*/ 0 w 6284860"/>
              <a:gd name="connsiteY4" fmla="*/ 0 h 216430"/>
              <a:gd name="connsiteX0" fmla="*/ 0 w 6284860"/>
              <a:gd name="connsiteY0" fmla="*/ 0 h 216430"/>
              <a:gd name="connsiteX1" fmla="*/ 4571379 w 6284860"/>
              <a:gd name="connsiteY1" fmla="*/ 0 h 216430"/>
              <a:gd name="connsiteX2" fmla="*/ 6284860 w 6284860"/>
              <a:gd name="connsiteY2" fmla="*/ 216430 h 216430"/>
              <a:gd name="connsiteX3" fmla="*/ 2458687 w 6284860"/>
              <a:gd name="connsiteY3" fmla="*/ 82276 h 216430"/>
              <a:gd name="connsiteX4" fmla="*/ 0 w 6284860"/>
              <a:gd name="connsiteY4" fmla="*/ 0 h 216430"/>
              <a:gd name="connsiteX0" fmla="*/ 0 w 6289954"/>
              <a:gd name="connsiteY0" fmla="*/ 0 h 221524"/>
              <a:gd name="connsiteX1" fmla="*/ 4571379 w 6289954"/>
              <a:gd name="connsiteY1" fmla="*/ 0 h 221524"/>
              <a:gd name="connsiteX2" fmla="*/ 6289954 w 6289954"/>
              <a:gd name="connsiteY2" fmla="*/ 221524 h 221524"/>
              <a:gd name="connsiteX3" fmla="*/ 2458687 w 6289954"/>
              <a:gd name="connsiteY3" fmla="*/ 82276 h 221524"/>
              <a:gd name="connsiteX4" fmla="*/ 0 w 6289954"/>
              <a:gd name="connsiteY4" fmla="*/ 0 h 221524"/>
              <a:gd name="connsiteX0" fmla="*/ 0 w 6289954"/>
              <a:gd name="connsiteY0" fmla="*/ 0 h 221524"/>
              <a:gd name="connsiteX1" fmla="*/ 4571379 w 6289954"/>
              <a:gd name="connsiteY1" fmla="*/ 0 h 221524"/>
              <a:gd name="connsiteX2" fmla="*/ 6289954 w 6289954"/>
              <a:gd name="connsiteY2" fmla="*/ 221524 h 221524"/>
              <a:gd name="connsiteX3" fmla="*/ 2443404 w 6289954"/>
              <a:gd name="connsiteY3" fmla="*/ 92464 h 221524"/>
              <a:gd name="connsiteX4" fmla="*/ 0 w 6289954"/>
              <a:gd name="connsiteY4" fmla="*/ 0 h 221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9954" h="221524">
                <a:moveTo>
                  <a:pt x="0" y="0"/>
                </a:moveTo>
                <a:lnTo>
                  <a:pt x="4571379" y="0"/>
                </a:lnTo>
                <a:lnTo>
                  <a:pt x="6289954" y="221524"/>
                </a:lnTo>
                <a:lnTo>
                  <a:pt x="2443404" y="9246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F0D383-07EE-46D8-BEE1-891DE331E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4CD96CC-B12E-4912-A810-33EAE19E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68959C5-51E4-4802-94D4-A5E4067BC7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5FE9E51-D9D9-4518-8B87-5546096316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48BEEA7-7F13-47B3-A60F-696B3FBF1E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A44F1B7-43FD-4719-BD2E-06324ADB9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4445" y="792471"/>
            <a:ext cx="701097" cy="5785351"/>
          </a:xfrm>
          <a:custGeom>
            <a:avLst/>
            <a:gdLst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40624 w 741850"/>
              <a:gd name="connsiteY2" fmla="*/ 2554 h 6091000"/>
              <a:gd name="connsiteX3" fmla="*/ 77672 w 741850"/>
              <a:gd name="connsiteY3" fmla="*/ 11483 h 6091000"/>
              <a:gd name="connsiteX4" fmla="*/ 92875 w 741850"/>
              <a:gd name="connsiteY4" fmla="*/ 17707 h 6091000"/>
              <a:gd name="connsiteX5" fmla="*/ 707633 w 741850"/>
              <a:gd name="connsiteY5" fmla="*/ 93190 h 6091000"/>
              <a:gd name="connsiteX6" fmla="*/ 707340 w 741850"/>
              <a:gd name="connsiteY6" fmla="*/ 95574 h 6091000"/>
              <a:gd name="connsiteX7" fmla="*/ 733437 w 741850"/>
              <a:gd name="connsiteY7" fmla="*/ 110384 h 6091000"/>
              <a:gd name="connsiteX8" fmla="*/ 741565 w 741850"/>
              <a:gd name="connsiteY8" fmla="*/ 139533 h 6091000"/>
              <a:gd name="connsiteX9" fmla="*/ 348141 w 741850"/>
              <a:gd name="connsiteY9" fmla="*/ 3343709 h 6091000"/>
              <a:gd name="connsiteX10" fmla="*/ 342134 w 741850"/>
              <a:gd name="connsiteY10" fmla="*/ 3352564 h 6091000"/>
              <a:gd name="connsiteX11" fmla="*/ 345519 w 741850"/>
              <a:gd name="connsiteY11" fmla="*/ 3364712 h 6091000"/>
              <a:gd name="connsiteX12" fmla="*/ 10772 w 741850"/>
              <a:gd name="connsiteY12" fmla="*/ 6091000 h 6091000"/>
              <a:gd name="connsiteX13" fmla="*/ 0 w 741850"/>
              <a:gd name="connsiteY13" fmla="*/ 6091000 h 6091000"/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40624 w 741850"/>
              <a:gd name="connsiteY2" fmla="*/ 2554 h 6091000"/>
              <a:gd name="connsiteX3" fmla="*/ 77672 w 741850"/>
              <a:gd name="connsiteY3" fmla="*/ 11483 h 6091000"/>
              <a:gd name="connsiteX4" fmla="*/ 707633 w 741850"/>
              <a:gd name="connsiteY4" fmla="*/ 93190 h 6091000"/>
              <a:gd name="connsiteX5" fmla="*/ 707340 w 741850"/>
              <a:gd name="connsiteY5" fmla="*/ 95574 h 6091000"/>
              <a:gd name="connsiteX6" fmla="*/ 733437 w 741850"/>
              <a:gd name="connsiteY6" fmla="*/ 110384 h 6091000"/>
              <a:gd name="connsiteX7" fmla="*/ 741565 w 741850"/>
              <a:gd name="connsiteY7" fmla="*/ 139533 h 6091000"/>
              <a:gd name="connsiteX8" fmla="*/ 348141 w 741850"/>
              <a:gd name="connsiteY8" fmla="*/ 3343709 h 6091000"/>
              <a:gd name="connsiteX9" fmla="*/ 342134 w 741850"/>
              <a:gd name="connsiteY9" fmla="*/ 3352564 h 6091000"/>
              <a:gd name="connsiteX10" fmla="*/ 345519 w 741850"/>
              <a:gd name="connsiteY10" fmla="*/ 3364712 h 6091000"/>
              <a:gd name="connsiteX11" fmla="*/ 10772 w 741850"/>
              <a:gd name="connsiteY11" fmla="*/ 6091000 h 6091000"/>
              <a:gd name="connsiteX12" fmla="*/ 0 w 741850"/>
              <a:gd name="connsiteY12" fmla="*/ 6091000 h 6091000"/>
              <a:gd name="connsiteX13" fmla="*/ 0 w 741850"/>
              <a:gd name="connsiteY13" fmla="*/ 0 h 6091000"/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40624 w 741850"/>
              <a:gd name="connsiteY2" fmla="*/ 2554 h 6091000"/>
              <a:gd name="connsiteX3" fmla="*/ 707633 w 741850"/>
              <a:gd name="connsiteY3" fmla="*/ 93190 h 6091000"/>
              <a:gd name="connsiteX4" fmla="*/ 707340 w 741850"/>
              <a:gd name="connsiteY4" fmla="*/ 95574 h 6091000"/>
              <a:gd name="connsiteX5" fmla="*/ 733437 w 741850"/>
              <a:gd name="connsiteY5" fmla="*/ 110384 h 6091000"/>
              <a:gd name="connsiteX6" fmla="*/ 741565 w 741850"/>
              <a:gd name="connsiteY6" fmla="*/ 139533 h 6091000"/>
              <a:gd name="connsiteX7" fmla="*/ 348141 w 741850"/>
              <a:gd name="connsiteY7" fmla="*/ 3343709 h 6091000"/>
              <a:gd name="connsiteX8" fmla="*/ 342134 w 741850"/>
              <a:gd name="connsiteY8" fmla="*/ 3352564 h 6091000"/>
              <a:gd name="connsiteX9" fmla="*/ 345519 w 741850"/>
              <a:gd name="connsiteY9" fmla="*/ 3364712 h 6091000"/>
              <a:gd name="connsiteX10" fmla="*/ 10772 w 741850"/>
              <a:gd name="connsiteY10" fmla="*/ 6091000 h 6091000"/>
              <a:gd name="connsiteX11" fmla="*/ 0 w 741850"/>
              <a:gd name="connsiteY11" fmla="*/ 6091000 h 6091000"/>
              <a:gd name="connsiteX12" fmla="*/ 0 w 741850"/>
              <a:gd name="connsiteY12" fmla="*/ 0 h 6091000"/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707633 w 741850"/>
              <a:gd name="connsiteY2" fmla="*/ 93190 h 6091000"/>
              <a:gd name="connsiteX3" fmla="*/ 707340 w 741850"/>
              <a:gd name="connsiteY3" fmla="*/ 95574 h 6091000"/>
              <a:gd name="connsiteX4" fmla="*/ 733437 w 741850"/>
              <a:gd name="connsiteY4" fmla="*/ 110384 h 6091000"/>
              <a:gd name="connsiteX5" fmla="*/ 741565 w 741850"/>
              <a:gd name="connsiteY5" fmla="*/ 139533 h 6091000"/>
              <a:gd name="connsiteX6" fmla="*/ 348141 w 741850"/>
              <a:gd name="connsiteY6" fmla="*/ 3343709 h 6091000"/>
              <a:gd name="connsiteX7" fmla="*/ 342134 w 741850"/>
              <a:gd name="connsiteY7" fmla="*/ 3352564 h 6091000"/>
              <a:gd name="connsiteX8" fmla="*/ 345519 w 741850"/>
              <a:gd name="connsiteY8" fmla="*/ 3364712 h 6091000"/>
              <a:gd name="connsiteX9" fmla="*/ 10772 w 741850"/>
              <a:gd name="connsiteY9" fmla="*/ 6091000 h 6091000"/>
              <a:gd name="connsiteX10" fmla="*/ 0 w 741850"/>
              <a:gd name="connsiteY10" fmla="*/ 6091000 h 6091000"/>
              <a:gd name="connsiteX11" fmla="*/ 0 w 741850"/>
              <a:gd name="connsiteY11" fmla="*/ 0 h 6091000"/>
              <a:gd name="connsiteX0" fmla="*/ 239425 w 741850"/>
              <a:gd name="connsiteY0" fmla="*/ 24022 h 6089551"/>
              <a:gd name="connsiteX1" fmla="*/ 5334 w 741850"/>
              <a:gd name="connsiteY1" fmla="*/ 0 h 6089551"/>
              <a:gd name="connsiteX2" fmla="*/ 707633 w 741850"/>
              <a:gd name="connsiteY2" fmla="*/ 91741 h 6089551"/>
              <a:gd name="connsiteX3" fmla="*/ 707340 w 741850"/>
              <a:gd name="connsiteY3" fmla="*/ 94125 h 6089551"/>
              <a:gd name="connsiteX4" fmla="*/ 733437 w 741850"/>
              <a:gd name="connsiteY4" fmla="*/ 108935 h 6089551"/>
              <a:gd name="connsiteX5" fmla="*/ 741565 w 741850"/>
              <a:gd name="connsiteY5" fmla="*/ 138084 h 6089551"/>
              <a:gd name="connsiteX6" fmla="*/ 348141 w 741850"/>
              <a:gd name="connsiteY6" fmla="*/ 3342260 h 6089551"/>
              <a:gd name="connsiteX7" fmla="*/ 342134 w 741850"/>
              <a:gd name="connsiteY7" fmla="*/ 3351115 h 6089551"/>
              <a:gd name="connsiteX8" fmla="*/ 345519 w 741850"/>
              <a:gd name="connsiteY8" fmla="*/ 3363263 h 6089551"/>
              <a:gd name="connsiteX9" fmla="*/ 10772 w 741850"/>
              <a:gd name="connsiteY9" fmla="*/ 6089551 h 6089551"/>
              <a:gd name="connsiteX10" fmla="*/ 0 w 741850"/>
              <a:gd name="connsiteY10" fmla="*/ 6089551 h 6089551"/>
              <a:gd name="connsiteX11" fmla="*/ 239425 w 741850"/>
              <a:gd name="connsiteY11" fmla="*/ 24022 h 6089551"/>
              <a:gd name="connsiteX0" fmla="*/ 239425 w 741850"/>
              <a:gd name="connsiteY0" fmla="*/ 0 h 6065529"/>
              <a:gd name="connsiteX1" fmla="*/ 707633 w 741850"/>
              <a:gd name="connsiteY1" fmla="*/ 67719 h 6065529"/>
              <a:gd name="connsiteX2" fmla="*/ 707340 w 741850"/>
              <a:gd name="connsiteY2" fmla="*/ 70103 h 6065529"/>
              <a:gd name="connsiteX3" fmla="*/ 733437 w 741850"/>
              <a:gd name="connsiteY3" fmla="*/ 84913 h 6065529"/>
              <a:gd name="connsiteX4" fmla="*/ 741565 w 741850"/>
              <a:gd name="connsiteY4" fmla="*/ 114062 h 6065529"/>
              <a:gd name="connsiteX5" fmla="*/ 348141 w 741850"/>
              <a:gd name="connsiteY5" fmla="*/ 3318238 h 6065529"/>
              <a:gd name="connsiteX6" fmla="*/ 342134 w 741850"/>
              <a:gd name="connsiteY6" fmla="*/ 3327093 h 6065529"/>
              <a:gd name="connsiteX7" fmla="*/ 345519 w 741850"/>
              <a:gd name="connsiteY7" fmla="*/ 3339241 h 6065529"/>
              <a:gd name="connsiteX8" fmla="*/ 10772 w 741850"/>
              <a:gd name="connsiteY8" fmla="*/ 6065529 h 6065529"/>
              <a:gd name="connsiteX9" fmla="*/ 0 w 741850"/>
              <a:gd name="connsiteY9" fmla="*/ 6065529 h 6065529"/>
              <a:gd name="connsiteX10" fmla="*/ 239425 w 741850"/>
              <a:gd name="connsiteY10" fmla="*/ 0 h 6065529"/>
              <a:gd name="connsiteX0" fmla="*/ 228653 w 731078"/>
              <a:gd name="connsiteY0" fmla="*/ 0 h 6065529"/>
              <a:gd name="connsiteX1" fmla="*/ 696861 w 731078"/>
              <a:gd name="connsiteY1" fmla="*/ 67719 h 6065529"/>
              <a:gd name="connsiteX2" fmla="*/ 696568 w 731078"/>
              <a:gd name="connsiteY2" fmla="*/ 70103 h 6065529"/>
              <a:gd name="connsiteX3" fmla="*/ 722665 w 731078"/>
              <a:gd name="connsiteY3" fmla="*/ 84913 h 6065529"/>
              <a:gd name="connsiteX4" fmla="*/ 730793 w 731078"/>
              <a:gd name="connsiteY4" fmla="*/ 114062 h 6065529"/>
              <a:gd name="connsiteX5" fmla="*/ 337369 w 731078"/>
              <a:gd name="connsiteY5" fmla="*/ 3318238 h 6065529"/>
              <a:gd name="connsiteX6" fmla="*/ 331362 w 731078"/>
              <a:gd name="connsiteY6" fmla="*/ 3327093 h 6065529"/>
              <a:gd name="connsiteX7" fmla="*/ 334747 w 731078"/>
              <a:gd name="connsiteY7" fmla="*/ 3339241 h 6065529"/>
              <a:gd name="connsiteX8" fmla="*/ 0 w 731078"/>
              <a:gd name="connsiteY8" fmla="*/ 6065529 h 6065529"/>
              <a:gd name="connsiteX9" fmla="*/ 45264 w 731078"/>
              <a:gd name="connsiteY9" fmla="*/ 5647809 h 6065529"/>
              <a:gd name="connsiteX10" fmla="*/ 228653 w 731078"/>
              <a:gd name="connsiteY10" fmla="*/ 0 h 6065529"/>
              <a:gd name="connsiteX0" fmla="*/ 228653 w 731078"/>
              <a:gd name="connsiteY0" fmla="*/ 0 h 6065529"/>
              <a:gd name="connsiteX1" fmla="*/ 696861 w 731078"/>
              <a:gd name="connsiteY1" fmla="*/ 67719 h 6065529"/>
              <a:gd name="connsiteX2" fmla="*/ 696568 w 731078"/>
              <a:gd name="connsiteY2" fmla="*/ 70103 h 6065529"/>
              <a:gd name="connsiteX3" fmla="*/ 722665 w 731078"/>
              <a:gd name="connsiteY3" fmla="*/ 84913 h 6065529"/>
              <a:gd name="connsiteX4" fmla="*/ 730793 w 731078"/>
              <a:gd name="connsiteY4" fmla="*/ 114062 h 6065529"/>
              <a:gd name="connsiteX5" fmla="*/ 337369 w 731078"/>
              <a:gd name="connsiteY5" fmla="*/ 3318238 h 6065529"/>
              <a:gd name="connsiteX6" fmla="*/ 331362 w 731078"/>
              <a:gd name="connsiteY6" fmla="*/ 3327093 h 6065529"/>
              <a:gd name="connsiteX7" fmla="*/ 334747 w 731078"/>
              <a:gd name="connsiteY7" fmla="*/ 3339241 h 6065529"/>
              <a:gd name="connsiteX8" fmla="*/ 0 w 731078"/>
              <a:gd name="connsiteY8" fmla="*/ 6065529 h 6065529"/>
              <a:gd name="connsiteX9" fmla="*/ 29981 w 731078"/>
              <a:gd name="connsiteY9" fmla="*/ 5647809 h 6065529"/>
              <a:gd name="connsiteX10" fmla="*/ 228653 w 731078"/>
              <a:gd name="connsiteY10" fmla="*/ 0 h 6065529"/>
              <a:gd name="connsiteX0" fmla="*/ 198672 w 701097"/>
              <a:gd name="connsiteY0" fmla="*/ 0 h 5785351"/>
              <a:gd name="connsiteX1" fmla="*/ 666880 w 701097"/>
              <a:gd name="connsiteY1" fmla="*/ 67719 h 5785351"/>
              <a:gd name="connsiteX2" fmla="*/ 666587 w 701097"/>
              <a:gd name="connsiteY2" fmla="*/ 70103 h 5785351"/>
              <a:gd name="connsiteX3" fmla="*/ 692684 w 701097"/>
              <a:gd name="connsiteY3" fmla="*/ 84913 h 5785351"/>
              <a:gd name="connsiteX4" fmla="*/ 700812 w 701097"/>
              <a:gd name="connsiteY4" fmla="*/ 114062 h 5785351"/>
              <a:gd name="connsiteX5" fmla="*/ 307388 w 701097"/>
              <a:gd name="connsiteY5" fmla="*/ 3318238 h 5785351"/>
              <a:gd name="connsiteX6" fmla="*/ 301381 w 701097"/>
              <a:gd name="connsiteY6" fmla="*/ 3327093 h 5785351"/>
              <a:gd name="connsiteX7" fmla="*/ 304766 w 701097"/>
              <a:gd name="connsiteY7" fmla="*/ 3339241 h 5785351"/>
              <a:gd name="connsiteX8" fmla="*/ 5678 w 701097"/>
              <a:gd name="connsiteY8" fmla="*/ 5785351 h 5785351"/>
              <a:gd name="connsiteX9" fmla="*/ 0 w 701097"/>
              <a:gd name="connsiteY9" fmla="*/ 5647809 h 5785351"/>
              <a:gd name="connsiteX10" fmla="*/ 198672 w 701097"/>
              <a:gd name="connsiteY10" fmla="*/ 0 h 57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1097" h="5785351">
                <a:moveTo>
                  <a:pt x="198672" y="0"/>
                </a:moveTo>
                <a:lnTo>
                  <a:pt x="666880" y="67719"/>
                </a:lnTo>
                <a:cubicBezTo>
                  <a:pt x="666783" y="68514"/>
                  <a:pt x="666684" y="69308"/>
                  <a:pt x="666587" y="70103"/>
                </a:cubicBezTo>
                <a:lnTo>
                  <a:pt x="692684" y="84913"/>
                </a:lnTo>
                <a:cubicBezTo>
                  <a:pt x="698914" y="92886"/>
                  <a:pt x="702110" y="103227"/>
                  <a:pt x="700812" y="114062"/>
                </a:cubicBezTo>
                <a:lnTo>
                  <a:pt x="307388" y="3318238"/>
                </a:lnTo>
                <a:lnTo>
                  <a:pt x="301381" y="3327093"/>
                </a:lnTo>
                <a:lnTo>
                  <a:pt x="304766" y="3339241"/>
                </a:lnTo>
                <a:lnTo>
                  <a:pt x="5678" y="5785351"/>
                </a:lnTo>
                <a:lnTo>
                  <a:pt x="0" y="5647809"/>
                </a:lnTo>
                <a:lnTo>
                  <a:pt x="198672" y="0"/>
                </a:lnTo>
                <a:close/>
              </a:path>
            </a:pathLst>
          </a:custGeom>
          <a:solidFill>
            <a:srgbClr val="000000">
              <a:alpha val="3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110CC4E-7424-4E04-842E-3AC40063D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23"/>
            <a:ext cx="11428519" cy="6858000"/>
          </a:xfrm>
          <a:custGeom>
            <a:avLst/>
            <a:gdLst>
              <a:gd name="connsiteX0" fmla="*/ 0 w 11428519"/>
              <a:gd name="connsiteY0" fmla="*/ 0 h 6858000"/>
              <a:gd name="connsiteX1" fmla="*/ 454478 w 11428519"/>
              <a:gd name="connsiteY1" fmla="*/ 0 h 6858000"/>
              <a:gd name="connsiteX2" fmla="*/ 11428519 w 11428519"/>
              <a:gd name="connsiteY2" fmla="*/ 389763 h 6858000"/>
              <a:gd name="connsiteX3" fmla="*/ 11202642 w 11428519"/>
              <a:gd name="connsiteY3" fmla="*/ 6858000 h 6858000"/>
              <a:gd name="connsiteX4" fmla="*/ 11083854 w 11428519"/>
              <a:gd name="connsiteY4" fmla="*/ 6858000 h 6858000"/>
              <a:gd name="connsiteX5" fmla="*/ 11188900 w 11428519"/>
              <a:gd name="connsiteY5" fmla="*/ 3849916 h 6858000"/>
              <a:gd name="connsiteX6" fmla="*/ 11184368 w 11428519"/>
              <a:gd name="connsiteY6" fmla="*/ 3837845 h 6858000"/>
              <a:gd name="connsiteX7" fmla="*/ 11189699 w 11428519"/>
              <a:gd name="connsiteY7" fmla="*/ 3828290 h 6858000"/>
              <a:gd name="connsiteX8" fmla="*/ 11304892 w 11428519"/>
              <a:gd name="connsiteY8" fmla="*/ 529592 h 6858000"/>
              <a:gd name="connsiteX9" fmla="*/ 11294016 w 11428519"/>
              <a:gd name="connsiteY9" fmla="*/ 500627 h 6858000"/>
              <a:gd name="connsiteX10" fmla="*/ 11266114 w 11428519"/>
              <a:gd name="connsiteY10" fmla="*/ 487867 h 6858000"/>
              <a:gd name="connsiteX11" fmla="*/ 11266201 w 11428519"/>
              <a:gd name="connsiteY11" fmla="*/ 485414 h 6858000"/>
              <a:gd name="connsiteX12" fmla="*/ 10617267 w 11428519"/>
              <a:gd name="connsiteY12" fmla="*/ 458327 h 6858000"/>
              <a:gd name="connsiteX13" fmla="*/ 10556118 w 11428519"/>
              <a:gd name="connsiteY13" fmla="*/ 452534 h 6858000"/>
              <a:gd name="connsiteX14" fmla="*/ 10419820 w 11428519"/>
              <a:gd name="connsiteY14" fmla="*/ 445961 h 6858000"/>
              <a:gd name="connsiteX15" fmla="*/ 10326189 w 11428519"/>
              <a:gd name="connsiteY15" fmla="*/ 437758 h 6858000"/>
              <a:gd name="connsiteX16" fmla="*/ 10292900 w 11428519"/>
              <a:gd name="connsiteY16" fmla="*/ 427936 h 6858000"/>
              <a:gd name="connsiteX17" fmla="*/ 10244876 w 11428519"/>
              <a:gd name="connsiteY17" fmla="*/ 418729 h 6858000"/>
              <a:gd name="connsiteX18" fmla="*/ 10165116 w 11428519"/>
              <a:gd name="connsiteY18" fmla="*/ 410209 h 6858000"/>
              <a:gd name="connsiteX19" fmla="*/ 10066210 w 11428519"/>
              <a:gd name="connsiteY19" fmla="*/ 412124 h 6858000"/>
              <a:gd name="connsiteX20" fmla="*/ 9966913 w 11428519"/>
              <a:gd name="connsiteY20" fmla="*/ 412008 h 6858000"/>
              <a:gd name="connsiteX21" fmla="*/ 9828330 w 11428519"/>
              <a:gd name="connsiteY21" fmla="*/ 413906 h 6858000"/>
              <a:gd name="connsiteX22" fmla="*/ 9711635 w 11428519"/>
              <a:gd name="connsiteY22" fmla="*/ 410830 h 6858000"/>
              <a:gd name="connsiteX23" fmla="*/ 9690102 w 11428519"/>
              <a:gd name="connsiteY23" fmla="*/ 407264 h 6858000"/>
              <a:gd name="connsiteX24" fmla="*/ 9572280 w 11428519"/>
              <a:gd name="connsiteY24" fmla="*/ 419684 h 6858000"/>
              <a:gd name="connsiteX25" fmla="*/ 9510668 w 11428519"/>
              <a:gd name="connsiteY25" fmla="*/ 420087 h 6858000"/>
              <a:gd name="connsiteX26" fmla="*/ 9504040 w 11428519"/>
              <a:gd name="connsiteY26" fmla="*/ 413672 h 6858000"/>
              <a:gd name="connsiteX27" fmla="*/ 9485823 w 11428519"/>
              <a:gd name="connsiteY27" fmla="*/ 414668 h 6858000"/>
              <a:gd name="connsiteX28" fmla="*/ 9480968 w 11428519"/>
              <a:gd name="connsiteY28" fmla="*/ 413579 h 6858000"/>
              <a:gd name="connsiteX29" fmla="*/ 9447565 w 11428519"/>
              <a:gd name="connsiteY29" fmla="*/ 420237 h 6858000"/>
              <a:gd name="connsiteX30" fmla="*/ 9439267 w 11428519"/>
              <a:gd name="connsiteY30" fmla="*/ 421615 h 6858000"/>
              <a:gd name="connsiteX31" fmla="*/ 9137458 w 11428519"/>
              <a:gd name="connsiteY31" fmla="*/ 411076 h 6858000"/>
              <a:gd name="connsiteX32" fmla="*/ 9111961 w 11428519"/>
              <a:gd name="connsiteY32" fmla="*/ 399407 h 6858000"/>
              <a:gd name="connsiteX33" fmla="*/ 9041336 w 11428519"/>
              <a:gd name="connsiteY33" fmla="*/ 398298 h 6858000"/>
              <a:gd name="connsiteX34" fmla="*/ 8976104 w 11428519"/>
              <a:gd name="connsiteY34" fmla="*/ 394890 h 6858000"/>
              <a:gd name="connsiteX35" fmla="*/ 8908081 w 11428519"/>
              <a:gd name="connsiteY35" fmla="*/ 391374 h 6858000"/>
              <a:gd name="connsiteX36" fmla="*/ 8846325 w 11428519"/>
              <a:gd name="connsiteY36" fmla="*/ 387158 h 6858000"/>
              <a:gd name="connsiteX37" fmla="*/ 8743808 w 11428519"/>
              <a:gd name="connsiteY37" fmla="*/ 388772 h 6858000"/>
              <a:gd name="connsiteX38" fmla="*/ 0 w 11428519"/>
              <a:gd name="connsiteY38" fmla="*/ 766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1428519" h="6858000">
                <a:moveTo>
                  <a:pt x="0" y="0"/>
                </a:moveTo>
                <a:lnTo>
                  <a:pt x="454478" y="0"/>
                </a:lnTo>
                <a:lnTo>
                  <a:pt x="11428519" y="389763"/>
                </a:lnTo>
                <a:lnTo>
                  <a:pt x="11202642" y="6858000"/>
                </a:lnTo>
                <a:lnTo>
                  <a:pt x="11083854" y="6858000"/>
                </a:lnTo>
                <a:lnTo>
                  <a:pt x="11188900" y="3849916"/>
                </a:lnTo>
                <a:lnTo>
                  <a:pt x="11184368" y="3837845"/>
                </a:lnTo>
                <a:lnTo>
                  <a:pt x="11189699" y="3828290"/>
                </a:lnTo>
                <a:lnTo>
                  <a:pt x="11304892" y="529592"/>
                </a:lnTo>
                <a:cubicBezTo>
                  <a:pt x="11305249" y="518441"/>
                  <a:pt x="11301071" y="508193"/>
                  <a:pt x="11294016" y="500627"/>
                </a:cubicBezTo>
                <a:lnTo>
                  <a:pt x="11266114" y="487867"/>
                </a:lnTo>
                <a:cubicBezTo>
                  <a:pt x="11266143" y="487049"/>
                  <a:pt x="11266172" y="486232"/>
                  <a:pt x="11266201" y="485414"/>
                </a:cubicBezTo>
                <a:lnTo>
                  <a:pt x="10617267" y="458327"/>
                </a:lnTo>
                <a:cubicBezTo>
                  <a:pt x="10608649" y="456182"/>
                  <a:pt x="10574153" y="454056"/>
                  <a:pt x="10556118" y="452534"/>
                </a:cubicBezTo>
                <a:cubicBezTo>
                  <a:pt x="10510712" y="446330"/>
                  <a:pt x="10473071" y="447462"/>
                  <a:pt x="10419820" y="445961"/>
                </a:cubicBezTo>
                <a:cubicBezTo>
                  <a:pt x="10399279" y="450054"/>
                  <a:pt x="10337091" y="447506"/>
                  <a:pt x="10326189" y="437758"/>
                </a:cubicBezTo>
                <a:cubicBezTo>
                  <a:pt x="10313400" y="435319"/>
                  <a:pt x="10297954" y="438166"/>
                  <a:pt x="10292900" y="427936"/>
                </a:cubicBezTo>
                <a:cubicBezTo>
                  <a:pt x="10284124" y="415543"/>
                  <a:pt x="10237086" y="432781"/>
                  <a:pt x="10244876" y="418729"/>
                </a:cubicBezTo>
                <a:cubicBezTo>
                  <a:pt x="10211518" y="430503"/>
                  <a:pt x="10191560" y="417316"/>
                  <a:pt x="10165116" y="410209"/>
                </a:cubicBezTo>
                <a:lnTo>
                  <a:pt x="10066210" y="412124"/>
                </a:lnTo>
                <a:cubicBezTo>
                  <a:pt x="10018033" y="414239"/>
                  <a:pt x="10024782" y="416355"/>
                  <a:pt x="9966913" y="412008"/>
                </a:cubicBezTo>
                <a:cubicBezTo>
                  <a:pt x="9903487" y="416948"/>
                  <a:pt x="9901450" y="412197"/>
                  <a:pt x="9828330" y="413906"/>
                </a:cubicBezTo>
                <a:lnTo>
                  <a:pt x="9711635" y="410830"/>
                </a:lnTo>
                <a:lnTo>
                  <a:pt x="9690102" y="407264"/>
                </a:lnTo>
                <a:cubicBezTo>
                  <a:pt x="9648610" y="413243"/>
                  <a:pt x="9599152" y="403815"/>
                  <a:pt x="9572280" y="419684"/>
                </a:cubicBezTo>
                <a:lnTo>
                  <a:pt x="9510668" y="420087"/>
                </a:lnTo>
                <a:lnTo>
                  <a:pt x="9504040" y="413672"/>
                </a:lnTo>
                <a:lnTo>
                  <a:pt x="9485823" y="414668"/>
                </a:lnTo>
                <a:lnTo>
                  <a:pt x="9480968" y="413579"/>
                </a:lnTo>
                <a:cubicBezTo>
                  <a:pt x="9474592" y="414507"/>
                  <a:pt x="9454515" y="418898"/>
                  <a:pt x="9447565" y="420237"/>
                </a:cubicBezTo>
                <a:lnTo>
                  <a:pt x="9439267" y="421615"/>
                </a:lnTo>
                <a:lnTo>
                  <a:pt x="9137458" y="411076"/>
                </a:lnTo>
                <a:lnTo>
                  <a:pt x="9111961" y="399407"/>
                </a:lnTo>
                <a:lnTo>
                  <a:pt x="9041336" y="398298"/>
                </a:lnTo>
                <a:lnTo>
                  <a:pt x="8976104" y="394890"/>
                </a:lnTo>
                <a:lnTo>
                  <a:pt x="8908081" y="391374"/>
                </a:lnTo>
                <a:lnTo>
                  <a:pt x="8846325" y="387158"/>
                </a:lnTo>
                <a:lnTo>
                  <a:pt x="8743808" y="388772"/>
                </a:lnTo>
                <a:lnTo>
                  <a:pt x="0" y="76664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3BCA8E8-D3B9-4C2C-4846-BF3FA1694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915" y="5255663"/>
            <a:ext cx="5694061" cy="916537"/>
          </a:xfrm>
        </p:spPr>
        <p:txBody>
          <a:bodyPr>
            <a:normAutofit/>
          </a:bodyPr>
          <a:lstStyle/>
          <a:p>
            <a:r>
              <a:rPr lang="da-DK" dirty="0" err="1">
                <a:solidFill>
                  <a:srgbClr val="FFFFFF"/>
                </a:solidFill>
              </a:rPr>
              <a:t>Preguntas</a:t>
            </a:r>
            <a:endParaRPr lang="da-DK" dirty="0">
              <a:solidFill>
                <a:srgbClr val="FFFFFF"/>
              </a:solidFill>
            </a:endParaRPr>
          </a:p>
          <a:p>
            <a:r>
              <a:rPr lang="da-DK" dirty="0" err="1">
                <a:solidFill>
                  <a:srgbClr val="FFFFFF"/>
                </a:solidFill>
              </a:rPr>
              <a:t>Gramática</a:t>
            </a:r>
            <a:r>
              <a:rPr lang="da-DK" dirty="0">
                <a:solidFill>
                  <a:srgbClr val="FFFFFF"/>
                </a:solidFill>
              </a:rPr>
              <a:t> -&gt; </a:t>
            </a:r>
            <a:r>
              <a:rPr lang="da-DK" dirty="0" err="1">
                <a:solidFill>
                  <a:srgbClr val="FFFFFF"/>
                </a:solidFill>
              </a:rPr>
              <a:t>Gustar</a:t>
            </a:r>
            <a:r>
              <a:rPr lang="da-DK" dirty="0">
                <a:solidFill>
                  <a:srgbClr val="FFFFFF"/>
                </a:solidFill>
              </a:rPr>
              <a:t> y verbos </a:t>
            </a:r>
            <a:r>
              <a:rPr lang="da-DK" dirty="0" err="1">
                <a:solidFill>
                  <a:srgbClr val="FFFFFF"/>
                </a:solidFill>
              </a:rPr>
              <a:t>como</a:t>
            </a:r>
            <a:r>
              <a:rPr lang="da-DK" dirty="0">
                <a:solidFill>
                  <a:srgbClr val="FFFFFF"/>
                </a:solidFill>
              </a:rPr>
              <a:t> </a:t>
            </a:r>
            <a:r>
              <a:rPr lang="da-DK" dirty="0" err="1">
                <a:solidFill>
                  <a:srgbClr val="FFFFFF"/>
                </a:solidFill>
              </a:rPr>
              <a:t>gustar</a:t>
            </a:r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1D4418-805F-F59B-56CF-2EF0DDE88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915" y="1943100"/>
            <a:ext cx="5694061" cy="2902365"/>
          </a:xfrm>
        </p:spPr>
        <p:txBody>
          <a:bodyPr>
            <a:normAutofit/>
          </a:bodyPr>
          <a:lstStyle/>
          <a:p>
            <a:r>
              <a:rPr lang="da-DK" sz="4000" dirty="0"/>
              <a:t>Carla </a:t>
            </a:r>
            <a:br>
              <a:rPr lang="da-DK" sz="4000" dirty="0"/>
            </a:br>
            <a:r>
              <a:rPr lang="da-DK" sz="4000" dirty="0"/>
              <a:t>– la </a:t>
            </a:r>
            <a:r>
              <a:rPr lang="da-DK" sz="4000" dirty="0" err="1"/>
              <a:t>investigadora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320749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F4A3A-429A-CE48-FA1D-2552DF821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-411052"/>
            <a:ext cx="9493249" cy="1577975"/>
          </a:xfrm>
        </p:spPr>
        <p:txBody>
          <a:bodyPr/>
          <a:lstStyle/>
          <a:p>
            <a:r>
              <a:rPr lang="da-DK" dirty="0" err="1"/>
              <a:t>Preguntas</a:t>
            </a:r>
            <a:r>
              <a:rPr lang="da-DK" dirty="0"/>
              <a:t> </a:t>
            </a:r>
            <a:r>
              <a:rPr lang="da-DK" dirty="0" err="1"/>
              <a:t>para</a:t>
            </a:r>
            <a:r>
              <a:rPr lang="da-DK" dirty="0"/>
              <a:t> el </a:t>
            </a:r>
            <a:r>
              <a:rPr lang="da-DK" dirty="0" err="1"/>
              <a:t>texto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834EB8-3143-5527-8E65-7A913138C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701344"/>
            <a:ext cx="9493250" cy="4986535"/>
          </a:xfrm>
        </p:spPr>
        <p:txBody>
          <a:bodyPr>
            <a:normAutofit/>
          </a:bodyPr>
          <a:lstStyle/>
          <a:p>
            <a:r>
              <a:rPr lang="es-ES_tradnl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¿</a:t>
            </a:r>
            <a:r>
              <a:rPr lang="da-DK" sz="2000" dirty="0" err="1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Cómo</a:t>
            </a:r>
            <a:r>
              <a:rPr lang="da-DK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se </a:t>
            </a:r>
            <a:r>
              <a:rPr lang="da-DK" sz="2000" dirty="0" err="1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llama</a:t>
            </a:r>
            <a:r>
              <a:rPr lang="da-DK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la </a:t>
            </a:r>
            <a:r>
              <a:rPr lang="da-DK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personaje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 principal del </a:t>
            </a:r>
            <a:r>
              <a:rPr lang="da-DK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texto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?</a:t>
            </a:r>
          </a:p>
          <a:p>
            <a:r>
              <a:rPr lang="es-ES_tradnl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¿</a:t>
            </a:r>
            <a:r>
              <a:rPr lang="da-DK" sz="2000" dirty="0" err="1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Cuántos</a:t>
            </a:r>
            <a:r>
              <a:rPr lang="da-DK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a-DK" sz="2000" dirty="0" err="1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años</a:t>
            </a:r>
            <a:r>
              <a:rPr lang="da-DK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a-DK" sz="2000" dirty="0" err="1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tiene</a:t>
            </a:r>
            <a:r>
              <a:rPr lang="da-DK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?</a:t>
            </a:r>
          </a:p>
          <a:p>
            <a:r>
              <a:rPr lang="es-ES_tradnl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¿</a:t>
            </a:r>
            <a:r>
              <a:rPr lang="da-DK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Dónde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da-DK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vive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 y con </a:t>
            </a:r>
            <a:r>
              <a:rPr lang="da-DK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quién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/</a:t>
            </a:r>
            <a:r>
              <a:rPr lang="da-DK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quiénes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da-DK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vive</a:t>
            </a:r>
            <a:r>
              <a:rPr lang="da-DK" sz="2000" dirty="0">
                <a:solidFill>
                  <a:srgbClr val="00B050"/>
                </a:solidFill>
                <a:latin typeface="Calibri" panose="020F0502020204030204" pitchFamily="34" charset="0"/>
              </a:rPr>
              <a:t>?</a:t>
            </a:r>
          </a:p>
          <a:p>
            <a:r>
              <a:rPr lang="es-ES_tradnl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¿</a:t>
            </a:r>
            <a:r>
              <a:rPr lang="da-DK" sz="2000" dirty="0" err="1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Dónde</a:t>
            </a:r>
            <a:r>
              <a:rPr lang="da-DK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nos </a:t>
            </a:r>
            <a:r>
              <a:rPr lang="da-DK" sz="2000" dirty="0" err="1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encontramos</a:t>
            </a:r>
            <a:r>
              <a:rPr lang="da-DK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a Carla? (</a:t>
            </a:r>
            <a:r>
              <a:rPr lang="es-ES_tradnl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¿dónde está Carla en el texto?)</a:t>
            </a:r>
          </a:p>
          <a:p>
            <a:r>
              <a:rPr lang="es-ES_tradnl" sz="200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¿Cuáles asignaturas le gustan? - ¿por qué?</a:t>
            </a:r>
          </a:p>
          <a:p>
            <a:r>
              <a:rPr lang="es-ES_tradnl" sz="20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¿</a:t>
            </a:r>
            <a:r>
              <a:rPr lang="es-ES_tradnl" sz="2000" dirty="0">
                <a:solidFill>
                  <a:srgbClr val="FF0000"/>
                </a:solidFill>
                <a:latin typeface="Calibri" panose="020F0502020204030204" pitchFamily="34" charset="0"/>
              </a:rPr>
              <a:t>De qué trata el proyecto ganador de Carla en el concurso EUCYS?</a:t>
            </a:r>
          </a:p>
          <a:p>
            <a:r>
              <a:rPr lang="es-ES_tradnl" sz="20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¿Cuáles son los planes de Carla del futuro?</a:t>
            </a:r>
          </a:p>
          <a:p>
            <a:r>
              <a:rPr lang="es-ES_tradnl" sz="20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¿Por qué a Carla le gusta el ambiente de la universidad?</a:t>
            </a:r>
          </a:p>
          <a:p>
            <a:r>
              <a:rPr lang="es-ES_tradnl" sz="2000" dirty="0">
                <a:solidFill>
                  <a:srgbClr val="FF0000"/>
                </a:solidFill>
                <a:latin typeface="Calibri" panose="020F0502020204030204" pitchFamily="34" charset="0"/>
              </a:rPr>
              <a:t>No todo es física en la vida de Carla. </a:t>
            </a:r>
            <a:r>
              <a:rPr lang="es-ES_tradnl" sz="20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¿Cuáles son sus otros intereses?</a:t>
            </a:r>
            <a:endParaRPr lang="da-DK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83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89E67F-6557-7B7C-8FA1-BFD3F5CF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934353" cy="1577975"/>
          </a:xfrm>
        </p:spPr>
        <p:txBody>
          <a:bodyPr/>
          <a:lstStyle/>
          <a:p>
            <a:r>
              <a:rPr lang="da-DK" dirty="0"/>
              <a:t>Verbet </a:t>
            </a:r>
            <a:r>
              <a:rPr lang="da-DK" dirty="0" err="1"/>
              <a:t>Gustar</a:t>
            </a:r>
            <a:r>
              <a:rPr lang="da-DK" dirty="0"/>
              <a:t> – og andre verber som 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1CA88D-BF6C-767B-DE77-EC4E6E3C5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 err="1"/>
              <a:t>Gustar</a:t>
            </a:r>
            <a:r>
              <a:rPr lang="da-DK" dirty="0"/>
              <a:t> – at behage</a:t>
            </a:r>
          </a:p>
          <a:p>
            <a:r>
              <a:rPr lang="da-DK" dirty="0" err="1"/>
              <a:t>Encantar</a:t>
            </a:r>
            <a:r>
              <a:rPr lang="da-DK" dirty="0"/>
              <a:t> – at være vild med</a:t>
            </a:r>
          </a:p>
          <a:p>
            <a:r>
              <a:rPr lang="da-DK" dirty="0" err="1"/>
              <a:t>Interesar</a:t>
            </a:r>
            <a:r>
              <a:rPr lang="da-DK" dirty="0"/>
              <a:t> – at interessere </a:t>
            </a:r>
          </a:p>
          <a:p>
            <a:r>
              <a:rPr lang="da-DK" dirty="0" err="1"/>
              <a:t>Impresionar</a:t>
            </a:r>
            <a:r>
              <a:rPr lang="da-DK" dirty="0"/>
              <a:t> – at imponere</a:t>
            </a:r>
          </a:p>
          <a:p>
            <a:r>
              <a:rPr lang="da-DK" dirty="0" err="1"/>
              <a:t>Fascinar</a:t>
            </a:r>
            <a:r>
              <a:rPr lang="da-DK" dirty="0"/>
              <a:t> – at fascinere</a:t>
            </a:r>
          </a:p>
          <a:p>
            <a:r>
              <a:rPr lang="da-DK" dirty="0" err="1"/>
              <a:t>Apasionar</a:t>
            </a:r>
            <a:r>
              <a:rPr lang="da-DK" dirty="0"/>
              <a:t> – at vække begejstring</a:t>
            </a:r>
          </a:p>
          <a:p>
            <a:r>
              <a:rPr lang="da-DK" dirty="0" err="1"/>
              <a:t>Faltar</a:t>
            </a:r>
            <a:r>
              <a:rPr lang="da-DK" dirty="0"/>
              <a:t>   - at mangle</a:t>
            </a:r>
          </a:p>
          <a:p>
            <a:r>
              <a:rPr lang="da-DK" dirty="0" err="1"/>
              <a:t>Parecer</a:t>
            </a:r>
            <a:r>
              <a:rPr lang="da-DK" dirty="0"/>
              <a:t>  - at synes /at forekomme</a:t>
            </a:r>
          </a:p>
          <a:p>
            <a:r>
              <a:rPr lang="da-DK" dirty="0" err="1"/>
              <a:t>Doler</a:t>
            </a:r>
            <a:r>
              <a:rPr lang="da-DK" dirty="0"/>
              <a:t> (o-&gt;</a:t>
            </a:r>
            <a:r>
              <a:rPr lang="da-DK" dirty="0" err="1"/>
              <a:t>ue</a:t>
            </a:r>
            <a:r>
              <a:rPr lang="da-DK" dirty="0"/>
              <a:t>) – at have ondt</a:t>
            </a:r>
          </a:p>
          <a:p>
            <a:r>
              <a:rPr lang="da-DK" dirty="0" err="1"/>
              <a:t>Preocupar</a:t>
            </a:r>
            <a:r>
              <a:rPr lang="da-DK" dirty="0"/>
              <a:t> – at bekymre</a:t>
            </a:r>
          </a:p>
          <a:p>
            <a:r>
              <a:rPr lang="da-DK" dirty="0" err="1"/>
              <a:t>Apetecer</a:t>
            </a:r>
            <a:r>
              <a:rPr lang="da-DK" dirty="0"/>
              <a:t> – at have lyst til (fx om mad)</a:t>
            </a:r>
          </a:p>
        </p:txBody>
      </p:sp>
    </p:spTree>
    <p:extLst>
      <p:ext uri="{BB962C8B-B14F-4D97-AF65-F5344CB8AC3E}">
        <p14:creationId xmlns:p14="http://schemas.microsoft.com/office/powerpoint/2010/main" val="360781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87C45-2999-0AE6-E619-FC55792D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Dativstyrende verber - grammatik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CAB6D8-AB84-6073-0498-B61E39269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318032"/>
            <a:ext cx="6946605" cy="3854167"/>
          </a:xfrm>
        </p:spPr>
        <p:txBody>
          <a:bodyPr/>
          <a:lstStyle/>
          <a:p>
            <a:r>
              <a:rPr lang="da-DK" dirty="0"/>
              <a:t>Til </a:t>
            </a:r>
            <a:r>
              <a:rPr lang="da-DK" dirty="0" err="1"/>
              <a:t>Gustar</a:t>
            </a:r>
            <a:r>
              <a:rPr lang="da-DK" dirty="0"/>
              <a:t> + de andre verber, der fungerer ligesom </a:t>
            </a:r>
            <a:r>
              <a:rPr lang="da-DK" dirty="0" err="1"/>
              <a:t>Gustar</a:t>
            </a:r>
            <a:r>
              <a:rPr lang="da-DK" dirty="0"/>
              <a:t>, </a:t>
            </a:r>
            <a:r>
              <a:rPr lang="da-DK" b="1" dirty="0"/>
              <a:t>skal man ALTID bruge et indirekte objektspronomen </a:t>
            </a:r>
            <a:r>
              <a:rPr lang="da-DK" dirty="0"/>
              <a:t>(dvs. et stedord i hensynsled)</a:t>
            </a:r>
          </a:p>
          <a:p>
            <a:r>
              <a:rPr lang="da-DK" b="1" dirty="0" err="1"/>
              <a:t>Me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r>
              <a:rPr lang="da-DK" dirty="0"/>
              <a:t>   -&gt; bogen behager </a:t>
            </a:r>
            <a:r>
              <a:rPr lang="da-DK" b="1" dirty="0"/>
              <a:t>mig</a:t>
            </a:r>
          </a:p>
          <a:p>
            <a:r>
              <a:rPr lang="da-DK" b="1" dirty="0"/>
              <a:t>Te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r>
              <a:rPr lang="da-DK" dirty="0"/>
              <a:t>   -&gt; bogen behager </a:t>
            </a:r>
            <a:r>
              <a:rPr lang="da-DK" b="1" dirty="0"/>
              <a:t>dig</a:t>
            </a:r>
          </a:p>
          <a:p>
            <a:r>
              <a:rPr lang="da-DK" b="1" dirty="0"/>
              <a:t>Le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r>
              <a:rPr lang="da-DK" dirty="0"/>
              <a:t>   -&gt; bogen behager </a:t>
            </a:r>
            <a:r>
              <a:rPr lang="da-DK" b="1" dirty="0"/>
              <a:t>ham/hende</a:t>
            </a:r>
          </a:p>
          <a:p>
            <a:r>
              <a:rPr lang="da-DK" b="1" dirty="0"/>
              <a:t>Nos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r>
              <a:rPr lang="da-DK" dirty="0"/>
              <a:t>  -&gt; bogen behager </a:t>
            </a:r>
            <a:r>
              <a:rPr lang="da-DK" b="1" dirty="0"/>
              <a:t>os</a:t>
            </a:r>
          </a:p>
          <a:p>
            <a:r>
              <a:rPr lang="da-DK" b="1" dirty="0"/>
              <a:t>Os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r>
              <a:rPr lang="da-DK" dirty="0"/>
              <a:t>   -&gt; bogen behager </a:t>
            </a:r>
            <a:r>
              <a:rPr lang="da-DK" b="1" dirty="0"/>
              <a:t>jer</a:t>
            </a:r>
          </a:p>
          <a:p>
            <a:r>
              <a:rPr lang="da-DK" b="1" dirty="0"/>
              <a:t>Les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r>
              <a:rPr lang="da-DK" dirty="0"/>
              <a:t>  -&gt; bogen behager </a:t>
            </a:r>
            <a:r>
              <a:rPr lang="da-DK" b="1" dirty="0"/>
              <a:t>dem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E2021EA-C464-816C-85D9-E34508D3E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30" t="32558" r="37296" b="18295"/>
          <a:stretch/>
        </p:blipFill>
        <p:spPr>
          <a:xfrm>
            <a:off x="8240233" y="1943100"/>
            <a:ext cx="3306725" cy="474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66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EA1637-CF40-375A-EFEB-48EBAE24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Dativstyrende verber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C14A34-BD68-774A-E7A2-71CA32EAF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Dvs. på dansk bliver subjektet i sætningen til et indirekte objekt på spansk</a:t>
            </a:r>
          </a:p>
          <a:p>
            <a:r>
              <a:rPr lang="da-DK" b="1" dirty="0" err="1"/>
              <a:t>Me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r>
              <a:rPr lang="da-DK" dirty="0"/>
              <a:t> -&gt; bogen behager </a:t>
            </a:r>
            <a:r>
              <a:rPr lang="da-DK" b="1" dirty="0"/>
              <a:t>mig</a:t>
            </a:r>
            <a:r>
              <a:rPr lang="da-DK" dirty="0"/>
              <a:t> </a:t>
            </a:r>
            <a:r>
              <a:rPr lang="da-DK" dirty="0">
                <a:sym typeface="Wingdings" panose="05000000000000000000" pitchFamily="2" charset="2"/>
              </a:rPr>
              <a:t> betydning: jeg kan lide bogen</a:t>
            </a: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  IO   V   --S--		S     V    IO                 S   --V--    DO</a:t>
            </a:r>
          </a:p>
          <a:p>
            <a:pPr marL="0" indent="0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Prøv selv:</a:t>
            </a:r>
          </a:p>
          <a:p>
            <a:pPr>
              <a:buFontTx/>
              <a:buChar char="-"/>
            </a:pPr>
            <a:r>
              <a:rPr lang="da-DK" dirty="0">
                <a:sym typeface="Wingdings" panose="05000000000000000000" pitchFamily="2" charset="2"/>
              </a:rPr>
              <a:t>Jeg kan lide skolen			Vi kan lide hunden</a:t>
            </a:r>
          </a:p>
          <a:p>
            <a:pPr>
              <a:buFontTx/>
              <a:buChar char="-"/>
            </a:pPr>
            <a:r>
              <a:rPr lang="da-DK" dirty="0">
                <a:sym typeface="Wingdings" panose="05000000000000000000" pitchFamily="2" charset="2"/>
              </a:rPr>
              <a:t>Du kan lide Sevilla			I kan lide serien* (la serie)</a:t>
            </a:r>
          </a:p>
          <a:p>
            <a:pPr>
              <a:buFontTx/>
              <a:buChar char="-"/>
            </a:pPr>
            <a:r>
              <a:rPr lang="da-DK" dirty="0">
                <a:sym typeface="Wingdings" panose="05000000000000000000" pitchFamily="2" charset="2"/>
              </a:rPr>
              <a:t>Han kan lide kaffe* (el café)		De kan lide Spanien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46641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32AA9-CA74-157D-0989-D715C3A88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Dativstyrende verber  - pluralis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882E32-7253-AF41-650C-C6B532789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318032"/>
            <a:ext cx="7052930" cy="3854167"/>
          </a:xfrm>
        </p:spPr>
        <p:txBody>
          <a:bodyPr/>
          <a:lstStyle/>
          <a:p>
            <a:r>
              <a:rPr lang="da-DK" dirty="0"/>
              <a:t>Når det, man kan lide (det, der behager en), står i flertal/pluralis, ændres GUSTAR til 3.person pluralis</a:t>
            </a:r>
          </a:p>
          <a:p>
            <a:endParaRPr lang="da-DK" dirty="0"/>
          </a:p>
          <a:p>
            <a:r>
              <a:rPr lang="da-DK" dirty="0" err="1"/>
              <a:t>Me</a:t>
            </a:r>
            <a:r>
              <a:rPr lang="da-DK" dirty="0"/>
              <a:t>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libros</a:t>
            </a:r>
            <a:r>
              <a:rPr lang="da-DK" dirty="0"/>
              <a:t>  -&gt; bøgerne behager mig</a:t>
            </a:r>
          </a:p>
          <a:p>
            <a:r>
              <a:rPr lang="da-DK" dirty="0"/>
              <a:t>Te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gatos</a:t>
            </a:r>
            <a:r>
              <a:rPr lang="da-DK" dirty="0"/>
              <a:t>   -&gt; kattene behager dig</a:t>
            </a:r>
          </a:p>
          <a:p>
            <a:r>
              <a:rPr lang="da-DK" dirty="0"/>
              <a:t>Le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ciudades</a:t>
            </a:r>
            <a:r>
              <a:rPr lang="da-DK" dirty="0"/>
              <a:t> -&gt; byerne behager ham/hende</a:t>
            </a:r>
          </a:p>
          <a:p>
            <a:r>
              <a:rPr lang="da-DK" dirty="0"/>
              <a:t>Nos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clases</a:t>
            </a:r>
            <a:r>
              <a:rPr lang="da-DK" dirty="0"/>
              <a:t>  -&gt; timerne behager os</a:t>
            </a:r>
          </a:p>
          <a:p>
            <a:r>
              <a:rPr lang="da-DK" dirty="0"/>
              <a:t>Os </a:t>
            </a:r>
            <a:r>
              <a:rPr lang="da-DK" dirty="0" err="1"/>
              <a:t>gustan</a:t>
            </a:r>
            <a:r>
              <a:rPr lang="da-DK" dirty="0"/>
              <a:t> las tapas    -&gt; </a:t>
            </a:r>
            <a:r>
              <a:rPr lang="da-DK" dirty="0" err="1"/>
              <a:t>tapas’ene</a:t>
            </a:r>
            <a:r>
              <a:rPr lang="da-DK" dirty="0"/>
              <a:t> behager jer</a:t>
            </a:r>
          </a:p>
          <a:p>
            <a:r>
              <a:rPr lang="da-DK" dirty="0"/>
              <a:t>Les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fiestas</a:t>
            </a:r>
            <a:r>
              <a:rPr lang="da-DK" dirty="0"/>
              <a:t> -&gt; festerne behager dem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E4EE07A-2197-386F-DCF2-FB2DF97DD6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30" t="32558" r="37296" b="18295"/>
          <a:stretch/>
        </p:blipFill>
        <p:spPr>
          <a:xfrm>
            <a:off x="8399721" y="1943100"/>
            <a:ext cx="3306725" cy="474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9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14EC7-E46E-8D03-EA72-BBF1C467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Gustar</a:t>
            </a:r>
            <a:r>
              <a:rPr lang="da-DK" dirty="0"/>
              <a:t> i pluralis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3DFD17-B768-8844-5EC4-A3016B3C7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318032"/>
            <a:ext cx="10742428" cy="3854167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Prøv selv:</a:t>
            </a:r>
          </a:p>
          <a:p>
            <a:pPr>
              <a:buFontTx/>
              <a:buChar char="-"/>
            </a:pPr>
            <a:r>
              <a:rPr lang="da-DK" dirty="0"/>
              <a:t>Jeg kan lide stolene* (las </a:t>
            </a:r>
            <a:r>
              <a:rPr lang="da-DK" dirty="0" err="1"/>
              <a:t>sillas</a:t>
            </a:r>
            <a:r>
              <a:rPr lang="da-DK" dirty="0"/>
              <a:t>)		Vi kan lide de spanske retter* (los </a:t>
            </a:r>
            <a:r>
              <a:rPr lang="da-DK" dirty="0" err="1"/>
              <a:t>platos</a:t>
            </a:r>
            <a:r>
              <a:rPr lang="da-DK" dirty="0"/>
              <a:t>)</a:t>
            </a:r>
          </a:p>
          <a:p>
            <a:pPr>
              <a:buFontTx/>
              <a:buChar char="-"/>
            </a:pPr>
            <a:r>
              <a:rPr lang="da-DK" dirty="0"/>
              <a:t>Du kan lide de spanske byer			I kan lide hundene</a:t>
            </a:r>
          </a:p>
          <a:p>
            <a:pPr>
              <a:buFontTx/>
              <a:buChar char="-"/>
            </a:pPr>
            <a:r>
              <a:rPr lang="da-DK" dirty="0"/>
              <a:t>Hun kan lide fysiktimerne			De kan lide pauserne* (los </a:t>
            </a:r>
            <a:r>
              <a:rPr lang="da-DK" dirty="0" err="1"/>
              <a:t>descansos</a:t>
            </a:r>
            <a:r>
              <a:rPr lang="da-DK" dirty="0"/>
              <a:t>)</a:t>
            </a:r>
          </a:p>
          <a:p>
            <a:pPr>
              <a:buFontTx/>
              <a:buChar char="-"/>
            </a:pPr>
            <a:endParaRPr lang="da-DK" dirty="0"/>
          </a:p>
          <a:p>
            <a:pPr>
              <a:buFontTx/>
              <a:buChar char="-"/>
            </a:pPr>
            <a:endParaRPr lang="da-DK" dirty="0"/>
          </a:p>
          <a:p>
            <a:pPr marL="0" indent="0">
              <a:buNone/>
            </a:pPr>
            <a:r>
              <a:rPr lang="da-DK" dirty="0" err="1"/>
              <a:t>Me</a:t>
            </a:r>
            <a:r>
              <a:rPr lang="da-DK" dirty="0"/>
              <a:t>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sillas</a:t>
            </a:r>
            <a:r>
              <a:rPr lang="da-DK" dirty="0"/>
              <a:t>			nos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platos</a:t>
            </a:r>
            <a:r>
              <a:rPr lang="da-DK" dirty="0"/>
              <a:t> </a:t>
            </a:r>
            <a:r>
              <a:rPr lang="da-DK" dirty="0" err="1"/>
              <a:t>españoles</a:t>
            </a:r>
            <a:r>
              <a:rPr lang="da-DK" dirty="0"/>
              <a:t> </a:t>
            </a:r>
          </a:p>
          <a:p>
            <a:pPr marL="0" indent="0">
              <a:buNone/>
            </a:pPr>
            <a:r>
              <a:rPr lang="da-DK" dirty="0"/>
              <a:t>Te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ciudades</a:t>
            </a:r>
            <a:r>
              <a:rPr lang="da-DK" dirty="0"/>
              <a:t> </a:t>
            </a:r>
            <a:r>
              <a:rPr lang="da-DK" dirty="0" err="1"/>
              <a:t>españolas</a:t>
            </a:r>
            <a:r>
              <a:rPr lang="da-DK" dirty="0"/>
              <a:t>		os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perros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Le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clases</a:t>
            </a:r>
            <a:r>
              <a:rPr lang="da-DK" dirty="0"/>
              <a:t> de </a:t>
            </a:r>
            <a:r>
              <a:rPr lang="da-DK" dirty="0" err="1"/>
              <a:t>física</a:t>
            </a:r>
            <a:r>
              <a:rPr lang="da-DK" dirty="0"/>
              <a:t>		les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descansos</a:t>
            </a:r>
            <a:r>
              <a:rPr lang="da-DK"/>
              <a:t> 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8217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6970C5-D889-4244-495B-20E5EBBE3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382772"/>
            <a:ext cx="9493249" cy="1577975"/>
          </a:xfrm>
        </p:spPr>
        <p:txBody>
          <a:bodyPr/>
          <a:lstStyle/>
          <a:p>
            <a:r>
              <a:rPr lang="da-DK" dirty="0"/>
              <a:t>Hvis du vil lægge ekstra tryk på, hvem der kan lide noget…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3630D3-067D-DD5F-0875-76D206FC5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456255"/>
            <a:ext cx="9493250" cy="4018973"/>
          </a:xfrm>
        </p:spPr>
        <p:txBody>
          <a:bodyPr/>
          <a:lstStyle/>
          <a:p>
            <a:r>
              <a:rPr lang="da-DK" dirty="0"/>
              <a:t>Du kan udvide med ‘a + et pronomen’ (fx </a:t>
            </a:r>
            <a:r>
              <a:rPr lang="da-DK" dirty="0" err="1"/>
              <a:t>mí</a:t>
            </a:r>
            <a:r>
              <a:rPr lang="da-DK" dirty="0"/>
              <a:t>) </a:t>
            </a:r>
            <a:r>
              <a:rPr lang="da-DK" dirty="0">
                <a:sym typeface="Wingdings" panose="05000000000000000000" pitchFamily="2" charset="2"/>
              </a:rPr>
              <a:t> a </a:t>
            </a:r>
            <a:r>
              <a:rPr lang="da-DK" dirty="0" err="1">
                <a:sym typeface="Wingdings" panose="05000000000000000000" pitchFamily="2" charset="2"/>
              </a:rPr>
              <a:t>mí</a:t>
            </a:r>
            <a:r>
              <a:rPr lang="da-DK" dirty="0">
                <a:sym typeface="Wingdings" panose="05000000000000000000" pitchFamily="2" charset="2"/>
              </a:rPr>
              <a:t> </a:t>
            </a:r>
            <a:r>
              <a:rPr lang="da-DK" dirty="0" err="1">
                <a:sym typeface="Wingdings" panose="05000000000000000000" pitchFamily="2" charset="2"/>
              </a:rPr>
              <a:t>me</a:t>
            </a:r>
            <a:r>
              <a:rPr lang="da-DK" dirty="0">
                <a:sym typeface="Wingdings" panose="05000000000000000000" pitchFamily="2" charset="2"/>
              </a:rPr>
              <a:t> </a:t>
            </a:r>
            <a:r>
              <a:rPr lang="da-DK" dirty="0" err="1">
                <a:sym typeface="Wingdings" panose="05000000000000000000" pitchFamily="2" charset="2"/>
              </a:rPr>
              <a:t>gusta</a:t>
            </a:r>
            <a:r>
              <a:rPr lang="da-DK" dirty="0">
                <a:sym typeface="Wingdings" panose="05000000000000000000" pitchFamily="2" charset="2"/>
              </a:rPr>
              <a:t> el </a:t>
            </a:r>
            <a:r>
              <a:rPr lang="da-DK" dirty="0" err="1">
                <a:sym typeface="Wingdings" panose="05000000000000000000" pitchFamily="2" charset="2"/>
              </a:rPr>
              <a:t>libro</a:t>
            </a:r>
            <a:endParaRPr lang="da-DK" dirty="0">
              <a:sym typeface="Wingdings" panose="05000000000000000000" pitchFamily="2" charset="2"/>
            </a:endParaRP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Du SKAL udvide med ‘a + navn’, hvis du vil lægge tryk på, at det er Pablo /Marta, der kan lide noget.</a:t>
            </a: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	A Marta le </a:t>
            </a:r>
            <a:r>
              <a:rPr lang="da-DK" dirty="0" err="1">
                <a:sym typeface="Wingdings" panose="05000000000000000000" pitchFamily="2" charset="2"/>
              </a:rPr>
              <a:t>gustan</a:t>
            </a:r>
            <a:r>
              <a:rPr lang="da-DK" dirty="0">
                <a:sym typeface="Wingdings" panose="05000000000000000000" pitchFamily="2" charset="2"/>
              </a:rPr>
              <a:t> las </a:t>
            </a:r>
            <a:r>
              <a:rPr lang="da-DK" dirty="0" err="1">
                <a:sym typeface="Wingdings" panose="05000000000000000000" pitchFamily="2" charset="2"/>
              </a:rPr>
              <a:t>clases</a:t>
            </a:r>
            <a:r>
              <a:rPr lang="da-DK" dirty="0">
                <a:sym typeface="Wingdings" panose="05000000000000000000" pitchFamily="2" charset="2"/>
              </a:rPr>
              <a:t> de </a:t>
            </a:r>
            <a:r>
              <a:rPr lang="da-DK" dirty="0" err="1">
                <a:sym typeface="Wingdings" panose="05000000000000000000" pitchFamily="2" charset="2"/>
              </a:rPr>
              <a:t>español</a:t>
            </a:r>
            <a:r>
              <a:rPr lang="da-DK" dirty="0">
                <a:sym typeface="Wingdings" panose="05000000000000000000" pitchFamily="2" charset="2"/>
              </a:rPr>
              <a:t>   - dvs. aldrig ‘</a:t>
            </a:r>
            <a:r>
              <a:rPr lang="da-DK" strike="sngStrike" dirty="0">
                <a:sym typeface="Wingdings" panose="05000000000000000000" pitchFamily="2" charset="2"/>
              </a:rPr>
              <a:t>Marta le </a:t>
            </a:r>
            <a:r>
              <a:rPr lang="da-DK" strike="sngStrike" dirty="0" err="1">
                <a:sym typeface="Wingdings" panose="05000000000000000000" pitchFamily="2" charset="2"/>
              </a:rPr>
              <a:t>gusta</a:t>
            </a:r>
            <a:r>
              <a:rPr lang="da-DK" dirty="0">
                <a:sym typeface="Wingdings" panose="05000000000000000000" pitchFamily="2" charset="2"/>
              </a:rPr>
              <a:t>…’</a:t>
            </a: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	A Pablo le </a:t>
            </a:r>
            <a:r>
              <a:rPr lang="da-DK" dirty="0" err="1">
                <a:sym typeface="Wingdings" panose="05000000000000000000" pitchFamily="2" charset="2"/>
              </a:rPr>
              <a:t>gusta</a:t>
            </a:r>
            <a:r>
              <a:rPr lang="da-DK" dirty="0">
                <a:sym typeface="Wingdings" panose="05000000000000000000" pitchFamily="2" charset="2"/>
              </a:rPr>
              <a:t> la </a:t>
            </a:r>
            <a:r>
              <a:rPr lang="da-DK" dirty="0" err="1">
                <a:sym typeface="Wingdings" panose="05000000000000000000" pitchFamily="2" charset="2"/>
              </a:rPr>
              <a:t>escuela</a:t>
            </a:r>
            <a:r>
              <a:rPr lang="da-DK" dirty="0">
                <a:sym typeface="Wingdings" panose="05000000000000000000" pitchFamily="2" charset="2"/>
              </a:rPr>
              <a:t> 		 - dvs. aldrig ‘Pablo le </a:t>
            </a:r>
            <a:r>
              <a:rPr lang="da-DK" dirty="0" err="1">
                <a:sym typeface="Wingdings" panose="05000000000000000000" pitchFamily="2" charset="2"/>
              </a:rPr>
              <a:t>gusta</a:t>
            </a:r>
            <a:r>
              <a:rPr lang="da-DK" dirty="0">
                <a:sym typeface="Wingdings" panose="05000000000000000000" pitchFamily="2" charset="2"/>
              </a:rPr>
              <a:t>…’</a:t>
            </a:r>
          </a:p>
          <a:p>
            <a:pPr marL="0" indent="0">
              <a:buNone/>
            </a:pPr>
            <a:endParaRPr lang="da-DK" dirty="0">
              <a:sym typeface="Wingdings" panose="05000000000000000000" pitchFamily="2" charset="2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717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FCDBC4-AA9A-44B2-AFB2-A06C6800A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93" y="-435301"/>
            <a:ext cx="11724167" cy="1577975"/>
          </a:xfrm>
        </p:spPr>
        <p:txBody>
          <a:bodyPr>
            <a:normAutofit fontScale="90000"/>
          </a:bodyPr>
          <a:lstStyle/>
          <a:p>
            <a:r>
              <a:rPr lang="da-DK" dirty="0"/>
              <a:t>Prøv selv… svar med ‘a </a:t>
            </a:r>
            <a:r>
              <a:rPr lang="da-DK" dirty="0" err="1"/>
              <a:t>mí</a:t>
            </a:r>
            <a:r>
              <a:rPr lang="da-DK" dirty="0"/>
              <a:t> </a:t>
            </a:r>
            <a:r>
              <a:rPr lang="da-DK" dirty="0" err="1"/>
              <a:t>me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/</a:t>
            </a:r>
            <a:r>
              <a:rPr lang="da-DK" dirty="0" err="1"/>
              <a:t>gustan</a:t>
            </a:r>
            <a:r>
              <a:rPr lang="da-DK" dirty="0"/>
              <a:t> </a:t>
            </a:r>
            <a:r>
              <a:rPr lang="da-DK" dirty="0" err="1"/>
              <a:t>más</a:t>
            </a:r>
            <a:r>
              <a:rPr lang="da-DK" dirty="0"/>
              <a:t>…’ </a:t>
            </a:r>
            <a:br>
              <a:rPr lang="da-DK" dirty="0"/>
            </a:br>
            <a:r>
              <a:rPr lang="da-DK" sz="3300" dirty="0"/>
              <a:t>= jeg kan bedst lide…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690FADB2-210D-951A-710D-73A983CC7B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7957768"/>
              </p:ext>
            </p:extLst>
          </p:nvPr>
        </p:nvGraphicFramePr>
        <p:xfrm>
          <a:off x="-17780" y="2146442"/>
          <a:ext cx="6113780" cy="1759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7715">
                  <a:extLst>
                    <a:ext uri="{9D8B030D-6E8A-4147-A177-3AD203B41FA5}">
                      <a16:colId xmlns:a16="http://schemas.microsoft.com/office/drawing/2014/main" val="1243898494"/>
                    </a:ext>
                  </a:extLst>
                </a:gridCol>
                <a:gridCol w="2037715">
                  <a:extLst>
                    <a:ext uri="{9D8B030D-6E8A-4147-A177-3AD203B41FA5}">
                      <a16:colId xmlns:a16="http://schemas.microsoft.com/office/drawing/2014/main" val="2401380098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35109303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El chocolate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La cerveza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El coca-cola</a:t>
                      </a:r>
                      <a:endParaRPr lang="da-DK" sz="1100" dirty="0">
                        <a:effectLst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>
                          <a:effectLst/>
                        </a:rPr>
                        <a:t>¿Qué te gusta más?</a:t>
                      </a:r>
                      <a:endParaRPr lang="da-DK" sz="110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>
                          <a:effectLst/>
                        </a:rPr>
                        <a:t>Jugar al fútbol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>
                          <a:effectLst/>
                        </a:rPr>
                        <a:t>Jugar al balonmano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>
                          <a:effectLst/>
                        </a:rPr>
                        <a:t>Jugar al tenis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gustan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Las </a:t>
                      </a:r>
                      <a:r>
                        <a:rPr lang="da-DK" sz="1200" dirty="0" err="1">
                          <a:effectLst/>
                        </a:rPr>
                        <a:t>películas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danesas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Las </a:t>
                      </a:r>
                      <a:r>
                        <a:rPr lang="da-DK" sz="1200" dirty="0" err="1">
                          <a:effectLst/>
                        </a:rPr>
                        <a:t>películas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españolas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Las </a:t>
                      </a:r>
                      <a:r>
                        <a:rPr lang="da-DK" sz="1200" dirty="0" err="1">
                          <a:effectLst/>
                        </a:rPr>
                        <a:t>películas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inglesas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6006667"/>
                  </a:ext>
                </a:extLst>
              </a:tr>
            </a:tbl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15A525A0-E52D-6A60-3278-675F5F1CE7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193048"/>
              </p:ext>
            </p:extLst>
          </p:nvPr>
        </p:nvGraphicFramePr>
        <p:xfrm>
          <a:off x="0" y="4335969"/>
          <a:ext cx="6113780" cy="15642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7715">
                  <a:extLst>
                    <a:ext uri="{9D8B030D-6E8A-4147-A177-3AD203B41FA5}">
                      <a16:colId xmlns:a16="http://schemas.microsoft.com/office/drawing/2014/main" val="2951038786"/>
                    </a:ext>
                  </a:extLst>
                </a:gridCol>
                <a:gridCol w="2037715">
                  <a:extLst>
                    <a:ext uri="{9D8B030D-6E8A-4147-A177-3AD203B41FA5}">
                      <a16:colId xmlns:a16="http://schemas.microsoft.com/office/drawing/2014/main" val="1926746743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30458167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 err="1">
                          <a:effectLst/>
                        </a:rPr>
                        <a:t>Viajar</a:t>
                      </a:r>
                      <a:r>
                        <a:rPr lang="da-DK" sz="1200" dirty="0">
                          <a:effectLst/>
                        </a:rPr>
                        <a:t> a </a:t>
                      </a:r>
                      <a:r>
                        <a:rPr lang="da-DK" sz="1200" dirty="0" err="1">
                          <a:effectLst/>
                        </a:rPr>
                        <a:t>España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 err="1">
                          <a:effectLst/>
                        </a:rPr>
                        <a:t>Viajar</a:t>
                      </a:r>
                      <a:r>
                        <a:rPr lang="da-DK" sz="1200" dirty="0">
                          <a:effectLst/>
                        </a:rPr>
                        <a:t> a </a:t>
                      </a:r>
                      <a:r>
                        <a:rPr lang="da-DK" sz="1200" dirty="0" err="1">
                          <a:effectLst/>
                        </a:rPr>
                        <a:t>Francia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 dirty="0" err="1">
                          <a:effectLst/>
                        </a:rPr>
                        <a:t>Viajar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por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Dinamarca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>
                          <a:effectLst/>
                        </a:rPr>
                        <a:t>¿Qué te gustan más?</a:t>
                      </a:r>
                      <a:endParaRPr lang="da-DK" sz="110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>
                          <a:effectLst/>
                        </a:rPr>
                        <a:t>Las tapas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>
                          <a:effectLst/>
                        </a:rPr>
                        <a:t>Las pizzas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>
                          <a:effectLst/>
                        </a:rPr>
                        <a:t>Los tacos mexicanos</a:t>
                      </a:r>
                      <a:endParaRPr lang="da-DK" sz="1100">
                        <a:effectLst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Ir en </a:t>
                      </a:r>
                      <a:r>
                        <a:rPr lang="da-DK" sz="1200" dirty="0" err="1">
                          <a:effectLst/>
                        </a:rPr>
                        <a:t>coche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Ir en </a:t>
                      </a:r>
                      <a:r>
                        <a:rPr lang="da-DK" sz="1200" dirty="0" err="1">
                          <a:effectLst/>
                        </a:rPr>
                        <a:t>avión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Ir en </a:t>
                      </a:r>
                      <a:r>
                        <a:rPr lang="da-DK" sz="1200" dirty="0" err="1">
                          <a:effectLst/>
                        </a:rPr>
                        <a:t>bicicleta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1749723"/>
                  </a:ext>
                </a:extLst>
              </a:tr>
            </a:tbl>
          </a:graphicData>
        </a:graphic>
      </p:graphicFrame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ED143E3E-8CCE-969E-3095-13233E0C7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820494"/>
              </p:ext>
            </p:extLst>
          </p:nvPr>
        </p:nvGraphicFramePr>
        <p:xfrm>
          <a:off x="6191693" y="655739"/>
          <a:ext cx="6113780" cy="1759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7715">
                  <a:extLst>
                    <a:ext uri="{9D8B030D-6E8A-4147-A177-3AD203B41FA5}">
                      <a16:colId xmlns:a16="http://schemas.microsoft.com/office/drawing/2014/main" val="504195545"/>
                    </a:ext>
                  </a:extLst>
                </a:gridCol>
                <a:gridCol w="1797094">
                  <a:extLst>
                    <a:ext uri="{9D8B030D-6E8A-4147-A177-3AD203B41FA5}">
                      <a16:colId xmlns:a16="http://schemas.microsoft.com/office/drawing/2014/main" val="1827810877"/>
                    </a:ext>
                  </a:extLst>
                </a:gridCol>
                <a:gridCol w="2278971">
                  <a:extLst>
                    <a:ext uri="{9D8B030D-6E8A-4147-A177-3AD203B41FA5}">
                      <a16:colId xmlns:a16="http://schemas.microsoft.com/office/drawing/2014/main" val="31127321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gustan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Los </a:t>
                      </a:r>
                      <a:r>
                        <a:rPr lang="da-DK" sz="1200" dirty="0" err="1">
                          <a:effectLst/>
                        </a:rPr>
                        <a:t>perros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Los </a:t>
                      </a:r>
                      <a:r>
                        <a:rPr lang="da-DK" sz="1200" dirty="0" err="1">
                          <a:effectLst/>
                        </a:rPr>
                        <a:t>gatos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Los </a:t>
                      </a:r>
                      <a:r>
                        <a:rPr lang="da-DK" sz="1200" dirty="0" err="1">
                          <a:effectLst/>
                        </a:rPr>
                        <a:t>conejos</a:t>
                      </a:r>
                      <a:r>
                        <a:rPr lang="da-DK" sz="1200" dirty="0">
                          <a:effectLst/>
                        </a:rPr>
                        <a:t> (</a:t>
                      </a:r>
                      <a:r>
                        <a:rPr lang="da-DK" sz="1200" i="1" dirty="0">
                          <a:effectLst/>
                        </a:rPr>
                        <a:t>kaniner</a:t>
                      </a:r>
                      <a:r>
                        <a:rPr lang="da-DK" sz="1200" dirty="0">
                          <a:effectLst/>
                        </a:rPr>
                        <a:t>)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 err="1">
                          <a:effectLst/>
                        </a:rPr>
                        <a:t>Otros</a:t>
                      </a:r>
                      <a:r>
                        <a:rPr lang="da-DK" sz="1200" dirty="0">
                          <a:effectLst/>
                        </a:rPr>
                        <a:t> (</a:t>
                      </a:r>
                      <a:r>
                        <a:rPr lang="da-DK" sz="1200" i="1" dirty="0">
                          <a:effectLst/>
                        </a:rPr>
                        <a:t>andre?</a:t>
                      </a:r>
                      <a:r>
                        <a:rPr lang="da-DK" sz="1200" dirty="0">
                          <a:effectLst/>
                        </a:rPr>
                        <a:t>)</a:t>
                      </a:r>
                      <a:endParaRPr lang="da-DK" sz="1100" dirty="0">
                        <a:effectLst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gustan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Las </a:t>
                      </a:r>
                      <a:r>
                        <a:rPr lang="da-DK" sz="1200" dirty="0" err="1">
                          <a:effectLst/>
                        </a:rPr>
                        <a:t>manzanas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Los </a:t>
                      </a:r>
                      <a:r>
                        <a:rPr lang="da-DK" sz="1200" dirty="0" err="1">
                          <a:effectLst/>
                        </a:rPr>
                        <a:t>plátanos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Las </a:t>
                      </a:r>
                      <a:r>
                        <a:rPr lang="da-DK" sz="1200" dirty="0" err="1">
                          <a:effectLst/>
                        </a:rPr>
                        <a:t>naranjas</a:t>
                      </a:r>
                      <a:endParaRPr lang="da-DK" sz="12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 </a:t>
                      </a:r>
                      <a:r>
                        <a:rPr lang="da-DK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fresas</a:t>
                      </a: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 </a:t>
                      </a:r>
                      <a:r>
                        <a:rPr lang="da-DK" sz="1200" dirty="0" err="1">
                          <a:effectLst/>
                        </a:rPr>
                        <a:t>ciudad</a:t>
                      </a:r>
                      <a:r>
                        <a:rPr lang="da-DK" sz="1200" dirty="0">
                          <a:effectLst/>
                        </a:rPr>
                        <a:t> de </a:t>
                      </a:r>
                      <a:r>
                        <a:rPr lang="da-DK" sz="1200" dirty="0" err="1">
                          <a:effectLst/>
                        </a:rPr>
                        <a:t>Copenhague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 </a:t>
                      </a:r>
                      <a:r>
                        <a:rPr lang="da-DK" sz="1200" dirty="0" err="1">
                          <a:effectLst/>
                        </a:rPr>
                        <a:t>ciudad</a:t>
                      </a:r>
                      <a:r>
                        <a:rPr lang="da-DK" sz="1200" dirty="0">
                          <a:effectLst/>
                        </a:rPr>
                        <a:t> de Sevilla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 </a:t>
                      </a:r>
                      <a:r>
                        <a:rPr lang="da-DK" sz="1200" dirty="0" err="1">
                          <a:effectLst/>
                        </a:rPr>
                        <a:t>ciudad</a:t>
                      </a:r>
                      <a:r>
                        <a:rPr lang="da-DK" sz="1200" dirty="0">
                          <a:effectLst/>
                        </a:rPr>
                        <a:t> de Viborg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7014255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BA761989-0DA2-196C-C6F8-A509FA7F2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7210"/>
              </p:ext>
            </p:extLst>
          </p:nvPr>
        </p:nvGraphicFramePr>
        <p:xfrm>
          <a:off x="6191693" y="2549017"/>
          <a:ext cx="6113780" cy="15642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7715">
                  <a:extLst>
                    <a:ext uri="{9D8B030D-6E8A-4147-A177-3AD203B41FA5}">
                      <a16:colId xmlns:a16="http://schemas.microsoft.com/office/drawing/2014/main" val="1185523100"/>
                    </a:ext>
                  </a:extLst>
                </a:gridCol>
                <a:gridCol w="1786462">
                  <a:extLst>
                    <a:ext uri="{9D8B030D-6E8A-4147-A177-3AD203B41FA5}">
                      <a16:colId xmlns:a16="http://schemas.microsoft.com/office/drawing/2014/main" val="2343650432"/>
                    </a:ext>
                  </a:extLst>
                </a:gridCol>
                <a:gridCol w="2289603">
                  <a:extLst>
                    <a:ext uri="{9D8B030D-6E8A-4147-A177-3AD203B41FA5}">
                      <a16:colId xmlns:a16="http://schemas.microsoft.com/office/drawing/2014/main" val="24369012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 err="1">
                          <a:effectLst/>
                        </a:rPr>
                        <a:t>Hablar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inglés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 err="1">
                          <a:effectLst/>
                        </a:rPr>
                        <a:t>Hablar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alemán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da-DK" sz="1200" dirty="0" err="1">
                          <a:effectLst/>
                        </a:rPr>
                        <a:t>Hablar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r>
                        <a:rPr lang="da-DK" sz="1200" dirty="0" err="1">
                          <a:effectLst/>
                        </a:rPr>
                        <a:t>español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El </a:t>
                      </a:r>
                      <a:r>
                        <a:rPr lang="da-DK" sz="1200" dirty="0" err="1">
                          <a:effectLst/>
                        </a:rPr>
                        <a:t>vino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 </a:t>
                      </a:r>
                      <a:r>
                        <a:rPr lang="da-DK" sz="1200" dirty="0" err="1">
                          <a:effectLst/>
                        </a:rPr>
                        <a:t>cerveza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El </a:t>
                      </a:r>
                      <a:r>
                        <a:rPr lang="da-DK" sz="1200" dirty="0" err="1">
                          <a:effectLst/>
                        </a:rPr>
                        <a:t>mojito</a:t>
                      </a:r>
                      <a:r>
                        <a:rPr lang="da-DK" sz="1200" dirty="0">
                          <a:effectLst/>
                        </a:rPr>
                        <a:t> </a:t>
                      </a:r>
                      <a:endParaRPr lang="da-DK" sz="1100" dirty="0">
                        <a:effectLst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gustan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Las </a:t>
                      </a:r>
                      <a:r>
                        <a:rPr lang="da-DK" sz="1200" dirty="0" err="1">
                          <a:effectLst/>
                        </a:rPr>
                        <a:t>clases</a:t>
                      </a:r>
                      <a:r>
                        <a:rPr lang="da-DK" sz="1200" dirty="0">
                          <a:effectLst/>
                        </a:rPr>
                        <a:t> de </a:t>
                      </a:r>
                      <a:r>
                        <a:rPr lang="da-DK" sz="1200" dirty="0" err="1">
                          <a:effectLst/>
                        </a:rPr>
                        <a:t>historia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da-DK" sz="1200" dirty="0">
                          <a:effectLst/>
                        </a:rPr>
                        <a:t>Las </a:t>
                      </a:r>
                      <a:r>
                        <a:rPr lang="da-DK" sz="1200" dirty="0" err="1">
                          <a:effectLst/>
                        </a:rPr>
                        <a:t>clases</a:t>
                      </a:r>
                      <a:r>
                        <a:rPr lang="da-DK" sz="1200" dirty="0">
                          <a:effectLst/>
                        </a:rPr>
                        <a:t> de </a:t>
                      </a:r>
                      <a:r>
                        <a:rPr lang="da-DK" sz="1200" dirty="0" err="1">
                          <a:effectLst/>
                        </a:rPr>
                        <a:t>danés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Las clases de deporte (</a:t>
                      </a:r>
                      <a:r>
                        <a:rPr lang="es-ES_tradnl" sz="1200" i="1" dirty="0">
                          <a:effectLst/>
                        </a:rPr>
                        <a:t>sport/idræt</a:t>
                      </a:r>
                      <a:r>
                        <a:rPr lang="es-ES_tradnl" sz="1200" dirty="0">
                          <a:effectLst/>
                        </a:rPr>
                        <a:t>)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501509"/>
                  </a:ext>
                </a:extLst>
              </a:tr>
            </a:tbl>
          </a:graphicData>
        </a:graphic>
      </p:graphicFrame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E0185CFC-A634-F7B3-119F-CF51171BF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441419"/>
              </p:ext>
            </p:extLst>
          </p:nvPr>
        </p:nvGraphicFramePr>
        <p:xfrm>
          <a:off x="6191693" y="4510913"/>
          <a:ext cx="6113780" cy="2347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7715">
                  <a:extLst>
                    <a:ext uri="{9D8B030D-6E8A-4147-A177-3AD203B41FA5}">
                      <a16:colId xmlns:a16="http://schemas.microsoft.com/office/drawing/2014/main" val="2311813523"/>
                    </a:ext>
                  </a:extLst>
                </a:gridCol>
                <a:gridCol w="1807727">
                  <a:extLst>
                    <a:ext uri="{9D8B030D-6E8A-4147-A177-3AD203B41FA5}">
                      <a16:colId xmlns:a16="http://schemas.microsoft.com/office/drawing/2014/main" val="1109911960"/>
                    </a:ext>
                  </a:extLst>
                </a:gridCol>
                <a:gridCol w="2268338">
                  <a:extLst>
                    <a:ext uri="{9D8B030D-6E8A-4147-A177-3AD203B41FA5}">
                      <a16:colId xmlns:a16="http://schemas.microsoft.com/office/drawing/2014/main" val="40548465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>
                          <a:effectLst/>
                        </a:rPr>
                        <a:t>¿Qué te gustan más?</a:t>
                      </a:r>
                      <a:endParaRPr lang="da-DK" sz="110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>
                          <a:effectLst/>
                        </a:rPr>
                        <a:t> 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>
                          <a:effectLst/>
                        </a:rPr>
                        <a:t>Las clases de matemática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>
                          <a:effectLst/>
                        </a:rPr>
                        <a:t>Las clases de inglés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>
                          <a:effectLst/>
                        </a:rPr>
                        <a:t>Las clases de español</a:t>
                      </a:r>
                      <a:endParaRPr lang="da-DK" sz="110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>
                          <a:effectLst/>
                        </a:rPr>
                        <a:t>Las clases de física</a:t>
                      </a:r>
                      <a:endParaRPr lang="da-DK" sz="1100">
                        <a:effectLst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Vivir en la ciudad grande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Vivir en el pueblo (</a:t>
                      </a:r>
                      <a:r>
                        <a:rPr lang="es-ES_tradnl" sz="1200" i="1" dirty="0">
                          <a:effectLst/>
                        </a:rPr>
                        <a:t>landsby</a:t>
                      </a:r>
                      <a:r>
                        <a:rPr lang="es-ES_tradnl" sz="1200" dirty="0">
                          <a:effectLst/>
                        </a:rPr>
                        <a:t>)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Vivir en el campo (</a:t>
                      </a:r>
                      <a:r>
                        <a:rPr lang="es-ES_tradnl" sz="1200" i="1" dirty="0">
                          <a:effectLst/>
                        </a:rPr>
                        <a:t>på landet</a:t>
                      </a:r>
                      <a:r>
                        <a:rPr lang="es-ES_tradnl" sz="1200" dirty="0">
                          <a:effectLst/>
                        </a:rPr>
                        <a:t>)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¿Qué te gusta más en el fin de semana (i weekenden)?</a:t>
                      </a:r>
                      <a:endParaRPr lang="da-DK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_tradnl" sz="120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Ir a discotecas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Beber cervezas con amigos/as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Estar en casa con la familia</a:t>
                      </a:r>
                      <a:endParaRPr lang="da-DK" sz="11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s-ES_tradnl" sz="1200" dirty="0">
                          <a:effectLst/>
                        </a:rPr>
                        <a:t>Find selv på noget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2177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858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302A5-2720-6ECD-E108-31BDEE6F3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-570540"/>
            <a:ext cx="9493249" cy="1577975"/>
          </a:xfrm>
        </p:spPr>
        <p:txBody>
          <a:bodyPr/>
          <a:lstStyle/>
          <a:p>
            <a:r>
              <a:rPr lang="da-DK" dirty="0"/>
              <a:t>Fortsat…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5796B6-C726-5A3B-57D2-3AA9CF372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8" y="1286674"/>
            <a:ext cx="10178903" cy="5177921"/>
          </a:xfrm>
        </p:spPr>
        <p:txBody>
          <a:bodyPr/>
          <a:lstStyle/>
          <a:p>
            <a:r>
              <a:rPr lang="da-DK" dirty="0">
                <a:sym typeface="Wingdings" panose="05000000000000000000" pitchFamily="2" charset="2"/>
              </a:rPr>
              <a:t>Ligeledes kan det i de indirekte objektspronominer ved 3.person singularis + pluralis være svært at vide, hvem det er, der kan lide noget.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Le </a:t>
            </a:r>
            <a:r>
              <a:rPr lang="da-DK" dirty="0" err="1">
                <a:sym typeface="Wingdings" panose="05000000000000000000" pitchFamily="2" charset="2"/>
              </a:rPr>
              <a:t>gusta</a:t>
            </a:r>
            <a:r>
              <a:rPr lang="da-DK" dirty="0">
                <a:sym typeface="Wingdings" panose="05000000000000000000" pitchFamily="2" charset="2"/>
              </a:rPr>
              <a:t> el </a:t>
            </a:r>
            <a:r>
              <a:rPr lang="da-DK" dirty="0" err="1">
                <a:sym typeface="Wingdings" panose="05000000000000000000" pitchFamily="2" charset="2"/>
              </a:rPr>
              <a:t>libro</a:t>
            </a:r>
            <a:r>
              <a:rPr lang="da-DK" dirty="0">
                <a:sym typeface="Wingdings" panose="05000000000000000000" pitchFamily="2" charset="2"/>
              </a:rPr>
              <a:t>  -&gt; er det ham eller hende, der kan lide bogen?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A Pablo le </a:t>
            </a:r>
            <a:r>
              <a:rPr lang="da-DK" dirty="0" err="1">
                <a:sym typeface="Wingdings" panose="05000000000000000000" pitchFamily="2" charset="2"/>
              </a:rPr>
              <a:t>gusta</a:t>
            </a:r>
            <a:r>
              <a:rPr lang="da-DK" dirty="0">
                <a:sym typeface="Wingdings" panose="05000000000000000000" pitchFamily="2" charset="2"/>
              </a:rPr>
              <a:t> el </a:t>
            </a:r>
            <a:r>
              <a:rPr lang="da-DK" dirty="0" err="1">
                <a:sym typeface="Wingdings" panose="05000000000000000000" pitchFamily="2" charset="2"/>
              </a:rPr>
              <a:t>libro</a:t>
            </a:r>
            <a:r>
              <a:rPr lang="da-DK" dirty="0">
                <a:sym typeface="Wingdings" panose="05000000000000000000" pitchFamily="2" charset="2"/>
              </a:rPr>
              <a:t>  /   </a:t>
            </a:r>
            <a:r>
              <a:rPr lang="da-DK" dirty="0"/>
              <a:t>A </a:t>
            </a:r>
            <a:r>
              <a:rPr lang="da-DK" dirty="0" err="1"/>
              <a:t>él</a:t>
            </a:r>
            <a:r>
              <a:rPr lang="da-DK" dirty="0"/>
              <a:t> le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libro</a:t>
            </a:r>
            <a:endParaRPr lang="da-DK" dirty="0"/>
          </a:p>
          <a:p>
            <a:r>
              <a:rPr lang="da-DK" dirty="0"/>
              <a:t>A Marta le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clases</a:t>
            </a:r>
            <a:r>
              <a:rPr lang="da-DK" dirty="0"/>
              <a:t>  / A </a:t>
            </a:r>
            <a:r>
              <a:rPr lang="da-DK" dirty="0" err="1"/>
              <a:t>ella</a:t>
            </a:r>
            <a:r>
              <a:rPr lang="da-DK" dirty="0"/>
              <a:t> le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clases</a:t>
            </a:r>
            <a:endParaRPr lang="da-DK" dirty="0"/>
          </a:p>
          <a:p>
            <a:endParaRPr lang="da-DK" dirty="0"/>
          </a:p>
          <a:p>
            <a:r>
              <a:rPr lang="da-DK" dirty="0"/>
              <a:t>Les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perro</a:t>
            </a:r>
            <a:r>
              <a:rPr lang="da-DK" dirty="0"/>
              <a:t>  -&gt; er det dem (kvinderne) eller dem (mændene), der kan lide hunden?</a:t>
            </a:r>
          </a:p>
          <a:p>
            <a:endParaRPr lang="da-DK" dirty="0"/>
          </a:p>
          <a:p>
            <a:r>
              <a:rPr lang="da-DK" dirty="0"/>
              <a:t>A las </a:t>
            </a:r>
            <a:r>
              <a:rPr lang="da-DK" dirty="0" err="1"/>
              <a:t>mujeres</a:t>
            </a:r>
            <a:r>
              <a:rPr lang="da-DK" dirty="0"/>
              <a:t> les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perro</a:t>
            </a:r>
            <a:r>
              <a:rPr lang="da-DK" dirty="0"/>
              <a:t>   / a </a:t>
            </a:r>
            <a:r>
              <a:rPr lang="da-DK" dirty="0" err="1"/>
              <a:t>ellas</a:t>
            </a:r>
            <a:r>
              <a:rPr lang="da-DK" dirty="0"/>
              <a:t> les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perro</a:t>
            </a:r>
            <a:endParaRPr lang="da-DK" dirty="0"/>
          </a:p>
          <a:p>
            <a:r>
              <a:rPr lang="da-DK" dirty="0"/>
              <a:t>A los </a:t>
            </a:r>
            <a:r>
              <a:rPr lang="da-DK" dirty="0" err="1"/>
              <a:t>hombres</a:t>
            </a:r>
            <a:r>
              <a:rPr lang="da-DK" dirty="0"/>
              <a:t> les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perro</a:t>
            </a:r>
            <a:r>
              <a:rPr lang="da-DK" dirty="0"/>
              <a:t>   / a </a:t>
            </a:r>
            <a:r>
              <a:rPr lang="da-DK" dirty="0" err="1"/>
              <a:t>ellos</a:t>
            </a:r>
            <a:r>
              <a:rPr lang="da-DK" dirty="0"/>
              <a:t> les </a:t>
            </a:r>
            <a:r>
              <a:rPr lang="da-DK" dirty="0" err="1"/>
              <a:t>gusta</a:t>
            </a:r>
            <a:r>
              <a:rPr lang="da-DK" dirty="0"/>
              <a:t> el </a:t>
            </a:r>
            <a:r>
              <a:rPr lang="da-DK" dirty="0" err="1"/>
              <a:t>perro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115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5F64E1-D87F-9670-1D49-A84F10D6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Forstærkningerne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22C051-D70D-3522-A309-903C937D1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 </a:t>
            </a:r>
            <a:r>
              <a:rPr lang="da-DK" dirty="0" err="1"/>
              <a:t>mí</a:t>
            </a:r>
            <a:r>
              <a:rPr lang="da-DK" dirty="0"/>
              <a:t>			</a:t>
            </a:r>
            <a:r>
              <a:rPr lang="da-DK" dirty="0" err="1"/>
              <a:t>me</a:t>
            </a:r>
            <a:r>
              <a:rPr lang="da-DK" dirty="0"/>
              <a:t> </a:t>
            </a:r>
            <a:r>
              <a:rPr lang="da-DK" dirty="0" err="1"/>
              <a:t>gusta</a:t>
            </a:r>
            <a:r>
              <a:rPr lang="da-DK" dirty="0"/>
              <a:t> /</a:t>
            </a:r>
            <a:r>
              <a:rPr lang="da-DK" dirty="0" err="1"/>
              <a:t>gustan</a:t>
            </a:r>
            <a:endParaRPr lang="da-DK" dirty="0"/>
          </a:p>
          <a:p>
            <a:r>
              <a:rPr lang="da-DK" dirty="0"/>
              <a:t>A ti			te </a:t>
            </a:r>
            <a:r>
              <a:rPr lang="da-DK" dirty="0" err="1"/>
              <a:t>gusta</a:t>
            </a:r>
            <a:r>
              <a:rPr lang="da-DK" dirty="0"/>
              <a:t> / </a:t>
            </a:r>
            <a:r>
              <a:rPr lang="da-DK" dirty="0" err="1"/>
              <a:t>gustan</a:t>
            </a:r>
            <a:endParaRPr lang="da-DK" dirty="0"/>
          </a:p>
          <a:p>
            <a:r>
              <a:rPr lang="da-DK" dirty="0"/>
              <a:t>A </a:t>
            </a:r>
            <a:r>
              <a:rPr lang="da-DK" dirty="0" err="1"/>
              <a:t>él</a:t>
            </a:r>
            <a:r>
              <a:rPr lang="da-DK" dirty="0"/>
              <a:t> / a </a:t>
            </a:r>
            <a:r>
              <a:rPr lang="da-DK" dirty="0" err="1"/>
              <a:t>ella</a:t>
            </a:r>
            <a:r>
              <a:rPr lang="da-DK" dirty="0"/>
              <a:t>		le </a:t>
            </a:r>
            <a:r>
              <a:rPr lang="da-DK" dirty="0" err="1"/>
              <a:t>gusta</a:t>
            </a:r>
            <a:r>
              <a:rPr lang="da-DK" dirty="0"/>
              <a:t> / </a:t>
            </a:r>
            <a:r>
              <a:rPr lang="da-DK" dirty="0" err="1"/>
              <a:t>gustan</a:t>
            </a:r>
            <a:endParaRPr lang="da-DK" dirty="0"/>
          </a:p>
          <a:p>
            <a:r>
              <a:rPr lang="da-DK" dirty="0"/>
              <a:t>A </a:t>
            </a:r>
            <a:r>
              <a:rPr lang="da-DK" dirty="0" err="1"/>
              <a:t>nosotros</a:t>
            </a:r>
            <a:r>
              <a:rPr lang="da-DK" dirty="0"/>
              <a:t> /as		nos </a:t>
            </a:r>
            <a:r>
              <a:rPr lang="da-DK" dirty="0" err="1"/>
              <a:t>gusta</a:t>
            </a:r>
            <a:r>
              <a:rPr lang="da-DK" dirty="0"/>
              <a:t> / </a:t>
            </a:r>
            <a:r>
              <a:rPr lang="da-DK" dirty="0" err="1"/>
              <a:t>gustan</a:t>
            </a:r>
            <a:r>
              <a:rPr lang="da-DK" dirty="0"/>
              <a:t>	</a:t>
            </a:r>
          </a:p>
          <a:p>
            <a:r>
              <a:rPr lang="da-DK" dirty="0"/>
              <a:t>A </a:t>
            </a:r>
            <a:r>
              <a:rPr lang="da-DK" dirty="0" err="1"/>
              <a:t>vosotros</a:t>
            </a:r>
            <a:r>
              <a:rPr lang="da-DK" dirty="0"/>
              <a:t> /as		os </a:t>
            </a:r>
            <a:r>
              <a:rPr lang="da-DK" dirty="0" err="1"/>
              <a:t>gusta</a:t>
            </a:r>
            <a:r>
              <a:rPr lang="da-DK" dirty="0"/>
              <a:t> / </a:t>
            </a:r>
            <a:r>
              <a:rPr lang="da-DK" dirty="0" err="1"/>
              <a:t>gustan</a:t>
            </a:r>
            <a:endParaRPr lang="da-DK" dirty="0"/>
          </a:p>
          <a:p>
            <a:r>
              <a:rPr lang="da-DK" dirty="0"/>
              <a:t>A </a:t>
            </a:r>
            <a:r>
              <a:rPr lang="da-DK" dirty="0" err="1"/>
              <a:t>ellos</a:t>
            </a:r>
            <a:r>
              <a:rPr lang="da-DK" dirty="0"/>
              <a:t> / a </a:t>
            </a:r>
            <a:r>
              <a:rPr lang="da-DK" dirty="0" err="1"/>
              <a:t>ellas</a:t>
            </a:r>
            <a:r>
              <a:rPr lang="da-DK" dirty="0"/>
              <a:t>	les </a:t>
            </a:r>
            <a:r>
              <a:rPr lang="da-DK" dirty="0" err="1"/>
              <a:t>gusta</a:t>
            </a:r>
            <a:r>
              <a:rPr lang="da-DK" dirty="0"/>
              <a:t> / </a:t>
            </a:r>
            <a:r>
              <a:rPr lang="da-DK" dirty="0" err="1"/>
              <a:t>gustan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7645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7D0663-886B-1E59-2708-463CB08BD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Dvs. der skal altid stå ‘a’ foran navne og substantiver, der kan lide noget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5F30AF-D74D-776A-B9DC-EB0EE3529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 Pablo le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libros</a:t>
            </a:r>
            <a:endParaRPr lang="da-DK" dirty="0"/>
          </a:p>
          <a:p>
            <a:r>
              <a:rPr lang="da-DK" dirty="0"/>
              <a:t>A la </a:t>
            </a:r>
            <a:r>
              <a:rPr lang="da-DK" dirty="0" err="1"/>
              <a:t>chica</a:t>
            </a:r>
            <a:r>
              <a:rPr lang="da-DK" dirty="0"/>
              <a:t> le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libros</a:t>
            </a:r>
            <a:endParaRPr lang="da-DK" dirty="0"/>
          </a:p>
          <a:p>
            <a:r>
              <a:rPr lang="da-DK" dirty="0"/>
              <a:t>A las </a:t>
            </a:r>
            <a:r>
              <a:rPr lang="da-DK" dirty="0" err="1"/>
              <a:t>chicas</a:t>
            </a:r>
            <a:r>
              <a:rPr lang="da-DK" dirty="0"/>
              <a:t> les </a:t>
            </a:r>
            <a:r>
              <a:rPr lang="da-DK" dirty="0" err="1"/>
              <a:t>gusta</a:t>
            </a:r>
            <a:r>
              <a:rPr lang="da-DK" dirty="0"/>
              <a:t> </a:t>
            </a:r>
            <a:r>
              <a:rPr lang="da-DK" dirty="0" err="1"/>
              <a:t>bailar</a:t>
            </a:r>
            <a:endParaRPr lang="da-DK" dirty="0"/>
          </a:p>
          <a:p>
            <a:r>
              <a:rPr lang="da-DK" dirty="0"/>
              <a:t>A Marta e Isabel les </a:t>
            </a:r>
            <a:r>
              <a:rPr lang="da-DK" dirty="0" err="1"/>
              <a:t>gusta</a:t>
            </a:r>
            <a:r>
              <a:rPr lang="da-DK" dirty="0"/>
              <a:t> </a:t>
            </a:r>
            <a:r>
              <a:rPr lang="da-DK" dirty="0" err="1"/>
              <a:t>comer</a:t>
            </a:r>
            <a:r>
              <a:rPr lang="da-DK" dirty="0"/>
              <a:t> tapas</a:t>
            </a:r>
          </a:p>
          <a:p>
            <a:r>
              <a:rPr lang="da-DK" dirty="0"/>
              <a:t>A los </a:t>
            </a:r>
            <a:r>
              <a:rPr lang="da-DK" dirty="0" err="1"/>
              <a:t>niños</a:t>
            </a:r>
            <a:r>
              <a:rPr lang="da-DK" dirty="0"/>
              <a:t> les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juguetes</a:t>
            </a:r>
            <a:r>
              <a:rPr lang="da-DK" dirty="0"/>
              <a:t> (</a:t>
            </a:r>
            <a:r>
              <a:rPr lang="da-DK" i="1" dirty="0"/>
              <a:t>legetøj</a:t>
            </a:r>
            <a:r>
              <a:rPr lang="da-DK" dirty="0"/>
              <a:t>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23989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4FFB30-CFFC-211F-C5D7-2B343C6EF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-788988"/>
            <a:ext cx="9493249" cy="1577975"/>
          </a:xfrm>
        </p:spPr>
        <p:txBody>
          <a:bodyPr/>
          <a:lstStyle/>
          <a:p>
            <a:r>
              <a:rPr lang="da-DK" dirty="0"/>
              <a:t>Andre verber som </a:t>
            </a:r>
            <a:r>
              <a:rPr lang="da-DK" dirty="0" err="1"/>
              <a:t>Gustar</a:t>
            </a:r>
            <a:r>
              <a:rPr lang="da-DK" dirty="0"/>
              <a:t> - eksempler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ED1BAA37-9526-EDB1-174F-A6F035386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935030"/>
              </p:ext>
            </p:extLst>
          </p:nvPr>
        </p:nvGraphicFramePr>
        <p:xfrm>
          <a:off x="519223" y="4278140"/>
          <a:ext cx="11153554" cy="2194789"/>
        </p:xfrm>
        <a:graphic>
          <a:graphicData uri="http://schemas.openxmlformats.org/drawingml/2006/table">
            <a:tbl>
              <a:tblPr/>
              <a:tblGrid>
                <a:gridCol w="2645396">
                  <a:extLst>
                    <a:ext uri="{9D8B030D-6E8A-4147-A177-3AD203B41FA5}">
                      <a16:colId xmlns:a16="http://schemas.microsoft.com/office/drawing/2014/main" val="810055600"/>
                    </a:ext>
                  </a:extLst>
                </a:gridCol>
                <a:gridCol w="4661612">
                  <a:extLst>
                    <a:ext uri="{9D8B030D-6E8A-4147-A177-3AD203B41FA5}">
                      <a16:colId xmlns:a16="http://schemas.microsoft.com/office/drawing/2014/main" val="1893557849"/>
                    </a:ext>
                  </a:extLst>
                </a:gridCol>
                <a:gridCol w="3846546">
                  <a:extLst>
                    <a:ext uri="{9D8B030D-6E8A-4147-A177-3AD203B41FA5}">
                      <a16:colId xmlns:a16="http://schemas.microsoft.com/office/drawing/2014/main" val="3239562290"/>
                    </a:ext>
                  </a:extLst>
                </a:gridCol>
              </a:tblGrid>
              <a:tr h="1159123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b="1" i="1" dirty="0">
                          <a:effectLst/>
                          <a:latin typeface="GothamBold"/>
                        </a:rPr>
                        <a:t>faltar</a:t>
                      </a:r>
                      <a:br>
                        <a:rPr lang="es-ES" sz="1400" dirty="0">
                          <a:effectLst/>
                        </a:rPr>
                      </a:br>
                      <a:r>
                        <a:rPr lang="es-ES" sz="1400" i="1" dirty="0">
                          <a:effectLst/>
                        </a:rPr>
                        <a:t>Le </a:t>
                      </a:r>
                      <a:r>
                        <a:rPr lang="es-ES" sz="1400" b="1" i="1" dirty="0">
                          <a:effectLst/>
                          <a:latin typeface="GothamBold"/>
                        </a:rPr>
                        <a:t>faltan</a:t>
                      </a:r>
                      <a:r>
                        <a:rPr lang="es-ES" sz="1400" i="1" dirty="0">
                          <a:effectLst/>
                        </a:rPr>
                        <a:t> las palabras.</a:t>
                      </a:r>
                      <a:endParaRPr lang="es-ES" sz="1400" dirty="0">
                        <a:effectLst/>
                      </a:endParaRPr>
                    </a:p>
                  </a:txBody>
                  <a:tcPr marL="150564" marR="150564" marT="150564" marB="150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4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at</a:t>
                      </a:r>
                      <a:r>
                        <a:rPr lang="da-DK" sz="14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</a:t>
                      </a:r>
                      <a:r>
                        <a:rPr lang="da-DK" sz="14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mangle</a:t>
                      </a:r>
                      <a:r>
                        <a:rPr lang="da-DK" sz="14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(direkte oversat: </a:t>
                      </a:r>
                      <a:r>
                        <a:rPr lang="da-DK" sz="14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at</a:t>
                      </a:r>
                      <a:r>
                        <a:rPr lang="da-DK" sz="14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</a:t>
                      </a:r>
                      <a:r>
                        <a:rPr lang="da-DK" sz="14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savnes</a:t>
                      </a:r>
                      <a:r>
                        <a:rPr lang="da-DK" sz="14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)</a:t>
                      </a:r>
                      <a:br>
                        <a:rPr lang="da-DK" sz="14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</a:br>
                      <a:r>
                        <a:rPr lang="da-DK" sz="14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direkte oversat: Ordene </a:t>
                      </a:r>
                      <a:r>
                        <a:rPr lang="da-DK" sz="14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savnes</a:t>
                      </a:r>
                      <a:r>
                        <a:rPr lang="da-DK" sz="14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ham.</a:t>
                      </a:r>
                      <a:endParaRPr lang="da-DK" sz="1400" dirty="0">
                        <a:effectLst/>
                      </a:endParaRPr>
                    </a:p>
                  </a:txBody>
                  <a:tcPr marL="150564" marR="150564" marT="150564" marB="150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br>
                        <a:rPr lang="da-DK" sz="1400">
                          <a:effectLst/>
                        </a:rPr>
                      </a:br>
                      <a:r>
                        <a:rPr lang="da-DK" sz="1400" u="sng">
                          <a:effectLst/>
                        </a:rPr>
                        <a:t>betydning</a:t>
                      </a:r>
                      <a:r>
                        <a:rPr lang="da-DK" sz="1400">
                          <a:effectLst/>
                        </a:rPr>
                        <a:t>: Han </a:t>
                      </a:r>
                      <a:r>
                        <a:rPr lang="da-DK" sz="1400" b="1">
                          <a:effectLst/>
                          <a:latin typeface="GothamBold"/>
                        </a:rPr>
                        <a:t>mangler</a:t>
                      </a:r>
                      <a:r>
                        <a:rPr lang="da-DK" sz="1400">
                          <a:effectLst/>
                        </a:rPr>
                        <a:t> ord.</a:t>
                      </a:r>
                    </a:p>
                  </a:txBody>
                  <a:tcPr marL="150564" marR="150564" marT="150564" marB="150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766074"/>
                  </a:ext>
                </a:extLst>
              </a:tr>
              <a:tr h="1035666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b="1" i="1" dirty="0">
                          <a:effectLst/>
                          <a:latin typeface="GothamBold"/>
                        </a:rPr>
                        <a:t>parecer</a:t>
                      </a:r>
                      <a:br>
                        <a:rPr lang="es-ES" sz="1400" dirty="0">
                          <a:effectLst/>
                        </a:rPr>
                      </a:br>
                      <a:r>
                        <a:rPr lang="es-ES" sz="1400" i="1" dirty="0">
                          <a:effectLst/>
                        </a:rPr>
                        <a:t>La idea nos </a:t>
                      </a:r>
                      <a:r>
                        <a:rPr lang="es-ES" sz="1400" b="1" i="1" dirty="0">
                          <a:effectLst/>
                          <a:latin typeface="GothamBold"/>
                        </a:rPr>
                        <a:t>parece </a:t>
                      </a:r>
                      <a:r>
                        <a:rPr lang="es-ES" sz="1400" i="1" dirty="0">
                          <a:effectLst/>
                        </a:rPr>
                        <a:t>tonta.</a:t>
                      </a:r>
                      <a:endParaRPr lang="es-ES" sz="1400" dirty="0">
                        <a:effectLst/>
                      </a:endParaRPr>
                    </a:p>
                  </a:txBody>
                  <a:tcPr marL="150564" marR="150564" marT="150564" marB="150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400" b="1" dirty="0">
                          <a:effectLst/>
                          <a:latin typeface="GothamBold"/>
                        </a:rPr>
                        <a:t>at synes</a:t>
                      </a:r>
                      <a:r>
                        <a:rPr lang="da-DK" sz="1400" dirty="0">
                          <a:effectLst/>
                        </a:rPr>
                        <a:t> (</a:t>
                      </a:r>
                      <a:r>
                        <a:rPr lang="da-DK" sz="1400" u="sng" dirty="0">
                          <a:effectLst/>
                        </a:rPr>
                        <a:t>direkte oversat</a:t>
                      </a:r>
                      <a:r>
                        <a:rPr lang="da-DK" sz="1400" dirty="0">
                          <a:effectLst/>
                        </a:rPr>
                        <a:t>: </a:t>
                      </a:r>
                      <a:r>
                        <a:rPr lang="da-DK" sz="1400" b="1" dirty="0">
                          <a:effectLst/>
                          <a:latin typeface="GothamBold"/>
                        </a:rPr>
                        <a:t>at forekomme</a:t>
                      </a:r>
                      <a:r>
                        <a:rPr lang="da-DK" sz="1400" dirty="0">
                          <a:effectLst/>
                        </a:rPr>
                        <a:t>)</a:t>
                      </a:r>
                      <a:br>
                        <a:rPr lang="da-DK" sz="1400" dirty="0">
                          <a:effectLst/>
                        </a:rPr>
                      </a:br>
                      <a:r>
                        <a:rPr lang="da-DK" sz="1400" u="sng" dirty="0">
                          <a:effectLst/>
                        </a:rPr>
                        <a:t>direkte oversat</a:t>
                      </a:r>
                      <a:r>
                        <a:rPr lang="da-DK" sz="1400" dirty="0">
                          <a:effectLst/>
                        </a:rPr>
                        <a:t>: Ideen </a:t>
                      </a:r>
                      <a:r>
                        <a:rPr lang="da-DK" sz="1400" b="1" dirty="0">
                          <a:effectLst/>
                          <a:latin typeface="GothamBold"/>
                        </a:rPr>
                        <a:t>forekommer</a:t>
                      </a:r>
                      <a:r>
                        <a:rPr lang="da-DK" sz="1400" dirty="0">
                          <a:effectLst/>
                        </a:rPr>
                        <a:t> os dum.</a:t>
                      </a:r>
                    </a:p>
                  </a:txBody>
                  <a:tcPr marL="150564" marR="150564" marT="150564" marB="150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br>
                        <a:rPr lang="da-DK" sz="1400" dirty="0">
                          <a:effectLst/>
                        </a:rPr>
                      </a:br>
                      <a:r>
                        <a:rPr lang="da-DK" sz="1400" u="sng" dirty="0">
                          <a:effectLst/>
                        </a:rPr>
                        <a:t>betydning</a:t>
                      </a:r>
                      <a:r>
                        <a:rPr lang="da-DK" sz="1400" dirty="0">
                          <a:effectLst/>
                        </a:rPr>
                        <a:t>: Vi </a:t>
                      </a:r>
                      <a:r>
                        <a:rPr lang="da-DK" sz="1400" b="1" dirty="0">
                          <a:effectLst/>
                          <a:latin typeface="GothamBold"/>
                        </a:rPr>
                        <a:t>synes</a:t>
                      </a:r>
                      <a:r>
                        <a:rPr lang="da-DK" sz="1400" dirty="0">
                          <a:effectLst/>
                        </a:rPr>
                        <a:t>, at ideen er dum.</a:t>
                      </a:r>
                    </a:p>
                  </a:txBody>
                  <a:tcPr marL="150564" marR="150564" marT="150564" marB="150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671264"/>
                  </a:ext>
                </a:extLst>
              </a:tr>
            </a:tbl>
          </a:graphicData>
        </a:graphic>
      </p:graphicFrame>
      <p:graphicFrame>
        <p:nvGraphicFramePr>
          <p:cNvPr id="11" name="Pladsholder til indhold 10">
            <a:extLst>
              <a:ext uri="{FF2B5EF4-FFF2-40B4-BE49-F238E27FC236}">
                <a16:creationId xmlns:a16="http://schemas.microsoft.com/office/drawing/2014/main" id="{BA94195B-C2D9-A0F8-7AA1-4C054FF0F7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062865"/>
              </p:ext>
            </p:extLst>
          </p:nvPr>
        </p:nvGraphicFramePr>
        <p:xfrm>
          <a:off x="519223" y="1243232"/>
          <a:ext cx="11153553" cy="2673256"/>
        </p:xfrm>
        <a:graphic>
          <a:graphicData uri="http://schemas.openxmlformats.org/drawingml/2006/table">
            <a:tbl>
              <a:tblPr/>
              <a:tblGrid>
                <a:gridCol w="2645396">
                  <a:extLst>
                    <a:ext uri="{9D8B030D-6E8A-4147-A177-3AD203B41FA5}">
                      <a16:colId xmlns:a16="http://schemas.microsoft.com/office/drawing/2014/main" val="847023681"/>
                    </a:ext>
                  </a:extLst>
                </a:gridCol>
                <a:gridCol w="4661612">
                  <a:extLst>
                    <a:ext uri="{9D8B030D-6E8A-4147-A177-3AD203B41FA5}">
                      <a16:colId xmlns:a16="http://schemas.microsoft.com/office/drawing/2014/main" val="2259541330"/>
                    </a:ext>
                  </a:extLst>
                </a:gridCol>
                <a:gridCol w="3846545">
                  <a:extLst>
                    <a:ext uri="{9D8B030D-6E8A-4147-A177-3AD203B41FA5}">
                      <a16:colId xmlns:a16="http://schemas.microsoft.com/office/drawing/2014/main" val="712777179"/>
                    </a:ext>
                  </a:extLst>
                </a:gridCol>
              </a:tblGrid>
              <a:tr h="1336628">
                <a:tc>
                  <a:txBody>
                    <a:bodyPr/>
                    <a:lstStyle/>
                    <a:p>
                      <a:pPr algn="l" fontAlgn="t"/>
                      <a:r>
                        <a:rPr lang="es-ES" sz="1300" b="1" i="1">
                          <a:effectLst/>
                          <a:latin typeface="GothamBold"/>
                        </a:rPr>
                        <a:t>encantar</a:t>
                      </a:r>
                      <a:br>
                        <a:rPr lang="es-ES" sz="1300">
                          <a:effectLst/>
                        </a:rPr>
                      </a:br>
                      <a:r>
                        <a:rPr lang="es-ES" sz="1300" i="1">
                          <a:effectLst/>
                        </a:rPr>
                        <a:t>Me </a:t>
                      </a:r>
                      <a:r>
                        <a:rPr lang="es-ES" sz="1300" b="1" i="1">
                          <a:effectLst/>
                          <a:latin typeface="GothamBold"/>
                        </a:rPr>
                        <a:t>encanta</a:t>
                      </a:r>
                      <a:r>
                        <a:rPr lang="es-ES" sz="1300" i="1">
                          <a:effectLst/>
                        </a:rPr>
                        <a:t> la idea.</a:t>
                      </a:r>
                      <a:endParaRPr lang="es-ES" sz="1300">
                        <a:effectLst/>
                      </a:endParaRPr>
                    </a:p>
                  </a:txBody>
                  <a:tcPr marL="142546" marR="142546" marT="142546" marB="14254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at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være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vild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med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(</a:t>
                      </a:r>
                      <a:r>
                        <a:rPr lang="da-DK" sz="1300" u="sng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direkte oversat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: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at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  <a:latin typeface="GothamBold"/>
                        </a:rPr>
                        <a:t>begejstre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F4F6F8"/>
                          </a:highlight>
                        </a:rPr>
                        <a:t>)</a:t>
                      </a:r>
                      <a:br>
                        <a:rPr lang="da-DK" sz="1300" dirty="0">
                          <a:effectLst/>
                        </a:rPr>
                      </a:br>
                      <a:r>
                        <a:rPr lang="da-DK" sz="1300" u="sng" dirty="0">
                          <a:effectLst/>
                        </a:rPr>
                        <a:t>direkte oversat</a:t>
                      </a:r>
                      <a:r>
                        <a:rPr lang="da-DK" sz="1300" dirty="0">
                          <a:effectLst/>
                        </a:rPr>
                        <a:t>: Ideen </a:t>
                      </a:r>
                      <a:r>
                        <a:rPr lang="da-DK" sz="1300" b="1" dirty="0">
                          <a:effectLst/>
                          <a:latin typeface="GothamBold"/>
                        </a:rPr>
                        <a:t>begejstrer</a:t>
                      </a:r>
                      <a:r>
                        <a:rPr lang="da-DK" sz="1300" dirty="0">
                          <a:effectLst/>
                        </a:rPr>
                        <a:t> mig.</a:t>
                      </a:r>
                    </a:p>
                  </a:txBody>
                  <a:tcPr marL="142546" marR="142546" marT="142546" marB="14254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br>
                        <a:rPr lang="da-DK" sz="1300" dirty="0">
                          <a:effectLst/>
                        </a:rPr>
                      </a:br>
                      <a:r>
                        <a:rPr lang="da-DK" sz="1300" u="sng" dirty="0">
                          <a:effectLst/>
                        </a:rPr>
                        <a:t>betydning</a:t>
                      </a:r>
                      <a:r>
                        <a:rPr lang="da-DK" sz="1300" dirty="0">
                          <a:effectLst/>
                        </a:rPr>
                        <a:t>: Jeg </a:t>
                      </a:r>
                      <a:r>
                        <a:rPr lang="da-DK" sz="1300" b="1" dirty="0">
                          <a:effectLst/>
                          <a:latin typeface="GothamBold"/>
                        </a:rPr>
                        <a:t>er</a:t>
                      </a:r>
                      <a:r>
                        <a:rPr lang="da-DK" sz="1300" dirty="0">
                          <a:effectLst/>
                        </a:rPr>
                        <a:t> </a:t>
                      </a:r>
                      <a:r>
                        <a:rPr lang="da-DK" sz="1300" b="1" dirty="0">
                          <a:effectLst/>
                          <a:latin typeface="GothamBold"/>
                        </a:rPr>
                        <a:t>vild</a:t>
                      </a:r>
                      <a:r>
                        <a:rPr lang="da-DK" sz="1300" dirty="0">
                          <a:effectLst/>
                        </a:rPr>
                        <a:t> </a:t>
                      </a:r>
                      <a:r>
                        <a:rPr lang="da-DK" sz="1300" b="1" dirty="0">
                          <a:effectLst/>
                          <a:latin typeface="GothamBold"/>
                        </a:rPr>
                        <a:t>med</a:t>
                      </a:r>
                      <a:r>
                        <a:rPr lang="da-DK" sz="1300" dirty="0">
                          <a:effectLst/>
                        </a:rPr>
                        <a:t> ideen.</a:t>
                      </a:r>
                    </a:p>
                  </a:txBody>
                  <a:tcPr marL="142546" marR="142546" marT="142546" marB="14254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778744"/>
                  </a:ext>
                </a:extLst>
              </a:tr>
              <a:tr h="1336628">
                <a:tc>
                  <a:txBody>
                    <a:bodyPr/>
                    <a:lstStyle/>
                    <a:p>
                      <a:pPr algn="l" fontAlgn="t"/>
                      <a:r>
                        <a:rPr lang="es-ES" sz="1300" b="1" i="1">
                          <a:effectLst/>
                          <a:latin typeface="GothamBold"/>
                        </a:rPr>
                        <a:t>doler</a:t>
                      </a:r>
                      <a:br>
                        <a:rPr lang="es-ES" sz="1300" i="1">
                          <a:effectLst/>
                        </a:rPr>
                      </a:br>
                      <a:r>
                        <a:rPr lang="es-ES" sz="1300" i="1">
                          <a:effectLst/>
                        </a:rPr>
                        <a:t>Te </a:t>
                      </a:r>
                      <a:r>
                        <a:rPr lang="es-ES" sz="1300" b="1" i="1">
                          <a:effectLst/>
                          <a:latin typeface="GothamBold"/>
                        </a:rPr>
                        <a:t>duele</a:t>
                      </a:r>
                      <a:r>
                        <a:rPr lang="es-ES" sz="1300" i="1">
                          <a:effectLst/>
                        </a:rPr>
                        <a:t> la espalda.</a:t>
                      </a:r>
                      <a:endParaRPr lang="es-ES" sz="1300">
                        <a:effectLst/>
                      </a:endParaRPr>
                    </a:p>
                  </a:txBody>
                  <a:tcPr marL="142546" marR="142546" marT="142546" marB="14254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  <a:latin typeface="GothamBold"/>
                        </a:rPr>
                        <a:t>at have ondt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 (</a:t>
                      </a:r>
                      <a:r>
                        <a:rPr lang="da-DK" sz="1300" u="sng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direkte oversat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: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  <a:latin typeface="GothamBold"/>
                        </a:rPr>
                        <a:t>at smerte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)</a:t>
                      </a:r>
                      <a:b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</a:br>
                      <a:r>
                        <a:rPr lang="da-DK" sz="1300" u="sng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direkte oversat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: Ryggen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  <a:latin typeface="GothamBold"/>
                        </a:rPr>
                        <a:t>smerter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 dig.</a:t>
                      </a:r>
                      <a:endParaRPr lang="da-DK" sz="1300" dirty="0">
                        <a:effectLst/>
                      </a:endParaRPr>
                    </a:p>
                  </a:txBody>
                  <a:tcPr marL="142546" marR="142546" marT="142546" marB="14254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br>
                        <a:rPr lang="da-DK" sz="1300" dirty="0">
                          <a:effectLst/>
                        </a:rPr>
                      </a:br>
                      <a:r>
                        <a:rPr lang="da-DK" sz="1300" u="sng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betydning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: Du </a:t>
                      </a:r>
                      <a:r>
                        <a:rPr lang="da-DK" sz="1300" b="1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  <a:latin typeface="GothamBold"/>
                        </a:rPr>
                        <a:t>har ondt</a:t>
                      </a:r>
                      <a:r>
                        <a:rPr lang="da-DK" sz="1300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</a:rPr>
                        <a:t> i ryggen.</a:t>
                      </a:r>
                      <a:endParaRPr lang="da-DK" sz="1300" dirty="0">
                        <a:effectLst/>
                      </a:endParaRPr>
                    </a:p>
                  </a:txBody>
                  <a:tcPr marL="142546" marR="142546" marT="142546" marB="14254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76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556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1B4FDB-D0F0-4683-D44C-9B54C259B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Fortsat…</a:t>
            </a:r>
          </a:p>
        </p:txBody>
      </p:sp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F9504AB1-E042-C7F4-FE9D-4E4C4E4EA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604"/>
              </p:ext>
            </p:extLst>
          </p:nvPr>
        </p:nvGraphicFramePr>
        <p:xfrm>
          <a:off x="255181" y="2500399"/>
          <a:ext cx="11515059" cy="1478280"/>
        </p:xfrm>
        <a:graphic>
          <a:graphicData uri="http://schemas.openxmlformats.org/drawingml/2006/table">
            <a:tbl>
              <a:tblPr/>
              <a:tblGrid>
                <a:gridCol w="2731134">
                  <a:extLst>
                    <a:ext uri="{9D8B030D-6E8A-4147-A177-3AD203B41FA5}">
                      <a16:colId xmlns:a16="http://schemas.microsoft.com/office/drawing/2014/main" val="2602261024"/>
                    </a:ext>
                  </a:extLst>
                </a:gridCol>
                <a:gridCol w="4812705">
                  <a:extLst>
                    <a:ext uri="{9D8B030D-6E8A-4147-A177-3AD203B41FA5}">
                      <a16:colId xmlns:a16="http://schemas.microsoft.com/office/drawing/2014/main" val="1742526752"/>
                    </a:ext>
                  </a:extLst>
                </a:gridCol>
                <a:gridCol w="3971220">
                  <a:extLst>
                    <a:ext uri="{9D8B030D-6E8A-4147-A177-3AD203B41FA5}">
                      <a16:colId xmlns:a16="http://schemas.microsoft.com/office/drawing/2014/main" val="1025951738"/>
                    </a:ext>
                  </a:extLst>
                </a:gridCol>
              </a:tblGrid>
              <a:tr h="1000488">
                <a:tc>
                  <a:txBody>
                    <a:bodyPr/>
                    <a:lstStyle/>
                    <a:p>
                      <a:pPr algn="l" fontAlgn="t"/>
                      <a:r>
                        <a:rPr lang="da-DK" b="1" i="1" dirty="0" err="1">
                          <a:effectLst/>
                          <a:latin typeface="GothamBold"/>
                        </a:rPr>
                        <a:t>apetecer</a:t>
                      </a:r>
                      <a:br>
                        <a:rPr lang="da-DK" dirty="0">
                          <a:effectLst/>
                        </a:rPr>
                      </a:br>
                      <a:r>
                        <a:rPr lang="da-DK" i="1" dirty="0" err="1">
                          <a:effectLst/>
                        </a:rPr>
                        <a:t>Me</a:t>
                      </a:r>
                      <a:r>
                        <a:rPr lang="da-DK" i="1" dirty="0">
                          <a:effectLst/>
                        </a:rPr>
                        <a:t> </a:t>
                      </a:r>
                      <a:r>
                        <a:rPr lang="da-DK" b="1" i="1" dirty="0" err="1">
                          <a:effectLst/>
                          <a:latin typeface="GothamBold"/>
                        </a:rPr>
                        <a:t>apetece</a:t>
                      </a:r>
                      <a:r>
                        <a:rPr lang="da-DK" i="1" dirty="0">
                          <a:effectLst/>
                        </a:rPr>
                        <a:t> </a:t>
                      </a:r>
                      <a:r>
                        <a:rPr lang="da-DK" i="1" dirty="0" err="1">
                          <a:effectLst/>
                        </a:rPr>
                        <a:t>un</a:t>
                      </a:r>
                      <a:r>
                        <a:rPr lang="da-DK" i="1" dirty="0">
                          <a:effectLst/>
                        </a:rPr>
                        <a:t> </a:t>
                      </a:r>
                      <a:r>
                        <a:rPr lang="da-DK" i="1" dirty="0" err="1">
                          <a:effectLst/>
                        </a:rPr>
                        <a:t>postre</a:t>
                      </a:r>
                      <a:r>
                        <a:rPr lang="da-DK" i="1" dirty="0">
                          <a:effectLst/>
                        </a:rPr>
                        <a:t>.</a:t>
                      </a:r>
                      <a:endParaRPr lang="da-DK" dirty="0">
                        <a:effectLst/>
                      </a:endParaRPr>
                    </a:p>
                  </a:txBody>
                  <a:tcPr marL="190500" marR="190500" marT="190500" marB="190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b="1" dirty="0">
                          <a:effectLst/>
                          <a:latin typeface="GothamBold"/>
                        </a:rPr>
                        <a:t>at have lyst til </a:t>
                      </a:r>
                      <a:r>
                        <a:rPr lang="da-DK" dirty="0">
                          <a:effectLst/>
                        </a:rPr>
                        <a:t>(</a:t>
                      </a:r>
                      <a:r>
                        <a:rPr lang="da-DK" u="sng" dirty="0">
                          <a:effectLst/>
                        </a:rPr>
                        <a:t>direkte oversat</a:t>
                      </a:r>
                      <a:r>
                        <a:rPr lang="da-DK" dirty="0">
                          <a:effectLst/>
                        </a:rPr>
                        <a:t>: </a:t>
                      </a:r>
                      <a:r>
                        <a:rPr lang="da-DK" b="1" dirty="0">
                          <a:solidFill>
                            <a:srgbClr val="364447"/>
                          </a:solidFill>
                          <a:effectLst/>
                          <a:highlight>
                            <a:srgbClr val="ECEFF2"/>
                          </a:highlight>
                          <a:latin typeface="GothamBold"/>
                        </a:rPr>
                        <a:t>at give appetit</a:t>
                      </a:r>
                      <a:r>
                        <a:rPr lang="da-DK" dirty="0">
                          <a:effectLst/>
                        </a:rPr>
                        <a:t>)</a:t>
                      </a:r>
                      <a:br>
                        <a:rPr lang="da-DK" dirty="0">
                          <a:effectLst/>
                        </a:rPr>
                      </a:br>
                      <a:r>
                        <a:rPr lang="da-DK" u="sng" dirty="0">
                          <a:effectLst/>
                        </a:rPr>
                        <a:t>direkte oversat</a:t>
                      </a:r>
                      <a:r>
                        <a:rPr lang="da-DK" dirty="0">
                          <a:effectLst/>
                        </a:rPr>
                        <a:t>: En dessert </a:t>
                      </a:r>
                      <a:r>
                        <a:rPr lang="da-DK" b="1" dirty="0">
                          <a:effectLst/>
                          <a:latin typeface="GothamBold"/>
                        </a:rPr>
                        <a:t>giver</a:t>
                      </a:r>
                      <a:r>
                        <a:rPr lang="da-DK" dirty="0">
                          <a:effectLst/>
                        </a:rPr>
                        <a:t> mig </a:t>
                      </a:r>
                      <a:r>
                        <a:rPr lang="da-DK" b="1" dirty="0">
                          <a:effectLst/>
                          <a:latin typeface="GothamBold"/>
                        </a:rPr>
                        <a:t>appetit</a:t>
                      </a:r>
                      <a:r>
                        <a:rPr lang="da-DK" dirty="0">
                          <a:effectLst/>
                        </a:rPr>
                        <a:t>.</a:t>
                      </a:r>
                    </a:p>
                  </a:txBody>
                  <a:tcPr marL="190500" marR="190500" marT="190500" marB="190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br>
                        <a:rPr lang="da-DK" dirty="0">
                          <a:effectLst/>
                        </a:rPr>
                      </a:br>
                      <a:r>
                        <a:rPr lang="da-DK" u="sng" dirty="0">
                          <a:effectLst/>
                        </a:rPr>
                        <a:t>betydning</a:t>
                      </a:r>
                      <a:r>
                        <a:rPr lang="da-DK" dirty="0">
                          <a:effectLst/>
                        </a:rPr>
                        <a:t>: Jeg </a:t>
                      </a:r>
                      <a:r>
                        <a:rPr lang="da-DK" b="1" dirty="0">
                          <a:effectLst/>
                          <a:latin typeface="GothamBold"/>
                        </a:rPr>
                        <a:t>har lyst</a:t>
                      </a:r>
                      <a:r>
                        <a:rPr lang="da-DK" dirty="0">
                          <a:effectLst/>
                        </a:rPr>
                        <a:t> til en dessert.</a:t>
                      </a:r>
                    </a:p>
                  </a:txBody>
                  <a:tcPr marL="190500" marR="190500" marT="190500" marB="190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623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68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F0D789-83BF-BAAB-5299-2F3934235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507" y="-581172"/>
            <a:ext cx="9493249" cy="1577975"/>
          </a:xfrm>
        </p:spPr>
        <p:txBody>
          <a:bodyPr/>
          <a:lstStyle/>
          <a:p>
            <a:r>
              <a:rPr lang="da-DK" dirty="0"/>
              <a:t>Carla – la </a:t>
            </a:r>
            <a:r>
              <a:rPr lang="da-DK" dirty="0" err="1"/>
              <a:t>investigadora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564BBD-DE4D-5C0B-ADF1-40536E32E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506" y="1276041"/>
            <a:ext cx="9493250" cy="5422471"/>
          </a:xfrm>
        </p:spPr>
        <p:txBody>
          <a:bodyPr>
            <a:normAutofit/>
          </a:bodyPr>
          <a:lstStyle/>
          <a:p>
            <a:r>
              <a:rPr lang="da-DK" b="1" dirty="0" err="1"/>
              <a:t>Traducir</a:t>
            </a:r>
            <a:r>
              <a:rPr lang="da-DK" b="1" dirty="0"/>
              <a:t> las frases del </a:t>
            </a:r>
            <a:r>
              <a:rPr lang="da-DK" b="1" dirty="0" err="1"/>
              <a:t>texto</a:t>
            </a:r>
            <a:r>
              <a:rPr lang="da-DK" b="1" dirty="0"/>
              <a:t> al </a:t>
            </a:r>
            <a:r>
              <a:rPr lang="da-DK" b="1" dirty="0" err="1"/>
              <a:t>danés</a:t>
            </a:r>
            <a:endParaRPr lang="da-DK" b="1" dirty="0"/>
          </a:p>
          <a:p>
            <a:endParaRPr lang="da-DK" dirty="0"/>
          </a:p>
          <a:p>
            <a:r>
              <a:rPr lang="da-DK" dirty="0"/>
              <a:t>Le </a:t>
            </a:r>
            <a:r>
              <a:rPr lang="da-DK" dirty="0" err="1"/>
              <a:t>gusta</a:t>
            </a:r>
            <a:r>
              <a:rPr lang="da-DK" dirty="0"/>
              <a:t> ser </a:t>
            </a:r>
            <a:r>
              <a:rPr lang="da-DK" dirty="0" err="1"/>
              <a:t>investigadora</a:t>
            </a:r>
            <a:endParaRPr lang="da-DK" dirty="0"/>
          </a:p>
          <a:p>
            <a:r>
              <a:rPr lang="da-DK" dirty="0"/>
              <a:t>Le ha </a:t>
            </a:r>
            <a:r>
              <a:rPr lang="da-DK" dirty="0" err="1"/>
              <a:t>gustado</a:t>
            </a:r>
            <a:r>
              <a:rPr lang="da-DK" dirty="0"/>
              <a:t> el </a:t>
            </a:r>
            <a:r>
              <a:rPr lang="da-DK" dirty="0" err="1"/>
              <a:t>mundo</a:t>
            </a:r>
            <a:r>
              <a:rPr lang="da-DK" dirty="0"/>
              <a:t> de la </a:t>
            </a:r>
            <a:r>
              <a:rPr lang="da-DK" dirty="0" err="1"/>
              <a:t>física</a:t>
            </a:r>
            <a:r>
              <a:rPr lang="da-DK" dirty="0"/>
              <a:t> </a:t>
            </a:r>
          </a:p>
          <a:p>
            <a:r>
              <a:rPr lang="da-DK" dirty="0"/>
              <a:t>Le </a:t>
            </a:r>
            <a:r>
              <a:rPr lang="da-DK" dirty="0" err="1"/>
              <a:t>gustan</a:t>
            </a:r>
            <a:r>
              <a:rPr lang="da-DK" dirty="0"/>
              <a:t> las </a:t>
            </a:r>
            <a:r>
              <a:rPr lang="da-DK" dirty="0" err="1"/>
              <a:t>ciencias</a:t>
            </a:r>
            <a:r>
              <a:rPr lang="da-DK" dirty="0"/>
              <a:t> naturales</a:t>
            </a:r>
          </a:p>
          <a:p>
            <a:r>
              <a:rPr lang="da-DK" dirty="0" err="1"/>
              <a:t>Me</a:t>
            </a:r>
            <a:r>
              <a:rPr lang="da-DK" dirty="0"/>
              <a:t> </a:t>
            </a:r>
            <a:r>
              <a:rPr lang="da-DK" dirty="0" err="1"/>
              <a:t>fascina</a:t>
            </a:r>
            <a:r>
              <a:rPr lang="da-DK" dirty="0"/>
              <a:t> el </a:t>
            </a:r>
            <a:r>
              <a:rPr lang="da-DK" dirty="0" err="1"/>
              <a:t>mundo</a:t>
            </a:r>
            <a:r>
              <a:rPr lang="da-DK" dirty="0"/>
              <a:t> </a:t>
            </a:r>
            <a:r>
              <a:rPr lang="da-DK" dirty="0" err="1"/>
              <a:t>cuántico</a:t>
            </a:r>
            <a:endParaRPr lang="da-DK" dirty="0"/>
          </a:p>
          <a:p>
            <a:r>
              <a:rPr lang="da-DK" dirty="0" err="1"/>
              <a:t>Seguir</a:t>
            </a:r>
            <a:r>
              <a:rPr lang="da-DK" dirty="0"/>
              <a:t> </a:t>
            </a:r>
            <a:r>
              <a:rPr lang="da-DK" dirty="0" err="1"/>
              <a:t>estudiar</a:t>
            </a:r>
            <a:r>
              <a:rPr lang="da-DK" dirty="0"/>
              <a:t> en la </a:t>
            </a:r>
            <a:r>
              <a:rPr lang="da-DK" dirty="0" err="1"/>
              <a:t>universidad</a:t>
            </a:r>
            <a:r>
              <a:rPr lang="da-DK" dirty="0"/>
              <a:t> es lo </a:t>
            </a:r>
            <a:r>
              <a:rPr lang="da-DK" dirty="0" err="1"/>
              <a:t>que</a:t>
            </a:r>
            <a:r>
              <a:rPr lang="da-DK" dirty="0"/>
              <a:t> </a:t>
            </a:r>
            <a:r>
              <a:rPr lang="da-DK" dirty="0" err="1"/>
              <a:t>me</a:t>
            </a:r>
            <a:r>
              <a:rPr lang="da-DK" dirty="0"/>
              <a:t> </a:t>
            </a:r>
            <a:r>
              <a:rPr lang="da-DK" dirty="0" err="1"/>
              <a:t>apasiona</a:t>
            </a:r>
            <a:endParaRPr lang="da-DK" dirty="0"/>
          </a:p>
          <a:p>
            <a:r>
              <a:rPr lang="da-DK" dirty="0" err="1"/>
              <a:t>Me</a:t>
            </a:r>
            <a:r>
              <a:rPr lang="da-DK" dirty="0"/>
              <a:t> </a:t>
            </a:r>
            <a:r>
              <a:rPr lang="da-DK" dirty="0" err="1"/>
              <a:t>encanta</a:t>
            </a:r>
            <a:r>
              <a:rPr lang="da-DK" dirty="0"/>
              <a:t> </a:t>
            </a:r>
            <a:r>
              <a:rPr lang="da-DK" dirty="0" err="1"/>
              <a:t>investigar</a:t>
            </a:r>
            <a:r>
              <a:rPr lang="da-DK" dirty="0"/>
              <a:t> y </a:t>
            </a:r>
            <a:r>
              <a:rPr lang="da-DK" dirty="0" err="1"/>
              <a:t>descubrir</a:t>
            </a:r>
            <a:r>
              <a:rPr lang="da-DK" dirty="0"/>
              <a:t> </a:t>
            </a:r>
            <a:r>
              <a:rPr lang="da-DK" dirty="0" err="1"/>
              <a:t>cosas</a:t>
            </a:r>
            <a:r>
              <a:rPr lang="da-DK" dirty="0"/>
              <a:t> </a:t>
            </a:r>
            <a:r>
              <a:rPr lang="da-DK" dirty="0" err="1"/>
              <a:t>nuevas</a:t>
            </a:r>
            <a:endParaRPr lang="da-DK" dirty="0"/>
          </a:p>
          <a:p>
            <a:r>
              <a:rPr lang="da-DK" dirty="0"/>
              <a:t>Le </a:t>
            </a:r>
            <a:r>
              <a:rPr lang="da-DK" dirty="0" err="1"/>
              <a:t>gusta</a:t>
            </a:r>
            <a:r>
              <a:rPr lang="da-DK" dirty="0"/>
              <a:t> </a:t>
            </a:r>
            <a:r>
              <a:rPr lang="da-DK" dirty="0" err="1"/>
              <a:t>vivir</a:t>
            </a:r>
            <a:r>
              <a:rPr lang="da-DK" dirty="0"/>
              <a:t> en el </a:t>
            </a:r>
            <a:r>
              <a:rPr lang="da-DK" dirty="0" err="1"/>
              <a:t>extranjero</a:t>
            </a:r>
            <a:r>
              <a:rPr lang="da-DK" dirty="0"/>
              <a:t> en el </a:t>
            </a:r>
            <a:r>
              <a:rPr lang="da-DK" dirty="0" err="1"/>
              <a:t>futuro</a:t>
            </a:r>
            <a:r>
              <a:rPr lang="da-DK" dirty="0"/>
              <a:t> </a:t>
            </a:r>
          </a:p>
          <a:p>
            <a:r>
              <a:rPr lang="da-DK" dirty="0"/>
              <a:t>Le </a:t>
            </a:r>
            <a:r>
              <a:rPr lang="da-DK" dirty="0" err="1"/>
              <a:t>gustan</a:t>
            </a:r>
            <a:r>
              <a:rPr lang="da-DK" dirty="0"/>
              <a:t> los </a:t>
            </a:r>
            <a:r>
              <a:rPr lang="da-DK" dirty="0" err="1"/>
              <a:t>estudios</a:t>
            </a:r>
            <a:endParaRPr lang="da-DK" dirty="0"/>
          </a:p>
          <a:p>
            <a:r>
              <a:rPr lang="da-DK" dirty="0" err="1"/>
              <a:t>También</a:t>
            </a:r>
            <a:r>
              <a:rPr lang="da-DK" dirty="0"/>
              <a:t> le </a:t>
            </a:r>
            <a:r>
              <a:rPr lang="da-DK" dirty="0" err="1"/>
              <a:t>gusta</a:t>
            </a:r>
            <a:r>
              <a:rPr lang="da-DK" dirty="0"/>
              <a:t> </a:t>
            </a:r>
            <a:r>
              <a:rPr lang="da-DK" dirty="0" err="1"/>
              <a:t>jugar</a:t>
            </a:r>
            <a:r>
              <a:rPr lang="da-DK" dirty="0"/>
              <a:t> al </a:t>
            </a:r>
            <a:r>
              <a:rPr lang="da-DK" dirty="0" err="1"/>
              <a:t>tenis</a:t>
            </a:r>
            <a:r>
              <a:rPr lang="da-DK" dirty="0"/>
              <a:t>, leer y </a:t>
            </a:r>
            <a:r>
              <a:rPr lang="da-DK" dirty="0" err="1"/>
              <a:t>escuchar</a:t>
            </a:r>
            <a:r>
              <a:rPr lang="da-DK" dirty="0"/>
              <a:t> </a:t>
            </a:r>
            <a:r>
              <a:rPr lang="da-DK" dirty="0" err="1"/>
              <a:t>música</a:t>
            </a:r>
            <a:r>
              <a:rPr lang="da-DK" dirty="0"/>
              <a:t>, y le </a:t>
            </a:r>
            <a:r>
              <a:rPr lang="da-DK" dirty="0" err="1"/>
              <a:t>gusta</a:t>
            </a:r>
            <a:r>
              <a:rPr lang="da-DK" dirty="0"/>
              <a:t> </a:t>
            </a:r>
            <a:r>
              <a:rPr lang="da-DK" dirty="0" err="1"/>
              <a:t>salir</a:t>
            </a:r>
            <a:r>
              <a:rPr lang="da-DK" dirty="0"/>
              <a:t> con sus </a:t>
            </a:r>
            <a:r>
              <a:rPr lang="da-DK" dirty="0" err="1"/>
              <a:t>amigos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73FE07E-921C-5594-E5BE-CDE906BE92EF}"/>
              </a:ext>
            </a:extLst>
          </p:cNvPr>
          <p:cNvSpPr txBox="1"/>
          <p:nvPr/>
        </p:nvSpPr>
        <p:spPr>
          <a:xfrm>
            <a:off x="6730409" y="2126512"/>
            <a:ext cx="4742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Indsæt nu en ‘forstærkning’ – dvs. ‘a’ + personligt pronomen</a:t>
            </a:r>
          </a:p>
        </p:txBody>
      </p:sp>
    </p:spTree>
    <p:extLst>
      <p:ext uri="{BB962C8B-B14F-4D97-AF65-F5344CB8AC3E}">
        <p14:creationId xmlns:p14="http://schemas.microsoft.com/office/powerpoint/2010/main" val="424793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C994B-48B9-7408-F320-83DB35B0F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Øvelser på </a:t>
            </a:r>
            <a:r>
              <a:rPr lang="da-DK" dirty="0" err="1"/>
              <a:t>MinLæring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A3BF05-EC7D-B481-615C-06308F541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https://app.minlaering.dk/lektier?vis=274003</a:t>
            </a:r>
            <a:endParaRPr lang="da-DK" dirty="0"/>
          </a:p>
          <a:p>
            <a:endParaRPr lang="da-DK" dirty="0"/>
          </a:p>
          <a:p>
            <a:r>
              <a:rPr lang="da-DK" dirty="0"/>
              <a:t>Der er både noget, der skal læses og laves. </a:t>
            </a:r>
          </a:p>
        </p:txBody>
      </p:sp>
    </p:spTree>
    <p:extLst>
      <p:ext uri="{BB962C8B-B14F-4D97-AF65-F5344CB8AC3E}">
        <p14:creationId xmlns:p14="http://schemas.microsoft.com/office/powerpoint/2010/main" val="529299552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AnalogousFromRegularSeedRightStep">
      <a:dk1>
        <a:srgbClr val="000000"/>
      </a:dk1>
      <a:lt1>
        <a:srgbClr val="FFFFFF"/>
      </a:lt1>
      <a:dk2>
        <a:srgbClr val="412435"/>
      </a:dk2>
      <a:lt2>
        <a:srgbClr val="E2E8E5"/>
      </a:lt2>
      <a:accent1>
        <a:srgbClr val="C34D91"/>
      </a:accent1>
      <a:accent2>
        <a:srgbClr val="B13B4E"/>
      </a:accent2>
      <a:accent3>
        <a:srgbClr val="C36B4D"/>
      </a:accent3>
      <a:accent4>
        <a:srgbClr val="B18B3B"/>
      </a:accent4>
      <a:accent5>
        <a:srgbClr val="A0AA43"/>
      </a:accent5>
      <a:accent6>
        <a:srgbClr val="75B13B"/>
      </a:accent6>
      <a:hlink>
        <a:srgbClr val="31935A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79ed7666-3cae-4440-a440-557057b57325">
      <UserInfo>
        <DisplayName/>
        <AccountId xsi:nil="true"/>
        <AccountType/>
      </UserInfo>
    </Teachers>
    <Self_Registration_Enabled xmlns="79ed7666-3cae-4440-a440-557057b57325" xsi:nil="true"/>
    <Math_Settings xmlns="79ed7666-3cae-4440-a440-557057b57325" xsi:nil="true"/>
    <Templates xmlns="79ed7666-3cae-4440-a440-557057b57325" xsi:nil="true"/>
    <AppVersion xmlns="79ed7666-3cae-4440-a440-557057b57325" xsi:nil="true"/>
    <LMS_Mappings xmlns="79ed7666-3cae-4440-a440-557057b57325" xsi:nil="true"/>
    <Invited_Teachers xmlns="79ed7666-3cae-4440-a440-557057b57325" xsi:nil="true"/>
    <Invited_Students xmlns="79ed7666-3cae-4440-a440-557057b57325" xsi:nil="true"/>
    <Owner xmlns="79ed7666-3cae-4440-a440-557057b57325">
      <UserInfo>
        <DisplayName/>
        <AccountId xsi:nil="true"/>
        <AccountType/>
      </UserInfo>
    </Owner>
    <Students xmlns="79ed7666-3cae-4440-a440-557057b57325">
      <UserInfo>
        <DisplayName/>
        <AccountId xsi:nil="true"/>
        <AccountType/>
      </UserInfo>
    </Students>
    <Student_Groups xmlns="79ed7666-3cae-4440-a440-557057b57325">
      <UserInfo>
        <DisplayName/>
        <AccountId xsi:nil="true"/>
        <AccountType/>
      </UserInfo>
    </Student_Groups>
    <Distribution_Groups xmlns="79ed7666-3cae-4440-a440-557057b57325" xsi:nil="true"/>
    <_activity xmlns="79ed7666-3cae-4440-a440-557057b57325" xsi:nil="true"/>
    <NotebookType xmlns="79ed7666-3cae-4440-a440-557057b57325" xsi:nil="true"/>
    <CultureName xmlns="79ed7666-3cae-4440-a440-557057b57325" xsi:nil="true"/>
    <TeamsChannelId xmlns="79ed7666-3cae-4440-a440-557057b57325" xsi:nil="true"/>
    <IsNotebookLocked xmlns="79ed7666-3cae-4440-a440-557057b57325" xsi:nil="true"/>
    <FolderType xmlns="79ed7666-3cae-4440-a440-557057b57325" xsi:nil="true"/>
    <Has_Teacher_Only_SectionGroup xmlns="79ed7666-3cae-4440-a440-557057b57325" xsi:nil="true"/>
    <DefaultSectionNames xmlns="79ed7666-3cae-4440-a440-557057b57325" xsi:nil="true"/>
    <Is_Collaboration_Space_Locked xmlns="79ed7666-3cae-4440-a440-557057b57325" xsi:nil="true"/>
    <Teams_Channel_Section_Location xmlns="79ed7666-3cae-4440-a440-557057b5732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4805829122A164F8A30B8DE90C60A99" ma:contentTypeVersion="39" ma:contentTypeDescription="Opret et nyt dokument." ma:contentTypeScope="" ma:versionID="60b4dc9b72a529fa38ff90fbdbb1bc1f">
  <xsd:schema xmlns:xsd="http://www.w3.org/2001/XMLSchema" xmlns:xs="http://www.w3.org/2001/XMLSchema" xmlns:p="http://schemas.microsoft.com/office/2006/metadata/properties" xmlns:ns3="957adab4-d7d9-4cc1-b60b-4ea42d6cb233" xmlns:ns4="79ed7666-3cae-4440-a440-557057b57325" targetNamespace="http://schemas.microsoft.com/office/2006/metadata/properties" ma:root="true" ma:fieldsID="544d2761f761fcd4950643a9613c72cb" ns3:_="" ns4:_="">
    <xsd:import namespace="957adab4-d7d9-4cc1-b60b-4ea42d6cb233"/>
    <xsd:import namespace="79ed7666-3cae-4440-a440-557057b5732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7adab4-d7d9-4cc1-b60b-4ea42d6cb2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værdi for deling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ed7666-3cae-4440-a440-557057b573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2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  <xsd:element name="MediaServiceObjectDetectorVersions" ma:index="4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46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5A6A48-8357-4536-92D0-D911F80629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951152-6F07-4A6A-B95F-E80217258020}">
  <ds:schemaRefs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957adab4-d7d9-4cc1-b60b-4ea42d6cb233"/>
    <ds:schemaRef ds:uri="http://purl.org/dc/terms/"/>
    <ds:schemaRef ds:uri="http://schemas.openxmlformats.org/package/2006/metadata/core-properties"/>
    <ds:schemaRef ds:uri="79ed7666-3cae-4440-a440-557057b57325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49E6880-6696-49EA-B389-9868DB165B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7adab4-d7d9-4cc1-b60b-4ea42d6cb233"/>
    <ds:schemaRef ds:uri="79ed7666-3cae-4440-a440-557057b573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1489</Words>
  <Application>Microsoft Office PowerPoint</Application>
  <PresentationFormat>Widescreen</PresentationFormat>
  <Paragraphs>211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Consolas</vt:lpstr>
      <vt:lpstr>Franklin Gothic Heavy</vt:lpstr>
      <vt:lpstr>GothamBold</vt:lpstr>
      <vt:lpstr>Wingdings</vt:lpstr>
      <vt:lpstr>StreetscapeVTI</vt:lpstr>
      <vt:lpstr>Carla  – la investigadora</vt:lpstr>
      <vt:lpstr>Preguntas para el texto</vt:lpstr>
      <vt:lpstr>Verbet Gustar – og andre verber som det</vt:lpstr>
      <vt:lpstr>Dativstyrende verber - grammatik</vt:lpstr>
      <vt:lpstr>Dativstyrende verber </vt:lpstr>
      <vt:lpstr>Dativstyrende verber  - pluralis</vt:lpstr>
      <vt:lpstr>Gustar i pluralis</vt:lpstr>
      <vt:lpstr>Hvis du vil lægge ekstra tryk på, hvem der kan lide noget…</vt:lpstr>
      <vt:lpstr>Prøv selv… svar med ‘a mí me gusta/gustan más…’  = jeg kan bedst lide…</vt:lpstr>
      <vt:lpstr>Fortsat…</vt:lpstr>
      <vt:lpstr>Forstærkningerne </vt:lpstr>
      <vt:lpstr>Dvs. der skal altid stå ‘a’ foran navne og substantiver, der kan lide noget</vt:lpstr>
      <vt:lpstr>Andre verber som Gustar - eksempler</vt:lpstr>
      <vt:lpstr>Fortsat…</vt:lpstr>
      <vt:lpstr>Carla – la investigadora</vt:lpstr>
      <vt:lpstr>Øvelser på MinLæring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Sofie Skipper-Jørgensen</dc:creator>
  <cp:lastModifiedBy>Sofie Skipper-Jørgensen</cp:lastModifiedBy>
  <cp:revision>1</cp:revision>
  <dcterms:created xsi:type="dcterms:W3CDTF">2024-08-20T11:41:56Z</dcterms:created>
  <dcterms:modified xsi:type="dcterms:W3CDTF">2024-08-21T07:15:20Z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0x01010004805829122A164F8A30B8DE90C60A99</vt:lpwstr>
  </property>
</Properties>
</file>