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63" r:id="rId4"/>
    <p:sldId id="26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816767-6B45-964C-90E9-5690AB9B9248}" v="1" dt="2024-08-26T18:10:39.3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1D816767-6B45-964C-90E9-5690AB9B9248}"/>
    <pc:docChg chg="addSld delSld modSld">
      <pc:chgData name="Klara Jensen" userId="5e70cf2d-534e-4b57-be02-6afb43ed7e61" providerId="ADAL" clId="{1D816767-6B45-964C-90E9-5690AB9B9248}" dt="2024-08-26T18:41:41.785" v="231" actId="20577"/>
      <pc:docMkLst>
        <pc:docMk/>
      </pc:docMkLst>
      <pc:sldChg chg="del">
        <pc:chgData name="Klara Jensen" userId="5e70cf2d-534e-4b57-be02-6afb43ed7e61" providerId="ADAL" clId="{1D816767-6B45-964C-90E9-5690AB9B9248}" dt="2024-08-26T18:10:36.846" v="40" actId="2696"/>
        <pc:sldMkLst>
          <pc:docMk/>
          <pc:sldMk cId="3635978188" sldId="262"/>
        </pc:sldMkLst>
      </pc:sldChg>
      <pc:sldChg chg="modSp mod">
        <pc:chgData name="Klara Jensen" userId="5e70cf2d-534e-4b57-be02-6afb43ed7e61" providerId="ADAL" clId="{1D816767-6B45-964C-90E9-5690AB9B9248}" dt="2024-08-26T18:41:41.785" v="231" actId="20577"/>
        <pc:sldMkLst>
          <pc:docMk/>
          <pc:sldMk cId="708627317" sldId="263"/>
        </pc:sldMkLst>
        <pc:spChg chg="mod">
          <ac:chgData name="Klara Jensen" userId="5e70cf2d-534e-4b57-be02-6afb43ed7e61" providerId="ADAL" clId="{1D816767-6B45-964C-90E9-5690AB9B9248}" dt="2024-08-26T18:41:41.785" v="231" actId="20577"/>
          <ac:spMkLst>
            <pc:docMk/>
            <pc:sldMk cId="708627317" sldId="263"/>
            <ac:spMk id="3" creationId="{B27064D6-EF1D-9FB0-FB6B-B0B0F0226873}"/>
          </ac:spMkLst>
        </pc:spChg>
      </pc:sldChg>
      <pc:sldChg chg="modSp mod">
        <pc:chgData name="Klara Jensen" userId="5e70cf2d-534e-4b57-be02-6afb43ed7e61" providerId="ADAL" clId="{1D816767-6B45-964C-90E9-5690AB9B9248}" dt="2024-08-26T18:10:02.154" v="39" actId="14100"/>
        <pc:sldMkLst>
          <pc:docMk/>
          <pc:sldMk cId="3595364511" sldId="264"/>
        </pc:sldMkLst>
        <pc:spChg chg="mod">
          <ac:chgData name="Klara Jensen" userId="5e70cf2d-534e-4b57-be02-6afb43ed7e61" providerId="ADAL" clId="{1D816767-6B45-964C-90E9-5690AB9B9248}" dt="2024-08-26T18:10:02.154" v="39" actId="14100"/>
          <ac:spMkLst>
            <pc:docMk/>
            <pc:sldMk cId="3595364511" sldId="264"/>
            <ac:spMk id="3" creationId="{5E8729F4-DDD6-52B4-FEBB-BB46E026F521}"/>
          </ac:spMkLst>
        </pc:spChg>
      </pc:sldChg>
      <pc:sldChg chg="add">
        <pc:chgData name="Klara Jensen" userId="5e70cf2d-534e-4b57-be02-6afb43ed7e61" providerId="ADAL" clId="{1D816767-6B45-964C-90E9-5690AB9B9248}" dt="2024-08-26T18:10:39.326" v="41"/>
        <pc:sldMkLst>
          <pc:docMk/>
          <pc:sldMk cId="3635978188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CF12B-C088-0705-FBD8-3912C633A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F80793F-555A-E624-E4A2-85CB0DFB04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D50628C-494A-B4AB-25CC-30092C33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934468-B61F-9888-9E77-27BA6AECF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2A4118-16D3-6BD3-300B-EB311470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4294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E6E5DC-0A85-478E-FEE1-BCA3C11A2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4D289D-71FD-63BB-21F3-D7EE945F1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40FC2E-5888-77F2-8BF8-7AB70DD7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D1876F-579B-0C81-F860-108405921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653DAA-0BBD-35B7-63FB-9F9800E52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9895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104F35-EB34-9FB8-453F-1D7C294A2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CBFE55-9BE8-27EC-88C6-B4D3C597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09099F4-2667-2EEF-FA52-6EF5A58F1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A7B941-292E-0B7F-E50C-B4677536C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21026C-DD13-1D16-61F2-9645EF29E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3728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FB1050-9EF0-0DE4-996B-857B44B81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A9D9D9-320F-846A-5A7C-B83E78B6E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A3CAEF0-D991-29AC-6B60-194CF98CA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2905C38-DBA3-BA68-7289-3D69B15D0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BEBEA21-7DDC-9E65-C972-07356E11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E38C9C9-CDCA-BB65-F468-A3CEBE830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8426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8EA69-A693-377E-100A-CCF506A6F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2D55638-9A91-6F9F-FD4C-69D3C9D04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11FB6B9-6F04-42C1-6D47-3F25EBB9A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B2C2C68-A79E-468D-A355-D47C2818E8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BD2FFC1-1680-2C4F-CA62-A8C5C6D767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4A6C26A-5B75-08F9-B50F-A1AEBB60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64AE8A8-4DB8-16D1-4B4A-E520B3258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4ABA0C4-3A46-3414-4F4E-D24A89B7C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9640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79D197-D7F1-0F0A-6D04-37729F942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F480AC8-3D0C-4537-616A-8D6AB472C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8F9DC3-A2A1-AEE9-6B45-3AE8766DD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77B43C3-CBD0-5844-0F37-A9F108756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8226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BA17428-2C18-D242-FB10-E879958A0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1662642-1B49-58C1-6518-AA4C1F432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B6928B9-FB6E-0CA9-F806-FFC7B0517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8901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274BEB-3953-0D46-FB42-CD0D11F9C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059CFE-2488-3C55-8B97-0B42BF416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CFD050D-6A09-11B8-686C-A42D7F529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B777768-B2A2-9701-4F5B-254761181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AD94C08-B552-94DE-D629-F18E89488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B35A1F0-B9E1-E455-61BD-141971E45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4545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9D06B1-620C-76DD-D165-C971C8DEE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1994096-0268-3B29-63C2-68D7E427DD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22386D-38DF-D97A-2378-CCE776166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21B2BFA-E665-A922-656D-84F2B5EAD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069A8FE-F364-0DDA-89DE-4187600F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D3860EE-3BF1-F29B-DD46-7FCF48A0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9166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116572-5185-73E3-5A0A-EB7B29CB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388D6C8-B15D-511D-4F6E-D497C46AE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9ACDB7C-A945-C574-3089-AE989428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088B11-966A-99C7-EF44-A4D2FB732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BEE4F7-D4FE-6409-A381-8745714E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3578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72623BE-0C37-F571-1B0B-1E2CCA27EB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CD1E0E4-BD8E-715E-A4E6-202A2A50E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5E3F05-254A-2FB1-F5AA-67C16C35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7448F3-6F1B-B0C6-8710-063A03835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4BFC05-099F-7156-3DB3-68FFA56BF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452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2A4637B-A2C6-4528-065D-A0CD34CD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3CC5437-63FA-8A71-8135-2A30B2FB0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73F063-52E0-D1DE-431E-86C64C526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1AC57-C1FD-D740-A2DC-F566B7BC6922}" type="datetimeFigureOut">
              <a:rPr lang="da-DK" smtClean="0"/>
              <a:t>26.08.2024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1D99C2-FF4A-AD5A-6F67-D8741BE8E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8D4FC60-2F01-55C0-7095-ED6E088D6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08FDF-00AD-7042-A758-B1281CC605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185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7B3101-921B-F38D-5297-93FCEFE2C0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Osmoseforsøg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F900A93-D8F5-459F-D190-2E9A7E44C6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6335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CB520-66B7-86C3-31DD-E1F932B1A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53784B4B-2FA9-7B92-4FB1-F8197859AD9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0906">
                  <a:extLst>
                    <a:ext uri="{9D8B030D-6E8A-4147-A177-3AD203B41FA5}">
                      <a16:colId xmlns:a16="http://schemas.microsoft.com/office/drawing/2014/main" val="2179721605"/>
                    </a:ext>
                  </a:extLst>
                </a:gridCol>
                <a:gridCol w="9094694">
                  <a:extLst>
                    <a:ext uri="{9D8B030D-6E8A-4147-A177-3AD203B41FA5}">
                      <a16:colId xmlns:a16="http://schemas.microsoft.com/office/drawing/2014/main" val="2867519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Amilla, Rachel, Elias, Selma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7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Camilla, Frederik, Johanne, Zein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2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Dicte, Mads, Kasper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19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PL, Mille, Merle, Thomas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9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Frederikke SH, Nanna SV, Siff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4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Julie, </a:t>
                      </a:r>
                      <a:r>
                        <a:rPr lang="da-DK" dirty="0" err="1"/>
                        <a:t>Nilash</a:t>
                      </a:r>
                      <a:r>
                        <a:rPr lang="da-DK" dirty="0"/>
                        <a:t>, Karla, Sebastian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4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Gruppe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Nanna LNS, Sidsel, Tobias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410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97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F23E77-FD6D-D4E8-2F12-B8304D950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7064D6-EF1D-9FB0-FB6B-B0B0F0226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Forsøg:</a:t>
            </a:r>
          </a:p>
          <a:p>
            <a:pPr lvl="1"/>
            <a:r>
              <a:rPr lang="da-DK" dirty="0"/>
              <a:t>Gennemgang af fremgangsmåde og opstilling af hypoteser</a:t>
            </a:r>
          </a:p>
          <a:p>
            <a:pPr lvl="1"/>
            <a:r>
              <a:rPr lang="da-DK" dirty="0"/>
              <a:t>Igangsætning af forsøg</a:t>
            </a:r>
          </a:p>
          <a:p>
            <a:pPr lvl="1"/>
            <a:r>
              <a:rPr lang="da-DK" dirty="0"/>
              <a:t>I morgen: Aflæsning af resultater og databehandling.</a:t>
            </a:r>
          </a:p>
          <a:p>
            <a:r>
              <a:rPr lang="da-DK" dirty="0"/>
              <a:t>Nyhedshistorie: Klimaforandringer og saltholdig jord</a:t>
            </a:r>
          </a:p>
        </p:txBody>
      </p:sp>
    </p:spTree>
    <p:extLst>
      <p:ext uri="{BB962C8B-B14F-4D97-AF65-F5344CB8AC3E}">
        <p14:creationId xmlns:p14="http://schemas.microsoft.com/office/powerpoint/2010/main" val="70862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1CB145-1E6F-6370-38C2-75EEB6AC5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8729F4-DDD6-52B4-FEBB-BB46E026F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05338" cy="4351338"/>
          </a:xfrm>
        </p:spPr>
        <p:txBody>
          <a:bodyPr/>
          <a:lstStyle/>
          <a:p>
            <a:r>
              <a:rPr lang="da-DK" dirty="0"/>
              <a:t>Forklar begrebet osmose ud fra figuren.</a:t>
            </a:r>
          </a:p>
        </p:txBody>
      </p:sp>
      <p:pic>
        <p:nvPicPr>
          <p:cNvPr id="4" name="Billede 3" descr="undefined">
            <a:extLst>
              <a:ext uri="{FF2B5EF4-FFF2-40B4-BE49-F238E27FC236}">
                <a16:creationId xmlns:a16="http://schemas.microsoft.com/office/drawing/2014/main" id="{E5BCB8FA-6C76-C757-25EA-7E50FC98A3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8" y="9428"/>
            <a:ext cx="5707379" cy="6848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5364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102</Words>
  <Application>Microsoft Macintosh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Osmoseforsøg</vt:lpstr>
      <vt:lpstr>Grupper</vt:lpstr>
      <vt:lpstr>Plan</vt:lpstr>
      <vt:lpstr>Dagens figur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Osmoseforsøg</dc:title>
  <dc:creator>Klara Jensen</dc:creator>
  <cp:lastModifiedBy>Klara Jensen</cp:lastModifiedBy>
  <cp:revision>1</cp:revision>
  <dcterms:created xsi:type="dcterms:W3CDTF">2023-08-22T07:07:05Z</dcterms:created>
  <dcterms:modified xsi:type="dcterms:W3CDTF">2024-08-26T18:41:46Z</dcterms:modified>
</cp:coreProperties>
</file>