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10"/>
  </p:notesMasterIdLst>
  <p:sldIdLst>
    <p:sldId id="256" r:id="rId2"/>
    <p:sldId id="257" r:id="rId3"/>
    <p:sldId id="258" r:id="rId4"/>
    <p:sldId id="262" r:id="rId5"/>
    <p:sldId id="259" r:id="rId6"/>
    <p:sldId id="260" r:id="rId7"/>
    <p:sldId id="263" r:id="rId8"/>
    <p:sldId id="264" r:id="rId9"/>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01" autoAdjust="0"/>
    <p:restoredTop sz="80952" autoAdjust="0"/>
  </p:normalViewPr>
  <p:slideViewPr>
    <p:cSldViewPr>
      <p:cViewPr varScale="1">
        <p:scale>
          <a:sx n="101" d="100"/>
          <a:sy n="101" d="100"/>
        </p:scale>
        <p:origin x="1976" y="20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lene Lønvig" userId="58d28de7-df66-42fe-b4cc-7f277fb2a215" providerId="ADAL" clId="{26BD3656-4491-9A41-A43B-1A688CDD10B0}"/>
    <pc:docChg chg="modSld">
      <pc:chgData name="Malene Lønvig" userId="58d28de7-df66-42fe-b4cc-7f277fb2a215" providerId="ADAL" clId="{26BD3656-4491-9A41-A43B-1A688CDD10B0}" dt="2021-02-24T10:24:41.503" v="0" actId="1076"/>
      <pc:docMkLst>
        <pc:docMk/>
      </pc:docMkLst>
      <pc:sldChg chg="modSp mod">
        <pc:chgData name="Malene Lønvig" userId="58d28de7-df66-42fe-b4cc-7f277fb2a215" providerId="ADAL" clId="{26BD3656-4491-9A41-A43B-1A688CDD10B0}" dt="2021-02-24T10:24:41.503" v="0" actId="1076"/>
        <pc:sldMkLst>
          <pc:docMk/>
          <pc:sldMk cId="1192009707" sldId="263"/>
        </pc:sldMkLst>
        <pc:spChg chg="mod">
          <ac:chgData name="Malene Lønvig" userId="58d28de7-df66-42fe-b4cc-7f277fb2a215" providerId="ADAL" clId="{26BD3656-4491-9A41-A43B-1A688CDD10B0}" dt="2021-02-24T10:24:41.503" v="0" actId="1076"/>
          <ac:spMkLst>
            <pc:docMk/>
            <pc:sldMk cId="1192009707" sldId="263"/>
            <ac:spMk id="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41B655-BD80-496D-A03C-6E8F8B927F9C}" type="datetimeFigureOut">
              <a:rPr lang="da-DK" smtClean="0"/>
              <a:t>24/02/2021</a:t>
            </a:fld>
            <a:endParaRPr lang="da-DK"/>
          </a:p>
        </p:txBody>
      </p:sp>
      <p:sp>
        <p:nvSpPr>
          <p:cNvPr id="4" name="Pladsholder til diasbille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4A5D03-4043-4A3C-8F94-DF0D412646E6}" type="slidenum">
              <a:rPr lang="da-DK" smtClean="0"/>
              <a:t>‹nr.›</a:t>
            </a:fld>
            <a:endParaRPr lang="da-DK"/>
          </a:p>
        </p:txBody>
      </p:sp>
    </p:spTree>
    <p:extLst>
      <p:ext uri="{BB962C8B-B14F-4D97-AF65-F5344CB8AC3E}">
        <p14:creationId xmlns:p14="http://schemas.microsoft.com/office/powerpoint/2010/main" val="19933769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diasnummer 3"/>
          <p:cNvSpPr>
            <a:spLocks noGrp="1"/>
          </p:cNvSpPr>
          <p:nvPr>
            <p:ph type="sldNum" sz="quarter" idx="10"/>
          </p:nvPr>
        </p:nvSpPr>
        <p:spPr/>
        <p:txBody>
          <a:bodyPr/>
          <a:lstStyle/>
          <a:p>
            <a:fld id="{CA4A5D03-4043-4A3C-8F94-DF0D412646E6}" type="slidenum">
              <a:rPr lang="da-DK" smtClean="0"/>
              <a:t>8</a:t>
            </a:fld>
            <a:endParaRPr lang="da-DK"/>
          </a:p>
        </p:txBody>
      </p:sp>
    </p:spTree>
    <p:extLst>
      <p:ext uri="{BB962C8B-B14F-4D97-AF65-F5344CB8AC3E}">
        <p14:creationId xmlns:p14="http://schemas.microsoft.com/office/powerpoint/2010/main" val="540241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s">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da-DK"/>
              <a:t>Klik for at redigere i master</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i master</a:t>
            </a:r>
            <a:endParaRPr lang="en-US" dirty="0"/>
          </a:p>
        </p:txBody>
      </p:sp>
      <p:sp>
        <p:nvSpPr>
          <p:cNvPr id="4" name="Date Placeholder 3"/>
          <p:cNvSpPr>
            <a:spLocks noGrp="1"/>
          </p:cNvSpPr>
          <p:nvPr>
            <p:ph type="dt" sz="half" idx="10"/>
          </p:nvPr>
        </p:nvSpPr>
        <p:spPr/>
        <p:txBody>
          <a:bodyPr/>
          <a:lstStyle/>
          <a:p>
            <a:fld id="{38B0C1F4-8B27-4088-A69B-C2A62A3F91A3}" type="datetimeFigureOut">
              <a:rPr lang="da-DK" smtClean="0"/>
              <a:t>24/02/2021</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F799C07-7687-4AE1-8225-5BB2DC096758}" type="slidenum">
              <a:rPr lang="da-DK" smtClean="0"/>
              <a:t>‹nr.›</a:t>
            </a:fld>
            <a:endParaRPr lang="da-DK"/>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Date Placeholder 3"/>
          <p:cNvSpPr>
            <a:spLocks noGrp="1"/>
          </p:cNvSpPr>
          <p:nvPr>
            <p:ph type="dt" sz="half" idx="10"/>
          </p:nvPr>
        </p:nvSpPr>
        <p:spPr/>
        <p:txBody>
          <a:bodyPr/>
          <a:lstStyle/>
          <a:p>
            <a:fld id="{38B0C1F4-8B27-4088-A69B-C2A62A3F91A3}" type="datetimeFigureOut">
              <a:rPr lang="da-DK" smtClean="0"/>
              <a:t>24/02/2021</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F799C07-7687-4AE1-8225-5BB2DC096758}" type="slidenum">
              <a:rPr lang="da-DK" smtClean="0"/>
              <a:t>‹nr.›</a:t>
            </a:fld>
            <a:endParaRPr lang="da-DK"/>
          </a:p>
        </p:txBody>
      </p:sp>
      <p:sp>
        <p:nvSpPr>
          <p:cNvPr id="7" name="Title 6"/>
          <p:cNvSpPr>
            <a:spLocks noGrp="1"/>
          </p:cNvSpPr>
          <p:nvPr>
            <p:ph type="title"/>
          </p:nvPr>
        </p:nvSpPr>
        <p:spPr/>
        <p:txBody>
          <a:bodyPr/>
          <a:lstStyle/>
          <a:p>
            <a:r>
              <a:rPr lang="da-DK"/>
              <a:t>Klik for at redigere i master</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fsnitsoverskrift">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da-DK"/>
              <a:t>Klik for at redigere i master</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Date Placeholder 3"/>
          <p:cNvSpPr>
            <a:spLocks noGrp="1"/>
          </p:cNvSpPr>
          <p:nvPr>
            <p:ph type="dt" sz="half" idx="10"/>
          </p:nvPr>
        </p:nvSpPr>
        <p:spPr/>
        <p:txBody>
          <a:bodyPr/>
          <a:lstStyle/>
          <a:p>
            <a:fld id="{38B0C1F4-8B27-4088-A69B-C2A62A3F91A3}" type="datetimeFigureOut">
              <a:rPr lang="da-DK" smtClean="0"/>
              <a:t>24/02/2021</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F799C07-7687-4AE1-8225-5BB2DC096758}" type="slidenum">
              <a:rPr lang="da-DK" smtClean="0"/>
              <a:t>‹nr.›</a:t>
            </a:fld>
            <a:endParaRPr lang="da-DK"/>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a:p>
        </p:txBody>
      </p:sp>
      <p:sp>
        <p:nvSpPr>
          <p:cNvPr id="5" name="Date Placeholder 4"/>
          <p:cNvSpPr>
            <a:spLocks noGrp="1"/>
          </p:cNvSpPr>
          <p:nvPr>
            <p:ph type="dt" sz="half" idx="10"/>
          </p:nvPr>
        </p:nvSpPr>
        <p:spPr/>
        <p:txBody>
          <a:bodyPr/>
          <a:lstStyle/>
          <a:p>
            <a:fld id="{38B0C1F4-8B27-4088-A69B-C2A62A3F91A3}" type="datetimeFigureOut">
              <a:rPr lang="da-DK" smtClean="0"/>
              <a:t>24/02/2021</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DF799C07-7687-4AE1-8225-5BB2DC096758}" type="slidenum">
              <a:rPr lang="da-DK" smtClean="0"/>
              <a:t>‹nr.›</a:t>
            </a:fld>
            <a:endParaRPr lang="da-DK"/>
          </a:p>
        </p:txBody>
      </p:sp>
      <p:sp>
        <p:nvSpPr>
          <p:cNvPr id="9" name="Content Placeholder 8"/>
          <p:cNvSpPr>
            <a:spLocks noGrp="1"/>
          </p:cNvSpPr>
          <p:nvPr>
            <p:ph sz="quarter" idx="13"/>
          </p:nvPr>
        </p:nvSpPr>
        <p:spPr>
          <a:xfrm>
            <a:off x="676655" y="2679192"/>
            <a:ext cx="3822192" cy="344728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a-DK"/>
              <a:t>Klik for at redigere i master</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38B0C1F4-8B27-4088-A69B-C2A62A3F91A3}" type="datetimeFigureOut">
              <a:rPr lang="da-DK" smtClean="0"/>
              <a:t>24/02/2021</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DF799C07-7687-4AE1-8225-5BB2DC096758}" type="slidenum">
              <a:rPr lang="da-DK" smtClean="0"/>
              <a:t>‹nr.›</a:t>
            </a:fld>
            <a:endParaRPr lang="da-DK"/>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a:p>
        </p:txBody>
      </p:sp>
      <p:sp>
        <p:nvSpPr>
          <p:cNvPr id="3" name="Date Placeholder 2"/>
          <p:cNvSpPr>
            <a:spLocks noGrp="1"/>
          </p:cNvSpPr>
          <p:nvPr>
            <p:ph type="dt" sz="half" idx="10"/>
          </p:nvPr>
        </p:nvSpPr>
        <p:spPr/>
        <p:txBody>
          <a:bodyPr/>
          <a:lstStyle/>
          <a:p>
            <a:fld id="{38B0C1F4-8B27-4088-A69B-C2A62A3F91A3}" type="datetimeFigureOut">
              <a:rPr lang="da-DK" smtClean="0"/>
              <a:t>24/02/2021</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DF799C07-7687-4AE1-8225-5BB2DC096758}" type="slidenum">
              <a:rPr lang="da-DK" smtClean="0"/>
              <a:t>‹nr.›</a:t>
            </a:fld>
            <a:endParaRPr lang="da-D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38B0C1F4-8B27-4088-A69B-C2A62A3F91A3}" type="datetimeFigureOut">
              <a:rPr lang="da-DK" smtClean="0"/>
              <a:t>24/02/2021</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DF799C07-7687-4AE1-8225-5BB2DC096758}" type="slidenum">
              <a:rPr lang="da-DK" smtClean="0"/>
              <a:t>‹nr.›</a:t>
            </a:fld>
            <a:endParaRPr lang="da-D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dhold med billedtekst">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38B0C1F4-8B27-4088-A69B-C2A62A3F91A3}" type="datetimeFigureOut">
              <a:rPr lang="da-DK" smtClean="0"/>
              <a:t>24/02/2021</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DF799C07-7687-4AE1-8225-5BB2DC096758}" type="slidenum">
              <a:rPr lang="da-DK" smtClean="0"/>
              <a:t>‹nr.›</a:t>
            </a:fld>
            <a:endParaRPr lang="da-DK"/>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da-DK"/>
              <a:t>Klik for at redigere i master</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da-DK"/>
              <a:t>Klik for at redigere i master</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Date Placeholder 4"/>
          <p:cNvSpPr>
            <a:spLocks noGrp="1"/>
          </p:cNvSpPr>
          <p:nvPr>
            <p:ph type="dt" sz="half" idx="10"/>
          </p:nvPr>
        </p:nvSpPr>
        <p:spPr/>
        <p:txBody>
          <a:bodyPr/>
          <a:lstStyle/>
          <a:p>
            <a:fld id="{38B0C1F4-8B27-4088-A69B-C2A62A3F91A3}" type="datetimeFigureOut">
              <a:rPr lang="da-DK" smtClean="0"/>
              <a:t>24/02/2021</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DF799C07-7687-4AE1-8225-5BB2DC096758}" type="slidenum">
              <a:rPr lang="da-DK" smtClean="0"/>
              <a:t>‹nr.›</a:t>
            </a:fld>
            <a:endParaRPr lang="da-DK"/>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Date Placeholder 3"/>
          <p:cNvSpPr>
            <a:spLocks noGrp="1"/>
          </p:cNvSpPr>
          <p:nvPr>
            <p:ph type="dt" sz="half" idx="10"/>
          </p:nvPr>
        </p:nvSpPr>
        <p:spPr/>
        <p:txBody>
          <a:bodyPr/>
          <a:lstStyle/>
          <a:p>
            <a:fld id="{38B0C1F4-8B27-4088-A69B-C2A62A3F91A3}" type="datetimeFigureOut">
              <a:rPr lang="da-DK" smtClean="0"/>
              <a:t>24/02/2021</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F799C07-7687-4AE1-8225-5BB2DC096758}" type="slidenum">
              <a:rPr lang="da-DK" smtClean="0"/>
              <a:t>‹nr.›</a:t>
            </a:fld>
            <a:endParaRPr lang="da-D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Lodret titel og teks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38B0C1F4-8B27-4088-A69B-C2A62A3F91A3}" type="datetimeFigureOut">
              <a:rPr lang="da-DK" smtClean="0"/>
              <a:t>24/02/2021</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F799C07-7687-4AE1-8225-5BB2DC096758}" type="slidenum">
              <a:rPr lang="da-DK" smtClean="0"/>
              <a:t>‹nr.›</a:t>
            </a:fld>
            <a:endParaRPr lang="da-DK"/>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da-DK"/>
              <a:t>Klik for at redigere i master</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da-DK"/>
              <a:t>Klik for at redigere i master</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38B0C1F4-8B27-4088-A69B-C2A62A3F91A3}" type="datetimeFigureOut">
              <a:rPr lang="da-DK" smtClean="0"/>
              <a:t>24/02/2021</a:t>
            </a:fld>
            <a:endParaRPr lang="da-DK"/>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da-DK"/>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DF799C07-7687-4AE1-8225-5BB2DC096758}" type="slidenum">
              <a:rPr lang="da-DK" smtClean="0"/>
              <a:t>‹nr.›</a:t>
            </a:fld>
            <a:endParaRPr lang="da-DK"/>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a-DK" dirty="0"/>
              <a:t>Den kosmologiske baggrundsstråling</a:t>
            </a:r>
          </a:p>
        </p:txBody>
      </p:sp>
    </p:spTree>
    <p:extLst>
      <p:ext uri="{BB962C8B-B14F-4D97-AF65-F5344CB8AC3E}">
        <p14:creationId xmlns:p14="http://schemas.microsoft.com/office/powerpoint/2010/main" val="31738372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a:t>Opdagelsen af den kosmologiske baggrundsstråling</a:t>
            </a:r>
          </a:p>
        </p:txBody>
      </p:sp>
      <p:sp>
        <p:nvSpPr>
          <p:cNvPr id="8" name="Pladsholder til indhold 7"/>
          <p:cNvSpPr>
            <a:spLocks noGrp="1"/>
          </p:cNvSpPr>
          <p:nvPr>
            <p:ph sz="quarter" idx="13"/>
          </p:nvPr>
        </p:nvSpPr>
        <p:spPr/>
        <p:txBody>
          <a:bodyPr>
            <a:normAutofit/>
          </a:bodyPr>
          <a:lstStyle/>
          <a:p>
            <a:r>
              <a:rPr lang="da-DK" sz="2000" dirty="0"/>
              <a:t>I 1965 observerede  </a:t>
            </a:r>
            <a:r>
              <a:rPr lang="da-DK" sz="2000" dirty="0" err="1"/>
              <a:t>Penzias</a:t>
            </a:r>
            <a:r>
              <a:rPr lang="da-DK" sz="2000" dirty="0"/>
              <a:t> og Wilson støj fra universet</a:t>
            </a:r>
          </a:p>
          <a:p>
            <a:endParaRPr lang="da-DK" sz="2000" dirty="0"/>
          </a:p>
          <a:p>
            <a:r>
              <a:rPr lang="da-DK" sz="2000" dirty="0"/>
              <a:t>De ønskede at kortlægge radiokilder i mælkevejen</a:t>
            </a:r>
          </a:p>
          <a:p>
            <a:endParaRPr lang="da-DK" sz="2000" dirty="0"/>
          </a:p>
          <a:p>
            <a:r>
              <a:rPr lang="da-DK" sz="2000" dirty="0"/>
              <a:t>Vidste ikke hvad denne stråling skyldes</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1628800"/>
            <a:ext cx="3384376" cy="4455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1335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indhold 4"/>
          <p:cNvSpPr>
            <a:spLocks noGrp="1"/>
          </p:cNvSpPr>
          <p:nvPr>
            <p:ph idx="1"/>
          </p:nvPr>
        </p:nvSpPr>
        <p:spPr/>
        <p:txBody>
          <a:bodyPr>
            <a:normAutofit/>
          </a:bodyPr>
          <a:lstStyle/>
          <a:p>
            <a:r>
              <a:rPr lang="da-DK" sz="2000" dirty="0"/>
              <a:t>I 1948 havde 2 fysikere fremsat påstanden om, at man burde kunne måle resterne af varmestålingen efter Big Bang</a:t>
            </a:r>
          </a:p>
          <a:p>
            <a:pPr marL="0" indent="0">
              <a:buNone/>
            </a:pPr>
            <a:endParaRPr lang="da-DK" sz="2000" dirty="0"/>
          </a:p>
          <a:p>
            <a:r>
              <a:rPr lang="da-DK" sz="2000" dirty="0"/>
              <a:t>Dette var </a:t>
            </a:r>
            <a:r>
              <a:rPr lang="da-DK" sz="2000" dirty="0" err="1"/>
              <a:t>Penzias</a:t>
            </a:r>
            <a:r>
              <a:rPr lang="da-DK" sz="2000" dirty="0"/>
              <a:t> og Wilson ikke opmærksomme på </a:t>
            </a:r>
          </a:p>
          <a:p>
            <a:pPr lvl="1"/>
            <a:r>
              <a:rPr lang="da-DK" sz="1800" dirty="0"/>
              <a:t>Før de hørte om et forsøg ved Princetons Universitet, hvor de forsøgte at måle denne varme stråling</a:t>
            </a:r>
          </a:p>
          <a:p>
            <a:pPr lvl="1"/>
            <a:endParaRPr lang="da-DK" sz="1800" dirty="0"/>
          </a:p>
          <a:p>
            <a:r>
              <a:rPr lang="da-DK" sz="2000" dirty="0"/>
              <a:t>Den kosmologiske baggrundsstråling er et bevis på Big Bang teorien </a:t>
            </a:r>
          </a:p>
        </p:txBody>
      </p:sp>
      <p:sp>
        <p:nvSpPr>
          <p:cNvPr id="2" name="Titel 1"/>
          <p:cNvSpPr>
            <a:spLocks noGrp="1"/>
          </p:cNvSpPr>
          <p:nvPr>
            <p:ph type="title"/>
          </p:nvPr>
        </p:nvSpPr>
        <p:spPr/>
        <p:txBody>
          <a:bodyPr>
            <a:normAutofit fontScale="90000"/>
          </a:bodyPr>
          <a:lstStyle/>
          <a:p>
            <a:r>
              <a:rPr lang="da-DK" dirty="0"/>
              <a:t>Den kosmologiske baggrundsstråling</a:t>
            </a:r>
          </a:p>
        </p:txBody>
      </p:sp>
    </p:spTree>
    <p:extLst>
      <p:ext uri="{BB962C8B-B14F-4D97-AF65-F5344CB8AC3E}">
        <p14:creationId xmlns:p14="http://schemas.microsoft.com/office/powerpoint/2010/main" val="2447897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p:cNvSpPr>
            <a:spLocks noGrp="1"/>
          </p:cNvSpPr>
          <p:nvPr>
            <p:ph idx="1"/>
          </p:nvPr>
        </p:nvSpPr>
        <p:spPr/>
        <p:txBody>
          <a:bodyPr/>
          <a:lstStyle/>
          <a:p>
            <a:r>
              <a:rPr lang="da-DK" dirty="0"/>
              <a:t>Den kosmologiske baggrundsstråling svarer til en temperatur på 2,73K</a:t>
            </a:r>
          </a:p>
          <a:p>
            <a:pPr marL="0" indent="0">
              <a:buNone/>
            </a:pPr>
            <a:endParaRPr lang="da-DK" dirty="0"/>
          </a:p>
        </p:txBody>
      </p:sp>
      <p:sp>
        <p:nvSpPr>
          <p:cNvPr id="2" name="Titel 1"/>
          <p:cNvSpPr>
            <a:spLocks noGrp="1"/>
          </p:cNvSpPr>
          <p:nvPr>
            <p:ph type="title"/>
          </p:nvPr>
        </p:nvSpPr>
        <p:spPr/>
        <p:txBody>
          <a:bodyPr>
            <a:normAutofit fontScale="90000"/>
          </a:bodyPr>
          <a:lstStyle/>
          <a:p>
            <a:r>
              <a:rPr lang="da-DK" dirty="0"/>
              <a:t>Den kosmologiske baggrundsstråling</a:t>
            </a:r>
          </a:p>
        </p:txBody>
      </p:sp>
    </p:spTree>
    <p:extLst>
      <p:ext uri="{BB962C8B-B14F-4D97-AF65-F5344CB8AC3E}">
        <p14:creationId xmlns:p14="http://schemas.microsoft.com/office/powerpoint/2010/main" val="33968990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dirty="0"/>
              <a:t>Det elektromagnetiskespektrum</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780928"/>
            <a:ext cx="8172400" cy="2724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2999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da-DK" dirty="0"/>
              <a:t>Wiens forskydningslov</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3" y="2524215"/>
            <a:ext cx="4296320" cy="2776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1527" y="5445224"/>
            <a:ext cx="3288833" cy="6404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6709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442741"/>
            <a:ext cx="8229600" cy="1252728"/>
          </a:xfrm>
        </p:spPr>
        <p:txBody>
          <a:bodyPr>
            <a:normAutofit fontScale="90000"/>
          </a:bodyPr>
          <a:lstStyle/>
          <a:p>
            <a:r>
              <a:rPr lang="da-DK" dirty="0"/>
              <a:t>Den kosmologiske baggrundsstråling</a:t>
            </a:r>
          </a:p>
        </p:txBody>
      </p:sp>
      <p:sp>
        <p:nvSpPr>
          <p:cNvPr id="3" name="Pladsholder til indhold 2"/>
          <p:cNvSpPr>
            <a:spLocks noGrp="1"/>
          </p:cNvSpPr>
          <p:nvPr>
            <p:ph sz="quarter" idx="13"/>
          </p:nvPr>
        </p:nvSpPr>
        <p:spPr/>
        <p:txBody>
          <a:bodyPr>
            <a:normAutofit fontScale="85000" lnSpcReduction="10000"/>
          </a:bodyPr>
          <a:lstStyle/>
          <a:p>
            <a:r>
              <a:rPr lang="da-DK" sz="2000" dirty="0"/>
              <a:t>Blev udsendt da universet var ca. 380.000 år gammel:</a:t>
            </a:r>
          </a:p>
          <a:p>
            <a:endParaRPr lang="da-DK" sz="2000" dirty="0"/>
          </a:p>
          <a:p>
            <a:pPr lvl="1"/>
            <a:r>
              <a:rPr lang="da-DK" sz="1800" dirty="0"/>
              <a:t>Universet var da 4000K → kernerne kan fastholde elektroner (derved dannes atomer). Dette kaldes </a:t>
            </a:r>
            <a:r>
              <a:rPr lang="da-DK" sz="1800" dirty="0" err="1"/>
              <a:t>rekombination</a:t>
            </a:r>
            <a:endParaRPr lang="da-DK" sz="1800" dirty="0"/>
          </a:p>
          <a:p>
            <a:pPr lvl="1"/>
            <a:endParaRPr lang="da-DK" sz="1800" dirty="0"/>
          </a:p>
          <a:p>
            <a:pPr lvl="1"/>
            <a:r>
              <a:rPr lang="da-DK" sz="1800" dirty="0"/>
              <a:t>Derved blev universet gennemsigtigt og fotonerne (varmestrålingen) kunne rejse igennem Universet</a:t>
            </a:r>
          </a:p>
          <a:p>
            <a:pPr lvl="1"/>
            <a:endParaRPr lang="da-DK" sz="1800" dirty="0"/>
          </a:p>
          <a:p>
            <a:pPr lvl="1"/>
            <a:r>
              <a:rPr lang="da-DK" sz="1800" dirty="0"/>
              <a:t>Baggrundsstrålingen giver derfor det ældste billede af universet</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1588573"/>
            <a:ext cx="2160240" cy="21719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9447" y="4149078"/>
            <a:ext cx="2241682" cy="2266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2009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dsholder til indhold 5"/>
          <p:cNvSpPr>
            <a:spLocks noGrp="1"/>
          </p:cNvSpPr>
          <p:nvPr>
            <p:ph idx="1"/>
          </p:nvPr>
        </p:nvSpPr>
        <p:spPr/>
        <p:txBody>
          <a:bodyPr>
            <a:normAutofit fontScale="92500" lnSpcReduction="10000"/>
          </a:bodyPr>
          <a:lstStyle/>
          <a:p>
            <a:r>
              <a:rPr lang="da-DK" sz="2000" dirty="0"/>
              <a:t>Strålingen er næsten ens i alle retningen, hvilket er et tegn på det kosmologiske princips gyldighed;</a:t>
            </a:r>
          </a:p>
          <a:p>
            <a:pPr lvl="1"/>
            <a:r>
              <a:rPr lang="da-DK" sz="1800" dirty="0" err="1"/>
              <a:t>Isotropt</a:t>
            </a:r>
            <a:r>
              <a:rPr lang="da-DK" sz="1800" dirty="0"/>
              <a:t> og homogent</a:t>
            </a:r>
          </a:p>
          <a:p>
            <a:pPr lvl="1"/>
            <a:endParaRPr lang="da-DK" dirty="0"/>
          </a:p>
          <a:p>
            <a:r>
              <a:rPr lang="da-DK" sz="2000" dirty="0"/>
              <a:t>Rødforskydning af den kosmologiske baggrundsstråling </a:t>
            </a:r>
          </a:p>
          <a:p>
            <a:pPr lvl="1"/>
            <a:r>
              <a:rPr lang="da-DK" sz="1600" dirty="0"/>
              <a:t>Den kosmologiske baggrundsstråling har dog stadig form som varmestråling. Man kan vise, at når alle bølgelængder forskydes den samme faktor, vil det blive ved med at følge en Plank fordeling. Dvs. at;</a:t>
            </a:r>
          </a:p>
          <a:p>
            <a:pPr marL="457200" lvl="1" indent="0">
              <a:buNone/>
            </a:pPr>
            <a:endParaRPr lang="da-DK" sz="1600" dirty="0"/>
          </a:p>
          <a:p>
            <a:endParaRPr lang="da-DK" sz="2000" dirty="0"/>
          </a:p>
          <a:p>
            <a:r>
              <a:rPr lang="da-DK" sz="2000" dirty="0"/>
              <a:t>T</a:t>
            </a:r>
            <a:r>
              <a:rPr lang="da-DK" sz="2000" baseline="-25000" dirty="0"/>
              <a:t>0</a:t>
            </a:r>
            <a:r>
              <a:rPr lang="da-DK" sz="2000" dirty="0"/>
              <a:t>=2,73K → en udvidelse af universet på en faktor 1000 siden </a:t>
            </a:r>
            <a:r>
              <a:rPr lang="da-DK" sz="2000" dirty="0" err="1"/>
              <a:t>rekombination</a:t>
            </a:r>
            <a:endParaRPr lang="da-DK" sz="2000" dirty="0"/>
          </a:p>
        </p:txBody>
      </p:sp>
      <p:sp>
        <p:nvSpPr>
          <p:cNvPr id="5" name="Titel 4"/>
          <p:cNvSpPr>
            <a:spLocks noGrp="1"/>
          </p:cNvSpPr>
          <p:nvPr>
            <p:ph type="title"/>
          </p:nvPr>
        </p:nvSpPr>
        <p:spPr/>
        <p:txBody>
          <a:bodyPr>
            <a:normAutofit fontScale="90000"/>
          </a:bodyPr>
          <a:lstStyle/>
          <a:p>
            <a:r>
              <a:rPr lang="da-DK" dirty="0"/>
              <a:t>Den kosmologiske baggrundsstråling</a:t>
            </a: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896" y="4835121"/>
            <a:ext cx="1548797" cy="525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30313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ølgeform">
  <a:themeElements>
    <a:clrScheme name="Bølg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Bølg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ølg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84</TotalTime>
  <Words>237</Words>
  <Application>Microsoft Macintosh PowerPoint</Application>
  <PresentationFormat>Skærmshow (4:3)</PresentationFormat>
  <Paragraphs>36</Paragraphs>
  <Slides>8</Slides>
  <Notes>1</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8</vt:i4>
      </vt:variant>
    </vt:vector>
  </HeadingPairs>
  <TitlesOfParts>
    <vt:vector size="12" baseType="lpstr">
      <vt:lpstr>Calibri</vt:lpstr>
      <vt:lpstr>Candara</vt:lpstr>
      <vt:lpstr>Symbol</vt:lpstr>
      <vt:lpstr>Bølgeform</vt:lpstr>
      <vt:lpstr>Den kosmologiske baggrundsstråling</vt:lpstr>
      <vt:lpstr>Opdagelsen af den kosmologiske baggrundsstråling</vt:lpstr>
      <vt:lpstr>Den kosmologiske baggrundsstråling</vt:lpstr>
      <vt:lpstr>Den kosmologiske baggrundsstråling</vt:lpstr>
      <vt:lpstr>Det elektromagnetiskespektrum</vt:lpstr>
      <vt:lpstr>Wiens forskydningslov</vt:lpstr>
      <vt:lpstr>Den kosmologiske baggrundsstråling</vt:lpstr>
      <vt:lpstr>Den kosmologiske baggrundsstråling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Den kosmologiske baggrundsstrålig</dc:title>
  <dc:creator>Malene</dc:creator>
  <cp:lastModifiedBy>Malene Lønvig</cp:lastModifiedBy>
  <cp:revision>16</cp:revision>
  <dcterms:created xsi:type="dcterms:W3CDTF">2012-11-11T16:42:07Z</dcterms:created>
  <dcterms:modified xsi:type="dcterms:W3CDTF">2021-02-24T10:24:50Z</dcterms:modified>
</cp:coreProperties>
</file>