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4" r:id="rId2"/>
    <p:sldId id="279" r:id="rId3"/>
    <p:sldId id="316" r:id="rId4"/>
    <p:sldId id="275" r:id="rId5"/>
    <p:sldId id="276" r:id="rId6"/>
    <p:sldId id="320" r:id="rId7"/>
    <p:sldId id="262" r:id="rId8"/>
    <p:sldId id="300" r:id="rId9"/>
    <p:sldId id="263" r:id="rId10"/>
    <p:sldId id="299" r:id="rId11"/>
    <p:sldId id="285" r:id="rId12"/>
    <p:sldId id="288" r:id="rId13"/>
    <p:sldId id="302" r:id="rId14"/>
    <p:sldId id="321" r:id="rId15"/>
    <p:sldId id="322"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6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503" autoAdjust="0"/>
    <p:restoredTop sz="66539" autoAdjust="0"/>
  </p:normalViewPr>
  <p:slideViewPr>
    <p:cSldViewPr snapToGrid="0">
      <p:cViewPr varScale="1">
        <p:scale>
          <a:sx n="72" d="100"/>
          <a:sy n="72" d="100"/>
        </p:scale>
        <p:origin x="1256" y="208"/>
      </p:cViewPr>
      <p:guideLst/>
    </p:cSldViewPr>
  </p:slideViewPr>
  <p:outlineViewPr>
    <p:cViewPr>
      <p:scale>
        <a:sx n="33" d="100"/>
        <a:sy n="33" d="100"/>
      </p:scale>
      <p:origin x="0" y="0"/>
    </p:cViewPr>
  </p:outlineViewPr>
  <p:notesTextViewPr>
    <p:cViewPr>
      <p:scale>
        <a:sx n="110" d="100"/>
        <a:sy n="110" d="100"/>
      </p:scale>
      <p:origin x="0" y="0"/>
    </p:cViewPr>
  </p:notesTextViewPr>
  <p:sorterViewPr>
    <p:cViewPr>
      <p:scale>
        <a:sx n="100" d="100"/>
        <a:sy n="100" d="100"/>
      </p:scale>
      <p:origin x="0" y="-4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382750-F3BC-4743-A8F0-B30A268EE593}" type="doc">
      <dgm:prSet loTypeId="urn:microsoft.com/office/officeart/2005/8/layout/lProcess2" loCatId="relationship" qsTypeId="urn:microsoft.com/office/officeart/2005/8/quickstyle/simple1" qsCatId="simple" csTypeId="urn:microsoft.com/office/officeart/2005/8/colors/colorful3" csCatId="colorful" phldr="1"/>
      <dgm:spPr/>
      <dgm:t>
        <a:bodyPr/>
        <a:lstStyle/>
        <a:p>
          <a:endParaRPr lang="da-DK"/>
        </a:p>
      </dgm:t>
    </dgm:pt>
    <dgm:pt modelId="{F693868B-6E3B-41AD-A7D4-333A2A4B043E}">
      <dgm:prSet phldrT="[Tekst]" custT="1"/>
      <dgm:spPr>
        <a:solidFill>
          <a:schemeClr val="tx2">
            <a:lumMod val="60000"/>
            <a:lumOff val="40000"/>
          </a:schemeClr>
        </a:solidFill>
        <a:ln>
          <a:solidFill>
            <a:srgbClr val="0070C0"/>
          </a:solidFill>
        </a:ln>
      </dgm:spPr>
      <dgm:t>
        <a:bodyPr/>
        <a:lstStyle/>
        <a:p>
          <a:r>
            <a:rPr lang="da-DK" sz="2400" b="1" dirty="0" err="1">
              <a:solidFill>
                <a:schemeClr val="bg1">
                  <a:lumMod val="95000"/>
                </a:schemeClr>
              </a:solidFill>
            </a:rPr>
            <a:t>Ud-fordringer</a:t>
          </a:r>
          <a:endParaRPr lang="da-DK" sz="2400" b="1" dirty="0">
            <a:solidFill>
              <a:schemeClr val="bg1">
                <a:lumMod val="95000"/>
              </a:schemeClr>
            </a:solidFill>
          </a:endParaRPr>
        </a:p>
      </dgm:t>
    </dgm:pt>
    <dgm:pt modelId="{EE7D41B0-3061-4BDC-8C4D-56D4C867D498}" type="parTrans" cxnId="{97D9C137-DA25-45D4-B7E8-96AE3E39A067}">
      <dgm:prSet/>
      <dgm:spPr/>
      <dgm:t>
        <a:bodyPr/>
        <a:lstStyle/>
        <a:p>
          <a:endParaRPr lang="da-DK"/>
        </a:p>
      </dgm:t>
    </dgm:pt>
    <dgm:pt modelId="{04CF6FFD-FB95-43F8-852D-3BE74AAB035D}" type="sibTrans" cxnId="{97D9C137-DA25-45D4-B7E8-96AE3E39A067}">
      <dgm:prSet/>
      <dgm:spPr/>
      <dgm:t>
        <a:bodyPr/>
        <a:lstStyle/>
        <a:p>
          <a:endParaRPr lang="da-DK"/>
        </a:p>
      </dgm:t>
    </dgm:pt>
    <dgm:pt modelId="{034C387D-A444-4460-B303-6CC23F4A5F00}">
      <dgm:prSet phldrT="[Tekst]"/>
      <dgm:spPr/>
      <dgm:t>
        <a:bodyPr/>
        <a:lstStyle/>
        <a:p>
          <a:r>
            <a:rPr lang="da-DK" dirty="0"/>
            <a:t>Ja tak</a:t>
          </a:r>
        </a:p>
      </dgm:t>
    </dgm:pt>
    <dgm:pt modelId="{07914305-FC01-488A-8DFB-EF75FD57C5AD}" type="parTrans" cxnId="{3D571F08-09D5-4891-BFC7-D3E5BE838624}">
      <dgm:prSet/>
      <dgm:spPr/>
      <dgm:t>
        <a:bodyPr/>
        <a:lstStyle/>
        <a:p>
          <a:endParaRPr lang="da-DK"/>
        </a:p>
      </dgm:t>
    </dgm:pt>
    <dgm:pt modelId="{28EA5A33-83B5-48A9-B151-79E77CEC5336}" type="sibTrans" cxnId="{3D571F08-09D5-4891-BFC7-D3E5BE838624}">
      <dgm:prSet/>
      <dgm:spPr/>
      <dgm:t>
        <a:bodyPr/>
        <a:lstStyle/>
        <a:p>
          <a:endParaRPr lang="da-DK"/>
        </a:p>
      </dgm:t>
    </dgm:pt>
    <dgm:pt modelId="{366599F5-87D0-4DFF-BFC8-7154B82AEFB7}">
      <dgm:prSet phldrT="[Tekst]"/>
      <dgm:spPr/>
      <dgm:t>
        <a:bodyPr/>
        <a:lstStyle/>
        <a:p>
          <a:r>
            <a:rPr lang="da-DK" dirty="0"/>
            <a:t>Nej tak</a:t>
          </a:r>
        </a:p>
      </dgm:t>
    </dgm:pt>
    <dgm:pt modelId="{4CAE8A5D-CC0B-4C0A-8683-74B487ECADE4}" type="parTrans" cxnId="{F7D14318-9F14-4CAA-A77E-42FC21834588}">
      <dgm:prSet/>
      <dgm:spPr/>
      <dgm:t>
        <a:bodyPr/>
        <a:lstStyle/>
        <a:p>
          <a:endParaRPr lang="da-DK"/>
        </a:p>
      </dgm:t>
    </dgm:pt>
    <dgm:pt modelId="{B2E13889-7BCA-4E72-82C0-729B09B4C754}" type="sibTrans" cxnId="{F7D14318-9F14-4CAA-A77E-42FC21834588}">
      <dgm:prSet/>
      <dgm:spPr/>
      <dgm:t>
        <a:bodyPr/>
        <a:lstStyle/>
        <a:p>
          <a:endParaRPr lang="da-DK"/>
        </a:p>
      </dgm:t>
    </dgm:pt>
    <dgm:pt modelId="{ECA13398-E5A6-4CB7-AF66-5700445B1AF8}">
      <dgm:prSet phldrT="[Tekst]" custT="1"/>
      <dgm:spPr>
        <a:solidFill>
          <a:schemeClr val="tx2">
            <a:lumMod val="60000"/>
            <a:lumOff val="40000"/>
          </a:schemeClr>
        </a:solidFill>
      </dgm:spPr>
      <dgm:t>
        <a:bodyPr/>
        <a:lstStyle/>
        <a:p>
          <a:r>
            <a:rPr lang="da-DK" sz="2400" b="1" dirty="0">
              <a:solidFill>
                <a:schemeClr val="bg1">
                  <a:lumMod val="95000"/>
                </a:schemeClr>
              </a:solidFill>
            </a:rPr>
            <a:t>Modstand</a:t>
          </a:r>
        </a:p>
      </dgm:t>
    </dgm:pt>
    <dgm:pt modelId="{831B1089-278E-470F-B5A5-4032BAA37D06}" type="parTrans" cxnId="{35F69D79-5FA1-447B-BD16-3AE00140F692}">
      <dgm:prSet/>
      <dgm:spPr/>
      <dgm:t>
        <a:bodyPr/>
        <a:lstStyle/>
        <a:p>
          <a:endParaRPr lang="da-DK"/>
        </a:p>
      </dgm:t>
    </dgm:pt>
    <dgm:pt modelId="{6F26E4A6-FE2F-4159-9F2A-EAD1FDBC4039}" type="sibTrans" cxnId="{35F69D79-5FA1-447B-BD16-3AE00140F692}">
      <dgm:prSet/>
      <dgm:spPr/>
      <dgm:t>
        <a:bodyPr/>
        <a:lstStyle/>
        <a:p>
          <a:endParaRPr lang="da-DK"/>
        </a:p>
      </dgm:t>
    </dgm:pt>
    <dgm:pt modelId="{DDABA210-AE84-41B6-9AF3-22FAB42434C1}">
      <dgm:prSet phldrT="[Tekst]" custT="1"/>
      <dgm:spPr>
        <a:solidFill>
          <a:schemeClr val="tx2">
            <a:lumMod val="60000"/>
            <a:lumOff val="40000"/>
          </a:schemeClr>
        </a:solidFill>
      </dgm:spPr>
      <dgm:t>
        <a:bodyPr/>
        <a:lstStyle/>
        <a:p>
          <a:r>
            <a:rPr lang="da-DK" sz="2400" b="1" dirty="0">
              <a:solidFill>
                <a:schemeClr val="bg1">
                  <a:lumMod val="95000"/>
                </a:schemeClr>
              </a:solidFill>
            </a:rPr>
            <a:t>Indsats</a:t>
          </a:r>
        </a:p>
      </dgm:t>
    </dgm:pt>
    <dgm:pt modelId="{9B14206F-E025-4423-8B7C-AE16BE989C7F}" type="parTrans" cxnId="{306A2D9B-2A6D-419E-804C-601A6E966172}">
      <dgm:prSet/>
      <dgm:spPr/>
      <dgm:t>
        <a:bodyPr/>
        <a:lstStyle/>
        <a:p>
          <a:endParaRPr lang="da-DK"/>
        </a:p>
      </dgm:t>
    </dgm:pt>
    <dgm:pt modelId="{5C72AE71-9961-46A8-B5AD-8024C09EE18C}" type="sibTrans" cxnId="{306A2D9B-2A6D-419E-804C-601A6E966172}">
      <dgm:prSet/>
      <dgm:spPr/>
      <dgm:t>
        <a:bodyPr/>
        <a:lstStyle/>
        <a:p>
          <a:endParaRPr lang="da-DK"/>
        </a:p>
      </dgm:t>
    </dgm:pt>
    <dgm:pt modelId="{4497E54F-441E-409E-BA66-58F16B48D00F}">
      <dgm:prSet phldrT="[Tekst]" custT="1"/>
      <dgm:spPr>
        <a:solidFill>
          <a:schemeClr val="tx2">
            <a:lumMod val="60000"/>
            <a:lumOff val="40000"/>
          </a:schemeClr>
        </a:solidFill>
      </dgm:spPr>
      <dgm:t>
        <a:bodyPr/>
        <a:lstStyle/>
        <a:p>
          <a:r>
            <a:rPr lang="da-DK" sz="2400" b="1" dirty="0">
              <a:solidFill>
                <a:schemeClr val="bg1">
                  <a:lumMod val="95000"/>
                </a:schemeClr>
              </a:solidFill>
            </a:rPr>
            <a:t>Andres succes</a:t>
          </a:r>
        </a:p>
      </dgm:t>
    </dgm:pt>
    <dgm:pt modelId="{C601C59B-79FB-4DB8-83C5-6B9441026A1F}" type="parTrans" cxnId="{A52318D0-62E9-4560-90CA-07B5CDDFD3AB}">
      <dgm:prSet/>
      <dgm:spPr/>
      <dgm:t>
        <a:bodyPr/>
        <a:lstStyle/>
        <a:p>
          <a:endParaRPr lang="da-DK"/>
        </a:p>
      </dgm:t>
    </dgm:pt>
    <dgm:pt modelId="{56CE4A69-1D3A-452D-83A0-72EE3A430F7A}" type="sibTrans" cxnId="{A52318D0-62E9-4560-90CA-07B5CDDFD3AB}">
      <dgm:prSet/>
      <dgm:spPr/>
      <dgm:t>
        <a:bodyPr/>
        <a:lstStyle/>
        <a:p>
          <a:endParaRPr lang="da-DK"/>
        </a:p>
      </dgm:t>
    </dgm:pt>
    <dgm:pt modelId="{6C124F12-368F-4B41-BA43-270D9E8E6896}">
      <dgm:prSet phldrT="[Tekst]" custT="1"/>
      <dgm:spPr>
        <a:solidFill>
          <a:schemeClr val="tx2">
            <a:lumMod val="60000"/>
            <a:lumOff val="40000"/>
          </a:schemeClr>
        </a:solidFill>
      </dgm:spPr>
      <dgm:t>
        <a:bodyPr/>
        <a:lstStyle/>
        <a:p>
          <a:r>
            <a:rPr lang="da-DK" sz="2400" b="1" dirty="0">
              <a:solidFill>
                <a:schemeClr val="bg1">
                  <a:lumMod val="95000"/>
                </a:schemeClr>
              </a:solidFill>
            </a:rPr>
            <a:t>Feedback</a:t>
          </a:r>
        </a:p>
      </dgm:t>
    </dgm:pt>
    <dgm:pt modelId="{C7DB1B76-0513-48E9-A67C-5F7E0F071BD2}" type="sibTrans" cxnId="{EB98B947-ABB6-4A45-B3F6-40B9946E817C}">
      <dgm:prSet/>
      <dgm:spPr/>
      <dgm:t>
        <a:bodyPr/>
        <a:lstStyle/>
        <a:p>
          <a:endParaRPr lang="da-DK"/>
        </a:p>
      </dgm:t>
    </dgm:pt>
    <dgm:pt modelId="{EBF44487-A27C-421B-ADAE-AFEA665BEDAF}" type="parTrans" cxnId="{EB98B947-ABB6-4A45-B3F6-40B9946E817C}">
      <dgm:prSet/>
      <dgm:spPr/>
      <dgm:t>
        <a:bodyPr/>
        <a:lstStyle/>
        <a:p>
          <a:endParaRPr lang="da-DK"/>
        </a:p>
      </dgm:t>
    </dgm:pt>
    <dgm:pt modelId="{4C511C5B-F569-484F-B2CF-CE445929C965}">
      <dgm:prSet phldrT="[Tekst]"/>
      <dgm:spPr/>
      <dgm:t>
        <a:bodyPr/>
        <a:lstStyle/>
        <a:p>
          <a:r>
            <a:rPr lang="da-DK" dirty="0"/>
            <a:t>Trussel</a:t>
          </a:r>
        </a:p>
      </dgm:t>
    </dgm:pt>
    <dgm:pt modelId="{0C45B102-EC8F-44EA-99DB-401583D9FD50}" type="sibTrans" cxnId="{8F855567-1D25-4203-98D8-857AF7319C60}">
      <dgm:prSet/>
      <dgm:spPr/>
      <dgm:t>
        <a:bodyPr/>
        <a:lstStyle/>
        <a:p>
          <a:endParaRPr lang="da-DK"/>
        </a:p>
      </dgm:t>
    </dgm:pt>
    <dgm:pt modelId="{68D29078-0957-46FE-8EEA-1F187AD37278}" type="parTrans" cxnId="{8F855567-1D25-4203-98D8-857AF7319C60}">
      <dgm:prSet/>
      <dgm:spPr/>
      <dgm:t>
        <a:bodyPr/>
        <a:lstStyle/>
        <a:p>
          <a:endParaRPr lang="da-DK"/>
        </a:p>
      </dgm:t>
    </dgm:pt>
    <dgm:pt modelId="{44A587BA-B432-4565-BD06-FEA7401ACAD6}">
      <dgm:prSet phldrT="[Tekst]"/>
      <dgm:spPr/>
      <dgm:t>
        <a:bodyPr/>
        <a:lstStyle/>
        <a:p>
          <a:r>
            <a:rPr lang="da-DK" dirty="0" err="1"/>
            <a:t>Inspi-rerende</a:t>
          </a:r>
          <a:endParaRPr lang="da-DK" dirty="0"/>
        </a:p>
      </dgm:t>
    </dgm:pt>
    <dgm:pt modelId="{3AFDB0D5-0E49-4B26-B097-BCE0DC42208F}" type="sibTrans" cxnId="{DA1004FA-8019-48D6-8479-9D80ADF63A4A}">
      <dgm:prSet/>
      <dgm:spPr/>
      <dgm:t>
        <a:bodyPr/>
        <a:lstStyle/>
        <a:p>
          <a:endParaRPr lang="da-DK"/>
        </a:p>
      </dgm:t>
    </dgm:pt>
    <dgm:pt modelId="{A216A119-6A13-41B0-98C2-990CF6ACC667}" type="parTrans" cxnId="{DA1004FA-8019-48D6-8479-9D80ADF63A4A}">
      <dgm:prSet/>
      <dgm:spPr/>
      <dgm:t>
        <a:bodyPr/>
        <a:lstStyle/>
        <a:p>
          <a:endParaRPr lang="da-DK"/>
        </a:p>
      </dgm:t>
    </dgm:pt>
    <dgm:pt modelId="{58B85C32-6A33-4736-86DE-75EC477A1CA4}">
      <dgm:prSet phldrT="[Tekst]"/>
      <dgm:spPr/>
      <dgm:t>
        <a:bodyPr/>
        <a:lstStyle/>
        <a:p>
          <a:r>
            <a:rPr lang="da-DK" dirty="0"/>
            <a:t>Ignorerer</a:t>
          </a:r>
        </a:p>
        <a:p>
          <a:r>
            <a:rPr lang="da-DK" dirty="0"/>
            <a:t>negativ</a:t>
          </a:r>
        </a:p>
      </dgm:t>
    </dgm:pt>
    <dgm:pt modelId="{11F04E07-3646-42EC-94D1-60375A398110}" type="sibTrans" cxnId="{E24121BA-0E0C-4521-B66D-3CB3F5E6AD78}">
      <dgm:prSet/>
      <dgm:spPr/>
      <dgm:t>
        <a:bodyPr/>
        <a:lstStyle/>
        <a:p>
          <a:endParaRPr lang="da-DK"/>
        </a:p>
      </dgm:t>
    </dgm:pt>
    <dgm:pt modelId="{7A104EBB-E916-46CD-B4B7-D3D2D5B05DE8}" type="parTrans" cxnId="{E24121BA-0E0C-4521-B66D-3CB3F5E6AD78}">
      <dgm:prSet/>
      <dgm:spPr/>
      <dgm:t>
        <a:bodyPr/>
        <a:lstStyle/>
        <a:p>
          <a:endParaRPr lang="da-DK"/>
        </a:p>
      </dgm:t>
    </dgm:pt>
    <dgm:pt modelId="{16096815-BBB4-4BD7-82D2-32B7DE91E851}">
      <dgm:prSet phldrT="[Tekst]"/>
      <dgm:spPr/>
      <dgm:t>
        <a:bodyPr/>
        <a:lstStyle/>
        <a:p>
          <a:r>
            <a:rPr lang="da-DK" dirty="0"/>
            <a:t>Lærer af feedback</a:t>
          </a:r>
        </a:p>
      </dgm:t>
    </dgm:pt>
    <dgm:pt modelId="{24D3096A-2F82-4A62-97CF-F51F6FE4D3F4}" type="sibTrans" cxnId="{93921E20-36E8-4B41-970B-6A82CC7195E1}">
      <dgm:prSet/>
      <dgm:spPr/>
      <dgm:t>
        <a:bodyPr/>
        <a:lstStyle/>
        <a:p>
          <a:endParaRPr lang="da-DK"/>
        </a:p>
      </dgm:t>
    </dgm:pt>
    <dgm:pt modelId="{4AC40570-B86F-4786-89D2-E997BAA0FFE4}" type="parTrans" cxnId="{93921E20-36E8-4B41-970B-6A82CC7195E1}">
      <dgm:prSet/>
      <dgm:spPr/>
      <dgm:t>
        <a:bodyPr/>
        <a:lstStyle/>
        <a:p>
          <a:endParaRPr lang="da-DK"/>
        </a:p>
      </dgm:t>
    </dgm:pt>
    <dgm:pt modelId="{3BEFF005-EB28-4C86-9B93-456F9A062C0C}">
      <dgm:prSet phldrT="[Tekst]"/>
      <dgm:spPr/>
      <dgm:t>
        <a:bodyPr/>
        <a:lstStyle/>
        <a:p>
          <a:r>
            <a:rPr lang="da-DK" dirty="0"/>
            <a:t>Burde ikke være nødvendigt</a:t>
          </a:r>
        </a:p>
      </dgm:t>
    </dgm:pt>
    <dgm:pt modelId="{23D08130-AD74-479C-AA2D-93BD1FB1F120}" type="sibTrans" cxnId="{1BEFA437-E278-41E8-B4DD-C81D24563893}">
      <dgm:prSet/>
      <dgm:spPr/>
      <dgm:t>
        <a:bodyPr/>
        <a:lstStyle/>
        <a:p>
          <a:endParaRPr lang="da-DK"/>
        </a:p>
      </dgm:t>
    </dgm:pt>
    <dgm:pt modelId="{B6B8C33D-66FE-4637-9C14-D96ADB78F35C}" type="parTrans" cxnId="{1BEFA437-E278-41E8-B4DD-C81D24563893}">
      <dgm:prSet/>
      <dgm:spPr/>
      <dgm:t>
        <a:bodyPr/>
        <a:lstStyle/>
        <a:p>
          <a:endParaRPr lang="da-DK"/>
        </a:p>
      </dgm:t>
    </dgm:pt>
    <dgm:pt modelId="{5508FA0B-384A-42DE-AABC-ED958631EF74}">
      <dgm:prSet phldrT="[Tekst]"/>
      <dgm:spPr/>
      <dgm:t>
        <a:bodyPr/>
        <a:lstStyle/>
        <a:p>
          <a:r>
            <a:rPr lang="da-DK" dirty="0"/>
            <a:t>Vejen frem</a:t>
          </a:r>
        </a:p>
      </dgm:t>
    </dgm:pt>
    <dgm:pt modelId="{845D6583-7C66-4FA0-9960-6792AFF0E10F}" type="sibTrans" cxnId="{52C59DD3-373A-43D1-9C04-06D81F451602}">
      <dgm:prSet/>
      <dgm:spPr/>
      <dgm:t>
        <a:bodyPr/>
        <a:lstStyle/>
        <a:p>
          <a:endParaRPr lang="da-DK"/>
        </a:p>
      </dgm:t>
    </dgm:pt>
    <dgm:pt modelId="{764A7FE5-7507-48CC-B8CD-A6E6AF10ABB9}" type="parTrans" cxnId="{52C59DD3-373A-43D1-9C04-06D81F451602}">
      <dgm:prSet/>
      <dgm:spPr/>
      <dgm:t>
        <a:bodyPr/>
        <a:lstStyle/>
        <a:p>
          <a:endParaRPr lang="da-DK"/>
        </a:p>
      </dgm:t>
    </dgm:pt>
    <dgm:pt modelId="{BDC1DFDB-B514-4047-AB36-A2D6BE18B9D8}">
      <dgm:prSet phldrT="[Tekst]"/>
      <dgm:spPr/>
      <dgm:t>
        <a:bodyPr/>
        <a:lstStyle/>
        <a:p>
          <a:r>
            <a:rPr lang="da-DK" dirty="0"/>
            <a:t>Opgiver</a:t>
          </a:r>
        </a:p>
      </dgm:t>
    </dgm:pt>
    <dgm:pt modelId="{340E0907-1220-4674-B254-4285D67CE7EC}" type="sibTrans" cxnId="{801F69B5-ACFC-4FB8-8921-A0F1C56AC6E5}">
      <dgm:prSet/>
      <dgm:spPr/>
      <dgm:t>
        <a:bodyPr/>
        <a:lstStyle/>
        <a:p>
          <a:endParaRPr lang="da-DK"/>
        </a:p>
      </dgm:t>
    </dgm:pt>
    <dgm:pt modelId="{120F8CA5-CE1D-4F1C-BBB2-2064FED2A0BD}" type="parTrans" cxnId="{801F69B5-ACFC-4FB8-8921-A0F1C56AC6E5}">
      <dgm:prSet/>
      <dgm:spPr/>
      <dgm:t>
        <a:bodyPr/>
        <a:lstStyle/>
        <a:p>
          <a:endParaRPr lang="da-DK"/>
        </a:p>
      </dgm:t>
    </dgm:pt>
    <dgm:pt modelId="{432D374D-ACDB-40FB-BE03-9DD964C4518D}">
      <dgm:prSet phldrT="[Tekst]"/>
      <dgm:spPr/>
      <dgm:t>
        <a:bodyPr/>
        <a:lstStyle/>
        <a:p>
          <a:r>
            <a:rPr lang="da-DK" dirty="0" err="1"/>
            <a:t>Ved-holdende</a:t>
          </a:r>
          <a:endParaRPr lang="da-DK" dirty="0"/>
        </a:p>
      </dgm:t>
    </dgm:pt>
    <dgm:pt modelId="{ED7EE885-7217-449E-8D83-767E39953B76}" type="sibTrans" cxnId="{7152DCE7-8625-4033-9E25-75148FD9D9AA}">
      <dgm:prSet/>
      <dgm:spPr/>
      <dgm:t>
        <a:bodyPr/>
        <a:lstStyle/>
        <a:p>
          <a:endParaRPr lang="da-DK"/>
        </a:p>
      </dgm:t>
    </dgm:pt>
    <dgm:pt modelId="{DFB6AF5F-2009-4A41-A9F4-1843673B7EF4}" type="parTrans" cxnId="{7152DCE7-8625-4033-9E25-75148FD9D9AA}">
      <dgm:prSet/>
      <dgm:spPr/>
      <dgm:t>
        <a:bodyPr/>
        <a:lstStyle/>
        <a:p>
          <a:endParaRPr lang="da-DK"/>
        </a:p>
      </dgm:t>
    </dgm:pt>
    <dgm:pt modelId="{6C7469D3-CDAA-4807-BC92-352916F82766}" type="pres">
      <dgm:prSet presAssocID="{28382750-F3BC-4743-A8F0-B30A268EE593}" presName="theList" presStyleCnt="0">
        <dgm:presLayoutVars>
          <dgm:dir/>
          <dgm:animLvl val="lvl"/>
          <dgm:resizeHandles val="exact"/>
        </dgm:presLayoutVars>
      </dgm:prSet>
      <dgm:spPr/>
    </dgm:pt>
    <dgm:pt modelId="{70128CBA-D82E-441C-B670-882C3290C069}" type="pres">
      <dgm:prSet presAssocID="{F693868B-6E3B-41AD-A7D4-333A2A4B043E}" presName="compNode" presStyleCnt="0"/>
      <dgm:spPr/>
    </dgm:pt>
    <dgm:pt modelId="{A9ACB953-C19A-4841-8F79-A51242D86DE2}" type="pres">
      <dgm:prSet presAssocID="{F693868B-6E3B-41AD-A7D4-333A2A4B043E}" presName="aNode" presStyleLbl="bgShp" presStyleIdx="0" presStyleCnt="5" custLinFactNeighborX="-285" custLinFactNeighborY="371"/>
      <dgm:spPr/>
    </dgm:pt>
    <dgm:pt modelId="{084DA04E-9693-4F64-A90D-1663E56FC940}" type="pres">
      <dgm:prSet presAssocID="{F693868B-6E3B-41AD-A7D4-333A2A4B043E}" presName="textNode" presStyleLbl="bgShp" presStyleIdx="0" presStyleCnt="5"/>
      <dgm:spPr/>
    </dgm:pt>
    <dgm:pt modelId="{FEE89513-9577-40C3-8FF9-F2775DEAC5B8}" type="pres">
      <dgm:prSet presAssocID="{F693868B-6E3B-41AD-A7D4-333A2A4B043E}" presName="compChildNode" presStyleCnt="0"/>
      <dgm:spPr/>
    </dgm:pt>
    <dgm:pt modelId="{465D79F0-F6F7-40EB-9EFE-90328D61C60F}" type="pres">
      <dgm:prSet presAssocID="{F693868B-6E3B-41AD-A7D4-333A2A4B043E}" presName="theInnerList" presStyleCnt="0"/>
      <dgm:spPr/>
    </dgm:pt>
    <dgm:pt modelId="{83EE2B83-8DBA-485E-AD77-F8024A56B5F8}" type="pres">
      <dgm:prSet presAssocID="{034C387D-A444-4460-B303-6CC23F4A5F00}" presName="childNode" presStyleLbl="node1" presStyleIdx="0" presStyleCnt="10">
        <dgm:presLayoutVars>
          <dgm:bulletEnabled val="1"/>
        </dgm:presLayoutVars>
      </dgm:prSet>
      <dgm:spPr/>
    </dgm:pt>
    <dgm:pt modelId="{A9E00084-D185-4162-9AA3-65FE4AAC24A4}" type="pres">
      <dgm:prSet presAssocID="{034C387D-A444-4460-B303-6CC23F4A5F00}" presName="aSpace2" presStyleCnt="0"/>
      <dgm:spPr/>
    </dgm:pt>
    <dgm:pt modelId="{36F67937-E0E7-40C4-8434-CB1A33CAEAEF}" type="pres">
      <dgm:prSet presAssocID="{366599F5-87D0-4DFF-BFC8-7154B82AEFB7}" presName="childNode" presStyleLbl="node1" presStyleIdx="1" presStyleCnt="10">
        <dgm:presLayoutVars>
          <dgm:bulletEnabled val="1"/>
        </dgm:presLayoutVars>
      </dgm:prSet>
      <dgm:spPr/>
    </dgm:pt>
    <dgm:pt modelId="{4A255AFC-EA28-444B-A171-1A9255207C8E}" type="pres">
      <dgm:prSet presAssocID="{F693868B-6E3B-41AD-A7D4-333A2A4B043E}" presName="aSpace" presStyleCnt="0"/>
      <dgm:spPr/>
    </dgm:pt>
    <dgm:pt modelId="{93E00761-646A-47ED-85D3-067556398F44}" type="pres">
      <dgm:prSet presAssocID="{ECA13398-E5A6-4CB7-AF66-5700445B1AF8}" presName="compNode" presStyleCnt="0"/>
      <dgm:spPr/>
    </dgm:pt>
    <dgm:pt modelId="{C3E41BDF-97FE-4E3A-B30C-B1D80E2AA869}" type="pres">
      <dgm:prSet presAssocID="{ECA13398-E5A6-4CB7-AF66-5700445B1AF8}" presName="aNode" presStyleLbl="bgShp" presStyleIdx="1" presStyleCnt="5"/>
      <dgm:spPr/>
    </dgm:pt>
    <dgm:pt modelId="{B62ECAA9-FB61-4922-BA15-2827E648DB84}" type="pres">
      <dgm:prSet presAssocID="{ECA13398-E5A6-4CB7-AF66-5700445B1AF8}" presName="textNode" presStyleLbl="bgShp" presStyleIdx="1" presStyleCnt="5"/>
      <dgm:spPr/>
    </dgm:pt>
    <dgm:pt modelId="{4E304F88-B6F4-44EA-A72E-482738D44BA2}" type="pres">
      <dgm:prSet presAssocID="{ECA13398-E5A6-4CB7-AF66-5700445B1AF8}" presName="compChildNode" presStyleCnt="0"/>
      <dgm:spPr/>
    </dgm:pt>
    <dgm:pt modelId="{8DC9BEAE-02D6-4E0A-8421-D58A20D2E496}" type="pres">
      <dgm:prSet presAssocID="{ECA13398-E5A6-4CB7-AF66-5700445B1AF8}" presName="theInnerList" presStyleCnt="0"/>
      <dgm:spPr/>
    </dgm:pt>
    <dgm:pt modelId="{4929E790-8E3F-4729-9C7C-7FD6A5BC73E3}" type="pres">
      <dgm:prSet presAssocID="{432D374D-ACDB-40FB-BE03-9DD964C4518D}" presName="childNode" presStyleLbl="node1" presStyleIdx="2" presStyleCnt="10">
        <dgm:presLayoutVars>
          <dgm:bulletEnabled val="1"/>
        </dgm:presLayoutVars>
      </dgm:prSet>
      <dgm:spPr/>
    </dgm:pt>
    <dgm:pt modelId="{F1AAD561-D1C9-4103-AAD6-883F1751CAB6}" type="pres">
      <dgm:prSet presAssocID="{432D374D-ACDB-40FB-BE03-9DD964C4518D}" presName="aSpace2" presStyleCnt="0"/>
      <dgm:spPr/>
    </dgm:pt>
    <dgm:pt modelId="{E2826789-D89E-428D-9100-EC7B7E64A84F}" type="pres">
      <dgm:prSet presAssocID="{BDC1DFDB-B514-4047-AB36-A2D6BE18B9D8}" presName="childNode" presStyleLbl="node1" presStyleIdx="3" presStyleCnt="10">
        <dgm:presLayoutVars>
          <dgm:bulletEnabled val="1"/>
        </dgm:presLayoutVars>
      </dgm:prSet>
      <dgm:spPr/>
    </dgm:pt>
    <dgm:pt modelId="{BA6C945C-3160-4E73-BFF2-CF881E6DDC87}" type="pres">
      <dgm:prSet presAssocID="{ECA13398-E5A6-4CB7-AF66-5700445B1AF8}" presName="aSpace" presStyleCnt="0"/>
      <dgm:spPr/>
    </dgm:pt>
    <dgm:pt modelId="{55181D25-77F3-47DB-93E5-A5309BAABE02}" type="pres">
      <dgm:prSet presAssocID="{DDABA210-AE84-41B6-9AF3-22FAB42434C1}" presName="compNode" presStyleCnt="0"/>
      <dgm:spPr/>
    </dgm:pt>
    <dgm:pt modelId="{718AFA4E-282E-4672-8408-0934DA335F71}" type="pres">
      <dgm:prSet presAssocID="{DDABA210-AE84-41B6-9AF3-22FAB42434C1}" presName="aNode" presStyleLbl="bgShp" presStyleIdx="2" presStyleCnt="5" custAng="0" custLinFactNeighborX="-1497" custLinFactNeighborY="1906"/>
      <dgm:spPr/>
    </dgm:pt>
    <dgm:pt modelId="{89C12764-A850-45D6-A6D1-ADA9F6C167A9}" type="pres">
      <dgm:prSet presAssocID="{DDABA210-AE84-41B6-9AF3-22FAB42434C1}" presName="textNode" presStyleLbl="bgShp" presStyleIdx="2" presStyleCnt="5"/>
      <dgm:spPr/>
    </dgm:pt>
    <dgm:pt modelId="{79B80E4C-AC19-4D35-9920-49A5F43AFDE4}" type="pres">
      <dgm:prSet presAssocID="{DDABA210-AE84-41B6-9AF3-22FAB42434C1}" presName="compChildNode" presStyleCnt="0"/>
      <dgm:spPr/>
    </dgm:pt>
    <dgm:pt modelId="{97523F12-9628-4A58-BB78-65F514B2F596}" type="pres">
      <dgm:prSet presAssocID="{DDABA210-AE84-41B6-9AF3-22FAB42434C1}" presName="theInnerList" presStyleCnt="0"/>
      <dgm:spPr/>
    </dgm:pt>
    <dgm:pt modelId="{C8AD202B-60FC-45AA-9E1F-F7EA25C32A8A}" type="pres">
      <dgm:prSet presAssocID="{5508FA0B-384A-42DE-AABC-ED958631EF74}" presName="childNode" presStyleLbl="node1" presStyleIdx="4" presStyleCnt="10">
        <dgm:presLayoutVars>
          <dgm:bulletEnabled val="1"/>
        </dgm:presLayoutVars>
      </dgm:prSet>
      <dgm:spPr/>
    </dgm:pt>
    <dgm:pt modelId="{218BD7B6-084D-42F6-837D-96B3CDCE80C6}" type="pres">
      <dgm:prSet presAssocID="{5508FA0B-384A-42DE-AABC-ED958631EF74}" presName="aSpace2" presStyleCnt="0"/>
      <dgm:spPr/>
    </dgm:pt>
    <dgm:pt modelId="{274CD976-632F-41E3-86DB-2A8E3E62DB1F}" type="pres">
      <dgm:prSet presAssocID="{3BEFF005-EB28-4C86-9B93-456F9A062C0C}" presName="childNode" presStyleLbl="node1" presStyleIdx="5" presStyleCnt="10">
        <dgm:presLayoutVars>
          <dgm:bulletEnabled val="1"/>
        </dgm:presLayoutVars>
      </dgm:prSet>
      <dgm:spPr/>
    </dgm:pt>
    <dgm:pt modelId="{3BED2EBF-51DB-4957-A835-435DF1992CCE}" type="pres">
      <dgm:prSet presAssocID="{DDABA210-AE84-41B6-9AF3-22FAB42434C1}" presName="aSpace" presStyleCnt="0"/>
      <dgm:spPr/>
    </dgm:pt>
    <dgm:pt modelId="{8FB1D624-1EBA-49A4-B6E9-3F6F9D9F309B}" type="pres">
      <dgm:prSet presAssocID="{6C124F12-368F-4B41-BA43-270D9E8E6896}" presName="compNode" presStyleCnt="0"/>
      <dgm:spPr/>
    </dgm:pt>
    <dgm:pt modelId="{868E9B54-88F1-46CD-84CC-1CD9FEA1D366}" type="pres">
      <dgm:prSet presAssocID="{6C124F12-368F-4B41-BA43-270D9E8E6896}" presName="aNode" presStyleLbl="bgShp" presStyleIdx="3" presStyleCnt="5"/>
      <dgm:spPr/>
    </dgm:pt>
    <dgm:pt modelId="{F1E0B8CA-823C-4755-BD90-C95B5092593F}" type="pres">
      <dgm:prSet presAssocID="{6C124F12-368F-4B41-BA43-270D9E8E6896}" presName="textNode" presStyleLbl="bgShp" presStyleIdx="3" presStyleCnt="5"/>
      <dgm:spPr/>
    </dgm:pt>
    <dgm:pt modelId="{99545682-17E1-4CA2-838D-389C2DC28C16}" type="pres">
      <dgm:prSet presAssocID="{6C124F12-368F-4B41-BA43-270D9E8E6896}" presName="compChildNode" presStyleCnt="0"/>
      <dgm:spPr/>
    </dgm:pt>
    <dgm:pt modelId="{EA1E31F6-89A2-411F-922E-BB1EF35D7E98}" type="pres">
      <dgm:prSet presAssocID="{6C124F12-368F-4B41-BA43-270D9E8E6896}" presName="theInnerList" presStyleCnt="0"/>
      <dgm:spPr/>
    </dgm:pt>
    <dgm:pt modelId="{6B653727-8D8B-4E64-B50F-9B8CC659B58D}" type="pres">
      <dgm:prSet presAssocID="{16096815-BBB4-4BD7-82D2-32B7DE91E851}" presName="childNode" presStyleLbl="node1" presStyleIdx="6" presStyleCnt="10">
        <dgm:presLayoutVars>
          <dgm:bulletEnabled val="1"/>
        </dgm:presLayoutVars>
      </dgm:prSet>
      <dgm:spPr/>
    </dgm:pt>
    <dgm:pt modelId="{6E9FBCBF-E382-49B5-AA71-FE2A3D4960BB}" type="pres">
      <dgm:prSet presAssocID="{16096815-BBB4-4BD7-82D2-32B7DE91E851}" presName="aSpace2" presStyleCnt="0"/>
      <dgm:spPr/>
    </dgm:pt>
    <dgm:pt modelId="{C1BB1AC7-1CB9-46BF-ADD6-8AEA1148D6D1}" type="pres">
      <dgm:prSet presAssocID="{58B85C32-6A33-4736-86DE-75EC477A1CA4}" presName="childNode" presStyleLbl="node1" presStyleIdx="7" presStyleCnt="10">
        <dgm:presLayoutVars>
          <dgm:bulletEnabled val="1"/>
        </dgm:presLayoutVars>
      </dgm:prSet>
      <dgm:spPr/>
    </dgm:pt>
    <dgm:pt modelId="{3085199C-08B5-4BEC-B31C-1E4F4CA637AB}" type="pres">
      <dgm:prSet presAssocID="{6C124F12-368F-4B41-BA43-270D9E8E6896}" presName="aSpace" presStyleCnt="0"/>
      <dgm:spPr/>
    </dgm:pt>
    <dgm:pt modelId="{9F8C6F88-7181-4B48-B82E-D0DFEC7B198A}" type="pres">
      <dgm:prSet presAssocID="{4497E54F-441E-409E-BA66-58F16B48D00F}" presName="compNode" presStyleCnt="0"/>
      <dgm:spPr/>
    </dgm:pt>
    <dgm:pt modelId="{661C481D-2E81-4E4D-8417-F966E26A91A4}" type="pres">
      <dgm:prSet presAssocID="{4497E54F-441E-409E-BA66-58F16B48D00F}" presName="aNode" presStyleLbl="bgShp" presStyleIdx="4" presStyleCnt="5"/>
      <dgm:spPr/>
    </dgm:pt>
    <dgm:pt modelId="{57D613DF-D071-443C-B81D-BA6DB9607234}" type="pres">
      <dgm:prSet presAssocID="{4497E54F-441E-409E-BA66-58F16B48D00F}" presName="textNode" presStyleLbl="bgShp" presStyleIdx="4" presStyleCnt="5"/>
      <dgm:spPr/>
    </dgm:pt>
    <dgm:pt modelId="{1884E6D5-E884-4E1A-AE88-72BAE35722B4}" type="pres">
      <dgm:prSet presAssocID="{4497E54F-441E-409E-BA66-58F16B48D00F}" presName="compChildNode" presStyleCnt="0"/>
      <dgm:spPr/>
    </dgm:pt>
    <dgm:pt modelId="{9FAB52DD-142E-4E36-BE02-4C7BF5AF2579}" type="pres">
      <dgm:prSet presAssocID="{4497E54F-441E-409E-BA66-58F16B48D00F}" presName="theInnerList" presStyleCnt="0"/>
      <dgm:spPr/>
    </dgm:pt>
    <dgm:pt modelId="{7EEDC56B-5CC9-4F8C-8CDE-F9ECB1B67561}" type="pres">
      <dgm:prSet presAssocID="{44A587BA-B432-4565-BD06-FEA7401ACAD6}" presName="childNode" presStyleLbl="node1" presStyleIdx="8" presStyleCnt="10">
        <dgm:presLayoutVars>
          <dgm:bulletEnabled val="1"/>
        </dgm:presLayoutVars>
      </dgm:prSet>
      <dgm:spPr/>
    </dgm:pt>
    <dgm:pt modelId="{B6767AE0-FD16-4E25-92A8-65CB6C2CE12B}" type="pres">
      <dgm:prSet presAssocID="{44A587BA-B432-4565-BD06-FEA7401ACAD6}" presName="aSpace2" presStyleCnt="0"/>
      <dgm:spPr/>
    </dgm:pt>
    <dgm:pt modelId="{110F50A9-3ABD-48FC-A8E6-E61A815DB0A4}" type="pres">
      <dgm:prSet presAssocID="{4C511C5B-F569-484F-B2CF-CE445929C965}" presName="childNode" presStyleLbl="node1" presStyleIdx="9" presStyleCnt="10">
        <dgm:presLayoutVars>
          <dgm:bulletEnabled val="1"/>
        </dgm:presLayoutVars>
      </dgm:prSet>
      <dgm:spPr/>
    </dgm:pt>
  </dgm:ptLst>
  <dgm:cxnLst>
    <dgm:cxn modelId="{8D4EA300-6A6B-4C50-A033-EE69EA20CE6A}" type="presOf" srcId="{3BEFF005-EB28-4C86-9B93-456F9A062C0C}" destId="{274CD976-632F-41E3-86DB-2A8E3E62DB1F}" srcOrd="0" destOrd="0" presId="urn:microsoft.com/office/officeart/2005/8/layout/lProcess2"/>
    <dgm:cxn modelId="{BC7F9401-60F9-4547-A68D-DFD253989BC8}" type="presOf" srcId="{28382750-F3BC-4743-A8F0-B30A268EE593}" destId="{6C7469D3-CDAA-4807-BC92-352916F82766}" srcOrd="0" destOrd="0" presId="urn:microsoft.com/office/officeart/2005/8/layout/lProcess2"/>
    <dgm:cxn modelId="{3D571F08-09D5-4891-BFC7-D3E5BE838624}" srcId="{F693868B-6E3B-41AD-A7D4-333A2A4B043E}" destId="{034C387D-A444-4460-B303-6CC23F4A5F00}" srcOrd="0" destOrd="0" parTransId="{07914305-FC01-488A-8DFB-EF75FD57C5AD}" sibTransId="{28EA5A33-83B5-48A9-B151-79E77CEC5336}"/>
    <dgm:cxn modelId="{93F8E00A-5C7C-4508-AFDC-F700256C0E0F}" type="presOf" srcId="{44A587BA-B432-4565-BD06-FEA7401ACAD6}" destId="{7EEDC56B-5CC9-4F8C-8CDE-F9ECB1B67561}" srcOrd="0" destOrd="0" presId="urn:microsoft.com/office/officeart/2005/8/layout/lProcess2"/>
    <dgm:cxn modelId="{42E6570E-85EE-4B87-841C-5A3B3B3191FF}" type="presOf" srcId="{BDC1DFDB-B514-4047-AB36-A2D6BE18B9D8}" destId="{E2826789-D89E-428D-9100-EC7B7E64A84F}" srcOrd="0" destOrd="0" presId="urn:microsoft.com/office/officeart/2005/8/layout/lProcess2"/>
    <dgm:cxn modelId="{D2AEAC14-5625-4ECE-8486-7FDF23CD7ACB}" type="presOf" srcId="{ECA13398-E5A6-4CB7-AF66-5700445B1AF8}" destId="{C3E41BDF-97FE-4E3A-B30C-B1D80E2AA869}" srcOrd="0" destOrd="0" presId="urn:microsoft.com/office/officeart/2005/8/layout/lProcess2"/>
    <dgm:cxn modelId="{DA03E614-7FDD-4B0D-AFD2-ABEE73338FC0}" type="presOf" srcId="{DDABA210-AE84-41B6-9AF3-22FAB42434C1}" destId="{718AFA4E-282E-4672-8408-0934DA335F71}" srcOrd="0" destOrd="0" presId="urn:microsoft.com/office/officeart/2005/8/layout/lProcess2"/>
    <dgm:cxn modelId="{17970618-98F7-4C77-B3D3-50123179E503}" type="presOf" srcId="{366599F5-87D0-4DFF-BFC8-7154B82AEFB7}" destId="{36F67937-E0E7-40C4-8434-CB1A33CAEAEF}" srcOrd="0" destOrd="0" presId="urn:microsoft.com/office/officeart/2005/8/layout/lProcess2"/>
    <dgm:cxn modelId="{F7D14318-9F14-4CAA-A77E-42FC21834588}" srcId="{F693868B-6E3B-41AD-A7D4-333A2A4B043E}" destId="{366599F5-87D0-4DFF-BFC8-7154B82AEFB7}" srcOrd="1" destOrd="0" parTransId="{4CAE8A5D-CC0B-4C0A-8683-74B487ECADE4}" sibTransId="{B2E13889-7BCA-4E72-82C0-729B09B4C754}"/>
    <dgm:cxn modelId="{93921E20-36E8-4B41-970B-6A82CC7195E1}" srcId="{6C124F12-368F-4B41-BA43-270D9E8E6896}" destId="{16096815-BBB4-4BD7-82D2-32B7DE91E851}" srcOrd="0" destOrd="0" parTransId="{4AC40570-B86F-4786-89D2-E997BAA0FFE4}" sibTransId="{24D3096A-2F82-4A62-97CF-F51F6FE4D3F4}"/>
    <dgm:cxn modelId="{12F9C723-4CC9-4E70-817B-A49D0031521C}" type="presOf" srcId="{4497E54F-441E-409E-BA66-58F16B48D00F}" destId="{661C481D-2E81-4E4D-8417-F966E26A91A4}" srcOrd="0" destOrd="0" presId="urn:microsoft.com/office/officeart/2005/8/layout/lProcess2"/>
    <dgm:cxn modelId="{1BEFA437-E278-41E8-B4DD-C81D24563893}" srcId="{DDABA210-AE84-41B6-9AF3-22FAB42434C1}" destId="{3BEFF005-EB28-4C86-9B93-456F9A062C0C}" srcOrd="1" destOrd="0" parTransId="{B6B8C33D-66FE-4637-9C14-D96ADB78F35C}" sibTransId="{23D08130-AD74-479C-AA2D-93BD1FB1F120}"/>
    <dgm:cxn modelId="{97D9C137-DA25-45D4-B7E8-96AE3E39A067}" srcId="{28382750-F3BC-4743-A8F0-B30A268EE593}" destId="{F693868B-6E3B-41AD-A7D4-333A2A4B043E}" srcOrd="0" destOrd="0" parTransId="{EE7D41B0-3061-4BDC-8C4D-56D4C867D498}" sibTransId="{04CF6FFD-FB95-43F8-852D-3BE74AAB035D}"/>
    <dgm:cxn modelId="{EB98B947-ABB6-4A45-B3F6-40B9946E817C}" srcId="{28382750-F3BC-4743-A8F0-B30A268EE593}" destId="{6C124F12-368F-4B41-BA43-270D9E8E6896}" srcOrd="3" destOrd="0" parTransId="{EBF44487-A27C-421B-ADAE-AFEA665BEDAF}" sibTransId="{C7DB1B76-0513-48E9-A67C-5F7E0F071BD2}"/>
    <dgm:cxn modelId="{6E3A4A56-7DC4-4DBB-BFFB-0B5DEBEAD167}" type="presOf" srcId="{5508FA0B-384A-42DE-AABC-ED958631EF74}" destId="{C8AD202B-60FC-45AA-9E1F-F7EA25C32A8A}" srcOrd="0" destOrd="0" presId="urn:microsoft.com/office/officeart/2005/8/layout/lProcess2"/>
    <dgm:cxn modelId="{11780D5D-F93C-42A9-835E-7246C2AAC2AE}" type="presOf" srcId="{F693868B-6E3B-41AD-A7D4-333A2A4B043E}" destId="{084DA04E-9693-4F64-A90D-1663E56FC940}" srcOrd="1" destOrd="0" presId="urn:microsoft.com/office/officeart/2005/8/layout/lProcess2"/>
    <dgm:cxn modelId="{8F855567-1D25-4203-98D8-857AF7319C60}" srcId="{4497E54F-441E-409E-BA66-58F16B48D00F}" destId="{4C511C5B-F569-484F-B2CF-CE445929C965}" srcOrd="1" destOrd="0" parTransId="{68D29078-0957-46FE-8EEA-1F187AD37278}" sibTransId="{0C45B102-EC8F-44EA-99DB-401583D9FD50}"/>
    <dgm:cxn modelId="{35F69D79-5FA1-447B-BD16-3AE00140F692}" srcId="{28382750-F3BC-4743-A8F0-B30A268EE593}" destId="{ECA13398-E5A6-4CB7-AF66-5700445B1AF8}" srcOrd="1" destOrd="0" parTransId="{831B1089-278E-470F-B5A5-4032BAA37D06}" sibTransId="{6F26E4A6-FE2F-4159-9F2A-EAD1FDBC4039}"/>
    <dgm:cxn modelId="{3EC99480-6BB2-4292-BB89-A59E6821134A}" type="presOf" srcId="{034C387D-A444-4460-B303-6CC23F4A5F00}" destId="{83EE2B83-8DBA-485E-AD77-F8024A56B5F8}" srcOrd="0" destOrd="0" presId="urn:microsoft.com/office/officeart/2005/8/layout/lProcess2"/>
    <dgm:cxn modelId="{306A2D9B-2A6D-419E-804C-601A6E966172}" srcId="{28382750-F3BC-4743-A8F0-B30A268EE593}" destId="{DDABA210-AE84-41B6-9AF3-22FAB42434C1}" srcOrd="2" destOrd="0" parTransId="{9B14206F-E025-4423-8B7C-AE16BE989C7F}" sibTransId="{5C72AE71-9961-46A8-B5AD-8024C09EE18C}"/>
    <dgm:cxn modelId="{C2ACA1A2-71EB-4C4F-A1E7-1F564EE65326}" type="presOf" srcId="{F693868B-6E3B-41AD-A7D4-333A2A4B043E}" destId="{A9ACB953-C19A-4841-8F79-A51242D86DE2}" srcOrd="0" destOrd="0" presId="urn:microsoft.com/office/officeart/2005/8/layout/lProcess2"/>
    <dgm:cxn modelId="{801F69B5-ACFC-4FB8-8921-A0F1C56AC6E5}" srcId="{ECA13398-E5A6-4CB7-AF66-5700445B1AF8}" destId="{BDC1DFDB-B514-4047-AB36-A2D6BE18B9D8}" srcOrd="1" destOrd="0" parTransId="{120F8CA5-CE1D-4F1C-BBB2-2064FED2A0BD}" sibTransId="{340E0907-1220-4674-B254-4285D67CE7EC}"/>
    <dgm:cxn modelId="{EB2C0FB6-635A-499A-BFAB-CFC1BF550264}" type="presOf" srcId="{58B85C32-6A33-4736-86DE-75EC477A1CA4}" destId="{C1BB1AC7-1CB9-46BF-ADD6-8AEA1148D6D1}" srcOrd="0" destOrd="0" presId="urn:microsoft.com/office/officeart/2005/8/layout/lProcess2"/>
    <dgm:cxn modelId="{E24121BA-0E0C-4521-B66D-3CB3F5E6AD78}" srcId="{6C124F12-368F-4B41-BA43-270D9E8E6896}" destId="{58B85C32-6A33-4736-86DE-75EC477A1CA4}" srcOrd="1" destOrd="0" parTransId="{7A104EBB-E916-46CD-B4B7-D3D2D5B05DE8}" sibTransId="{11F04E07-3646-42EC-94D1-60375A398110}"/>
    <dgm:cxn modelId="{A52318D0-62E9-4560-90CA-07B5CDDFD3AB}" srcId="{28382750-F3BC-4743-A8F0-B30A268EE593}" destId="{4497E54F-441E-409E-BA66-58F16B48D00F}" srcOrd="4" destOrd="0" parTransId="{C601C59B-79FB-4DB8-83C5-6B9441026A1F}" sibTransId="{56CE4A69-1D3A-452D-83A0-72EE3A430F7A}"/>
    <dgm:cxn modelId="{F2D57CD0-3482-4EE8-A1DF-B863B9C14C58}" type="presOf" srcId="{6C124F12-368F-4B41-BA43-270D9E8E6896}" destId="{868E9B54-88F1-46CD-84CC-1CD9FEA1D366}" srcOrd="0" destOrd="0" presId="urn:microsoft.com/office/officeart/2005/8/layout/lProcess2"/>
    <dgm:cxn modelId="{52C59DD3-373A-43D1-9C04-06D81F451602}" srcId="{DDABA210-AE84-41B6-9AF3-22FAB42434C1}" destId="{5508FA0B-384A-42DE-AABC-ED958631EF74}" srcOrd="0" destOrd="0" parTransId="{764A7FE5-7507-48CC-B8CD-A6E6AF10ABB9}" sibTransId="{845D6583-7C66-4FA0-9960-6792AFF0E10F}"/>
    <dgm:cxn modelId="{C1610BD6-12B2-4AC3-9952-FD48B7923B8F}" type="presOf" srcId="{DDABA210-AE84-41B6-9AF3-22FAB42434C1}" destId="{89C12764-A850-45D6-A6D1-ADA9F6C167A9}" srcOrd="1" destOrd="0" presId="urn:microsoft.com/office/officeart/2005/8/layout/lProcess2"/>
    <dgm:cxn modelId="{F45889E0-C1DA-43E3-8C5A-305CFE514BE2}" type="presOf" srcId="{ECA13398-E5A6-4CB7-AF66-5700445B1AF8}" destId="{B62ECAA9-FB61-4922-BA15-2827E648DB84}" srcOrd="1" destOrd="0" presId="urn:microsoft.com/office/officeart/2005/8/layout/lProcess2"/>
    <dgm:cxn modelId="{8DA75CE2-1C90-4063-845C-F11B0F5A95FC}" type="presOf" srcId="{4497E54F-441E-409E-BA66-58F16B48D00F}" destId="{57D613DF-D071-443C-B81D-BA6DB9607234}" srcOrd="1" destOrd="0" presId="urn:microsoft.com/office/officeart/2005/8/layout/lProcess2"/>
    <dgm:cxn modelId="{7152DCE7-8625-4033-9E25-75148FD9D9AA}" srcId="{ECA13398-E5A6-4CB7-AF66-5700445B1AF8}" destId="{432D374D-ACDB-40FB-BE03-9DD964C4518D}" srcOrd="0" destOrd="0" parTransId="{DFB6AF5F-2009-4A41-A9F4-1843673B7EF4}" sibTransId="{ED7EE885-7217-449E-8D83-767E39953B76}"/>
    <dgm:cxn modelId="{0A59AEE8-9C2A-4990-8CFA-7BC474A6BE74}" type="presOf" srcId="{432D374D-ACDB-40FB-BE03-9DD964C4518D}" destId="{4929E790-8E3F-4729-9C7C-7FD6A5BC73E3}" srcOrd="0" destOrd="0" presId="urn:microsoft.com/office/officeart/2005/8/layout/lProcess2"/>
    <dgm:cxn modelId="{294A4CF0-E075-4C9F-848B-3619D96B3E70}" type="presOf" srcId="{4C511C5B-F569-484F-B2CF-CE445929C965}" destId="{110F50A9-3ABD-48FC-A8E6-E61A815DB0A4}" srcOrd="0" destOrd="0" presId="urn:microsoft.com/office/officeart/2005/8/layout/lProcess2"/>
    <dgm:cxn modelId="{08E1E8F9-1FF9-4574-8289-4E1548D32B67}" type="presOf" srcId="{16096815-BBB4-4BD7-82D2-32B7DE91E851}" destId="{6B653727-8D8B-4E64-B50F-9B8CC659B58D}" srcOrd="0" destOrd="0" presId="urn:microsoft.com/office/officeart/2005/8/layout/lProcess2"/>
    <dgm:cxn modelId="{DA1004FA-8019-48D6-8479-9D80ADF63A4A}" srcId="{4497E54F-441E-409E-BA66-58F16B48D00F}" destId="{44A587BA-B432-4565-BD06-FEA7401ACAD6}" srcOrd="0" destOrd="0" parTransId="{A216A119-6A13-41B0-98C2-990CF6ACC667}" sibTransId="{3AFDB0D5-0E49-4B26-B097-BCE0DC42208F}"/>
    <dgm:cxn modelId="{3629AFFD-76B0-415E-960E-8C105F2A93CB}" type="presOf" srcId="{6C124F12-368F-4B41-BA43-270D9E8E6896}" destId="{F1E0B8CA-823C-4755-BD90-C95B5092593F}" srcOrd="1" destOrd="0" presId="urn:microsoft.com/office/officeart/2005/8/layout/lProcess2"/>
    <dgm:cxn modelId="{797E4E0C-190F-48A2-BA7F-D537F7CDE365}" type="presParOf" srcId="{6C7469D3-CDAA-4807-BC92-352916F82766}" destId="{70128CBA-D82E-441C-B670-882C3290C069}" srcOrd="0" destOrd="0" presId="urn:microsoft.com/office/officeart/2005/8/layout/lProcess2"/>
    <dgm:cxn modelId="{DA93F848-2EBB-4355-85FB-68AFA214336C}" type="presParOf" srcId="{70128CBA-D82E-441C-B670-882C3290C069}" destId="{A9ACB953-C19A-4841-8F79-A51242D86DE2}" srcOrd="0" destOrd="0" presId="urn:microsoft.com/office/officeart/2005/8/layout/lProcess2"/>
    <dgm:cxn modelId="{3F65BDC4-31EE-4273-8F8B-DBF1494280A8}" type="presParOf" srcId="{70128CBA-D82E-441C-B670-882C3290C069}" destId="{084DA04E-9693-4F64-A90D-1663E56FC940}" srcOrd="1" destOrd="0" presId="urn:microsoft.com/office/officeart/2005/8/layout/lProcess2"/>
    <dgm:cxn modelId="{B79CE398-4B4F-4F9E-AA82-8416D45ED275}" type="presParOf" srcId="{70128CBA-D82E-441C-B670-882C3290C069}" destId="{FEE89513-9577-40C3-8FF9-F2775DEAC5B8}" srcOrd="2" destOrd="0" presId="urn:microsoft.com/office/officeart/2005/8/layout/lProcess2"/>
    <dgm:cxn modelId="{ED7FCA9D-B311-4D9A-8DC3-0AA4186F7EE4}" type="presParOf" srcId="{FEE89513-9577-40C3-8FF9-F2775DEAC5B8}" destId="{465D79F0-F6F7-40EB-9EFE-90328D61C60F}" srcOrd="0" destOrd="0" presId="urn:microsoft.com/office/officeart/2005/8/layout/lProcess2"/>
    <dgm:cxn modelId="{03800EB3-ED15-460C-A4AE-993BBC1963B6}" type="presParOf" srcId="{465D79F0-F6F7-40EB-9EFE-90328D61C60F}" destId="{83EE2B83-8DBA-485E-AD77-F8024A56B5F8}" srcOrd="0" destOrd="0" presId="urn:microsoft.com/office/officeart/2005/8/layout/lProcess2"/>
    <dgm:cxn modelId="{272B8D93-728B-431C-9B5B-F69D5FE7D2B0}" type="presParOf" srcId="{465D79F0-F6F7-40EB-9EFE-90328D61C60F}" destId="{A9E00084-D185-4162-9AA3-65FE4AAC24A4}" srcOrd="1" destOrd="0" presId="urn:microsoft.com/office/officeart/2005/8/layout/lProcess2"/>
    <dgm:cxn modelId="{11B5E08C-89FB-419D-9896-EF47BCA37FD8}" type="presParOf" srcId="{465D79F0-F6F7-40EB-9EFE-90328D61C60F}" destId="{36F67937-E0E7-40C4-8434-CB1A33CAEAEF}" srcOrd="2" destOrd="0" presId="urn:microsoft.com/office/officeart/2005/8/layout/lProcess2"/>
    <dgm:cxn modelId="{D21B00C0-A9EC-4F74-9A96-4ECCF297F645}" type="presParOf" srcId="{6C7469D3-CDAA-4807-BC92-352916F82766}" destId="{4A255AFC-EA28-444B-A171-1A9255207C8E}" srcOrd="1" destOrd="0" presId="urn:microsoft.com/office/officeart/2005/8/layout/lProcess2"/>
    <dgm:cxn modelId="{C34F307B-A9FD-439E-90AA-5C5EC80BDEEA}" type="presParOf" srcId="{6C7469D3-CDAA-4807-BC92-352916F82766}" destId="{93E00761-646A-47ED-85D3-067556398F44}" srcOrd="2" destOrd="0" presId="urn:microsoft.com/office/officeart/2005/8/layout/lProcess2"/>
    <dgm:cxn modelId="{371C4067-3922-43FC-9650-6DFEF9CC2903}" type="presParOf" srcId="{93E00761-646A-47ED-85D3-067556398F44}" destId="{C3E41BDF-97FE-4E3A-B30C-B1D80E2AA869}" srcOrd="0" destOrd="0" presId="urn:microsoft.com/office/officeart/2005/8/layout/lProcess2"/>
    <dgm:cxn modelId="{2670DECC-74BE-4509-A864-AF8A4EFB6099}" type="presParOf" srcId="{93E00761-646A-47ED-85D3-067556398F44}" destId="{B62ECAA9-FB61-4922-BA15-2827E648DB84}" srcOrd="1" destOrd="0" presId="urn:microsoft.com/office/officeart/2005/8/layout/lProcess2"/>
    <dgm:cxn modelId="{C70C4AD6-CB51-45A3-805E-B76277426AB5}" type="presParOf" srcId="{93E00761-646A-47ED-85D3-067556398F44}" destId="{4E304F88-B6F4-44EA-A72E-482738D44BA2}" srcOrd="2" destOrd="0" presId="urn:microsoft.com/office/officeart/2005/8/layout/lProcess2"/>
    <dgm:cxn modelId="{63AFE32C-8F61-4140-A1AE-5ED40D5E606A}" type="presParOf" srcId="{4E304F88-B6F4-44EA-A72E-482738D44BA2}" destId="{8DC9BEAE-02D6-4E0A-8421-D58A20D2E496}" srcOrd="0" destOrd="0" presId="urn:microsoft.com/office/officeart/2005/8/layout/lProcess2"/>
    <dgm:cxn modelId="{7FE2A808-0BE9-4A24-A377-2141A4C74F09}" type="presParOf" srcId="{8DC9BEAE-02D6-4E0A-8421-D58A20D2E496}" destId="{4929E790-8E3F-4729-9C7C-7FD6A5BC73E3}" srcOrd="0" destOrd="0" presId="urn:microsoft.com/office/officeart/2005/8/layout/lProcess2"/>
    <dgm:cxn modelId="{890B48A0-22BC-4B8C-9E8B-E07072AB3D0A}" type="presParOf" srcId="{8DC9BEAE-02D6-4E0A-8421-D58A20D2E496}" destId="{F1AAD561-D1C9-4103-AAD6-883F1751CAB6}" srcOrd="1" destOrd="0" presId="urn:microsoft.com/office/officeart/2005/8/layout/lProcess2"/>
    <dgm:cxn modelId="{8D18BB52-9EBD-4305-AB99-83FAC855A410}" type="presParOf" srcId="{8DC9BEAE-02D6-4E0A-8421-D58A20D2E496}" destId="{E2826789-D89E-428D-9100-EC7B7E64A84F}" srcOrd="2" destOrd="0" presId="urn:microsoft.com/office/officeart/2005/8/layout/lProcess2"/>
    <dgm:cxn modelId="{F65C5033-98F1-4314-981D-41570D331790}" type="presParOf" srcId="{6C7469D3-CDAA-4807-BC92-352916F82766}" destId="{BA6C945C-3160-4E73-BFF2-CF881E6DDC87}" srcOrd="3" destOrd="0" presId="urn:microsoft.com/office/officeart/2005/8/layout/lProcess2"/>
    <dgm:cxn modelId="{1EDC1C3A-F251-4F2D-8489-4F032221BF44}" type="presParOf" srcId="{6C7469D3-CDAA-4807-BC92-352916F82766}" destId="{55181D25-77F3-47DB-93E5-A5309BAABE02}" srcOrd="4" destOrd="0" presId="urn:microsoft.com/office/officeart/2005/8/layout/lProcess2"/>
    <dgm:cxn modelId="{ACCA49B5-3A25-4219-9FBE-6742604CD753}" type="presParOf" srcId="{55181D25-77F3-47DB-93E5-A5309BAABE02}" destId="{718AFA4E-282E-4672-8408-0934DA335F71}" srcOrd="0" destOrd="0" presId="urn:microsoft.com/office/officeart/2005/8/layout/lProcess2"/>
    <dgm:cxn modelId="{626BBE0B-8EFB-4ACA-ADF2-C557DAD000F3}" type="presParOf" srcId="{55181D25-77F3-47DB-93E5-A5309BAABE02}" destId="{89C12764-A850-45D6-A6D1-ADA9F6C167A9}" srcOrd="1" destOrd="0" presId="urn:microsoft.com/office/officeart/2005/8/layout/lProcess2"/>
    <dgm:cxn modelId="{206FC0C8-B0AF-4173-84BD-DBCE596DBCED}" type="presParOf" srcId="{55181D25-77F3-47DB-93E5-A5309BAABE02}" destId="{79B80E4C-AC19-4D35-9920-49A5F43AFDE4}" srcOrd="2" destOrd="0" presId="urn:microsoft.com/office/officeart/2005/8/layout/lProcess2"/>
    <dgm:cxn modelId="{AF372A39-5433-42F4-9B61-760F62A09A39}" type="presParOf" srcId="{79B80E4C-AC19-4D35-9920-49A5F43AFDE4}" destId="{97523F12-9628-4A58-BB78-65F514B2F596}" srcOrd="0" destOrd="0" presId="urn:microsoft.com/office/officeart/2005/8/layout/lProcess2"/>
    <dgm:cxn modelId="{4435D617-1B3A-4F6C-89F9-73F4666CA449}" type="presParOf" srcId="{97523F12-9628-4A58-BB78-65F514B2F596}" destId="{C8AD202B-60FC-45AA-9E1F-F7EA25C32A8A}" srcOrd="0" destOrd="0" presId="urn:microsoft.com/office/officeart/2005/8/layout/lProcess2"/>
    <dgm:cxn modelId="{1E8DA812-BEF2-4244-8949-BF8DFDA1BC30}" type="presParOf" srcId="{97523F12-9628-4A58-BB78-65F514B2F596}" destId="{218BD7B6-084D-42F6-837D-96B3CDCE80C6}" srcOrd="1" destOrd="0" presId="urn:microsoft.com/office/officeart/2005/8/layout/lProcess2"/>
    <dgm:cxn modelId="{0F22804F-8775-4120-BE81-E05449EDF4FE}" type="presParOf" srcId="{97523F12-9628-4A58-BB78-65F514B2F596}" destId="{274CD976-632F-41E3-86DB-2A8E3E62DB1F}" srcOrd="2" destOrd="0" presId="urn:microsoft.com/office/officeart/2005/8/layout/lProcess2"/>
    <dgm:cxn modelId="{F9A86C65-0EBB-4CBC-8767-F2C03F89F339}" type="presParOf" srcId="{6C7469D3-CDAA-4807-BC92-352916F82766}" destId="{3BED2EBF-51DB-4957-A835-435DF1992CCE}" srcOrd="5" destOrd="0" presId="urn:microsoft.com/office/officeart/2005/8/layout/lProcess2"/>
    <dgm:cxn modelId="{25039C94-576B-4B1C-989C-3980789BF05F}" type="presParOf" srcId="{6C7469D3-CDAA-4807-BC92-352916F82766}" destId="{8FB1D624-1EBA-49A4-B6E9-3F6F9D9F309B}" srcOrd="6" destOrd="0" presId="urn:microsoft.com/office/officeart/2005/8/layout/lProcess2"/>
    <dgm:cxn modelId="{DB472B86-528D-42DA-8D5D-CC5ADECD2B4D}" type="presParOf" srcId="{8FB1D624-1EBA-49A4-B6E9-3F6F9D9F309B}" destId="{868E9B54-88F1-46CD-84CC-1CD9FEA1D366}" srcOrd="0" destOrd="0" presId="urn:microsoft.com/office/officeart/2005/8/layout/lProcess2"/>
    <dgm:cxn modelId="{C89062B0-97DC-420C-A07C-047ED4F75A73}" type="presParOf" srcId="{8FB1D624-1EBA-49A4-B6E9-3F6F9D9F309B}" destId="{F1E0B8CA-823C-4755-BD90-C95B5092593F}" srcOrd="1" destOrd="0" presId="urn:microsoft.com/office/officeart/2005/8/layout/lProcess2"/>
    <dgm:cxn modelId="{F0275E32-76F0-4CCB-92EB-8AC576DF0A17}" type="presParOf" srcId="{8FB1D624-1EBA-49A4-B6E9-3F6F9D9F309B}" destId="{99545682-17E1-4CA2-838D-389C2DC28C16}" srcOrd="2" destOrd="0" presId="urn:microsoft.com/office/officeart/2005/8/layout/lProcess2"/>
    <dgm:cxn modelId="{67E22993-7F95-45DE-AFB1-8DF830F7B136}" type="presParOf" srcId="{99545682-17E1-4CA2-838D-389C2DC28C16}" destId="{EA1E31F6-89A2-411F-922E-BB1EF35D7E98}" srcOrd="0" destOrd="0" presId="urn:microsoft.com/office/officeart/2005/8/layout/lProcess2"/>
    <dgm:cxn modelId="{BCFAE490-31BC-45E0-B157-DE909B45A30E}" type="presParOf" srcId="{EA1E31F6-89A2-411F-922E-BB1EF35D7E98}" destId="{6B653727-8D8B-4E64-B50F-9B8CC659B58D}" srcOrd="0" destOrd="0" presId="urn:microsoft.com/office/officeart/2005/8/layout/lProcess2"/>
    <dgm:cxn modelId="{7EFD4786-3AE0-459C-BAFB-799B90CF704C}" type="presParOf" srcId="{EA1E31F6-89A2-411F-922E-BB1EF35D7E98}" destId="{6E9FBCBF-E382-49B5-AA71-FE2A3D4960BB}" srcOrd="1" destOrd="0" presId="urn:microsoft.com/office/officeart/2005/8/layout/lProcess2"/>
    <dgm:cxn modelId="{3D1A9908-6BCE-424F-9BBE-0A6D8DE30EDF}" type="presParOf" srcId="{EA1E31F6-89A2-411F-922E-BB1EF35D7E98}" destId="{C1BB1AC7-1CB9-46BF-ADD6-8AEA1148D6D1}" srcOrd="2" destOrd="0" presId="urn:microsoft.com/office/officeart/2005/8/layout/lProcess2"/>
    <dgm:cxn modelId="{8FE2183B-CE0F-44C5-8138-1F3AF06AE9EE}" type="presParOf" srcId="{6C7469D3-CDAA-4807-BC92-352916F82766}" destId="{3085199C-08B5-4BEC-B31C-1E4F4CA637AB}" srcOrd="7" destOrd="0" presId="urn:microsoft.com/office/officeart/2005/8/layout/lProcess2"/>
    <dgm:cxn modelId="{7E81A520-4CB8-4359-ABE1-914EE6DABC1F}" type="presParOf" srcId="{6C7469D3-CDAA-4807-BC92-352916F82766}" destId="{9F8C6F88-7181-4B48-B82E-D0DFEC7B198A}" srcOrd="8" destOrd="0" presId="urn:microsoft.com/office/officeart/2005/8/layout/lProcess2"/>
    <dgm:cxn modelId="{D6E5AEDB-A944-4BF7-A3E8-825B29C8B8A8}" type="presParOf" srcId="{9F8C6F88-7181-4B48-B82E-D0DFEC7B198A}" destId="{661C481D-2E81-4E4D-8417-F966E26A91A4}" srcOrd="0" destOrd="0" presId="urn:microsoft.com/office/officeart/2005/8/layout/lProcess2"/>
    <dgm:cxn modelId="{51AF74C9-7F6F-4040-B12E-DA1C61E2C825}" type="presParOf" srcId="{9F8C6F88-7181-4B48-B82E-D0DFEC7B198A}" destId="{57D613DF-D071-443C-B81D-BA6DB9607234}" srcOrd="1" destOrd="0" presId="urn:microsoft.com/office/officeart/2005/8/layout/lProcess2"/>
    <dgm:cxn modelId="{7C8EF9CB-F201-49AB-A795-5C49ED165EA2}" type="presParOf" srcId="{9F8C6F88-7181-4B48-B82E-D0DFEC7B198A}" destId="{1884E6D5-E884-4E1A-AE88-72BAE35722B4}" srcOrd="2" destOrd="0" presId="urn:microsoft.com/office/officeart/2005/8/layout/lProcess2"/>
    <dgm:cxn modelId="{6A82FEF3-BE36-4BE6-ADD9-7D0A7CFB16CC}" type="presParOf" srcId="{1884E6D5-E884-4E1A-AE88-72BAE35722B4}" destId="{9FAB52DD-142E-4E36-BE02-4C7BF5AF2579}" srcOrd="0" destOrd="0" presId="urn:microsoft.com/office/officeart/2005/8/layout/lProcess2"/>
    <dgm:cxn modelId="{5194151A-FCDA-4222-8DAA-5C6757DE88AC}" type="presParOf" srcId="{9FAB52DD-142E-4E36-BE02-4C7BF5AF2579}" destId="{7EEDC56B-5CC9-4F8C-8CDE-F9ECB1B67561}" srcOrd="0" destOrd="0" presId="urn:microsoft.com/office/officeart/2005/8/layout/lProcess2"/>
    <dgm:cxn modelId="{7284134E-C586-4B22-B5FF-A7F35AB068A2}" type="presParOf" srcId="{9FAB52DD-142E-4E36-BE02-4C7BF5AF2579}" destId="{B6767AE0-FD16-4E25-92A8-65CB6C2CE12B}" srcOrd="1" destOrd="0" presId="urn:microsoft.com/office/officeart/2005/8/layout/lProcess2"/>
    <dgm:cxn modelId="{0DC4383F-6416-4FC7-B5F2-A0205B86E54E}" type="presParOf" srcId="{9FAB52DD-142E-4E36-BE02-4C7BF5AF2579}" destId="{110F50A9-3ABD-48FC-A8E6-E61A815DB0A4}"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CB953-C19A-4841-8F79-A51242D86DE2}">
      <dsp:nvSpPr>
        <dsp:cNvPr id="0" name=""/>
        <dsp:cNvSpPr/>
      </dsp:nvSpPr>
      <dsp:spPr>
        <a:xfrm>
          <a:off x="0" y="0"/>
          <a:ext cx="1607778" cy="4401468"/>
        </a:xfrm>
        <a:prstGeom prst="roundRect">
          <a:avLst>
            <a:gd name="adj" fmla="val 10000"/>
          </a:avLst>
        </a:prstGeom>
        <a:solidFill>
          <a:schemeClr val="tx2">
            <a:lumMod val="60000"/>
            <a:lumOff val="40000"/>
          </a:schemeClr>
        </a:solidFill>
        <a:ln>
          <a:solidFill>
            <a:srgbClr val="0070C0"/>
          </a:solid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a-DK" sz="2400" b="1" kern="1200" dirty="0" err="1">
              <a:solidFill>
                <a:schemeClr val="bg1">
                  <a:lumMod val="95000"/>
                </a:schemeClr>
              </a:solidFill>
            </a:rPr>
            <a:t>Ud-fordringer</a:t>
          </a:r>
          <a:endParaRPr lang="da-DK" sz="2400" b="1" kern="1200" dirty="0">
            <a:solidFill>
              <a:schemeClr val="bg1">
                <a:lumMod val="95000"/>
              </a:schemeClr>
            </a:solidFill>
          </a:endParaRPr>
        </a:p>
      </dsp:txBody>
      <dsp:txXfrm>
        <a:off x="0" y="0"/>
        <a:ext cx="1607778" cy="1320440"/>
      </dsp:txXfrm>
    </dsp:sp>
    <dsp:sp modelId="{83EE2B83-8DBA-485E-AD77-F8024A56B5F8}">
      <dsp:nvSpPr>
        <dsp:cNvPr id="0" name=""/>
        <dsp:cNvSpPr/>
      </dsp:nvSpPr>
      <dsp:spPr>
        <a:xfrm>
          <a:off x="165359" y="1321729"/>
          <a:ext cx="1286222" cy="13271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Ja tak</a:t>
          </a:r>
        </a:p>
      </dsp:txBody>
      <dsp:txXfrm>
        <a:off x="203031" y="1359401"/>
        <a:ext cx="1210878" cy="1251758"/>
      </dsp:txXfrm>
    </dsp:sp>
    <dsp:sp modelId="{36F67937-E0E7-40C4-8434-CB1A33CAEAEF}">
      <dsp:nvSpPr>
        <dsp:cNvPr id="0" name=""/>
        <dsp:cNvSpPr/>
      </dsp:nvSpPr>
      <dsp:spPr>
        <a:xfrm>
          <a:off x="165359" y="2853002"/>
          <a:ext cx="1286222" cy="1327102"/>
        </a:xfrm>
        <a:prstGeom prst="roundRect">
          <a:avLst>
            <a:gd name="adj" fmla="val 10000"/>
          </a:avLst>
        </a:prstGeom>
        <a:solidFill>
          <a:schemeClr val="accent3">
            <a:hueOff val="301178"/>
            <a:satOff val="11111"/>
            <a:lumOff val="-16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Nej tak</a:t>
          </a:r>
        </a:p>
      </dsp:txBody>
      <dsp:txXfrm>
        <a:off x="203031" y="2890674"/>
        <a:ext cx="1210878" cy="1251758"/>
      </dsp:txXfrm>
    </dsp:sp>
    <dsp:sp modelId="{C3E41BDF-97FE-4E3A-B30C-B1D80E2AA869}">
      <dsp:nvSpPr>
        <dsp:cNvPr id="0" name=""/>
        <dsp:cNvSpPr/>
      </dsp:nvSpPr>
      <dsp:spPr>
        <a:xfrm>
          <a:off x="1732943" y="0"/>
          <a:ext cx="1607778" cy="4401468"/>
        </a:xfrm>
        <a:prstGeom prst="roundRect">
          <a:avLst>
            <a:gd name="adj" fmla="val 1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a-DK" sz="2400" b="1" kern="1200" dirty="0">
              <a:solidFill>
                <a:schemeClr val="bg1">
                  <a:lumMod val="95000"/>
                </a:schemeClr>
              </a:solidFill>
            </a:rPr>
            <a:t>Modstand</a:t>
          </a:r>
        </a:p>
      </dsp:txBody>
      <dsp:txXfrm>
        <a:off x="1732943" y="0"/>
        <a:ext cx="1607778" cy="1320440"/>
      </dsp:txXfrm>
    </dsp:sp>
    <dsp:sp modelId="{4929E790-8E3F-4729-9C7C-7FD6A5BC73E3}">
      <dsp:nvSpPr>
        <dsp:cNvPr id="0" name=""/>
        <dsp:cNvSpPr/>
      </dsp:nvSpPr>
      <dsp:spPr>
        <a:xfrm>
          <a:off x="1893721" y="1321729"/>
          <a:ext cx="1286222" cy="1327102"/>
        </a:xfrm>
        <a:prstGeom prst="roundRect">
          <a:avLst>
            <a:gd name="adj" fmla="val 10000"/>
          </a:avLst>
        </a:prstGeom>
        <a:solidFill>
          <a:schemeClr val="accent3">
            <a:hueOff val="602355"/>
            <a:satOff val="22222"/>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err="1"/>
            <a:t>Ved-holdende</a:t>
          </a:r>
          <a:endParaRPr lang="da-DK" sz="1900" kern="1200" dirty="0"/>
        </a:p>
      </dsp:txBody>
      <dsp:txXfrm>
        <a:off x="1931393" y="1359401"/>
        <a:ext cx="1210878" cy="1251758"/>
      </dsp:txXfrm>
    </dsp:sp>
    <dsp:sp modelId="{E2826789-D89E-428D-9100-EC7B7E64A84F}">
      <dsp:nvSpPr>
        <dsp:cNvPr id="0" name=""/>
        <dsp:cNvSpPr/>
      </dsp:nvSpPr>
      <dsp:spPr>
        <a:xfrm>
          <a:off x="1893721" y="2853002"/>
          <a:ext cx="1286222" cy="1327102"/>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Opgiver</a:t>
          </a:r>
        </a:p>
      </dsp:txBody>
      <dsp:txXfrm>
        <a:off x="1931393" y="2890674"/>
        <a:ext cx="1210878" cy="1251758"/>
      </dsp:txXfrm>
    </dsp:sp>
    <dsp:sp modelId="{718AFA4E-282E-4672-8408-0934DA335F71}">
      <dsp:nvSpPr>
        <dsp:cNvPr id="0" name=""/>
        <dsp:cNvSpPr/>
      </dsp:nvSpPr>
      <dsp:spPr>
        <a:xfrm>
          <a:off x="3437236" y="0"/>
          <a:ext cx="1607778" cy="4401468"/>
        </a:xfrm>
        <a:prstGeom prst="roundRect">
          <a:avLst>
            <a:gd name="adj" fmla="val 1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a-DK" sz="2400" b="1" kern="1200" dirty="0">
              <a:solidFill>
                <a:schemeClr val="bg1">
                  <a:lumMod val="95000"/>
                </a:schemeClr>
              </a:solidFill>
            </a:rPr>
            <a:t>Indsats</a:t>
          </a:r>
        </a:p>
      </dsp:txBody>
      <dsp:txXfrm>
        <a:off x="3437236" y="0"/>
        <a:ext cx="1607778" cy="1320440"/>
      </dsp:txXfrm>
    </dsp:sp>
    <dsp:sp modelId="{C8AD202B-60FC-45AA-9E1F-F7EA25C32A8A}">
      <dsp:nvSpPr>
        <dsp:cNvPr id="0" name=""/>
        <dsp:cNvSpPr/>
      </dsp:nvSpPr>
      <dsp:spPr>
        <a:xfrm>
          <a:off x="3622083" y="1321729"/>
          <a:ext cx="1286222" cy="1327102"/>
        </a:xfrm>
        <a:prstGeom prst="roundRect">
          <a:avLst>
            <a:gd name="adj" fmla="val 10000"/>
          </a:avLst>
        </a:prstGeom>
        <a:solidFill>
          <a:schemeClr val="accent3">
            <a:hueOff val="1204711"/>
            <a:satOff val="44444"/>
            <a:lumOff val="-65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Vejen frem</a:t>
          </a:r>
        </a:p>
      </dsp:txBody>
      <dsp:txXfrm>
        <a:off x="3659755" y="1359401"/>
        <a:ext cx="1210878" cy="1251758"/>
      </dsp:txXfrm>
    </dsp:sp>
    <dsp:sp modelId="{274CD976-632F-41E3-86DB-2A8E3E62DB1F}">
      <dsp:nvSpPr>
        <dsp:cNvPr id="0" name=""/>
        <dsp:cNvSpPr/>
      </dsp:nvSpPr>
      <dsp:spPr>
        <a:xfrm>
          <a:off x="3622083" y="2853002"/>
          <a:ext cx="1286222" cy="1327102"/>
        </a:xfrm>
        <a:prstGeom prst="roundRect">
          <a:avLst>
            <a:gd name="adj" fmla="val 10000"/>
          </a:avLst>
        </a:prstGeom>
        <a:solidFill>
          <a:schemeClr val="accent3">
            <a:hueOff val="1505888"/>
            <a:satOff val="55556"/>
            <a:lumOff val="-81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Burde ikke være nødvendigt</a:t>
          </a:r>
        </a:p>
      </dsp:txBody>
      <dsp:txXfrm>
        <a:off x="3659755" y="2890674"/>
        <a:ext cx="1210878" cy="1251758"/>
      </dsp:txXfrm>
    </dsp:sp>
    <dsp:sp modelId="{868E9B54-88F1-46CD-84CC-1CD9FEA1D366}">
      <dsp:nvSpPr>
        <dsp:cNvPr id="0" name=""/>
        <dsp:cNvSpPr/>
      </dsp:nvSpPr>
      <dsp:spPr>
        <a:xfrm>
          <a:off x="5189667" y="0"/>
          <a:ext cx="1607778" cy="4401468"/>
        </a:xfrm>
        <a:prstGeom prst="roundRect">
          <a:avLst>
            <a:gd name="adj" fmla="val 1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a-DK" sz="2400" b="1" kern="1200" dirty="0">
              <a:solidFill>
                <a:schemeClr val="bg1">
                  <a:lumMod val="95000"/>
                </a:schemeClr>
              </a:solidFill>
            </a:rPr>
            <a:t>Feedback</a:t>
          </a:r>
        </a:p>
      </dsp:txBody>
      <dsp:txXfrm>
        <a:off x="5189667" y="0"/>
        <a:ext cx="1607778" cy="1320440"/>
      </dsp:txXfrm>
    </dsp:sp>
    <dsp:sp modelId="{6B653727-8D8B-4E64-B50F-9B8CC659B58D}">
      <dsp:nvSpPr>
        <dsp:cNvPr id="0" name=""/>
        <dsp:cNvSpPr/>
      </dsp:nvSpPr>
      <dsp:spPr>
        <a:xfrm>
          <a:off x="5350444" y="1321729"/>
          <a:ext cx="1286222" cy="1327102"/>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Lærer af feedback</a:t>
          </a:r>
        </a:p>
      </dsp:txBody>
      <dsp:txXfrm>
        <a:off x="5388116" y="1359401"/>
        <a:ext cx="1210878" cy="1251758"/>
      </dsp:txXfrm>
    </dsp:sp>
    <dsp:sp modelId="{C1BB1AC7-1CB9-46BF-ADD6-8AEA1148D6D1}">
      <dsp:nvSpPr>
        <dsp:cNvPr id="0" name=""/>
        <dsp:cNvSpPr/>
      </dsp:nvSpPr>
      <dsp:spPr>
        <a:xfrm>
          <a:off x="5350444" y="2853002"/>
          <a:ext cx="1286222" cy="1327102"/>
        </a:xfrm>
        <a:prstGeom prst="roundRect">
          <a:avLst>
            <a:gd name="adj" fmla="val 10000"/>
          </a:avLst>
        </a:prstGeom>
        <a:solidFill>
          <a:schemeClr val="accent3">
            <a:hueOff val="2108244"/>
            <a:satOff val="77778"/>
            <a:lumOff val="-1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Ignorerer</a:t>
          </a:r>
        </a:p>
        <a:p>
          <a:pPr marL="0" lvl="0" indent="0" algn="ctr" defTabSz="844550">
            <a:lnSpc>
              <a:spcPct val="90000"/>
            </a:lnSpc>
            <a:spcBef>
              <a:spcPct val="0"/>
            </a:spcBef>
            <a:spcAft>
              <a:spcPct val="35000"/>
            </a:spcAft>
            <a:buNone/>
          </a:pPr>
          <a:r>
            <a:rPr lang="da-DK" sz="1900" kern="1200" dirty="0"/>
            <a:t>negativ</a:t>
          </a:r>
        </a:p>
      </dsp:txBody>
      <dsp:txXfrm>
        <a:off x="5388116" y="2890674"/>
        <a:ext cx="1210878" cy="1251758"/>
      </dsp:txXfrm>
    </dsp:sp>
    <dsp:sp modelId="{661C481D-2E81-4E4D-8417-F966E26A91A4}">
      <dsp:nvSpPr>
        <dsp:cNvPr id="0" name=""/>
        <dsp:cNvSpPr/>
      </dsp:nvSpPr>
      <dsp:spPr>
        <a:xfrm>
          <a:off x="6918028" y="0"/>
          <a:ext cx="1607778" cy="4401468"/>
        </a:xfrm>
        <a:prstGeom prst="roundRect">
          <a:avLst>
            <a:gd name="adj" fmla="val 1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a-DK" sz="2400" b="1" kern="1200" dirty="0">
              <a:solidFill>
                <a:schemeClr val="bg1">
                  <a:lumMod val="95000"/>
                </a:schemeClr>
              </a:solidFill>
            </a:rPr>
            <a:t>Andres succes</a:t>
          </a:r>
        </a:p>
      </dsp:txBody>
      <dsp:txXfrm>
        <a:off x="6918028" y="0"/>
        <a:ext cx="1607778" cy="1320440"/>
      </dsp:txXfrm>
    </dsp:sp>
    <dsp:sp modelId="{7EEDC56B-5CC9-4F8C-8CDE-F9ECB1B67561}">
      <dsp:nvSpPr>
        <dsp:cNvPr id="0" name=""/>
        <dsp:cNvSpPr/>
      </dsp:nvSpPr>
      <dsp:spPr>
        <a:xfrm>
          <a:off x="7078806" y="1321729"/>
          <a:ext cx="1286222" cy="1327102"/>
        </a:xfrm>
        <a:prstGeom prst="roundRect">
          <a:avLst>
            <a:gd name="adj" fmla="val 10000"/>
          </a:avLst>
        </a:prstGeom>
        <a:solidFill>
          <a:schemeClr val="accent3">
            <a:hueOff val="2409421"/>
            <a:satOff val="88889"/>
            <a:lumOff val="-130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err="1"/>
            <a:t>Inspi-rerende</a:t>
          </a:r>
          <a:endParaRPr lang="da-DK" sz="1900" kern="1200" dirty="0"/>
        </a:p>
      </dsp:txBody>
      <dsp:txXfrm>
        <a:off x="7116478" y="1359401"/>
        <a:ext cx="1210878" cy="1251758"/>
      </dsp:txXfrm>
    </dsp:sp>
    <dsp:sp modelId="{110F50A9-3ABD-48FC-A8E6-E61A815DB0A4}">
      <dsp:nvSpPr>
        <dsp:cNvPr id="0" name=""/>
        <dsp:cNvSpPr/>
      </dsp:nvSpPr>
      <dsp:spPr>
        <a:xfrm>
          <a:off x="7078806" y="2853002"/>
          <a:ext cx="1286222" cy="1327102"/>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Trussel</a:t>
          </a:r>
        </a:p>
      </dsp:txBody>
      <dsp:txXfrm>
        <a:off x="7116478" y="2890674"/>
        <a:ext cx="1210878" cy="125175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EB6250-D173-4DDF-AAF7-0A7F88774798}" type="datetimeFigureOut">
              <a:rPr lang="da-DK" smtClean="0"/>
              <a:t>16.09.2024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1243E9-C875-48A4-82F2-219CE1908BAC}" type="slidenum">
              <a:rPr lang="da-DK" smtClean="0"/>
              <a:t>‹nr.›</a:t>
            </a:fld>
            <a:endParaRPr lang="da-DK"/>
          </a:p>
        </p:txBody>
      </p:sp>
    </p:spTree>
    <p:extLst>
      <p:ext uri="{BB962C8B-B14F-4D97-AF65-F5344CB8AC3E}">
        <p14:creationId xmlns:p14="http://schemas.microsoft.com/office/powerpoint/2010/main" val="647488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C1243E9-C875-48A4-82F2-219CE1908BAC}" type="slidenum">
              <a:rPr lang="da-DK" smtClean="0"/>
              <a:t>1</a:t>
            </a:fld>
            <a:endParaRPr lang="da-DK"/>
          </a:p>
        </p:txBody>
      </p:sp>
    </p:spTree>
    <p:extLst>
      <p:ext uri="{BB962C8B-B14F-4D97-AF65-F5344CB8AC3E}">
        <p14:creationId xmlns:p14="http://schemas.microsoft.com/office/powerpoint/2010/main" val="469929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a:t>Udfyld skemaet,</a:t>
            </a:r>
            <a:r>
              <a:rPr lang="da-DK" baseline="0" dirty="0"/>
              <a:t> som bliver uddelt nu. </a:t>
            </a:r>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a:t>Når I har svaret på spørgsmålene, kan I tælle pointene sammen (bagsiden).</a:t>
            </a:r>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a:t>Senere får I mulighed for at reflektere over jeres resultater.</a:t>
            </a:r>
          </a:p>
          <a:p>
            <a:endParaRPr lang="da-DK" dirty="0"/>
          </a:p>
        </p:txBody>
      </p:sp>
      <p:sp>
        <p:nvSpPr>
          <p:cNvPr id="4" name="Pladsholder til slidenummer 3"/>
          <p:cNvSpPr>
            <a:spLocks noGrp="1"/>
          </p:cNvSpPr>
          <p:nvPr>
            <p:ph type="sldNum" sz="quarter" idx="10"/>
          </p:nvPr>
        </p:nvSpPr>
        <p:spPr/>
        <p:txBody>
          <a:bodyPr/>
          <a:lstStyle/>
          <a:p>
            <a:fld id="{AC1243E9-C875-48A4-82F2-219CE1908BAC}" type="slidenum">
              <a:rPr lang="da-DK" smtClean="0"/>
              <a:t>2</a:t>
            </a:fld>
            <a:endParaRPr lang="da-DK"/>
          </a:p>
        </p:txBody>
      </p:sp>
    </p:spTree>
    <p:extLst>
      <p:ext uri="{BB962C8B-B14F-4D97-AF65-F5344CB8AC3E}">
        <p14:creationId xmlns:p14="http://schemas.microsoft.com/office/powerpoint/2010/main" val="1446871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Interessant, når vi taler om at der i dag hersker en præstationskultur (med fokus på karakterer og sammenligning, hvilket kan skabe stress og mistrivsel). Med viden kan I være med til at ændre dette fokus. </a:t>
            </a:r>
          </a:p>
          <a:p>
            <a:endParaRPr lang="da-DK" dirty="0"/>
          </a:p>
          <a:p>
            <a:r>
              <a:rPr lang="da-DK" dirty="0"/>
              <a:t>Allerede i folkeskolen er der fokus på at teste og måle. Det kan gå ud over læring, hvis man vælger de opgaver, man kan se bedst ud i – og ikke dem, man vil lære mest af.</a:t>
            </a:r>
          </a:p>
        </p:txBody>
      </p:sp>
      <p:sp>
        <p:nvSpPr>
          <p:cNvPr id="4" name="Pladsholder til slidenummer 3"/>
          <p:cNvSpPr>
            <a:spLocks noGrp="1"/>
          </p:cNvSpPr>
          <p:nvPr>
            <p:ph type="sldNum" sz="quarter" idx="10"/>
          </p:nvPr>
        </p:nvSpPr>
        <p:spPr/>
        <p:txBody>
          <a:bodyPr/>
          <a:lstStyle/>
          <a:p>
            <a:fld id="{AC1243E9-C875-48A4-82F2-219CE1908BAC}" type="slidenum">
              <a:rPr lang="da-DK" smtClean="0"/>
              <a:t>3</a:t>
            </a:fld>
            <a:endParaRPr lang="da-DK"/>
          </a:p>
        </p:txBody>
      </p:sp>
    </p:spTree>
    <p:extLst>
      <p:ext uri="{BB962C8B-B14F-4D97-AF65-F5344CB8AC3E}">
        <p14:creationId xmlns:p14="http://schemas.microsoft.com/office/powerpoint/2010/main" val="537727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200" dirty="0"/>
          </a:p>
        </p:txBody>
      </p:sp>
      <p:sp>
        <p:nvSpPr>
          <p:cNvPr id="4" name="Pladsholder til slidenummer 3"/>
          <p:cNvSpPr>
            <a:spLocks noGrp="1"/>
          </p:cNvSpPr>
          <p:nvPr>
            <p:ph type="sldNum" sz="quarter" idx="10"/>
          </p:nvPr>
        </p:nvSpPr>
        <p:spPr/>
        <p:txBody>
          <a:bodyPr/>
          <a:lstStyle/>
          <a:p>
            <a:fld id="{A9068EC8-18D0-42F3-8D39-27A510D9A06C}" type="slidenum">
              <a:rPr lang="da-DK" smtClean="0"/>
              <a:t>4</a:t>
            </a:fld>
            <a:endParaRPr lang="da-DK"/>
          </a:p>
        </p:txBody>
      </p:sp>
    </p:spTree>
    <p:extLst>
      <p:ext uri="{BB962C8B-B14F-4D97-AF65-F5344CB8AC3E}">
        <p14:creationId xmlns:p14="http://schemas.microsoft.com/office/powerpoint/2010/main" val="708165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200" kern="1200" dirty="0">
              <a:solidFill>
                <a:schemeClr val="tx1"/>
              </a:solidFill>
              <a:effectLst/>
              <a:latin typeface="+mn-lt"/>
              <a:ea typeface="+mn-ea"/>
              <a:cs typeface="+mn-cs"/>
            </a:endParaRPr>
          </a:p>
        </p:txBody>
      </p:sp>
      <p:sp>
        <p:nvSpPr>
          <p:cNvPr id="4" name="Pladsholder til slidenummer 3"/>
          <p:cNvSpPr>
            <a:spLocks noGrp="1"/>
          </p:cNvSpPr>
          <p:nvPr>
            <p:ph type="sldNum" sz="quarter" idx="10"/>
          </p:nvPr>
        </p:nvSpPr>
        <p:spPr/>
        <p:txBody>
          <a:bodyPr/>
          <a:lstStyle/>
          <a:p>
            <a:fld id="{A9068EC8-18D0-42F3-8D39-27A510D9A06C}" type="slidenum">
              <a:rPr lang="da-DK" smtClean="0"/>
              <a:t>5</a:t>
            </a:fld>
            <a:endParaRPr lang="da-DK"/>
          </a:p>
        </p:txBody>
      </p:sp>
    </p:spTree>
    <p:extLst>
      <p:ext uri="{BB962C8B-B14F-4D97-AF65-F5344CB8AC3E}">
        <p14:creationId xmlns:p14="http://schemas.microsoft.com/office/powerpoint/2010/main" val="1057244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baseline="0" dirty="0"/>
              <a:t>Udfordringer</a:t>
            </a:r>
            <a:r>
              <a:rPr lang="da-DK" baseline="0" dirty="0"/>
              <a:t> er en chance for læring // udgør risiko for nederlag.</a:t>
            </a:r>
          </a:p>
          <a:p>
            <a:endParaRPr lang="da-DK" baseline="0" dirty="0"/>
          </a:p>
          <a:p>
            <a:r>
              <a:rPr lang="da-DK" b="1" baseline="0" dirty="0"/>
              <a:t>Modstand</a:t>
            </a:r>
            <a:r>
              <a:rPr lang="da-DK" baseline="0" dirty="0"/>
              <a:t> skal overvindes via vedholdenhed // gør at man let giver op (</a:t>
            </a:r>
            <a:r>
              <a:rPr lang="da-DK" b="0" baseline="0" dirty="0"/>
              <a:t>for hvis man har svært ved en opgave, er det et tegn på, at man ikke har talent, og hvis man ikke har talent, nytter det jo alligevel ikke noget at forsøge).</a:t>
            </a:r>
          </a:p>
          <a:p>
            <a:endParaRPr lang="da-DK" baseline="0" dirty="0"/>
          </a:p>
          <a:p>
            <a:r>
              <a:rPr lang="da-DK" b="1" baseline="0" dirty="0"/>
              <a:t>Indsats</a:t>
            </a:r>
            <a:r>
              <a:rPr lang="da-DK" baseline="0" dirty="0"/>
              <a:t> er nødvendig for reel læring // burde ikke være </a:t>
            </a:r>
            <a:r>
              <a:rPr lang="da-DK" b="0" baseline="0" dirty="0"/>
              <a:t>nødvendig, hvis man har talent.</a:t>
            </a:r>
          </a:p>
          <a:p>
            <a:endParaRPr lang="da-DK" baseline="0" dirty="0"/>
          </a:p>
          <a:p>
            <a:r>
              <a:rPr lang="da-DK" b="1" baseline="0" dirty="0"/>
              <a:t>Feedback</a:t>
            </a:r>
            <a:r>
              <a:rPr lang="da-DK" baseline="0" dirty="0"/>
              <a:t> er vigtig for at få det fulde udbytte af sin indsats // </a:t>
            </a:r>
            <a:r>
              <a:rPr lang="da-DK" b="0" baseline="0" dirty="0"/>
              <a:t>er ligegyldig – resultaterne skyldes jo ens medfødte talent, det vigtige er karakteren eller præmien. </a:t>
            </a:r>
          </a:p>
          <a:p>
            <a:endParaRPr lang="da-DK" baseline="0" dirty="0"/>
          </a:p>
          <a:p>
            <a:r>
              <a:rPr lang="da-DK" b="1" baseline="0" dirty="0"/>
              <a:t>Andres succes </a:t>
            </a:r>
            <a:r>
              <a:rPr lang="da-DK" b="0" baseline="0" dirty="0"/>
              <a:t>er interessant for at få et indblik i, hvordan de har opnået den // er en trussel mod ens egen position. Der er ikke noget ved at være god, hvis de andre er bedre. 	      </a:t>
            </a:r>
            <a:endParaRPr lang="da-DK" b="1" dirty="0"/>
          </a:p>
        </p:txBody>
      </p:sp>
      <p:sp>
        <p:nvSpPr>
          <p:cNvPr id="4" name="Pladsholder til slidenummer 3"/>
          <p:cNvSpPr>
            <a:spLocks noGrp="1"/>
          </p:cNvSpPr>
          <p:nvPr>
            <p:ph type="sldNum" sz="quarter" idx="10"/>
          </p:nvPr>
        </p:nvSpPr>
        <p:spPr/>
        <p:txBody>
          <a:bodyPr/>
          <a:lstStyle/>
          <a:p>
            <a:fld id="{DC442FF5-C9EE-4631-9EAD-D446A6FCBE9E}" type="slidenum">
              <a:rPr lang="da-DK" smtClean="0"/>
              <a:t>7</a:t>
            </a:fld>
            <a:endParaRPr lang="da-DK"/>
          </a:p>
        </p:txBody>
      </p:sp>
    </p:spTree>
    <p:extLst>
      <p:ext uri="{BB962C8B-B14F-4D97-AF65-F5344CB8AC3E}">
        <p14:creationId xmlns:p14="http://schemas.microsoft.com/office/powerpoint/2010/main" val="3869333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a:t>Se bagsiden af papiret fra starten af timen. </a:t>
            </a:r>
          </a:p>
          <a:p>
            <a:r>
              <a:rPr lang="da-DK" baseline="0" dirty="0"/>
              <a:t>Her er jeres mindset fordelt på fire (ud af de fem) parametre. (Hvordan I forholder jer til andres succes er ikke medtaget).</a:t>
            </a:r>
          </a:p>
        </p:txBody>
      </p:sp>
      <p:sp>
        <p:nvSpPr>
          <p:cNvPr id="4" name="Pladsholder til slidenummer 3"/>
          <p:cNvSpPr>
            <a:spLocks noGrp="1"/>
          </p:cNvSpPr>
          <p:nvPr>
            <p:ph type="sldNum" sz="quarter" idx="10"/>
          </p:nvPr>
        </p:nvSpPr>
        <p:spPr/>
        <p:txBody>
          <a:bodyPr/>
          <a:lstStyle/>
          <a:p>
            <a:fld id="{AC1243E9-C875-48A4-82F2-219CE1908BAC}" type="slidenum">
              <a:rPr lang="da-DK" smtClean="0"/>
              <a:t>8</a:t>
            </a:fld>
            <a:endParaRPr lang="da-DK"/>
          </a:p>
        </p:txBody>
      </p:sp>
    </p:spTree>
    <p:extLst>
      <p:ext uri="{BB962C8B-B14F-4D97-AF65-F5344CB8AC3E}">
        <p14:creationId xmlns:p14="http://schemas.microsoft.com/office/powerpoint/2010/main" val="3391769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a:t>Refleksion: Prøv at se nærmere på, hvor mange point I har inden for de forskellige kategorier. </a:t>
            </a:r>
          </a:p>
          <a:p>
            <a:r>
              <a:rPr lang="da-DK" sz="1200" kern="1200" dirty="0">
                <a:solidFill>
                  <a:schemeClr val="tx1"/>
                </a:solidFill>
                <a:effectLst/>
                <a:latin typeface="+mn-lt"/>
                <a:ea typeface="+mn-ea"/>
                <a:cs typeface="+mn-cs"/>
              </a:rPr>
              <a:t>Tal med jeres sidemand om jeres tanker, og hvad I synes om test og resultater.</a:t>
            </a:r>
          </a:p>
        </p:txBody>
      </p:sp>
      <p:sp>
        <p:nvSpPr>
          <p:cNvPr id="4" name="Pladsholder til slidenummer 3"/>
          <p:cNvSpPr>
            <a:spLocks noGrp="1"/>
          </p:cNvSpPr>
          <p:nvPr>
            <p:ph type="sldNum" sz="quarter" idx="10"/>
          </p:nvPr>
        </p:nvSpPr>
        <p:spPr/>
        <p:txBody>
          <a:bodyPr/>
          <a:lstStyle/>
          <a:p>
            <a:fld id="{AC1243E9-C875-48A4-82F2-219CE1908BAC}" type="slidenum">
              <a:rPr lang="da-DK" smtClean="0"/>
              <a:t>9</a:t>
            </a:fld>
            <a:endParaRPr lang="da-DK"/>
          </a:p>
        </p:txBody>
      </p:sp>
    </p:spTree>
    <p:extLst>
      <p:ext uri="{BB962C8B-B14F-4D97-AF65-F5344CB8AC3E}">
        <p14:creationId xmlns:p14="http://schemas.microsoft.com/office/powerpoint/2010/main" val="4131455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Vores</a:t>
            </a:r>
            <a:r>
              <a:rPr lang="da-DK" baseline="0" dirty="0"/>
              <a:t> </a:t>
            </a:r>
            <a:r>
              <a:rPr lang="da-DK" baseline="0" dirty="0" err="1"/>
              <a:t>m</a:t>
            </a:r>
            <a:r>
              <a:rPr lang="da-DK" dirty="0" err="1"/>
              <a:t>indset</a:t>
            </a:r>
            <a:r>
              <a:rPr lang="da-DK" dirty="0"/>
              <a:t> reflekterer</a:t>
            </a:r>
            <a:r>
              <a:rPr lang="da-DK" baseline="0" dirty="0"/>
              <a:t> vores antagelser om os selv og omverdenen og motiverer vores handlinger. Man siger, at ”tro kan flytte bjerge” – på samme måde har </a:t>
            </a:r>
            <a:r>
              <a:rPr lang="da-DK" baseline="0" dirty="0" err="1"/>
              <a:t>mindsettet</a:t>
            </a:r>
            <a:r>
              <a:rPr lang="da-DK" baseline="0" dirty="0"/>
              <a:t> store konsekvenser for, hvordan vi agerer. Vores </a:t>
            </a:r>
            <a:r>
              <a:rPr lang="da-DK" baseline="0" dirty="0" err="1"/>
              <a:t>mindset</a:t>
            </a:r>
            <a:r>
              <a:rPr lang="da-DK" baseline="0" dirty="0"/>
              <a:t> eller tankesæt sidder ofte dybt i os men kan ændres, hvis man beslutter sig for det.</a:t>
            </a:r>
          </a:p>
        </p:txBody>
      </p:sp>
      <p:sp>
        <p:nvSpPr>
          <p:cNvPr id="4" name="Pladsholder til slidenummer 3"/>
          <p:cNvSpPr>
            <a:spLocks noGrp="1"/>
          </p:cNvSpPr>
          <p:nvPr>
            <p:ph type="sldNum" sz="quarter" idx="10"/>
          </p:nvPr>
        </p:nvSpPr>
        <p:spPr/>
        <p:txBody>
          <a:bodyPr/>
          <a:lstStyle/>
          <a:p>
            <a:fld id="{AC1243E9-C875-48A4-82F2-219CE1908BAC}" type="slidenum">
              <a:rPr lang="da-DK" smtClean="0"/>
              <a:t>10</a:t>
            </a:fld>
            <a:endParaRPr lang="da-DK"/>
          </a:p>
        </p:txBody>
      </p:sp>
    </p:spTree>
    <p:extLst>
      <p:ext uri="{BB962C8B-B14F-4D97-AF65-F5344CB8AC3E}">
        <p14:creationId xmlns:p14="http://schemas.microsoft.com/office/powerpoint/2010/main" val="2769721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a:t>Hvad tænker Katrine med hhv. et </a:t>
            </a:r>
            <a:r>
              <a:rPr lang="da-DK" baseline="0" dirty="0" err="1"/>
              <a:t>fixed</a:t>
            </a:r>
            <a:r>
              <a:rPr lang="da-DK" baseline="0" dirty="0"/>
              <a:t>/</a:t>
            </a:r>
            <a:r>
              <a:rPr lang="da-DK" baseline="0" dirty="0" err="1"/>
              <a:t>growth</a:t>
            </a:r>
            <a:r>
              <a:rPr lang="da-DK" baseline="0" dirty="0"/>
              <a:t> mindset?</a:t>
            </a:r>
          </a:p>
          <a:p>
            <a:endParaRPr lang="da-DK" baseline="0" dirty="0"/>
          </a:p>
          <a:p>
            <a:r>
              <a:rPr lang="da-DK" baseline="0" dirty="0"/>
              <a:t>(spring evt. over)</a:t>
            </a:r>
          </a:p>
        </p:txBody>
      </p:sp>
      <p:sp>
        <p:nvSpPr>
          <p:cNvPr id="4" name="Pladsholder til slidenummer 3"/>
          <p:cNvSpPr>
            <a:spLocks noGrp="1"/>
          </p:cNvSpPr>
          <p:nvPr>
            <p:ph type="sldNum" sz="quarter" idx="10"/>
          </p:nvPr>
        </p:nvSpPr>
        <p:spPr/>
        <p:txBody>
          <a:bodyPr/>
          <a:lstStyle/>
          <a:p>
            <a:fld id="{AC1243E9-C875-48A4-82F2-219CE1908BAC}" type="slidenum">
              <a:rPr lang="da-DK" smtClean="0"/>
              <a:t>11</a:t>
            </a:fld>
            <a:endParaRPr lang="da-DK"/>
          </a:p>
        </p:txBody>
      </p:sp>
    </p:spTree>
    <p:extLst>
      <p:ext uri="{BB962C8B-B14F-4D97-AF65-F5344CB8AC3E}">
        <p14:creationId xmlns:p14="http://schemas.microsoft.com/office/powerpoint/2010/main" val="1602464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a:t>Hvad tænker Morten med hhv. et </a:t>
            </a:r>
            <a:r>
              <a:rPr lang="da-DK" baseline="0" dirty="0" err="1"/>
              <a:t>fixed</a:t>
            </a:r>
            <a:r>
              <a:rPr lang="da-DK" baseline="0" dirty="0"/>
              <a:t>/</a:t>
            </a:r>
            <a:r>
              <a:rPr lang="da-DK" baseline="0" dirty="0" err="1"/>
              <a:t>growth</a:t>
            </a:r>
            <a:r>
              <a:rPr lang="da-DK" baseline="0" dirty="0"/>
              <a:t> mindset?</a:t>
            </a:r>
          </a:p>
          <a:p>
            <a:endParaRPr lang="da-DK" baseline="0" dirty="0"/>
          </a:p>
          <a:p>
            <a:r>
              <a:rPr lang="da-DK" baseline="0" dirty="0"/>
              <a:t>(spring evt. over)</a:t>
            </a:r>
          </a:p>
        </p:txBody>
      </p:sp>
      <p:sp>
        <p:nvSpPr>
          <p:cNvPr id="4" name="Pladsholder til slidenummer 3"/>
          <p:cNvSpPr>
            <a:spLocks noGrp="1"/>
          </p:cNvSpPr>
          <p:nvPr>
            <p:ph type="sldNum" sz="quarter" idx="10"/>
          </p:nvPr>
        </p:nvSpPr>
        <p:spPr/>
        <p:txBody>
          <a:bodyPr/>
          <a:lstStyle/>
          <a:p>
            <a:fld id="{AC1243E9-C875-48A4-82F2-219CE1908BAC}" type="slidenum">
              <a:rPr lang="da-DK" smtClean="0"/>
              <a:t>12</a:t>
            </a:fld>
            <a:endParaRPr lang="da-DK"/>
          </a:p>
        </p:txBody>
      </p:sp>
    </p:spTree>
    <p:extLst>
      <p:ext uri="{BB962C8B-B14F-4D97-AF65-F5344CB8AC3E}">
        <p14:creationId xmlns:p14="http://schemas.microsoft.com/office/powerpoint/2010/main" val="4025355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C1243E9-C875-48A4-82F2-219CE1908BAC}" type="slidenum">
              <a:rPr lang="da-DK" smtClean="0"/>
              <a:t>13</a:t>
            </a:fld>
            <a:endParaRPr lang="da-DK"/>
          </a:p>
        </p:txBody>
      </p:sp>
    </p:spTree>
    <p:extLst>
      <p:ext uri="{BB962C8B-B14F-4D97-AF65-F5344CB8AC3E}">
        <p14:creationId xmlns:p14="http://schemas.microsoft.com/office/powerpoint/2010/main" val="818818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F.eks. til eleverne:</a:t>
            </a:r>
          </a:p>
          <a:p>
            <a:endParaRPr lang="da-DK" dirty="0"/>
          </a:p>
          <a:p>
            <a:pPr marL="171450" indent="-171450">
              <a:buFont typeface="Arial" panose="020B0604020202020204" pitchFamily="34" charset="0"/>
              <a:buChar char="•"/>
            </a:pPr>
            <a:r>
              <a:rPr lang="da-DK" dirty="0"/>
              <a:t>Holde fokus på erfaring frem for på resultat.</a:t>
            </a:r>
          </a:p>
          <a:p>
            <a:pPr marL="171450" indent="-171450">
              <a:buFont typeface="Arial" panose="020B0604020202020204" pitchFamily="34" charset="0"/>
              <a:buChar char="•"/>
            </a:pPr>
            <a:r>
              <a:rPr lang="da-DK" dirty="0"/>
              <a:t>Prøv at gøre noget nyt, tag en chance.</a:t>
            </a:r>
          </a:p>
          <a:p>
            <a:pPr marL="171450" indent="-171450">
              <a:buFont typeface="Arial" panose="020B0604020202020204" pitchFamily="34" charset="0"/>
              <a:buChar char="•"/>
            </a:pPr>
            <a:r>
              <a:rPr lang="da-DK" dirty="0"/>
              <a:t>Lad være med at bortforklare ting, lyt til feedback.</a:t>
            </a:r>
          </a:p>
          <a:p>
            <a:pPr marL="171450" indent="-171450">
              <a:buFont typeface="Arial" panose="020B0604020202020204" pitchFamily="34" charset="0"/>
              <a:buChar char="•"/>
            </a:pPr>
            <a:r>
              <a:rPr lang="da-DK" dirty="0"/>
              <a:t>Vær </a:t>
            </a:r>
            <a:r>
              <a:rPr lang="da-DK" dirty="0" err="1"/>
              <a:t>nysgerig</a:t>
            </a:r>
            <a:r>
              <a:rPr lang="da-DK" dirty="0"/>
              <a:t> på andres viden og del din egen.</a:t>
            </a:r>
          </a:p>
          <a:p>
            <a:pPr marL="171450" indent="-171450">
              <a:buFont typeface="Arial" panose="020B0604020202020204" pitchFamily="34" charset="0"/>
              <a:buChar char="•"/>
            </a:pPr>
            <a:r>
              <a:rPr lang="da-DK" dirty="0"/>
              <a:t>Være ikke bange for at begå fejl, se det som en naturlig del af læring.</a:t>
            </a:r>
          </a:p>
          <a:p>
            <a:pPr marL="171450" indent="-171450">
              <a:buFont typeface="Arial" panose="020B0604020202020204" pitchFamily="34" charset="0"/>
              <a:buChar char="•"/>
            </a:pPr>
            <a:r>
              <a:rPr lang="da-DK" dirty="0"/>
              <a:t>Reflekter over dine vaner og overvej, om du har nogle uhensigtsmæssige du kan arbejde med.</a:t>
            </a:r>
          </a:p>
          <a:p>
            <a:r>
              <a:rPr lang="da-DK" dirty="0"/>
              <a:t> </a:t>
            </a:r>
          </a:p>
          <a:p>
            <a:r>
              <a:rPr lang="da-DK" dirty="0"/>
              <a:t>(Forstå at du aldrig kan nå dit bedste.)</a:t>
            </a:r>
          </a:p>
        </p:txBody>
      </p:sp>
      <p:sp>
        <p:nvSpPr>
          <p:cNvPr id="4" name="Pladsholder til slidenummer 3"/>
          <p:cNvSpPr>
            <a:spLocks noGrp="1"/>
          </p:cNvSpPr>
          <p:nvPr>
            <p:ph type="sldNum" sz="quarter" idx="5"/>
          </p:nvPr>
        </p:nvSpPr>
        <p:spPr/>
        <p:txBody>
          <a:bodyPr/>
          <a:lstStyle/>
          <a:p>
            <a:fld id="{AC1243E9-C875-48A4-82F2-219CE1908BAC}" type="slidenum">
              <a:rPr lang="da-DK" smtClean="0"/>
              <a:t>14</a:t>
            </a:fld>
            <a:endParaRPr lang="da-DK"/>
          </a:p>
        </p:txBody>
      </p:sp>
    </p:spTree>
    <p:extLst>
      <p:ext uri="{BB962C8B-B14F-4D97-AF65-F5344CB8AC3E}">
        <p14:creationId xmlns:p14="http://schemas.microsoft.com/office/powerpoint/2010/main" val="358915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(Brinkmanns bud ligger på timen som supplerende læsning.)</a:t>
            </a:r>
          </a:p>
        </p:txBody>
      </p:sp>
      <p:sp>
        <p:nvSpPr>
          <p:cNvPr id="4" name="Pladsholder til slidenummer 3"/>
          <p:cNvSpPr>
            <a:spLocks noGrp="1"/>
          </p:cNvSpPr>
          <p:nvPr>
            <p:ph type="sldNum" sz="quarter" idx="5"/>
          </p:nvPr>
        </p:nvSpPr>
        <p:spPr/>
        <p:txBody>
          <a:bodyPr/>
          <a:lstStyle/>
          <a:p>
            <a:fld id="{AC1243E9-C875-48A4-82F2-219CE1908BAC}" type="slidenum">
              <a:rPr lang="da-DK" smtClean="0"/>
              <a:t>15</a:t>
            </a:fld>
            <a:endParaRPr lang="da-DK"/>
          </a:p>
        </p:txBody>
      </p:sp>
    </p:spTree>
    <p:extLst>
      <p:ext uri="{BB962C8B-B14F-4D97-AF65-F5344CB8AC3E}">
        <p14:creationId xmlns:p14="http://schemas.microsoft.com/office/powerpoint/2010/main" val="2438769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p>
        </p:txBody>
      </p:sp>
      <p:sp>
        <p:nvSpPr>
          <p:cNvPr id="4" name="Pladsholder til dato 3"/>
          <p:cNvSpPr>
            <a:spLocks noGrp="1"/>
          </p:cNvSpPr>
          <p:nvPr>
            <p:ph type="dt" sz="half" idx="10"/>
          </p:nvPr>
        </p:nvSpPr>
        <p:spPr/>
        <p:txBody>
          <a:bodyPr/>
          <a:lstStyle/>
          <a:p>
            <a:fld id="{4E7C678A-4AB0-4686-8154-85E8651EC752}" type="datetimeFigureOut">
              <a:rPr lang="da-DK" smtClean="0"/>
              <a:t>16.09.2024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2672159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E7C678A-4AB0-4686-8154-85E8651EC752}" type="datetimeFigureOut">
              <a:rPr lang="da-DK" smtClean="0"/>
              <a:t>16.09.2024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696259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4E7C678A-4AB0-4686-8154-85E8651EC752}" type="datetimeFigureOut">
              <a:rPr lang="da-DK" smtClean="0"/>
              <a:t>16.09.2024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980406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4E7C678A-4AB0-4686-8154-85E8651EC752}" type="datetimeFigureOut">
              <a:rPr lang="da-DK" smtClean="0"/>
              <a:t>16.09.2024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53518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4E7C678A-4AB0-4686-8154-85E8651EC752}" type="datetimeFigureOut">
              <a:rPr lang="da-DK" smtClean="0"/>
              <a:t>16.09.2024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2177485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4E7C678A-4AB0-4686-8154-85E8651EC752}" type="datetimeFigureOut">
              <a:rPr lang="da-DK" smtClean="0"/>
              <a:t>16.09.2024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2527945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4E7C678A-4AB0-4686-8154-85E8651EC752}" type="datetimeFigureOut">
              <a:rPr lang="da-DK" smtClean="0"/>
              <a:t>16.09.2024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3546536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4E7C678A-4AB0-4686-8154-85E8651EC752}" type="datetimeFigureOut">
              <a:rPr lang="da-DK" smtClean="0"/>
              <a:t>16.09.2024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188820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4E7C678A-4AB0-4686-8154-85E8651EC752}" type="datetimeFigureOut">
              <a:rPr lang="da-DK" smtClean="0"/>
              <a:t>16.09.2024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2095290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E7C678A-4AB0-4686-8154-85E8651EC752}" type="datetimeFigureOut">
              <a:rPr lang="da-DK" smtClean="0"/>
              <a:t>16.09.2024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1296057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E7C678A-4AB0-4686-8154-85E8651EC752}" type="datetimeFigureOut">
              <a:rPr lang="da-DK" smtClean="0"/>
              <a:t>16.09.2024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425742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7C678A-4AB0-4686-8154-85E8651EC752}" type="datetimeFigureOut">
              <a:rPr lang="da-DK" smtClean="0"/>
              <a:t>16.09.2024</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FFF33-7D81-4801-AD47-A171C80AFAF4}" type="slidenum">
              <a:rPr lang="da-DK" smtClean="0"/>
              <a:t>‹nr.›</a:t>
            </a:fld>
            <a:endParaRPr lang="da-DK"/>
          </a:p>
        </p:txBody>
      </p:sp>
    </p:spTree>
    <p:extLst>
      <p:ext uri="{BB962C8B-B14F-4D97-AF65-F5344CB8AC3E}">
        <p14:creationId xmlns:p14="http://schemas.microsoft.com/office/powerpoint/2010/main" val="1234390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ti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tif"/></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Mindset</a:t>
            </a:r>
            <a:endParaRPr lang="da-DK" dirty="0"/>
          </a:p>
        </p:txBody>
      </p:sp>
      <p:pic>
        <p:nvPicPr>
          <p:cNvPr id="4102" name="Picture 6" descr="Relateret billede"/>
          <p:cNvPicPr>
            <a:picLocks noChangeAspect="1" noChangeArrowheads="1"/>
          </p:cNvPicPr>
          <p:nvPr/>
        </p:nvPicPr>
        <p:blipFill rotWithShape="1">
          <a:blip r:embed="rId3">
            <a:extLst>
              <a:ext uri="{28A0092B-C50C-407E-A947-70E740481C1C}">
                <a14:useLocalDpi xmlns:a14="http://schemas.microsoft.com/office/drawing/2010/main" val="0"/>
              </a:ext>
            </a:extLst>
          </a:blip>
          <a:srcRect l="19277" t="6508" r="7012" b="5899"/>
          <a:stretch/>
        </p:blipFill>
        <p:spPr bwMode="auto">
          <a:xfrm>
            <a:off x="7349924" y="365124"/>
            <a:ext cx="4003876" cy="273583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Billedresultat for mindse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0" y="1463473"/>
            <a:ext cx="3641203" cy="2048177"/>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Billedresultat for growth mindset carto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7063" y="3175255"/>
            <a:ext cx="8569044" cy="3682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964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Inden vi starter</a:t>
            </a:r>
          </a:p>
        </p:txBody>
      </p:sp>
      <p:sp>
        <p:nvSpPr>
          <p:cNvPr id="3" name="Pladsholder til indhold 2"/>
          <p:cNvSpPr>
            <a:spLocks noGrp="1"/>
          </p:cNvSpPr>
          <p:nvPr>
            <p:ph idx="1"/>
          </p:nvPr>
        </p:nvSpPr>
        <p:spPr>
          <a:xfrm>
            <a:off x="838200" y="1825625"/>
            <a:ext cx="10515600" cy="4823148"/>
          </a:xfrm>
        </p:spPr>
        <p:txBody>
          <a:bodyPr/>
          <a:lstStyle/>
          <a:p>
            <a:r>
              <a:rPr lang="da-DK" dirty="0"/>
              <a:t>I bedes udfylde et Mindset-spørgeskema</a:t>
            </a:r>
          </a:p>
          <a:p>
            <a:r>
              <a:rPr lang="da-DK" dirty="0"/>
              <a:t>Senere vender vi tilbage til skemaet</a:t>
            </a:r>
          </a:p>
          <a:p>
            <a:r>
              <a:rPr lang="da-DK" dirty="0"/>
              <a:t>Skemaet er til jeres egne refleksioner (og skal ikke bruges i plenum), så svar så ærligt som muligt</a:t>
            </a:r>
          </a:p>
        </p:txBody>
      </p:sp>
      <p:pic>
        <p:nvPicPr>
          <p:cNvPr id="6" name="Billede 5"/>
          <p:cNvPicPr>
            <a:picLocks noChangeAspect="1"/>
          </p:cNvPicPr>
          <p:nvPr/>
        </p:nvPicPr>
        <p:blipFill rotWithShape="1">
          <a:blip r:embed="rId3" cstate="print">
            <a:extLst>
              <a:ext uri="{28A0092B-C50C-407E-A947-70E740481C1C}">
                <a14:useLocalDpi xmlns:a14="http://schemas.microsoft.com/office/drawing/2010/main" val="0"/>
              </a:ext>
            </a:extLst>
          </a:blip>
          <a:srcRect b="12049"/>
          <a:stretch/>
        </p:blipFill>
        <p:spPr>
          <a:xfrm>
            <a:off x="6096000" y="3513838"/>
            <a:ext cx="2508521" cy="3115560"/>
          </a:xfrm>
          <a:prstGeom prst="rect">
            <a:avLst/>
          </a:prstGeom>
        </p:spPr>
      </p:pic>
      <p:pic>
        <p:nvPicPr>
          <p:cNvPr id="7" name="Billede 6"/>
          <p:cNvPicPr>
            <a:picLocks noChangeAspect="1"/>
          </p:cNvPicPr>
          <p:nvPr/>
        </p:nvPicPr>
        <p:blipFill rotWithShape="1">
          <a:blip r:embed="rId4" cstate="print">
            <a:extLst>
              <a:ext uri="{28A0092B-C50C-407E-A947-70E740481C1C}">
                <a14:useLocalDpi xmlns:a14="http://schemas.microsoft.com/office/drawing/2010/main" val="0"/>
              </a:ext>
            </a:extLst>
          </a:blip>
          <a:srcRect b="12759"/>
          <a:stretch/>
        </p:blipFill>
        <p:spPr>
          <a:xfrm>
            <a:off x="3210441" y="3713584"/>
            <a:ext cx="2624301" cy="2915813"/>
          </a:xfrm>
          <a:prstGeom prst="rect">
            <a:avLst/>
          </a:prstGeom>
        </p:spPr>
      </p:pic>
    </p:spTree>
    <p:extLst>
      <p:ext uri="{BB962C8B-B14F-4D97-AF65-F5344CB8AC3E}">
        <p14:creationId xmlns:p14="http://schemas.microsoft.com/office/powerpoint/2010/main" val="8554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922387"/>
          </a:xfrm>
        </p:spPr>
        <p:txBody>
          <a:bodyPr>
            <a:normAutofit/>
          </a:bodyPr>
          <a:lstStyle/>
          <a:p>
            <a:pPr algn="ctr"/>
            <a:r>
              <a:rPr lang="da-DK" dirty="0"/>
              <a:t>Introduktion til </a:t>
            </a:r>
            <a:r>
              <a:rPr lang="da-DK" dirty="0" err="1"/>
              <a:t>mindset</a:t>
            </a:r>
            <a:r>
              <a:rPr lang="da-DK" dirty="0"/>
              <a:t> </a:t>
            </a:r>
          </a:p>
        </p:txBody>
      </p:sp>
      <p:sp>
        <p:nvSpPr>
          <p:cNvPr id="8" name="Tekstfelt 7"/>
          <p:cNvSpPr txBox="1"/>
          <p:nvPr/>
        </p:nvSpPr>
        <p:spPr>
          <a:xfrm>
            <a:off x="468985" y="4180344"/>
            <a:ext cx="11490786" cy="20313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a-DK" sz="2800" dirty="0"/>
              <a:t>Ofte er det ikke de mest talentfulde, der når længst eller får succes…</a:t>
            </a:r>
          </a:p>
          <a:p>
            <a:pPr marL="285750" indent="-285750">
              <a:lnSpc>
                <a:spcPct val="150000"/>
              </a:lnSpc>
              <a:buFont typeface="Arial" panose="020B0604020202020204" pitchFamily="34" charset="0"/>
              <a:buChar char="•"/>
            </a:pPr>
            <a:r>
              <a:rPr lang="da-DK" sz="2800" dirty="0"/>
              <a:t>Store forskelle på hvordan man forholder sig til sin egen læring og udvikling</a:t>
            </a:r>
          </a:p>
          <a:p>
            <a:pPr marL="285750" indent="-285750">
              <a:lnSpc>
                <a:spcPct val="150000"/>
              </a:lnSpc>
              <a:buFont typeface="Arial" panose="020B0604020202020204" pitchFamily="34" charset="0"/>
              <a:buChar char="•"/>
            </a:pPr>
            <a:r>
              <a:rPr lang="da-DK" sz="2800" dirty="0"/>
              <a:t>To ”måder at tænke på” dominerer: ”</a:t>
            </a:r>
            <a:r>
              <a:rPr lang="da-DK" sz="2800" dirty="0" err="1"/>
              <a:t>Fixed</a:t>
            </a:r>
            <a:r>
              <a:rPr lang="da-DK" sz="2800" dirty="0"/>
              <a:t> </a:t>
            </a:r>
            <a:r>
              <a:rPr lang="da-DK" sz="2800" dirty="0" err="1"/>
              <a:t>mindset</a:t>
            </a:r>
            <a:r>
              <a:rPr lang="da-DK" sz="2800" dirty="0"/>
              <a:t>” og ”Growth </a:t>
            </a:r>
            <a:r>
              <a:rPr lang="da-DK" sz="2800" dirty="0" err="1"/>
              <a:t>mindset</a:t>
            </a:r>
            <a:r>
              <a:rPr lang="da-DK" sz="2800"/>
              <a:t>”</a:t>
            </a:r>
            <a:endParaRPr lang="da-DK" sz="2800" dirty="0"/>
          </a:p>
        </p:txBody>
      </p:sp>
      <p:pic>
        <p:nvPicPr>
          <p:cNvPr id="1026" name="Picture 2" descr="Billedresultat for mindset bat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950" y="1287512"/>
            <a:ext cx="4514850" cy="24574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ret bille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985" y="535349"/>
            <a:ext cx="2697296" cy="3644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60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20734" y="327804"/>
            <a:ext cx="5821774" cy="792223"/>
          </a:xfrm>
        </p:spPr>
        <p:txBody>
          <a:bodyPr>
            <a:noAutofit/>
          </a:bodyPr>
          <a:lstStyle/>
          <a:p>
            <a:r>
              <a:rPr lang="da-DK" sz="5400" dirty="0" err="1"/>
              <a:t>Fixed</a:t>
            </a:r>
            <a:r>
              <a:rPr lang="da-DK" sz="5400" dirty="0"/>
              <a:t> mindset                   </a:t>
            </a:r>
          </a:p>
        </p:txBody>
      </p:sp>
      <p:sp>
        <p:nvSpPr>
          <p:cNvPr id="4" name="Tekstfelt 3"/>
          <p:cNvSpPr txBox="1"/>
          <p:nvPr/>
        </p:nvSpPr>
        <p:spPr>
          <a:xfrm>
            <a:off x="851307" y="3674854"/>
            <a:ext cx="11323439" cy="4401205"/>
          </a:xfrm>
          <a:prstGeom prst="rect">
            <a:avLst/>
          </a:prstGeom>
          <a:noFill/>
        </p:spPr>
        <p:txBody>
          <a:bodyPr wrap="square" rtlCol="0">
            <a:spAutoFit/>
          </a:bodyPr>
          <a:lstStyle/>
          <a:p>
            <a:pPr marL="457200" indent="-457200">
              <a:buFont typeface="Arial" panose="020B0604020202020204" pitchFamily="34" charset="0"/>
              <a:buChar char="•"/>
            </a:pPr>
            <a:r>
              <a:rPr lang="da-DK" sz="2800" dirty="0"/>
              <a:t>Et menneske er født med en bestemt mængde intelligens og talent, som afgør hvor langt, man kan nå i livet. Det kan der ikke ændres på</a:t>
            </a:r>
          </a:p>
          <a:p>
            <a:pPr marL="457200" indent="-457200">
              <a:lnSpc>
                <a:spcPct val="150000"/>
              </a:lnSpc>
              <a:buFont typeface="Arial" panose="020B0604020202020204" pitchFamily="34" charset="0"/>
              <a:buChar char="•"/>
            </a:pPr>
            <a:r>
              <a:rPr lang="da-DK" sz="2800" dirty="0"/>
              <a:t>Et menneske er et færdigt produkt</a:t>
            </a:r>
          </a:p>
          <a:p>
            <a:pPr marL="457200" indent="-457200">
              <a:lnSpc>
                <a:spcPct val="150000"/>
              </a:lnSpc>
              <a:buFont typeface="Arial" panose="020B0604020202020204" pitchFamily="34" charset="0"/>
              <a:buChar char="•"/>
            </a:pPr>
            <a:r>
              <a:rPr lang="da-DK" sz="2800" dirty="0"/>
              <a:t>Succes skyldes medfødt talent</a:t>
            </a:r>
          </a:p>
          <a:p>
            <a:pPr marL="457200" indent="-457200">
              <a:buFont typeface="Arial" panose="020B0604020202020204" pitchFamily="34" charset="0"/>
              <a:buChar char="•"/>
            </a:pPr>
            <a:r>
              <a:rPr lang="da-DK" sz="2800" dirty="0"/>
              <a:t>Mennesker med medfødt talent er mere værd og mere betydningsfulde end andre</a:t>
            </a:r>
          </a:p>
          <a:p>
            <a:endParaRPr lang="da-DK" sz="2800" dirty="0"/>
          </a:p>
          <a:p>
            <a:endParaRPr lang="da-DK" sz="2800" dirty="0"/>
          </a:p>
          <a:p>
            <a:endParaRPr lang="da-DK" sz="2800" dirty="0"/>
          </a:p>
        </p:txBody>
      </p:sp>
      <p:sp>
        <p:nvSpPr>
          <p:cNvPr id="5" name="Tekstfelt 4"/>
          <p:cNvSpPr txBox="1"/>
          <p:nvPr/>
        </p:nvSpPr>
        <p:spPr>
          <a:xfrm>
            <a:off x="820734" y="2472803"/>
            <a:ext cx="6375463" cy="523220"/>
          </a:xfrm>
          <a:prstGeom prst="rect">
            <a:avLst/>
          </a:prstGeom>
          <a:noFill/>
        </p:spPr>
        <p:txBody>
          <a:bodyPr wrap="none" rtlCol="0">
            <a:spAutoFit/>
          </a:bodyPr>
          <a:lstStyle/>
          <a:p>
            <a:r>
              <a:rPr lang="da-DK" sz="2800" dirty="0">
                <a:latin typeface="Bradley Hand ITC" panose="03070402050302030203" pitchFamily="66" charset="0"/>
              </a:rPr>
              <a:t>Har man et </a:t>
            </a:r>
            <a:r>
              <a:rPr lang="da-DK" sz="2800" dirty="0" err="1">
                <a:latin typeface="Bradley Hand ITC" panose="03070402050302030203" pitchFamily="66" charset="0"/>
              </a:rPr>
              <a:t>fixed</a:t>
            </a:r>
            <a:r>
              <a:rPr lang="da-DK" sz="2800" dirty="0">
                <a:latin typeface="Bradley Hand ITC" panose="03070402050302030203" pitchFamily="66" charset="0"/>
              </a:rPr>
              <a:t> </a:t>
            </a:r>
            <a:r>
              <a:rPr lang="da-DK" sz="2800" dirty="0" err="1">
                <a:latin typeface="Bradley Hand ITC" panose="03070402050302030203" pitchFamily="66" charset="0"/>
              </a:rPr>
              <a:t>mindset</a:t>
            </a:r>
            <a:r>
              <a:rPr lang="da-DK" sz="2800" dirty="0">
                <a:latin typeface="Bradley Hand ITC" panose="03070402050302030203" pitchFamily="66" charset="0"/>
              </a:rPr>
              <a:t>, tror man, at…</a:t>
            </a:r>
          </a:p>
        </p:txBody>
      </p:sp>
      <p:pic>
        <p:nvPicPr>
          <p:cNvPr id="2050" name="Picture 2" descr="http://www.innovaedu.cn/wp-content/uploads/2017/0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6429" y="327804"/>
            <a:ext cx="4214543" cy="334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03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548452" y="467485"/>
            <a:ext cx="5821774" cy="792223"/>
          </a:xfrm>
        </p:spPr>
        <p:txBody>
          <a:bodyPr>
            <a:noAutofit/>
          </a:bodyPr>
          <a:lstStyle/>
          <a:p>
            <a:r>
              <a:rPr lang="da-DK" sz="5400" dirty="0"/>
              <a:t>Growth mindset                   </a:t>
            </a:r>
          </a:p>
        </p:txBody>
      </p:sp>
      <p:sp>
        <p:nvSpPr>
          <p:cNvPr id="4" name="Tekstfelt 3"/>
          <p:cNvSpPr txBox="1"/>
          <p:nvPr/>
        </p:nvSpPr>
        <p:spPr>
          <a:xfrm>
            <a:off x="579026" y="3515197"/>
            <a:ext cx="10666615" cy="2677656"/>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da-DK" sz="2800" dirty="0"/>
              <a:t>Intelligens og talent kan udvikles ved en målrettet indsats</a:t>
            </a:r>
          </a:p>
          <a:p>
            <a:pPr marL="457200" indent="-457200">
              <a:lnSpc>
                <a:spcPct val="150000"/>
              </a:lnSpc>
              <a:buFont typeface="Arial" panose="020B0604020202020204" pitchFamily="34" charset="0"/>
              <a:buChar char="•"/>
            </a:pPr>
            <a:r>
              <a:rPr lang="da-DK" sz="2800" dirty="0"/>
              <a:t>Ingen kender et menneskes fulde potentiale</a:t>
            </a:r>
          </a:p>
          <a:p>
            <a:pPr marL="457200" indent="-457200">
              <a:lnSpc>
                <a:spcPct val="150000"/>
              </a:lnSpc>
              <a:buFont typeface="Arial" panose="020B0604020202020204" pitchFamily="34" charset="0"/>
              <a:buChar char="•"/>
            </a:pPr>
            <a:r>
              <a:rPr lang="da-DK" sz="2800" dirty="0"/>
              <a:t>Et menneske er altid under udvikling</a:t>
            </a:r>
          </a:p>
          <a:p>
            <a:pPr marL="457200" indent="-457200">
              <a:lnSpc>
                <a:spcPct val="150000"/>
              </a:lnSpc>
              <a:buFont typeface="Arial" panose="020B0604020202020204" pitchFamily="34" charset="0"/>
              <a:buChar char="•"/>
            </a:pPr>
            <a:r>
              <a:rPr lang="da-DK" sz="2800" dirty="0"/>
              <a:t>Succes skyldes hårdt arbejde</a:t>
            </a:r>
          </a:p>
        </p:txBody>
      </p:sp>
      <p:sp>
        <p:nvSpPr>
          <p:cNvPr id="6" name="Tekstfelt 5"/>
          <p:cNvSpPr txBox="1"/>
          <p:nvPr/>
        </p:nvSpPr>
        <p:spPr>
          <a:xfrm>
            <a:off x="579026" y="2472803"/>
            <a:ext cx="6668813" cy="523220"/>
          </a:xfrm>
          <a:prstGeom prst="rect">
            <a:avLst/>
          </a:prstGeom>
          <a:noFill/>
        </p:spPr>
        <p:txBody>
          <a:bodyPr wrap="none" rtlCol="0">
            <a:spAutoFit/>
          </a:bodyPr>
          <a:lstStyle/>
          <a:p>
            <a:r>
              <a:rPr lang="da-DK" sz="2800" dirty="0">
                <a:latin typeface="Bradley Hand ITC" panose="03070402050302030203" pitchFamily="66" charset="0"/>
              </a:rPr>
              <a:t>Har man et </a:t>
            </a:r>
            <a:r>
              <a:rPr lang="da-DK" sz="2800" dirty="0" err="1">
                <a:latin typeface="Bradley Hand ITC" panose="03070402050302030203" pitchFamily="66" charset="0"/>
              </a:rPr>
              <a:t>growth</a:t>
            </a:r>
            <a:r>
              <a:rPr lang="da-DK" sz="2800" dirty="0">
                <a:latin typeface="Bradley Hand ITC" panose="03070402050302030203" pitchFamily="66" charset="0"/>
              </a:rPr>
              <a:t> </a:t>
            </a:r>
            <a:r>
              <a:rPr lang="da-DK" sz="2800" dirty="0" err="1">
                <a:latin typeface="Bradley Hand ITC" panose="03070402050302030203" pitchFamily="66" charset="0"/>
              </a:rPr>
              <a:t>mindset</a:t>
            </a:r>
            <a:r>
              <a:rPr lang="da-DK" sz="2800" dirty="0">
                <a:latin typeface="Bradley Hand ITC" panose="03070402050302030203" pitchFamily="66" charset="0"/>
              </a:rPr>
              <a:t>, tror man, at…</a:t>
            </a:r>
          </a:p>
        </p:txBody>
      </p:sp>
      <p:pic>
        <p:nvPicPr>
          <p:cNvPr id="3076" name="Picture 4" descr="Relateret bille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071" y="303712"/>
            <a:ext cx="4504661" cy="3378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08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Øvelse 1 </a:t>
            </a:r>
          </a:p>
        </p:txBody>
      </p:sp>
      <p:sp>
        <p:nvSpPr>
          <p:cNvPr id="3" name="Pladsholder til indhold 2"/>
          <p:cNvSpPr>
            <a:spLocks noGrp="1"/>
          </p:cNvSpPr>
          <p:nvPr>
            <p:ph idx="1"/>
          </p:nvPr>
        </p:nvSpPr>
        <p:spPr/>
        <p:txBody>
          <a:bodyPr>
            <a:normAutofit fontScale="92500"/>
          </a:bodyPr>
          <a:lstStyle/>
          <a:p>
            <a:pPr marL="0" indent="0">
              <a:buNone/>
            </a:pPr>
            <a:r>
              <a:rPr lang="da-DK" dirty="0"/>
              <a:t>Soloskrivning:</a:t>
            </a:r>
          </a:p>
          <a:p>
            <a:r>
              <a:rPr lang="da-DK" i="1" dirty="0"/>
              <a:t>Hvilke fag og/eller situationer i gymnasiet har du mødt med et udpræget </a:t>
            </a:r>
            <a:r>
              <a:rPr lang="da-DK" i="1" dirty="0" err="1"/>
              <a:t>growth</a:t>
            </a:r>
            <a:r>
              <a:rPr lang="da-DK" i="1" dirty="0"/>
              <a:t> mindset, og hvilke har du mødt med et mere </a:t>
            </a:r>
            <a:r>
              <a:rPr lang="da-DK" i="1" dirty="0" err="1"/>
              <a:t>fixed</a:t>
            </a:r>
            <a:r>
              <a:rPr lang="da-DK" i="1" dirty="0"/>
              <a:t> mindset? </a:t>
            </a:r>
            <a:endParaRPr lang="da-DK" dirty="0"/>
          </a:p>
          <a:p>
            <a:r>
              <a:rPr lang="da-DK" i="1" dirty="0"/>
              <a:t>Beskriv en person du kender og som (på nogle områder) har et </a:t>
            </a:r>
            <a:r>
              <a:rPr lang="da-DK" i="1" dirty="0" err="1"/>
              <a:t>fixed</a:t>
            </a:r>
            <a:r>
              <a:rPr lang="da-DK" i="1" dirty="0"/>
              <a:t> mindset. Beskriv også en person, du kender, og som du mener har et udpræget </a:t>
            </a:r>
            <a:r>
              <a:rPr lang="da-DK" i="1" dirty="0" err="1"/>
              <a:t>groth</a:t>
            </a:r>
            <a:r>
              <a:rPr lang="da-DK" i="1" dirty="0"/>
              <a:t> mindset.</a:t>
            </a:r>
          </a:p>
          <a:p>
            <a:pPr marL="0" indent="0">
              <a:buNone/>
            </a:pPr>
            <a:endParaRPr lang="da-DK" dirty="0"/>
          </a:p>
          <a:p>
            <a:pPr marL="0" indent="0">
              <a:buNone/>
            </a:pPr>
            <a:r>
              <a:rPr lang="da-DK" dirty="0"/>
              <a:t>I par som I sidder:</a:t>
            </a:r>
          </a:p>
          <a:p>
            <a:pPr marL="0" indent="0">
              <a:buNone/>
            </a:pPr>
            <a:r>
              <a:rPr lang="da-DK" i="1" dirty="0"/>
              <a:t>Diskuter jer så frem til handlingsstrategier for de to </a:t>
            </a:r>
            <a:r>
              <a:rPr lang="da-DK" i="1" dirty="0" err="1"/>
              <a:t>mindset</a:t>
            </a:r>
            <a:r>
              <a:rPr lang="da-DK" i="1" dirty="0"/>
              <a:t> – hvad tænker man, hvad gør man, hvad siger man…? </a:t>
            </a:r>
          </a:p>
        </p:txBody>
      </p:sp>
    </p:spTree>
    <p:extLst>
      <p:ext uri="{BB962C8B-B14F-4D97-AF65-F5344CB8AC3E}">
        <p14:creationId xmlns:p14="http://schemas.microsoft.com/office/powerpoint/2010/main" val="161371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idx="1"/>
          </p:nvPr>
        </p:nvSpPr>
        <p:spPr>
          <a:xfrm>
            <a:off x="507332" y="5058332"/>
            <a:ext cx="1519989" cy="399131"/>
          </a:xfrm>
        </p:spPr>
        <p:txBody>
          <a:bodyPr>
            <a:noAutofit/>
          </a:bodyPr>
          <a:lstStyle/>
          <a:p>
            <a:r>
              <a:rPr lang="da-DK" sz="2400" dirty="0"/>
              <a:t>FIXED </a:t>
            </a:r>
          </a:p>
          <a:p>
            <a:r>
              <a:rPr lang="da-DK" sz="2400" dirty="0"/>
              <a:t>MINDSET</a:t>
            </a:r>
          </a:p>
        </p:txBody>
      </p:sp>
      <p:sp>
        <p:nvSpPr>
          <p:cNvPr id="5" name="Pladsholder til tekst 4"/>
          <p:cNvSpPr>
            <a:spLocks noGrp="1"/>
          </p:cNvSpPr>
          <p:nvPr>
            <p:ph type="body" sz="quarter" idx="3"/>
          </p:nvPr>
        </p:nvSpPr>
        <p:spPr>
          <a:xfrm>
            <a:off x="507332" y="2531811"/>
            <a:ext cx="1772653" cy="1275346"/>
          </a:xfrm>
        </p:spPr>
        <p:txBody>
          <a:bodyPr>
            <a:noAutofit/>
          </a:bodyPr>
          <a:lstStyle/>
          <a:p>
            <a:r>
              <a:rPr lang="da-DK" sz="2400" dirty="0"/>
              <a:t>GROWTH </a:t>
            </a:r>
          </a:p>
          <a:p>
            <a:r>
              <a:rPr lang="da-DK" sz="2400" dirty="0"/>
              <a:t>MINDSET</a:t>
            </a:r>
          </a:p>
        </p:txBody>
      </p:sp>
      <p:graphicFrame>
        <p:nvGraphicFramePr>
          <p:cNvPr id="11" name="Diagram 10"/>
          <p:cNvGraphicFramePr/>
          <p:nvPr>
            <p:extLst>
              <p:ext uri="{D42A27DB-BD31-4B8C-83A1-F6EECF244321}">
                <p14:modId xmlns:p14="http://schemas.microsoft.com/office/powerpoint/2010/main" val="648621057"/>
              </p:ext>
            </p:extLst>
          </p:nvPr>
        </p:nvGraphicFramePr>
        <p:xfrm>
          <a:off x="2153653" y="1443791"/>
          <a:ext cx="8530389" cy="4401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134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graphicEl>
                                              <a:dgm id="{A9ACB953-C19A-4841-8F79-A51242D86DE2}"/>
                                            </p:graphicEl>
                                          </p:spTgt>
                                        </p:tgtEl>
                                        <p:attrNameLst>
                                          <p:attrName>style.visibility</p:attrName>
                                        </p:attrNameLst>
                                      </p:cBhvr>
                                      <p:to>
                                        <p:strVal val="visible"/>
                                      </p:to>
                                    </p:set>
                                    <p:animEffect transition="in" filter="blinds(horizontal)">
                                      <p:cBhvr>
                                        <p:cTn id="7" dur="500"/>
                                        <p:tgtEl>
                                          <p:spTgt spid="11">
                                            <p:graphicEl>
                                              <a:dgm id="{A9ACB953-C19A-4841-8F79-A51242D86DE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graphicEl>
                                              <a:dgm id="{83EE2B83-8DBA-485E-AD77-F8024A56B5F8}"/>
                                            </p:graphicEl>
                                          </p:spTgt>
                                        </p:tgtEl>
                                        <p:attrNameLst>
                                          <p:attrName>style.visibility</p:attrName>
                                        </p:attrNameLst>
                                      </p:cBhvr>
                                      <p:to>
                                        <p:strVal val="visible"/>
                                      </p:to>
                                    </p:set>
                                    <p:animEffect transition="in" filter="blinds(horizontal)">
                                      <p:cBhvr>
                                        <p:cTn id="12" dur="500"/>
                                        <p:tgtEl>
                                          <p:spTgt spid="11">
                                            <p:graphicEl>
                                              <a:dgm id="{83EE2B83-8DBA-485E-AD77-F8024A56B5F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graphicEl>
                                              <a:dgm id="{36F67937-E0E7-40C4-8434-CB1A33CAEAEF}"/>
                                            </p:graphicEl>
                                          </p:spTgt>
                                        </p:tgtEl>
                                        <p:attrNameLst>
                                          <p:attrName>style.visibility</p:attrName>
                                        </p:attrNameLst>
                                      </p:cBhvr>
                                      <p:to>
                                        <p:strVal val="visible"/>
                                      </p:to>
                                    </p:set>
                                    <p:animEffect transition="in" filter="blinds(horizontal)">
                                      <p:cBhvr>
                                        <p:cTn id="17" dur="500"/>
                                        <p:tgtEl>
                                          <p:spTgt spid="11">
                                            <p:graphicEl>
                                              <a:dgm id="{36F67937-E0E7-40C4-8434-CB1A33CAEAE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graphicEl>
                                              <a:dgm id="{C3E41BDF-97FE-4E3A-B30C-B1D80E2AA869}"/>
                                            </p:graphicEl>
                                          </p:spTgt>
                                        </p:tgtEl>
                                        <p:attrNameLst>
                                          <p:attrName>style.visibility</p:attrName>
                                        </p:attrNameLst>
                                      </p:cBhvr>
                                      <p:to>
                                        <p:strVal val="visible"/>
                                      </p:to>
                                    </p:set>
                                    <p:animEffect transition="in" filter="blinds(horizontal)">
                                      <p:cBhvr>
                                        <p:cTn id="22" dur="500"/>
                                        <p:tgtEl>
                                          <p:spTgt spid="11">
                                            <p:graphicEl>
                                              <a:dgm id="{C3E41BDF-97FE-4E3A-B30C-B1D80E2AA86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graphicEl>
                                              <a:dgm id="{4929E790-8E3F-4729-9C7C-7FD6A5BC73E3}"/>
                                            </p:graphicEl>
                                          </p:spTgt>
                                        </p:tgtEl>
                                        <p:attrNameLst>
                                          <p:attrName>style.visibility</p:attrName>
                                        </p:attrNameLst>
                                      </p:cBhvr>
                                      <p:to>
                                        <p:strVal val="visible"/>
                                      </p:to>
                                    </p:set>
                                    <p:animEffect transition="in" filter="blinds(horizontal)">
                                      <p:cBhvr>
                                        <p:cTn id="27" dur="500"/>
                                        <p:tgtEl>
                                          <p:spTgt spid="11">
                                            <p:graphicEl>
                                              <a:dgm id="{4929E790-8E3F-4729-9C7C-7FD6A5BC73E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graphicEl>
                                              <a:dgm id="{E2826789-D89E-428D-9100-EC7B7E64A84F}"/>
                                            </p:graphicEl>
                                          </p:spTgt>
                                        </p:tgtEl>
                                        <p:attrNameLst>
                                          <p:attrName>style.visibility</p:attrName>
                                        </p:attrNameLst>
                                      </p:cBhvr>
                                      <p:to>
                                        <p:strVal val="visible"/>
                                      </p:to>
                                    </p:set>
                                    <p:animEffect transition="in" filter="blinds(horizontal)">
                                      <p:cBhvr>
                                        <p:cTn id="32" dur="500"/>
                                        <p:tgtEl>
                                          <p:spTgt spid="11">
                                            <p:graphicEl>
                                              <a:dgm id="{E2826789-D89E-428D-9100-EC7B7E64A84F}"/>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graphicEl>
                                              <a:dgm id="{718AFA4E-282E-4672-8408-0934DA335F71}"/>
                                            </p:graphicEl>
                                          </p:spTgt>
                                        </p:tgtEl>
                                        <p:attrNameLst>
                                          <p:attrName>style.visibility</p:attrName>
                                        </p:attrNameLst>
                                      </p:cBhvr>
                                      <p:to>
                                        <p:strVal val="visible"/>
                                      </p:to>
                                    </p:set>
                                    <p:animEffect transition="in" filter="blinds(horizontal)">
                                      <p:cBhvr>
                                        <p:cTn id="37" dur="500"/>
                                        <p:tgtEl>
                                          <p:spTgt spid="11">
                                            <p:graphicEl>
                                              <a:dgm id="{718AFA4E-282E-4672-8408-0934DA335F7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graphicEl>
                                              <a:dgm id="{C8AD202B-60FC-45AA-9E1F-F7EA25C32A8A}"/>
                                            </p:graphicEl>
                                          </p:spTgt>
                                        </p:tgtEl>
                                        <p:attrNameLst>
                                          <p:attrName>style.visibility</p:attrName>
                                        </p:attrNameLst>
                                      </p:cBhvr>
                                      <p:to>
                                        <p:strVal val="visible"/>
                                      </p:to>
                                    </p:set>
                                    <p:animEffect transition="in" filter="blinds(horizontal)">
                                      <p:cBhvr>
                                        <p:cTn id="42" dur="500"/>
                                        <p:tgtEl>
                                          <p:spTgt spid="11">
                                            <p:graphicEl>
                                              <a:dgm id="{C8AD202B-60FC-45AA-9E1F-F7EA25C32A8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
                                            <p:graphicEl>
                                              <a:dgm id="{274CD976-632F-41E3-86DB-2A8E3E62DB1F}"/>
                                            </p:graphicEl>
                                          </p:spTgt>
                                        </p:tgtEl>
                                        <p:attrNameLst>
                                          <p:attrName>style.visibility</p:attrName>
                                        </p:attrNameLst>
                                      </p:cBhvr>
                                      <p:to>
                                        <p:strVal val="visible"/>
                                      </p:to>
                                    </p:set>
                                    <p:animEffect transition="in" filter="blinds(horizontal)">
                                      <p:cBhvr>
                                        <p:cTn id="47" dur="500"/>
                                        <p:tgtEl>
                                          <p:spTgt spid="11">
                                            <p:graphicEl>
                                              <a:dgm id="{274CD976-632F-41E3-86DB-2A8E3E62DB1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1">
                                            <p:graphicEl>
                                              <a:dgm id="{868E9B54-88F1-46CD-84CC-1CD9FEA1D366}"/>
                                            </p:graphicEl>
                                          </p:spTgt>
                                        </p:tgtEl>
                                        <p:attrNameLst>
                                          <p:attrName>style.visibility</p:attrName>
                                        </p:attrNameLst>
                                      </p:cBhvr>
                                      <p:to>
                                        <p:strVal val="visible"/>
                                      </p:to>
                                    </p:set>
                                    <p:animEffect transition="in" filter="blinds(horizontal)">
                                      <p:cBhvr>
                                        <p:cTn id="52" dur="500"/>
                                        <p:tgtEl>
                                          <p:spTgt spid="11">
                                            <p:graphicEl>
                                              <a:dgm id="{868E9B54-88F1-46CD-84CC-1CD9FEA1D366}"/>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1">
                                            <p:graphicEl>
                                              <a:dgm id="{6B653727-8D8B-4E64-B50F-9B8CC659B58D}"/>
                                            </p:graphicEl>
                                          </p:spTgt>
                                        </p:tgtEl>
                                        <p:attrNameLst>
                                          <p:attrName>style.visibility</p:attrName>
                                        </p:attrNameLst>
                                      </p:cBhvr>
                                      <p:to>
                                        <p:strVal val="visible"/>
                                      </p:to>
                                    </p:set>
                                    <p:animEffect transition="in" filter="blinds(horizontal)">
                                      <p:cBhvr>
                                        <p:cTn id="57" dur="500"/>
                                        <p:tgtEl>
                                          <p:spTgt spid="11">
                                            <p:graphicEl>
                                              <a:dgm id="{6B653727-8D8B-4E64-B50F-9B8CC659B58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1">
                                            <p:graphicEl>
                                              <a:dgm id="{C1BB1AC7-1CB9-46BF-ADD6-8AEA1148D6D1}"/>
                                            </p:graphicEl>
                                          </p:spTgt>
                                        </p:tgtEl>
                                        <p:attrNameLst>
                                          <p:attrName>style.visibility</p:attrName>
                                        </p:attrNameLst>
                                      </p:cBhvr>
                                      <p:to>
                                        <p:strVal val="visible"/>
                                      </p:to>
                                    </p:set>
                                    <p:animEffect transition="in" filter="blinds(horizontal)">
                                      <p:cBhvr>
                                        <p:cTn id="62" dur="500"/>
                                        <p:tgtEl>
                                          <p:spTgt spid="11">
                                            <p:graphicEl>
                                              <a:dgm id="{C1BB1AC7-1CB9-46BF-ADD6-8AEA1148D6D1}"/>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1">
                                            <p:graphicEl>
                                              <a:dgm id="{661C481D-2E81-4E4D-8417-F966E26A91A4}"/>
                                            </p:graphicEl>
                                          </p:spTgt>
                                        </p:tgtEl>
                                        <p:attrNameLst>
                                          <p:attrName>style.visibility</p:attrName>
                                        </p:attrNameLst>
                                      </p:cBhvr>
                                      <p:to>
                                        <p:strVal val="visible"/>
                                      </p:to>
                                    </p:set>
                                    <p:animEffect transition="in" filter="blinds(horizontal)">
                                      <p:cBhvr>
                                        <p:cTn id="67" dur="500"/>
                                        <p:tgtEl>
                                          <p:spTgt spid="11">
                                            <p:graphicEl>
                                              <a:dgm id="{661C481D-2E81-4E4D-8417-F966E26A91A4}"/>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1">
                                            <p:graphicEl>
                                              <a:dgm id="{7EEDC56B-5CC9-4F8C-8CDE-F9ECB1B67561}"/>
                                            </p:graphicEl>
                                          </p:spTgt>
                                        </p:tgtEl>
                                        <p:attrNameLst>
                                          <p:attrName>style.visibility</p:attrName>
                                        </p:attrNameLst>
                                      </p:cBhvr>
                                      <p:to>
                                        <p:strVal val="visible"/>
                                      </p:to>
                                    </p:set>
                                    <p:animEffect transition="in" filter="blinds(horizontal)">
                                      <p:cBhvr>
                                        <p:cTn id="72" dur="500"/>
                                        <p:tgtEl>
                                          <p:spTgt spid="11">
                                            <p:graphicEl>
                                              <a:dgm id="{7EEDC56B-5CC9-4F8C-8CDE-F9ECB1B67561}"/>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1">
                                            <p:graphicEl>
                                              <a:dgm id="{110F50A9-3ABD-48FC-A8E6-E61A815DB0A4}"/>
                                            </p:graphicEl>
                                          </p:spTgt>
                                        </p:tgtEl>
                                        <p:attrNameLst>
                                          <p:attrName>style.visibility</p:attrName>
                                        </p:attrNameLst>
                                      </p:cBhvr>
                                      <p:to>
                                        <p:strVal val="visible"/>
                                      </p:to>
                                    </p:set>
                                    <p:animEffect transition="in" filter="blinds(horizontal)">
                                      <p:cBhvr>
                                        <p:cTn id="77" dur="500"/>
                                        <p:tgtEl>
                                          <p:spTgt spid="11">
                                            <p:graphicEl>
                                              <a:dgm id="{110F50A9-3ABD-48FC-A8E6-E61A815DB0A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61257" y="195009"/>
            <a:ext cx="4541334" cy="1683657"/>
          </a:xfrm>
        </p:spPr>
        <p:txBody>
          <a:bodyPr>
            <a:normAutofit fontScale="90000"/>
          </a:bodyPr>
          <a:lstStyle/>
          <a:p>
            <a:r>
              <a:rPr lang="da-DK" dirty="0"/>
              <a:t>Tjek søjlerne i dit </a:t>
            </a:r>
            <a:r>
              <a:rPr lang="da-DK" dirty="0" err="1"/>
              <a:t>mindsetspørgeskema</a:t>
            </a:r>
            <a:endParaRPr lang="da-DK" dirty="0"/>
          </a:p>
        </p:txBody>
      </p:sp>
      <p:sp>
        <p:nvSpPr>
          <p:cNvPr id="6" name="Pladsholder til indhold 5"/>
          <p:cNvSpPr>
            <a:spLocks noGrp="1"/>
          </p:cNvSpPr>
          <p:nvPr>
            <p:ph idx="1"/>
          </p:nvPr>
        </p:nvSpPr>
        <p:spPr>
          <a:xfrm>
            <a:off x="347932" y="1841446"/>
            <a:ext cx="5152982" cy="1177525"/>
          </a:xfrm>
        </p:spPr>
        <p:txBody>
          <a:bodyPr>
            <a:normAutofit/>
          </a:bodyPr>
          <a:lstStyle/>
          <a:p>
            <a:pPr>
              <a:lnSpc>
                <a:spcPct val="100000"/>
              </a:lnSpc>
              <a:spcBef>
                <a:spcPts val="0"/>
              </a:spcBef>
            </a:pPr>
            <a:r>
              <a:rPr lang="da-DK" sz="2400" dirty="0">
                <a:latin typeface="Bradley Hand ITC" panose="03070402050302030203" pitchFamily="66" charset="0"/>
              </a:rPr>
              <a:t>Jo højere søjlerne er, jo bedre er</a:t>
            </a:r>
          </a:p>
          <a:p>
            <a:pPr marL="0" indent="0">
              <a:lnSpc>
                <a:spcPct val="100000"/>
              </a:lnSpc>
              <a:spcBef>
                <a:spcPts val="0"/>
              </a:spcBef>
              <a:buNone/>
            </a:pPr>
            <a:r>
              <a:rPr lang="da-DK" sz="2400" dirty="0">
                <a:latin typeface="Bradley Hand ITC" panose="03070402050302030203" pitchFamily="66" charset="0"/>
              </a:rPr>
              <a:t>dine chancer for læring og udvikling </a:t>
            </a:r>
          </a:p>
        </p:txBody>
      </p:sp>
      <p:sp>
        <p:nvSpPr>
          <p:cNvPr id="8" name="Tekstfelt 7"/>
          <p:cNvSpPr txBox="1"/>
          <p:nvPr/>
        </p:nvSpPr>
        <p:spPr>
          <a:xfrm>
            <a:off x="347932" y="4027168"/>
            <a:ext cx="11524754" cy="3323987"/>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da-DK" sz="2800" b="1" dirty="0"/>
              <a:t>Udfordringer: </a:t>
            </a:r>
            <a:r>
              <a:rPr lang="da-DK" sz="2800" dirty="0"/>
              <a:t>Ved at arbejde med nye svære ting, lærer man mest muligt</a:t>
            </a:r>
          </a:p>
          <a:p>
            <a:pPr marL="457200" indent="-457200" algn="just">
              <a:buFont typeface="Arial" panose="020B0604020202020204" pitchFamily="34" charset="0"/>
              <a:buChar char="•"/>
            </a:pPr>
            <a:r>
              <a:rPr lang="da-DK" sz="2800" b="1" dirty="0"/>
              <a:t>Modstand: </a:t>
            </a:r>
            <a:r>
              <a:rPr lang="da-DK" sz="2800" dirty="0"/>
              <a:t>Det er vigtigt ikke at give op, selv om det er svært eller kedeligt. Når lysten stopper, må man finde viljestyrke til at fortsætte</a:t>
            </a:r>
          </a:p>
          <a:p>
            <a:pPr marL="457200" indent="-457200" algn="just">
              <a:lnSpc>
                <a:spcPct val="150000"/>
              </a:lnSpc>
              <a:buFont typeface="Arial" panose="020B0604020202020204" pitchFamily="34" charset="0"/>
              <a:buChar char="•"/>
            </a:pPr>
            <a:r>
              <a:rPr lang="da-DK" sz="2800" b="1" dirty="0"/>
              <a:t>Indsats: </a:t>
            </a:r>
            <a:r>
              <a:rPr lang="da-DK" sz="2800" dirty="0"/>
              <a:t>Al læring kræver energi, fokus og koncentration</a:t>
            </a:r>
          </a:p>
          <a:p>
            <a:pPr marL="457200" indent="-457200" algn="just">
              <a:lnSpc>
                <a:spcPct val="150000"/>
              </a:lnSpc>
              <a:buFont typeface="Arial" panose="020B0604020202020204" pitchFamily="34" charset="0"/>
              <a:buChar char="•"/>
            </a:pPr>
            <a:r>
              <a:rPr lang="da-DK" sz="2800" b="1" dirty="0"/>
              <a:t>Feedback: </a:t>
            </a:r>
            <a:r>
              <a:rPr lang="da-DK" sz="2800" dirty="0"/>
              <a:t>Ved at lytte til feedback og respons, når man et skridt videre</a:t>
            </a:r>
          </a:p>
          <a:p>
            <a:endParaRPr lang="da-DK" sz="2800" dirty="0"/>
          </a:p>
        </p:txBody>
      </p:sp>
      <p:pic>
        <p:nvPicPr>
          <p:cNvPr id="3" name="Billede 2"/>
          <p:cNvPicPr>
            <a:picLocks noChangeAspect="1"/>
          </p:cNvPicPr>
          <p:nvPr/>
        </p:nvPicPr>
        <p:blipFill rotWithShape="1">
          <a:blip r:embed="rId3" cstate="print">
            <a:extLst>
              <a:ext uri="{28A0092B-C50C-407E-A947-70E740481C1C}">
                <a14:useLocalDpi xmlns:a14="http://schemas.microsoft.com/office/drawing/2010/main" val="0"/>
              </a:ext>
            </a:extLst>
          </a:blip>
          <a:srcRect l="7663" t="51429" r="10006" b="13333"/>
          <a:stretch/>
        </p:blipFill>
        <p:spPr>
          <a:xfrm>
            <a:off x="5979677" y="309312"/>
            <a:ext cx="5943600" cy="3592287"/>
          </a:xfrm>
          <a:prstGeom prst="rect">
            <a:avLst/>
          </a:prstGeom>
        </p:spPr>
      </p:pic>
    </p:spTree>
    <p:extLst>
      <p:ext uri="{BB962C8B-B14F-4D97-AF65-F5344CB8AC3E}">
        <p14:creationId xmlns:p14="http://schemas.microsoft.com/office/powerpoint/2010/main" val="415761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fade">
                                      <p:cBhvr>
                                        <p:cTn id="19" dur="1000"/>
                                        <p:tgtEl>
                                          <p:spTgt spid="8">
                                            <p:txEl>
                                              <p:pRg st="0" end="0"/>
                                            </p:txEl>
                                          </p:spTgt>
                                        </p:tgtEl>
                                      </p:cBhvr>
                                    </p:animEffect>
                                    <p:anim calcmode="lin" valueType="num">
                                      <p:cBhvr>
                                        <p:cTn id="2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xEl>
                                              <p:pRg st="1" end="1"/>
                                            </p:txEl>
                                          </p:spTgt>
                                        </p:tgtEl>
                                        <p:attrNameLst>
                                          <p:attrName>style.visibility</p:attrName>
                                        </p:attrNameLst>
                                      </p:cBhvr>
                                      <p:to>
                                        <p:strVal val="visible"/>
                                      </p:to>
                                    </p:set>
                                    <p:animEffect transition="in" filter="fade">
                                      <p:cBhvr>
                                        <p:cTn id="26" dur="1000"/>
                                        <p:tgtEl>
                                          <p:spTgt spid="8">
                                            <p:txEl>
                                              <p:pRg st="1" end="1"/>
                                            </p:txEl>
                                          </p:spTgt>
                                        </p:tgtEl>
                                      </p:cBhvr>
                                    </p:animEffect>
                                    <p:anim calcmode="lin" valueType="num">
                                      <p:cBhvr>
                                        <p:cTn id="27"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xEl>
                                              <p:pRg st="2" end="2"/>
                                            </p:txEl>
                                          </p:spTgt>
                                        </p:tgtEl>
                                        <p:attrNameLst>
                                          <p:attrName>style.visibility</p:attrName>
                                        </p:attrNameLst>
                                      </p:cBhvr>
                                      <p:to>
                                        <p:strVal val="visible"/>
                                      </p:to>
                                    </p:set>
                                    <p:animEffect transition="in" filter="fade">
                                      <p:cBhvr>
                                        <p:cTn id="33" dur="1000"/>
                                        <p:tgtEl>
                                          <p:spTgt spid="8">
                                            <p:txEl>
                                              <p:pRg st="2" end="2"/>
                                            </p:txEl>
                                          </p:spTgt>
                                        </p:tgtEl>
                                      </p:cBhvr>
                                    </p:animEffect>
                                    <p:anim calcmode="lin" valueType="num">
                                      <p:cBhvr>
                                        <p:cTn id="34"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8">
                                            <p:txEl>
                                              <p:pRg st="3" end="3"/>
                                            </p:txEl>
                                          </p:spTgt>
                                        </p:tgtEl>
                                        <p:attrNameLst>
                                          <p:attrName>style.visibility</p:attrName>
                                        </p:attrNameLst>
                                      </p:cBhvr>
                                      <p:to>
                                        <p:strVal val="visible"/>
                                      </p:to>
                                    </p:set>
                                    <p:animEffect transition="in" filter="fade">
                                      <p:cBhvr>
                                        <p:cTn id="40" dur="1000"/>
                                        <p:tgtEl>
                                          <p:spTgt spid="8">
                                            <p:txEl>
                                              <p:pRg st="3" end="3"/>
                                            </p:txEl>
                                          </p:spTgt>
                                        </p:tgtEl>
                                      </p:cBhvr>
                                    </p:animEffect>
                                    <p:anim calcmode="lin" valueType="num">
                                      <p:cBhvr>
                                        <p:cTn id="41"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p:cNvPicPr>
            <a:picLocks noChangeAspect="1"/>
          </p:cNvPicPr>
          <p:nvPr/>
        </p:nvPicPr>
        <p:blipFill rotWithShape="1">
          <a:blip r:embed="rId3" cstate="print">
            <a:extLst>
              <a:ext uri="{28A0092B-C50C-407E-A947-70E740481C1C}">
                <a14:useLocalDpi xmlns:a14="http://schemas.microsoft.com/office/drawing/2010/main" val="0"/>
              </a:ext>
            </a:extLst>
          </a:blip>
          <a:srcRect b="12049"/>
          <a:stretch/>
        </p:blipFill>
        <p:spPr>
          <a:xfrm>
            <a:off x="6096000" y="2570823"/>
            <a:ext cx="3140532" cy="3900512"/>
          </a:xfrm>
          <a:prstGeom prst="rect">
            <a:avLst/>
          </a:prstGeom>
        </p:spPr>
      </p:pic>
      <p:pic>
        <p:nvPicPr>
          <p:cNvPr id="6" name="Billede 5"/>
          <p:cNvPicPr>
            <a:picLocks noChangeAspect="1"/>
          </p:cNvPicPr>
          <p:nvPr/>
        </p:nvPicPr>
        <p:blipFill rotWithShape="1">
          <a:blip r:embed="rId4" cstate="print">
            <a:extLst>
              <a:ext uri="{28A0092B-C50C-407E-A947-70E740481C1C}">
                <a14:useLocalDpi xmlns:a14="http://schemas.microsoft.com/office/drawing/2010/main" val="0"/>
              </a:ext>
            </a:extLst>
          </a:blip>
          <a:srcRect b="12759"/>
          <a:stretch/>
        </p:blipFill>
        <p:spPr>
          <a:xfrm>
            <a:off x="2883434" y="2542190"/>
            <a:ext cx="3212566" cy="3957779"/>
          </a:xfrm>
          <a:prstGeom prst="rect">
            <a:avLst/>
          </a:prstGeom>
        </p:spPr>
      </p:pic>
      <p:sp>
        <p:nvSpPr>
          <p:cNvPr id="2" name="Titel 1"/>
          <p:cNvSpPr>
            <a:spLocks noGrp="1"/>
          </p:cNvSpPr>
          <p:nvPr>
            <p:ph type="title"/>
          </p:nvPr>
        </p:nvSpPr>
        <p:spPr>
          <a:xfrm>
            <a:off x="838200" y="365125"/>
            <a:ext cx="10515600" cy="915035"/>
          </a:xfrm>
        </p:spPr>
        <p:txBody>
          <a:bodyPr>
            <a:normAutofit/>
          </a:bodyPr>
          <a:lstStyle/>
          <a:p>
            <a:r>
              <a:rPr lang="da-DK" dirty="0"/>
              <a:t>Refleksion</a:t>
            </a:r>
          </a:p>
        </p:txBody>
      </p:sp>
      <p:sp>
        <p:nvSpPr>
          <p:cNvPr id="3" name="Pladsholder til indhold 2"/>
          <p:cNvSpPr>
            <a:spLocks noGrp="1"/>
          </p:cNvSpPr>
          <p:nvPr>
            <p:ph idx="1"/>
          </p:nvPr>
        </p:nvSpPr>
        <p:spPr>
          <a:xfrm>
            <a:off x="838200" y="1515805"/>
            <a:ext cx="10515600" cy="1146713"/>
          </a:xfrm>
        </p:spPr>
        <p:txBody>
          <a:bodyPr>
            <a:normAutofit fontScale="92500" lnSpcReduction="20000"/>
          </a:bodyPr>
          <a:lstStyle/>
          <a:p>
            <a:r>
              <a:rPr lang="da-DK" dirty="0"/>
              <a:t>Hvad tænker I om jeres resultater?</a:t>
            </a:r>
          </a:p>
          <a:p>
            <a:r>
              <a:rPr lang="da-DK" dirty="0"/>
              <a:t>Del dine tanker med den du sidder ved siden af (du behøver ikke dele/vise dine resultater, hvis du ikke har lyst – men reflekter over dem). </a:t>
            </a:r>
          </a:p>
          <a:p>
            <a:pPr marL="0" indent="0">
              <a:buNone/>
            </a:pPr>
            <a:endParaRPr lang="da-DK" dirty="0"/>
          </a:p>
          <a:p>
            <a:pPr marL="0" indent="0">
              <a:buNone/>
            </a:pPr>
            <a:endParaRPr lang="da-DK" dirty="0"/>
          </a:p>
        </p:txBody>
      </p:sp>
    </p:spTree>
    <p:extLst>
      <p:ext uri="{BB962C8B-B14F-4D97-AF65-F5344CB8AC3E}">
        <p14:creationId xmlns:p14="http://schemas.microsoft.com/office/powerpoint/2010/main" val="159659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294059"/>
            <a:ext cx="6294121" cy="1146629"/>
          </a:xfrm>
        </p:spPr>
        <p:txBody>
          <a:bodyPr>
            <a:normAutofit/>
          </a:bodyPr>
          <a:lstStyle/>
          <a:p>
            <a:r>
              <a:rPr lang="da-DK" sz="4000" dirty="0"/>
              <a:t>Vigtige pointer &amp; vigtig viden</a:t>
            </a:r>
          </a:p>
        </p:txBody>
      </p:sp>
      <p:sp>
        <p:nvSpPr>
          <p:cNvPr id="3" name="Pladsholder til indhold 2"/>
          <p:cNvSpPr>
            <a:spLocks noGrp="1"/>
          </p:cNvSpPr>
          <p:nvPr>
            <p:ph idx="1"/>
          </p:nvPr>
        </p:nvSpPr>
        <p:spPr>
          <a:xfrm>
            <a:off x="838199" y="4176285"/>
            <a:ext cx="11252201" cy="2286787"/>
          </a:xfrm>
        </p:spPr>
        <p:txBody>
          <a:bodyPr>
            <a:normAutofit/>
          </a:bodyPr>
          <a:lstStyle/>
          <a:p>
            <a:pPr>
              <a:lnSpc>
                <a:spcPct val="150000"/>
              </a:lnSpc>
            </a:pPr>
            <a:r>
              <a:rPr lang="da-DK" dirty="0"/>
              <a:t>Hjerneforskning viser, at du kan lære de fleste ting, du sætter dig for at lære…</a:t>
            </a:r>
          </a:p>
          <a:p>
            <a:pPr>
              <a:lnSpc>
                <a:spcPct val="150000"/>
              </a:lnSpc>
            </a:pPr>
            <a:r>
              <a:rPr lang="da-DK" dirty="0"/>
              <a:t>…også ting, du ellers synes er rigtig svære for dig</a:t>
            </a:r>
          </a:p>
        </p:txBody>
      </p:sp>
      <p:pic>
        <p:nvPicPr>
          <p:cNvPr id="6" name="Picture 2" descr="Billedresultat for the power of y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1440688"/>
            <a:ext cx="5879730" cy="272093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Billedresultat for minds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6408" y="504826"/>
            <a:ext cx="4988411" cy="3327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8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a:stretch>
            <a:fillRect/>
          </a:stretch>
        </p:blipFill>
        <p:spPr>
          <a:xfrm>
            <a:off x="6235700" y="30663"/>
            <a:ext cx="5930901" cy="3321394"/>
          </a:xfrm>
          <a:prstGeom prst="rect">
            <a:avLst/>
          </a:prstGeom>
        </p:spPr>
      </p:pic>
      <p:sp>
        <p:nvSpPr>
          <p:cNvPr id="2" name="Titel 1"/>
          <p:cNvSpPr>
            <a:spLocks noGrp="1"/>
          </p:cNvSpPr>
          <p:nvPr>
            <p:ph type="title"/>
          </p:nvPr>
        </p:nvSpPr>
        <p:spPr>
          <a:xfrm>
            <a:off x="215900" y="365797"/>
            <a:ext cx="10515600" cy="1325563"/>
          </a:xfrm>
        </p:spPr>
        <p:txBody>
          <a:bodyPr/>
          <a:lstStyle/>
          <a:p>
            <a:r>
              <a:rPr lang="da-DK" dirty="0"/>
              <a:t>Mød Katrine</a:t>
            </a:r>
          </a:p>
        </p:txBody>
      </p:sp>
      <p:sp>
        <p:nvSpPr>
          <p:cNvPr id="3" name="Pladsholder til indhold 2"/>
          <p:cNvSpPr>
            <a:spLocks noGrp="1"/>
          </p:cNvSpPr>
          <p:nvPr>
            <p:ph idx="1"/>
          </p:nvPr>
        </p:nvSpPr>
        <p:spPr>
          <a:xfrm>
            <a:off x="215900" y="1825625"/>
            <a:ext cx="11203940" cy="4351338"/>
          </a:xfrm>
        </p:spPr>
        <p:txBody>
          <a:bodyPr>
            <a:normAutofit/>
          </a:bodyPr>
          <a:lstStyle/>
          <a:p>
            <a:pPr algn="just">
              <a:lnSpc>
                <a:spcPct val="150000"/>
              </a:lnSpc>
            </a:pPr>
            <a:r>
              <a:rPr lang="da-DK" dirty="0"/>
              <a:t>Katrine har store ambitioner om at </a:t>
            </a:r>
          </a:p>
          <a:p>
            <a:pPr marL="0" indent="0" algn="just">
              <a:lnSpc>
                <a:spcPct val="150000"/>
              </a:lnSpc>
              <a:buNone/>
            </a:pPr>
            <a:r>
              <a:rPr lang="da-DK" dirty="0"/>
              <a:t>   klare sig rigtig godt i matematik </a:t>
            </a:r>
          </a:p>
          <a:p>
            <a:pPr marL="0" indent="0" algn="just">
              <a:lnSpc>
                <a:spcPct val="150000"/>
              </a:lnSpc>
              <a:buNone/>
            </a:pPr>
            <a:r>
              <a:rPr lang="da-DK" dirty="0"/>
              <a:t>   og vil gerne læse økonomi på universitetet</a:t>
            </a:r>
          </a:p>
          <a:p>
            <a:pPr algn="just">
              <a:lnSpc>
                <a:spcPct val="150000"/>
              </a:lnSpc>
            </a:pPr>
            <a:r>
              <a:rPr lang="da-DK" dirty="0"/>
              <a:t>Hun klarede sig fint i matematik i folkeskolen</a:t>
            </a:r>
          </a:p>
          <a:p>
            <a:pPr algn="just">
              <a:lnSpc>
                <a:spcPct val="150000"/>
              </a:lnSpc>
            </a:pPr>
            <a:r>
              <a:rPr lang="da-DK" dirty="0"/>
              <a:t>I de første matematikafleveringer i 1.g har hun fejl i næsten alle opgaver</a:t>
            </a:r>
          </a:p>
        </p:txBody>
      </p:sp>
    </p:spTree>
    <p:extLst>
      <p:ext uri="{BB962C8B-B14F-4D97-AF65-F5344CB8AC3E}">
        <p14:creationId xmlns:p14="http://schemas.microsoft.com/office/powerpoint/2010/main" val="105033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Og her er Morten</a:t>
            </a:r>
          </a:p>
        </p:txBody>
      </p:sp>
      <p:pic>
        <p:nvPicPr>
          <p:cNvPr id="4" name="Pladsholder til indhold 3"/>
          <p:cNvPicPr>
            <a:picLocks noGrp="1" noChangeAspect="1"/>
          </p:cNvPicPr>
          <p:nvPr>
            <p:ph idx="1"/>
          </p:nvPr>
        </p:nvPicPr>
        <p:blipFill>
          <a:blip r:embed="rId3"/>
          <a:stretch>
            <a:fillRect/>
          </a:stretch>
        </p:blipFill>
        <p:spPr>
          <a:xfrm>
            <a:off x="5636166" y="814575"/>
            <a:ext cx="5759223" cy="3431959"/>
          </a:xfrm>
          <a:prstGeom prst="rect">
            <a:avLst/>
          </a:prstGeom>
        </p:spPr>
      </p:pic>
      <p:sp>
        <p:nvSpPr>
          <p:cNvPr id="5" name="Tekstfelt 4"/>
          <p:cNvSpPr txBox="1"/>
          <p:nvPr/>
        </p:nvSpPr>
        <p:spPr>
          <a:xfrm>
            <a:off x="838200" y="1813302"/>
            <a:ext cx="4076054" cy="2554545"/>
          </a:xfrm>
          <a:prstGeom prst="rect">
            <a:avLst/>
          </a:prstGeom>
          <a:noFill/>
        </p:spPr>
        <p:txBody>
          <a:bodyPr wrap="square" rtlCol="0">
            <a:spAutoFit/>
          </a:bodyPr>
          <a:lstStyle/>
          <a:p>
            <a:r>
              <a:rPr lang="da-DK" sz="3200" dirty="0"/>
              <a:t>Ved den første faglige evaluering får han at vide, at engelsklæreren er bekymret for hans faglige niveau.</a:t>
            </a:r>
          </a:p>
        </p:txBody>
      </p:sp>
      <p:sp>
        <p:nvSpPr>
          <p:cNvPr id="6" name="Tekstfelt 5"/>
          <p:cNvSpPr txBox="1"/>
          <p:nvPr/>
        </p:nvSpPr>
        <p:spPr>
          <a:xfrm>
            <a:off x="838200" y="5052447"/>
            <a:ext cx="10681173" cy="1077218"/>
          </a:xfrm>
          <a:prstGeom prst="rect">
            <a:avLst/>
          </a:prstGeom>
          <a:noFill/>
        </p:spPr>
        <p:txBody>
          <a:bodyPr wrap="square" rtlCol="0">
            <a:spAutoFit/>
          </a:bodyPr>
          <a:lstStyle/>
          <a:p>
            <a:r>
              <a:rPr lang="da-DK" sz="3200" dirty="0">
                <a:solidFill>
                  <a:prstClr val="black"/>
                </a:solidFill>
              </a:rPr>
              <a:t>Læreren opfordrer ham til at arbejde mere koncentreret </a:t>
            </a:r>
          </a:p>
          <a:p>
            <a:r>
              <a:rPr lang="da-DK" sz="3200" dirty="0">
                <a:solidFill>
                  <a:prstClr val="black"/>
                </a:solidFill>
              </a:rPr>
              <a:t>i timerne og bruge mere tid på lektier.</a:t>
            </a:r>
            <a:endParaRPr lang="da-DK" dirty="0"/>
          </a:p>
        </p:txBody>
      </p:sp>
    </p:spTree>
    <p:extLst>
      <p:ext uri="{BB962C8B-B14F-4D97-AF65-F5344CB8AC3E}">
        <p14:creationId xmlns:p14="http://schemas.microsoft.com/office/powerpoint/2010/main" val="4085335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0372" y="350612"/>
            <a:ext cx="7456714" cy="1039584"/>
          </a:xfrm>
        </p:spPr>
        <p:txBody>
          <a:bodyPr/>
          <a:lstStyle/>
          <a:p>
            <a:r>
              <a:rPr lang="da-DK" dirty="0"/>
              <a:t>Growth </a:t>
            </a:r>
            <a:r>
              <a:rPr lang="da-DK" dirty="0" err="1"/>
              <a:t>mindset</a:t>
            </a:r>
            <a:r>
              <a:rPr lang="da-DK" dirty="0"/>
              <a:t> – læringskultur</a:t>
            </a:r>
          </a:p>
        </p:txBody>
      </p:sp>
      <p:sp>
        <p:nvSpPr>
          <p:cNvPr id="3" name="Pladsholder til indhold 2"/>
          <p:cNvSpPr>
            <a:spLocks noGrp="1"/>
          </p:cNvSpPr>
          <p:nvPr>
            <p:ph idx="1"/>
          </p:nvPr>
        </p:nvSpPr>
        <p:spPr>
          <a:xfrm>
            <a:off x="346530" y="1796597"/>
            <a:ext cx="6910614" cy="2746374"/>
          </a:xfrm>
        </p:spPr>
        <p:txBody>
          <a:bodyPr/>
          <a:lstStyle/>
          <a:p>
            <a:r>
              <a:rPr lang="da-DK" dirty="0"/>
              <a:t>I en læringskultur er dit mål at lære noget,</a:t>
            </a:r>
          </a:p>
          <a:p>
            <a:pPr marL="0" indent="0">
              <a:buNone/>
            </a:pPr>
            <a:r>
              <a:rPr lang="da-DK" dirty="0"/>
              <a:t>   og så er fejl og feedback vigtige medspillere</a:t>
            </a:r>
          </a:p>
          <a:p>
            <a:pPr>
              <a:lnSpc>
                <a:spcPct val="150000"/>
              </a:lnSpc>
            </a:pPr>
            <a:r>
              <a:rPr lang="da-DK" dirty="0"/>
              <a:t>Man når bedre sit fulde læringspotentiale – </a:t>
            </a:r>
          </a:p>
          <a:p>
            <a:pPr marL="0" indent="0">
              <a:buNone/>
            </a:pPr>
            <a:r>
              <a:rPr lang="da-DK" dirty="0"/>
              <a:t>   fordi man fokuserer på læring</a:t>
            </a:r>
          </a:p>
          <a:p>
            <a:endParaRPr lang="da-DK" dirty="0"/>
          </a:p>
        </p:txBody>
      </p:sp>
      <p:sp>
        <p:nvSpPr>
          <p:cNvPr id="4" name="Tekstfelt 3"/>
          <p:cNvSpPr txBox="1"/>
          <p:nvPr/>
        </p:nvSpPr>
        <p:spPr>
          <a:xfrm>
            <a:off x="598715" y="4949373"/>
            <a:ext cx="11205029" cy="2462213"/>
          </a:xfrm>
          <a:prstGeom prst="rect">
            <a:avLst/>
          </a:prstGeom>
          <a:noFill/>
        </p:spPr>
        <p:txBody>
          <a:bodyPr wrap="square" rtlCol="0">
            <a:spAutoFit/>
          </a:bodyPr>
          <a:lstStyle/>
          <a:p>
            <a:r>
              <a:rPr lang="da-DK" sz="2800" i="1" dirty="0"/>
              <a:t>”</a:t>
            </a:r>
            <a:r>
              <a:rPr lang="da-DK" sz="2800" dirty="0"/>
              <a:t>Fokuser på begejstringen ved at lære noget. Så skidt med,</a:t>
            </a:r>
          </a:p>
          <a:p>
            <a:r>
              <a:rPr lang="da-DK" sz="2800" dirty="0"/>
              <a:t>hvad der kommer ud af tal i den sidste ende</a:t>
            </a:r>
            <a:r>
              <a:rPr lang="da-DK" sz="2800" i="1" dirty="0"/>
              <a:t>.”</a:t>
            </a:r>
          </a:p>
          <a:p>
            <a:pPr>
              <a:lnSpc>
                <a:spcPct val="150000"/>
              </a:lnSpc>
            </a:pPr>
            <a:r>
              <a:rPr lang="da-DK" sz="2800" i="1" dirty="0"/>
              <a:t>(Historien bag Historien: De perfekte piger, DR)</a:t>
            </a:r>
          </a:p>
          <a:p>
            <a:endParaRPr lang="da-DK" sz="2800" i="1" dirty="0"/>
          </a:p>
          <a:p>
            <a:pPr marL="457200" indent="-457200">
              <a:buFont typeface="Arial" panose="020B0604020202020204" pitchFamily="34" charset="0"/>
              <a:buChar char="•"/>
            </a:pPr>
            <a:endParaRPr lang="da-DK" sz="2800" dirty="0"/>
          </a:p>
        </p:txBody>
      </p:sp>
      <p:pic>
        <p:nvPicPr>
          <p:cNvPr id="5" name="Billede 4"/>
          <p:cNvPicPr>
            <a:picLocks noChangeAspect="1"/>
          </p:cNvPicPr>
          <p:nvPr/>
        </p:nvPicPr>
        <p:blipFill>
          <a:blip r:embed="rId3"/>
          <a:stretch>
            <a:fillRect/>
          </a:stretch>
        </p:blipFill>
        <p:spPr>
          <a:xfrm>
            <a:off x="7492530" y="1796597"/>
            <a:ext cx="4311214" cy="2868026"/>
          </a:xfrm>
          <a:prstGeom prst="rect">
            <a:avLst/>
          </a:prstGeom>
        </p:spPr>
      </p:pic>
    </p:spTree>
    <p:extLst>
      <p:ext uri="{BB962C8B-B14F-4D97-AF65-F5344CB8AC3E}">
        <p14:creationId xmlns:p14="http://schemas.microsoft.com/office/powerpoint/2010/main" val="352946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1000"/>
                                        <p:tgtEl>
                                          <p:spTgt spid="4">
                                            <p:txEl>
                                              <p:pRg st="0" end="0"/>
                                            </p:txEl>
                                          </p:spTgt>
                                        </p:tgtEl>
                                      </p:cBhvr>
                                    </p:animEffect>
                                    <p:anim calcmode="lin" valueType="num">
                                      <p:cBhvr>
                                        <p:cTn id="3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4">
                                            <p:txEl>
                                              <p:pRg st="1" end="1"/>
                                            </p:txEl>
                                          </p:spTgt>
                                        </p:tgtEl>
                                        <p:attrNameLst>
                                          <p:attrName>style.visibility</p:attrName>
                                        </p:attrNameLst>
                                      </p:cBhvr>
                                      <p:to>
                                        <p:strVal val="visible"/>
                                      </p:to>
                                    </p:set>
                                    <p:animEffect transition="in" filter="fade">
                                      <p:cBhvr>
                                        <p:cTn id="36" dur="1000"/>
                                        <p:tgtEl>
                                          <p:spTgt spid="4">
                                            <p:txEl>
                                              <p:pRg st="1" end="1"/>
                                            </p:txEl>
                                          </p:spTgt>
                                        </p:tgtEl>
                                      </p:cBhvr>
                                    </p:animEffect>
                                    <p:anim calcmode="lin" valueType="num">
                                      <p:cBhvr>
                                        <p:cTn id="3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4">
                                            <p:txEl>
                                              <p:pRg st="1" end="1"/>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animEffect transition="in" filter="fade">
                                      <p:cBhvr>
                                        <p:cTn id="41" dur="1000"/>
                                        <p:tgtEl>
                                          <p:spTgt spid="4">
                                            <p:txEl>
                                              <p:pRg st="2" end="2"/>
                                            </p:txEl>
                                          </p:spTgt>
                                        </p:tgtEl>
                                      </p:cBhvr>
                                    </p:animEffect>
                                    <p:anim calcmode="lin" valueType="num">
                                      <p:cBhvr>
                                        <p:cTn id="4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8FD82-1097-139B-D930-019E145DF8E3}"/>
              </a:ext>
            </a:extLst>
          </p:cNvPr>
          <p:cNvSpPr>
            <a:spLocks noGrp="1"/>
          </p:cNvSpPr>
          <p:nvPr>
            <p:ph type="title"/>
          </p:nvPr>
        </p:nvSpPr>
        <p:spPr/>
        <p:txBody>
          <a:bodyPr/>
          <a:lstStyle/>
          <a:p>
            <a:r>
              <a:rPr lang="da-DK" dirty="0"/>
              <a:t>I praksis</a:t>
            </a:r>
          </a:p>
        </p:txBody>
      </p:sp>
      <p:sp>
        <p:nvSpPr>
          <p:cNvPr id="3" name="Pladsholder til indhold 2">
            <a:extLst>
              <a:ext uri="{FF2B5EF4-FFF2-40B4-BE49-F238E27FC236}">
                <a16:creationId xmlns:a16="http://schemas.microsoft.com/office/drawing/2014/main" id="{E4DAAC62-FC52-7BDF-40F1-FA589C96277B}"/>
              </a:ext>
            </a:extLst>
          </p:cNvPr>
          <p:cNvSpPr>
            <a:spLocks noGrp="1"/>
          </p:cNvSpPr>
          <p:nvPr>
            <p:ph idx="1"/>
          </p:nvPr>
        </p:nvSpPr>
        <p:spPr/>
        <p:txBody>
          <a:bodyPr>
            <a:normAutofit/>
          </a:bodyPr>
          <a:lstStyle/>
          <a:p>
            <a:r>
              <a:rPr lang="da-DK" sz="3600" dirty="0"/>
              <a:t>Hvordan skaber vi en kultur her på dette psykologihold, der fremmer et </a:t>
            </a:r>
            <a:r>
              <a:rPr lang="da-DK" sz="3600" dirty="0" err="1"/>
              <a:t>growh</a:t>
            </a:r>
            <a:r>
              <a:rPr lang="da-DK" sz="3600" dirty="0"/>
              <a:t> mindset?</a:t>
            </a:r>
          </a:p>
          <a:p>
            <a:pPr marL="0" indent="0">
              <a:buNone/>
            </a:pPr>
            <a:endParaRPr lang="da-DK" sz="3600" dirty="0"/>
          </a:p>
          <a:p>
            <a:r>
              <a:rPr lang="da-DK" sz="3600" dirty="0"/>
              <a:t>Hvad kræver det af hhv. lærer og elever?</a:t>
            </a:r>
          </a:p>
          <a:p>
            <a:endParaRPr lang="da-DK" sz="3600" dirty="0"/>
          </a:p>
          <a:p>
            <a:r>
              <a:rPr lang="da-DK" sz="3600" dirty="0"/>
              <a:t>Hvis du skulle vælge én ting, at arbejde med, hvilken skulle det så være?</a:t>
            </a:r>
          </a:p>
          <a:p>
            <a:endParaRPr lang="da-DK" sz="3600" dirty="0"/>
          </a:p>
        </p:txBody>
      </p:sp>
    </p:spTree>
    <p:extLst>
      <p:ext uri="{BB962C8B-B14F-4D97-AF65-F5344CB8AC3E}">
        <p14:creationId xmlns:p14="http://schemas.microsoft.com/office/powerpoint/2010/main" val="201328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471922-4C92-E6A1-67F5-678809A26F78}"/>
              </a:ext>
            </a:extLst>
          </p:cNvPr>
          <p:cNvSpPr>
            <a:spLocks noGrp="1"/>
          </p:cNvSpPr>
          <p:nvPr>
            <p:ph type="title"/>
          </p:nvPr>
        </p:nvSpPr>
        <p:spPr/>
        <p:txBody>
          <a:bodyPr/>
          <a:lstStyle/>
          <a:p>
            <a:r>
              <a:rPr lang="da-DK" dirty="0"/>
              <a:t>Fantastisk, vi har fundet løsningen på alle læringsproblemer – eller hvad???</a:t>
            </a:r>
          </a:p>
        </p:txBody>
      </p:sp>
      <p:sp>
        <p:nvSpPr>
          <p:cNvPr id="3" name="Pladsholder til indhold 2">
            <a:extLst>
              <a:ext uri="{FF2B5EF4-FFF2-40B4-BE49-F238E27FC236}">
                <a16:creationId xmlns:a16="http://schemas.microsoft.com/office/drawing/2014/main" id="{E3075EA7-8960-897D-8499-55118072740D}"/>
              </a:ext>
            </a:extLst>
          </p:cNvPr>
          <p:cNvSpPr>
            <a:spLocks noGrp="1"/>
          </p:cNvSpPr>
          <p:nvPr>
            <p:ph idx="1"/>
          </p:nvPr>
        </p:nvSpPr>
        <p:spPr/>
        <p:txBody>
          <a:bodyPr/>
          <a:lstStyle/>
          <a:p>
            <a:endParaRPr lang="da-DK" dirty="0"/>
          </a:p>
          <a:p>
            <a:r>
              <a:rPr lang="da-DK" dirty="0"/>
              <a:t>Køber I præmissen om, at </a:t>
            </a:r>
            <a:r>
              <a:rPr lang="da-DK" dirty="0" err="1"/>
              <a:t>growth</a:t>
            </a:r>
            <a:r>
              <a:rPr lang="da-DK" dirty="0"/>
              <a:t> mindset er vejen til at kunne præstere bedst muligt? Er der noget, I undrer jer over?</a:t>
            </a:r>
          </a:p>
          <a:p>
            <a:pPr marL="0" indent="0">
              <a:buNone/>
            </a:pPr>
            <a:endParaRPr lang="da-DK" dirty="0"/>
          </a:p>
          <a:p>
            <a:endParaRPr lang="da-DK" dirty="0"/>
          </a:p>
          <a:p>
            <a:endParaRPr lang="da-DK" dirty="0"/>
          </a:p>
        </p:txBody>
      </p:sp>
    </p:spTree>
    <p:extLst>
      <p:ext uri="{BB962C8B-B14F-4D97-AF65-F5344CB8AC3E}">
        <p14:creationId xmlns:p14="http://schemas.microsoft.com/office/powerpoint/2010/main" val="1393007146"/>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53266</TotalTime>
  <Words>1263</Words>
  <Application>Microsoft Macintosh PowerPoint</Application>
  <PresentationFormat>Widescreen</PresentationFormat>
  <Paragraphs>141</Paragraphs>
  <Slides>15</Slides>
  <Notes>14</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15</vt:i4>
      </vt:variant>
    </vt:vector>
  </HeadingPairs>
  <TitlesOfParts>
    <vt:vector size="20" baseType="lpstr">
      <vt:lpstr>Arial</vt:lpstr>
      <vt:lpstr>Bradley Hand ITC</vt:lpstr>
      <vt:lpstr>Calibri</vt:lpstr>
      <vt:lpstr>Calibri Light</vt:lpstr>
      <vt:lpstr>Office-tema</vt:lpstr>
      <vt:lpstr>Mindset</vt:lpstr>
      <vt:lpstr>Inden vi starter</vt:lpstr>
      <vt:lpstr>Introduktion til mindset </vt:lpstr>
      <vt:lpstr>Fixed mindset                   </vt:lpstr>
      <vt:lpstr>Growth mindset                   </vt:lpstr>
      <vt:lpstr>Øvelse 1 </vt:lpstr>
      <vt:lpstr>PowerPoint-præsentation</vt:lpstr>
      <vt:lpstr>Tjek søjlerne i dit mindsetspørgeskema</vt:lpstr>
      <vt:lpstr>Refleksion</vt:lpstr>
      <vt:lpstr>Vigtige pointer &amp; vigtig viden</vt:lpstr>
      <vt:lpstr>Mød Katrine</vt:lpstr>
      <vt:lpstr>Og her er Morten</vt:lpstr>
      <vt:lpstr>Growth mindset – læringskultur</vt:lpstr>
      <vt:lpstr>I praksis</vt:lpstr>
      <vt:lpstr>Fantastisk, vi har fundet løsningen på alle læringsproblemer – eller hvad???</vt:lpstr>
    </vt:vector>
  </TitlesOfParts>
  <Company>ITS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 til Mindset</dc:title>
  <dc:creator>Johannes Stig Andersen</dc:creator>
  <cp:lastModifiedBy>Line Kaack Hansen</cp:lastModifiedBy>
  <cp:revision>494</cp:revision>
  <cp:lastPrinted>2021-09-08T08:15:33Z</cp:lastPrinted>
  <dcterms:created xsi:type="dcterms:W3CDTF">2015-11-27T20:59:45Z</dcterms:created>
  <dcterms:modified xsi:type="dcterms:W3CDTF">2024-09-16T08:38:17Z</dcterms:modified>
</cp:coreProperties>
</file>