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10"/>
  </p:notesMasterIdLst>
  <p:sldIdLst>
    <p:sldId id="257" r:id="rId2"/>
    <p:sldId id="258" r:id="rId3"/>
    <p:sldId id="259" r:id="rId4"/>
    <p:sldId id="260" r:id="rId5"/>
    <p:sldId id="262" r:id="rId6"/>
    <p:sldId id="263" r:id="rId7"/>
    <p:sldId id="264"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83FB4B-387E-4134-8211-EB43162E46D4}" v="42" dt="2024-09-18T06:21:25.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557" autoAdjust="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 Møldrup" userId="89d8fb38-a675-4478-8d50-c70e701abd2a" providerId="ADAL" clId="{0283FB4B-387E-4134-8211-EB43162E46D4}"/>
    <pc:docChg chg="undo redo custSel modSld">
      <pc:chgData name="Britt Møldrup" userId="89d8fb38-a675-4478-8d50-c70e701abd2a" providerId="ADAL" clId="{0283FB4B-387E-4134-8211-EB43162E46D4}" dt="2024-09-18T06:27:54.987" v="384" actId="27636"/>
      <pc:docMkLst>
        <pc:docMk/>
      </pc:docMkLst>
      <pc:sldChg chg="modSp">
        <pc:chgData name="Britt Møldrup" userId="89d8fb38-a675-4478-8d50-c70e701abd2a" providerId="ADAL" clId="{0283FB4B-387E-4134-8211-EB43162E46D4}" dt="2024-09-18T06:21:25.883" v="382" actId="20577"/>
        <pc:sldMkLst>
          <pc:docMk/>
          <pc:sldMk cId="225304928" sldId="259"/>
        </pc:sldMkLst>
        <pc:graphicFrameChg chg="mod">
          <ac:chgData name="Britt Møldrup" userId="89d8fb38-a675-4478-8d50-c70e701abd2a" providerId="ADAL" clId="{0283FB4B-387E-4134-8211-EB43162E46D4}" dt="2024-09-18T06:21:25.883" v="382" actId="20577"/>
          <ac:graphicFrameMkLst>
            <pc:docMk/>
            <pc:sldMk cId="225304928" sldId="259"/>
            <ac:graphicFrameMk id="5" creationId="{00000000-0000-0000-0000-000000000000}"/>
          </ac:graphicFrameMkLst>
        </pc:graphicFrameChg>
      </pc:sldChg>
      <pc:sldChg chg="addSp delSp modSp mod modClrScheme chgLayout">
        <pc:chgData name="Britt Møldrup" userId="89d8fb38-a675-4478-8d50-c70e701abd2a" providerId="ADAL" clId="{0283FB4B-387E-4134-8211-EB43162E46D4}" dt="2024-09-18T06:27:54.987" v="384" actId="27636"/>
        <pc:sldMkLst>
          <pc:docMk/>
          <pc:sldMk cId="1281737064" sldId="260"/>
        </pc:sldMkLst>
        <pc:spChg chg="mod ord">
          <ac:chgData name="Britt Møldrup" userId="89d8fb38-a675-4478-8d50-c70e701abd2a" providerId="ADAL" clId="{0283FB4B-387E-4134-8211-EB43162E46D4}" dt="2022-09-07T07:53:31.010" v="267" actId="207"/>
          <ac:spMkLst>
            <pc:docMk/>
            <pc:sldMk cId="1281737064" sldId="260"/>
            <ac:spMk id="2" creationId="{F8A2EE4A-AEBD-0D48-8948-4E59F8B61938}"/>
          </ac:spMkLst>
        </pc:spChg>
        <pc:spChg chg="del mod ord">
          <ac:chgData name="Britt Møldrup" userId="89d8fb38-a675-4478-8d50-c70e701abd2a" providerId="ADAL" clId="{0283FB4B-387E-4134-8211-EB43162E46D4}" dt="2022-09-07T07:47:35.301" v="142" actId="478"/>
          <ac:spMkLst>
            <pc:docMk/>
            <pc:sldMk cId="1281737064" sldId="260"/>
            <ac:spMk id="3" creationId="{C06B38C7-FBE4-A049-8B8B-A63B9E5EB0B9}"/>
          </ac:spMkLst>
        </pc:spChg>
        <pc:spChg chg="del mod">
          <ac:chgData name="Britt Møldrup" userId="89d8fb38-a675-4478-8d50-c70e701abd2a" providerId="ADAL" clId="{0283FB4B-387E-4134-8211-EB43162E46D4}" dt="2022-09-07T07:48:09.660" v="152"/>
          <ac:spMkLst>
            <pc:docMk/>
            <pc:sldMk cId="1281737064" sldId="260"/>
            <ac:spMk id="4" creationId="{12745E4D-446D-984A-8250-53587AB40D87}"/>
          </ac:spMkLst>
        </pc:spChg>
        <pc:spChg chg="add del mod ord">
          <ac:chgData name="Britt Møldrup" userId="89d8fb38-a675-4478-8d50-c70e701abd2a" providerId="ADAL" clId="{0283FB4B-387E-4134-8211-EB43162E46D4}" dt="2022-09-07T07:46:21.411" v="96" actId="700"/>
          <ac:spMkLst>
            <pc:docMk/>
            <pc:sldMk cId="1281737064" sldId="260"/>
            <ac:spMk id="5" creationId="{3E3359F6-EC48-7A65-11F0-2298800DB6F2}"/>
          </ac:spMkLst>
        </pc:spChg>
        <pc:spChg chg="add del mod ord">
          <ac:chgData name="Britt Møldrup" userId="89d8fb38-a675-4478-8d50-c70e701abd2a" providerId="ADAL" clId="{0283FB4B-387E-4134-8211-EB43162E46D4}" dt="2022-09-07T07:46:20.832" v="95" actId="700"/>
          <ac:spMkLst>
            <pc:docMk/>
            <pc:sldMk cId="1281737064" sldId="260"/>
            <ac:spMk id="6" creationId="{88A50A60-611B-1118-7738-11CC573F2778}"/>
          </ac:spMkLst>
        </pc:spChg>
        <pc:spChg chg="add del mod ord">
          <ac:chgData name="Britt Møldrup" userId="89d8fb38-a675-4478-8d50-c70e701abd2a" providerId="ADAL" clId="{0283FB4B-387E-4134-8211-EB43162E46D4}" dt="2022-09-07T07:46:20.832" v="95" actId="700"/>
          <ac:spMkLst>
            <pc:docMk/>
            <pc:sldMk cId="1281737064" sldId="260"/>
            <ac:spMk id="7" creationId="{D280C4CA-EF45-A004-1B98-357628B1D212}"/>
          </ac:spMkLst>
        </pc:spChg>
        <pc:spChg chg="add del mod ord">
          <ac:chgData name="Britt Møldrup" userId="89d8fb38-a675-4478-8d50-c70e701abd2a" providerId="ADAL" clId="{0283FB4B-387E-4134-8211-EB43162E46D4}" dt="2022-09-07T07:46:20.832" v="95" actId="700"/>
          <ac:spMkLst>
            <pc:docMk/>
            <pc:sldMk cId="1281737064" sldId="260"/>
            <ac:spMk id="8" creationId="{101B1A2A-A13D-5BDA-B257-A227608CEDA6}"/>
          </ac:spMkLst>
        </pc:spChg>
        <pc:spChg chg="add del mod">
          <ac:chgData name="Britt Møldrup" userId="89d8fb38-a675-4478-8d50-c70e701abd2a" providerId="ADAL" clId="{0283FB4B-387E-4134-8211-EB43162E46D4}" dt="2022-09-07T07:47:37.758" v="143" actId="478"/>
          <ac:spMkLst>
            <pc:docMk/>
            <pc:sldMk cId="1281737064" sldId="260"/>
            <ac:spMk id="10" creationId="{F3B26255-E714-CB80-50FD-9DD4B014CA47}"/>
          </ac:spMkLst>
        </pc:spChg>
        <pc:spChg chg="add mod ord">
          <ac:chgData name="Britt Møldrup" userId="89d8fb38-a675-4478-8d50-c70e701abd2a" providerId="ADAL" clId="{0283FB4B-387E-4134-8211-EB43162E46D4}" dt="2024-09-18T06:27:54.987" v="384" actId="27636"/>
          <ac:spMkLst>
            <pc:docMk/>
            <pc:sldMk cId="1281737064" sldId="260"/>
            <ac:spMk id="11" creationId="{3E35DC13-7CF6-3B22-3645-F9C7162742FB}"/>
          </ac:spMkLst>
        </pc:spChg>
        <pc:spChg chg="add del mod ord">
          <ac:chgData name="Britt Møldrup" userId="89d8fb38-a675-4478-8d50-c70e701abd2a" providerId="ADAL" clId="{0283FB4B-387E-4134-8211-EB43162E46D4}" dt="2022-09-07T07:53:10.174" v="244" actId="700"/>
          <ac:spMkLst>
            <pc:docMk/>
            <pc:sldMk cId="1281737064" sldId="260"/>
            <ac:spMk id="12" creationId="{F1409461-46B9-F704-E254-E9168AF812EE}"/>
          </ac:spMkLst>
        </pc:spChg>
        <pc:spChg chg="add mod ord">
          <ac:chgData name="Britt Møldrup" userId="89d8fb38-a675-4478-8d50-c70e701abd2a" providerId="ADAL" clId="{0283FB4B-387E-4134-8211-EB43162E46D4}" dt="2022-09-07T07:53:51.101" v="278" actId="255"/>
          <ac:spMkLst>
            <pc:docMk/>
            <pc:sldMk cId="1281737064" sldId="260"/>
            <ac:spMk id="13" creationId="{DC5D893D-473F-D4EE-7311-5A511E32458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78EFA0-EEEE-4622-913D-F0E044F0DDCF}"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1A9DD6E6-653E-49AE-96A5-7D4134BCED27}">
      <dgm:prSet/>
      <dgm:spPr/>
      <dgm:t>
        <a:bodyPr/>
        <a:lstStyle/>
        <a:p>
          <a:r>
            <a:rPr lang="da-DK" dirty="0"/>
            <a:t>Hvad er hovedpointerne i bilagene?</a:t>
          </a:r>
        </a:p>
      </dgm:t>
    </dgm:pt>
    <dgm:pt modelId="{E51B668B-A453-403C-8B25-93003EEFA0ED}" type="parTrans" cxnId="{F00B4408-BD0C-49C1-8165-9A038773066F}">
      <dgm:prSet/>
      <dgm:spPr/>
      <dgm:t>
        <a:bodyPr/>
        <a:lstStyle/>
        <a:p>
          <a:endParaRPr lang="en-US"/>
        </a:p>
      </dgm:t>
    </dgm:pt>
    <dgm:pt modelId="{3CA6730B-794C-4E43-93F4-CA4213279161}" type="sibTrans" cxnId="{F00B4408-BD0C-49C1-8165-9A038773066F}">
      <dgm:prSet/>
      <dgm:spPr/>
      <dgm:t>
        <a:bodyPr/>
        <a:lstStyle/>
        <a:p>
          <a:endParaRPr lang="en-US"/>
        </a:p>
      </dgm:t>
    </dgm:pt>
    <dgm:pt modelId="{57859C48-27AC-42DF-B005-55BEBA10CF91}">
      <dgm:prSet/>
      <dgm:spPr/>
      <dgm:t>
        <a:bodyPr/>
        <a:lstStyle/>
        <a:p>
          <a:r>
            <a:rPr lang="da-DK" dirty="0"/>
            <a:t>Hvad indeholder/omhandler den enkelte case/undersøgelse i bilagene?</a:t>
          </a:r>
        </a:p>
      </dgm:t>
    </dgm:pt>
    <dgm:pt modelId="{788DE3F5-91BA-4A47-B2E4-4BEBA1DB712F}" type="parTrans" cxnId="{8288EDB0-83EE-4701-B0E2-8E3F6B522325}">
      <dgm:prSet/>
      <dgm:spPr/>
      <dgm:t>
        <a:bodyPr/>
        <a:lstStyle/>
        <a:p>
          <a:endParaRPr lang="da-DK"/>
        </a:p>
      </dgm:t>
    </dgm:pt>
    <dgm:pt modelId="{B86B8BE9-5365-486F-ACCB-1369424601E7}" type="sibTrans" cxnId="{8288EDB0-83EE-4701-B0E2-8E3F6B522325}">
      <dgm:prSet/>
      <dgm:spPr/>
      <dgm:t>
        <a:bodyPr/>
        <a:lstStyle/>
        <a:p>
          <a:endParaRPr lang="da-DK"/>
        </a:p>
      </dgm:t>
    </dgm:pt>
    <dgm:pt modelId="{42F309D7-2CDF-41FD-B532-A7FBB700561D}">
      <dgm:prSet/>
      <dgm:spPr/>
      <dgm:t>
        <a:bodyPr/>
        <a:lstStyle/>
        <a:p>
          <a:r>
            <a:rPr lang="da-DK" dirty="0"/>
            <a:t>Hvilket overordnet tema berører bilagene (hvad har de til fælles)?</a:t>
          </a:r>
        </a:p>
      </dgm:t>
    </dgm:pt>
    <dgm:pt modelId="{F4F07575-74B3-4A18-8D70-9A8D79D18922}" type="parTrans" cxnId="{A1E9737D-2501-429E-8977-54C40B6A7527}">
      <dgm:prSet/>
      <dgm:spPr/>
      <dgm:t>
        <a:bodyPr/>
        <a:lstStyle/>
        <a:p>
          <a:endParaRPr lang="da-DK"/>
        </a:p>
      </dgm:t>
    </dgm:pt>
    <dgm:pt modelId="{AA9CBC97-DB6A-4B74-9BF0-67582004C87E}" type="sibTrans" cxnId="{A1E9737D-2501-429E-8977-54C40B6A7527}">
      <dgm:prSet/>
      <dgm:spPr/>
      <dgm:t>
        <a:bodyPr/>
        <a:lstStyle/>
        <a:p>
          <a:endParaRPr lang="da-DK"/>
        </a:p>
      </dgm:t>
    </dgm:pt>
    <dgm:pt modelId="{062FE915-3717-4DD8-9778-0284B95EB3A5}">
      <dgm:prSet/>
      <dgm:spPr/>
      <dgm:t>
        <a:bodyPr/>
        <a:lstStyle/>
        <a:p>
          <a:r>
            <a:rPr lang="da-DK" dirty="0"/>
            <a:t>Hvad er sammenhængen mellem bilagene (hvis der er flere)?</a:t>
          </a:r>
        </a:p>
      </dgm:t>
    </dgm:pt>
    <dgm:pt modelId="{5DB68FBE-E528-42E0-A0AB-02EDD7C7308D}" type="parTrans" cxnId="{7B318B52-A7A8-4FEA-A326-1B9B30CE3631}">
      <dgm:prSet/>
      <dgm:spPr/>
      <dgm:t>
        <a:bodyPr/>
        <a:lstStyle/>
        <a:p>
          <a:endParaRPr lang="da-DK"/>
        </a:p>
      </dgm:t>
    </dgm:pt>
    <dgm:pt modelId="{E1735DFB-55DC-4FC3-BD93-761F047485FD}" type="sibTrans" cxnId="{7B318B52-A7A8-4FEA-A326-1B9B30CE3631}">
      <dgm:prSet/>
      <dgm:spPr/>
      <dgm:t>
        <a:bodyPr/>
        <a:lstStyle/>
        <a:p>
          <a:endParaRPr lang="da-DK"/>
        </a:p>
      </dgm:t>
    </dgm:pt>
    <dgm:pt modelId="{2A105AAD-47B3-4C7A-B73C-79F5C44961D1}">
      <dgm:prSet/>
      <dgm:spPr/>
      <dgm:t>
        <a:bodyPr/>
        <a:lstStyle/>
        <a:p>
          <a:r>
            <a:rPr lang="da-DK" dirty="0"/>
            <a:t>Hvilke andre psykologifaglige spørgsmål får bilagene dig til at tænke på?</a:t>
          </a:r>
          <a:endParaRPr lang="en-US" dirty="0"/>
        </a:p>
      </dgm:t>
    </dgm:pt>
    <dgm:pt modelId="{B97664DD-F826-4AA3-8F3A-4E713F554256}" type="parTrans" cxnId="{113D4516-3D47-4287-99F8-C68404D85311}">
      <dgm:prSet/>
      <dgm:spPr/>
      <dgm:t>
        <a:bodyPr/>
        <a:lstStyle/>
        <a:p>
          <a:endParaRPr lang="da-DK"/>
        </a:p>
      </dgm:t>
    </dgm:pt>
    <dgm:pt modelId="{8B4AB7B5-51FC-40D6-8A98-8AEAC490CE07}" type="sibTrans" cxnId="{113D4516-3D47-4287-99F8-C68404D85311}">
      <dgm:prSet/>
      <dgm:spPr/>
      <dgm:t>
        <a:bodyPr/>
        <a:lstStyle/>
        <a:p>
          <a:endParaRPr lang="da-DK"/>
        </a:p>
      </dgm:t>
    </dgm:pt>
    <dgm:pt modelId="{2952C450-6015-4560-B89F-EC37C458A8DF}">
      <dgm:prSet/>
      <dgm:spPr/>
      <dgm:t>
        <a:bodyPr/>
        <a:lstStyle/>
        <a:p>
          <a:r>
            <a:rPr lang="da-DK" dirty="0"/>
            <a:t>Hvordan er bilaget et eksempel på et generelt problem?</a:t>
          </a:r>
        </a:p>
      </dgm:t>
    </dgm:pt>
    <dgm:pt modelId="{8457F6C0-A7DC-46C0-B31C-EF2FDDC11069}" type="parTrans" cxnId="{97776D1B-953D-49B2-AA31-E16890875DC2}">
      <dgm:prSet/>
      <dgm:spPr/>
    </dgm:pt>
    <dgm:pt modelId="{2A15B41D-3F9A-420B-AD23-1EB38BAADBF2}" type="sibTrans" cxnId="{97776D1B-953D-49B2-AA31-E16890875DC2}">
      <dgm:prSet/>
      <dgm:spPr/>
    </dgm:pt>
    <dgm:pt modelId="{6E3397B6-8825-D84F-8419-AD6A8C8B4AC3}" type="pres">
      <dgm:prSet presAssocID="{8778EFA0-EEEE-4622-913D-F0E044F0DDCF}" presName="vert0" presStyleCnt="0">
        <dgm:presLayoutVars>
          <dgm:dir/>
          <dgm:animOne val="branch"/>
          <dgm:animLvl val="lvl"/>
        </dgm:presLayoutVars>
      </dgm:prSet>
      <dgm:spPr/>
    </dgm:pt>
    <dgm:pt modelId="{97FB0A10-D30F-6D49-8B55-F104680FCB0C}" type="pres">
      <dgm:prSet presAssocID="{1A9DD6E6-653E-49AE-96A5-7D4134BCED27}" presName="thickLine" presStyleLbl="alignNode1" presStyleIdx="0" presStyleCnt="6"/>
      <dgm:spPr/>
    </dgm:pt>
    <dgm:pt modelId="{5CF4B867-7ADB-B946-ADCE-C506E49DD66D}" type="pres">
      <dgm:prSet presAssocID="{1A9DD6E6-653E-49AE-96A5-7D4134BCED27}" presName="horz1" presStyleCnt="0"/>
      <dgm:spPr/>
    </dgm:pt>
    <dgm:pt modelId="{1936968F-CE93-544E-A0BC-71CE2ED8F946}" type="pres">
      <dgm:prSet presAssocID="{1A9DD6E6-653E-49AE-96A5-7D4134BCED27}" presName="tx1" presStyleLbl="revTx" presStyleIdx="0" presStyleCnt="6"/>
      <dgm:spPr/>
    </dgm:pt>
    <dgm:pt modelId="{A8649DD0-DFC1-D042-91A0-8988A769DD98}" type="pres">
      <dgm:prSet presAssocID="{1A9DD6E6-653E-49AE-96A5-7D4134BCED27}" presName="vert1" presStyleCnt="0"/>
      <dgm:spPr/>
    </dgm:pt>
    <dgm:pt modelId="{35B97741-35FF-4AE9-A317-D0E8433948E5}" type="pres">
      <dgm:prSet presAssocID="{57859C48-27AC-42DF-B005-55BEBA10CF91}" presName="thickLine" presStyleLbl="alignNode1" presStyleIdx="1" presStyleCnt="6"/>
      <dgm:spPr/>
    </dgm:pt>
    <dgm:pt modelId="{5348F0F5-3832-4736-9646-4D25B32D9740}" type="pres">
      <dgm:prSet presAssocID="{57859C48-27AC-42DF-B005-55BEBA10CF91}" presName="horz1" presStyleCnt="0"/>
      <dgm:spPr/>
    </dgm:pt>
    <dgm:pt modelId="{56A9B536-CA37-451E-AF6E-10478FF894BA}" type="pres">
      <dgm:prSet presAssocID="{57859C48-27AC-42DF-B005-55BEBA10CF91}" presName="tx1" presStyleLbl="revTx" presStyleIdx="1" presStyleCnt="6"/>
      <dgm:spPr/>
    </dgm:pt>
    <dgm:pt modelId="{897BDC3A-D3BF-4A20-9D7E-E924CC96728E}" type="pres">
      <dgm:prSet presAssocID="{57859C48-27AC-42DF-B005-55BEBA10CF91}" presName="vert1" presStyleCnt="0"/>
      <dgm:spPr/>
    </dgm:pt>
    <dgm:pt modelId="{A5F30374-9920-4519-91EF-A0783BA06B09}" type="pres">
      <dgm:prSet presAssocID="{42F309D7-2CDF-41FD-B532-A7FBB700561D}" presName="thickLine" presStyleLbl="alignNode1" presStyleIdx="2" presStyleCnt="6"/>
      <dgm:spPr/>
    </dgm:pt>
    <dgm:pt modelId="{6266055B-53E0-4404-BB14-909D4BF9590D}" type="pres">
      <dgm:prSet presAssocID="{42F309D7-2CDF-41FD-B532-A7FBB700561D}" presName="horz1" presStyleCnt="0"/>
      <dgm:spPr/>
    </dgm:pt>
    <dgm:pt modelId="{EF1F8380-1336-4826-98A2-BD8A78D867DE}" type="pres">
      <dgm:prSet presAssocID="{42F309D7-2CDF-41FD-B532-A7FBB700561D}" presName="tx1" presStyleLbl="revTx" presStyleIdx="2" presStyleCnt="6"/>
      <dgm:spPr/>
    </dgm:pt>
    <dgm:pt modelId="{2B01961E-7463-444D-899B-6F294AB71E7B}" type="pres">
      <dgm:prSet presAssocID="{42F309D7-2CDF-41FD-B532-A7FBB700561D}" presName="vert1" presStyleCnt="0"/>
      <dgm:spPr/>
    </dgm:pt>
    <dgm:pt modelId="{00BAD340-9EFA-4567-8621-F784144BE864}" type="pres">
      <dgm:prSet presAssocID="{2952C450-6015-4560-B89F-EC37C458A8DF}" presName="thickLine" presStyleLbl="alignNode1" presStyleIdx="3" presStyleCnt="6"/>
      <dgm:spPr/>
    </dgm:pt>
    <dgm:pt modelId="{74C3E202-266B-4FFD-8DD2-1960C631392B}" type="pres">
      <dgm:prSet presAssocID="{2952C450-6015-4560-B89F-EC37C458A8DF}" presName="horz1" presStyleCnt="0"/>
      <dgm:spPr/>
    </dgm:pt>
    <dgm:pt modelId="{8CB84DB1-AAFB-4138-9697-38AC945FF4C9}" type="pres">
      <dgm:prSet presAssocID="{2952C450-6015-4560-B89F-EC37C458A8DF}" presName="tx1" presStyleLbl="revTx" presStyleIdx="3" presStyleCnt="6"/>
      <dgm:spPr/>
    </dgm:pt>
    <dgm:pt modelId="{D96AF883-98DE-4817-9147-D42FDC62F399}" type="pres">
      <dgm:prSet presAssocID="{2952C450-6015-4560-B89F-EC37C458A8DF}" presName="vert1" presStyleCnt="0"/>
      <dgm:spPr/>
    </dgm:pt>
    <dgm:pt modelId="{65A38332-0626-4B22-B8BD-C015F08E9455}" type="pres">
      <dgm:prSet presAssocID="{062FE915-3717-4DD8-9778-0284B95EB3A5}" presName="thickLine" presStyleLbl="alignNode1" presStyleIdx="4" presStyleCnt="6"/>
      <dgm:spPr/>
    </dgm:pt>
    <dgm:pt modelId="{950C3512-5439-4046-AC95-29B6E1D89AB4}" type="pres">
      <dgm:prSet presAssocID="{062FE915-3717-4DD8-9778-0284B95EB3A5}" presName="horz1" presStyleCnt="0"/>
      <dgm:spPr/>
    </dgm:pt>
    <dgm:pt modelId="{9B8EC3E1-3BD8-4015-A799-E58C34CBFEAB}" type="pres">
      <dgm:prSet presAssocID="{062FE915-3717-4DD8-9778-0284B95EB3A5}" presName="tx1" presStyleLbl="revTx" presStyleIdx="4" presStyleCnt="6"/>
      <dgm:spPr/>
    </dgm:pt>
    <dgm:pt modelId="{B628BAB8-10B9-433D-AB07-A47C4562FC0D}" type="pres">
      <dgm:prSet presAssocID="{062FE915-3717-4DD8-9778-0284B95EB3A5}" presName="vert1" presStyleCnt="0"/>
      <dgm:spPr/>
    </dgm:pt>
    <dgm:pt modelId="{1599E583-819B-41F9-AA81-CB9D099BA464}" type="pres">
      <dgm:prSet presAssocID="{2A105AAD-47B3-4C7A-B73C-79F5C44961D1}" presName="thickLine" presStyleLbl="alignNode1" presStyleIdx="5" presStyleCnt="6"/>
      <dgm:spPr/>
    </dgm:pt>
    <dgm:pt modelId="{E9D831F4-13CA-4696-BDA4-CF6F2C4B68E9}" type="pres">
      <dgm:prSet presAssocID="{2A105AAD-47B3-4C7A-B73C-79F5C44961D1}" presName="horz1" presStyleCnt="0"/>
      <dgm:spPr/>
    </dgm:pt>
    <dgm:pt modelId="{BAA90119-622E-40D8-8DAF-EDD5E93D305D}" type="pres">
      <dgm:prSet presAssocID="{2A105AAD-47B3-4C7A-B73C-79F5C44961D1}" presName="tx1" presStyleLbl="revTx" presStyleIdx="5" presStyleCnt="6"/>
      <dgm:spPr/>
    </dgm:pt>
    <dgm:pt modelId="{5108980F-C139-4499-A49D-1D938756F1E5}" type="pres">
      <dgm:prSet presAssocID="{2A105AAD-47B3-4C7A-B73C-79F5C44961D1}" presName="vert1" presStyleCnt="0"/>
      <dgm:spPr/>
    </dgm:pt>
  </dgm:ptLst>
  <dgm:cxnLst>
    <dgm:cxn modelId="{F00B4408-BD0C-49C1-8165-9A038773066F}" srcId="{8778EFA0-EEEE-4622-913D-F0E044F0DDCF}" destId="{1A9DD6E6-653E-49AE-96A5-7D4134BCED27}" srcOrd="0" destOrd="0" parTransId="{E51B668B-A453-403C-8B25-93003EEFA0ED}" sibTransId="{3CA6730B-794C-4E43-93F4-CA4213279161}"/>
    <dgm:cxn modelId="{113D4516-3D47-4287-99F8-C68404D85311}" srcId="{8778EFA0-EEEE-4622-913D-F0E044F0DDCF}" destId="{2A105AAD-47B3-4C7A-B73C-79F5C44961D1}" srcOrd="5" destOrd="0" parTransId="{B97664DD-F826-4AA3-8F3A-4E713F554256}" sibTransId="{8B4AB7B5-51FC-40D6-8A98-8AEAC490CE07}"/>
    <dgm:cxn modelId="{98D6F119-6F1B-477F-BB60-39ED911B904F}" type="presOf" srcId="{42F309D7-2CDF-41FD-B532-A7FBB700561D}" destId="{EF1F8380-1336-4826-98A2-BD8A78D867DE}" srcOrd="0" destOrd="0" presId="urn:microsoft.com/office/officeart/2008/layout/LinedList"/>
    <dgm:cxn modelId="{97776D1B-953D-49B2-AA31-E16890875DC2}" srcId="{8778EFA0-EEEE-4622-913D-F0E044F0DDCF}" destId="{2952C450-6015-4560-B89F-EC37C458A8DF}" srcOrd="3" destOrd="0" parTransId="{8457F6C0-A7DC-46C0-B31C-EF2FDDC11069}" sibTransId="{2A15B41D-3F9A-420B-AD23-1EB38BAADBF2}"/>
    <dgm:cxn modelId="{7BB66229-E05E-471C-932E-C64AE13FA150}" type="presOf" srcId="{2952C450-6015-4560-B89F-EC37C458A8DF}" destId="{8CB84DB1-AAFB-4138-9697-38AC945FF4C9}" srcOrd="0" destOrd="0" presId="urn:microsoft.com/office/officeart/2008/layout/LinedList"/>
    <dgm:cxn modelId="{CB9C7B3B-1349-F144-A02A-C23060524C8C}" type="presOf" srcId="{1A9DD6E6-653E-49AE-96A5-7D4134BCED27}" destId="{1936968F-CE93-544E-A0BC-71CE2ED8F946}" srcOrd="0" destOrd="0" presId="urn:microsoft.com/office/officeart/2008/layout/LinedList"/>
    <dgm:cxn modelId="{3DF35D51-CFF6-48A5-AC51-E9CB392CA052}" type="presOf" srcId="{2A105AAD-47B3-4C7A-B73C-79F5C44961D1}" destId="{BAA90119-622E-40D8-8DAF-EDD5E93D305D}" srcOrd="0" destOrd="0" presId="urn:microsoft.com/office/officeart/2008/layout/LinedList"/>
    <dgm:cxn modelId="{7B318B52-A7A8-4FEA-A326-1B9B30CE3631}" srcId="{8778EFA0-EEEE-4622-913D-F0E044F0DDCF}" destId="{062FE915-3717-4DD8-9778-0284B95EB3A5}" srcOrd="4" destOrd="0" parTransId="{5DB68FBE-E528-42E0-A0AB-02EDD7C7308D}" sibTransId="{E1735DFB-55DC-4FC3-BD93-761F047485FD}"/>
    <dgm:cxn modelId="{4D278373-6DF5-43F3-AC43-441AA3AEC841}" type="presOf" srcId="{57859C48-27AC-42DF-B005-55BEBA10CF91}" destId="{56A9B536-CA37-451E-AF6E-10478FF894BA}" srcOrd="0" destOrd="0" presId="urn:microsoft.com/office/officeart/2008/layout/LinedList"/>
    <dgm:cxn modelId="{A1A40456-66B7-7749-BBDD-F4061455A5B9}" type="presOf" srcId="{8778EFA0-EEEE-4622-913D-F0E044F0DDCF}" destId="{6E3397B6-8825-D84F-8419-AD6A8C8B4AC3}" srcOrd="0" destOrd="0" presId="urn:microsoft.com/office/officeart/2008/layout/LinedList"/>
    <dgm:cxn modelId="{A1E9737D-2501-429E-8977-54C40B6A7527}" srcId="{8778EFA0-EEEE-4622-913D-F0E044F0DDCF}" destId="{42F309D7-2CDF-41FD-B532-A7FBB700561D}" srcOrd="2" destOrd="0" parTransId="{F4F07575-74B3-4A18-8D70-9A8D79D18922}" sibTransId="{AA9CBC97-DB6A-4B74-9BF0-67582004C87E}"/>
    <dgm:cxn modelId="{8288EDB0-83EE-4701-B0E2-8E3F6B522325}" srcId="{8778EFA0-EEEE-4622-913D-F0E044F0DDCF}" destId="{57859C48-27AC-42DF-B005-55BEBA10CF91}" srcOrd="1" destOrd="0" parTransId="{788DE3F5-91BA-4A47-B2E4-4BEBA1DB712F}" sibTransId="{B86B8BE9-5365-486F-ACCB-1369424601E7}"/>
    <dgm:cxn modelId="{AB64EAD5-5D3D-4EE1-8E71-BD4BAC5E99A0}" type="presOf" srcId="{062FE915-3717-4DD8-9778-0284B95EB3A5}" destId="{9B8EC3E1-3BD8-4015-A799-E58C34CBFEAB}" srcOrd="0" destOrd="0" presId="urn:microsoft.com/office/officeart/2008/layout/LinedList"/>
    <dgm:cxn modelId="{2B632BDF-2477-3848-8303-BC00C509AC50}" type="presParOf" srcId="{6E3397B6-8825-D84F-8419-AD6A8C8B4AC3}" destId="{97FB0A10-D30F-6D49-8B55-F104680FCB0C}" srcOrd="0" destOrd="0" presId="urn:microsoft.com/office/officeart/2008/layout/LinedList"/>
    <dgm:cxn modelId="{6CE0DA83-6CBF-974C-9543-0836499AF15A}" type="presParOf" srcId="{6E3397B6-8825-D84F-8419-AD6A8C8B4AC3}" destId="{5CF4B867-7ADB-B946-ADCE-C506E49DD66D}" srcOrd="1" destOrd="0" presId="urn:microsoft.com/office/officeart/2008/layout/LinedList"/>
    <dgm:cxn modelId="{6A2FDB62-B271-E74D-867B-FB019E877067}" type="presParOf" srcId="{5CF4B867-7ADB-B946-ADCE-C506E49DD66D}" destId="{1936968F-CE93-544E-A0BC-71CE2ED8F946}" srcOrd="0" destOrd="0" presId="urn:microsoft.com/office/officeart/2008/layout/LinedList"/>
    <dgm:cxn modelId="{E937A5EE-420A-EA4F-B0BA-9C69D5B20599}" type="presParOf" srcId="{5CF4B867-7ADB-B946-ADCE-C506E49DD66D}" destId="{A8649DD0-DFC1-D042-91A0-8988A769DD98}" srcOrd="1" destOrd="0" presId="urn:microsoft.com/office/officeart/2008/layout/LinedList"/>
    <dgm:cxn modelId="{C40C2D92-1066-41C5-B57B-323C0820D1C9}" type="presParOf" srcId="{6E3397B6-8825-D84F-8419-AD6A8C8B4AC3}" destId="{35B97741-35FF-4AE9-A317-D0E8433948E5}" srcOrd="2" destOrd="0" presId="urn:microsoft.com/office/officeart/2008/layout/LinedList"/>
    <dgm:cxn modelId="{5AC45B17-113D-40AD-8001-9692D6DA7643}" type="presParOf" srcId="{6E3397B6-8825-D84F-8419-AD6A8C8B4AC3}" destId="{5348F0F5-3832-4736-9646-4D25B32D9740}" srcOrd="3" destOrd="0" presId="urn:microsoft.com/office/officeart/2008/layout/LinedList"/>
    <dgm:cxn modelId="{809317DE-F3A2-444C-B5A3-982C11DA4671}" type="presParOf" srcId="{5348F0F5-3832-4736-9646-4D25B32D9740}" destId="{56A9B536-CA37-451E-AF6E-10478FF894BA}" srcOrd="0" destOrd="0" presId="urn:microsoft.com/office/officeart/2008/layout/LinedList"/>
    <dgm:cxn modelId="{41973712-B0ED-4F1B-BCF4-2B8DE385EC06}" type="presParOf" srcId="{5348F0F5-3832-4736-9646-4D25B32D9740}" destId="{897BDC3A-D3BF-4A20-9D7E-E924CC96728E}" srcOrd="1" destOrd="0" presId="urn:microsoft.com/office/officeart/2008/layout/LinedList"/>
    <dgm:cxn modelId="{5EB82D32-D2A7-4E73-8B54-903205208299}" type="presParOf" srcId="{6E3397B6-8825-D84F-8419-AD6A8C8B4AC3}" destId="{A5F30374-9920-4519-91EF-A0783BA06B09}" srcOrd="4" destOrd="0" presId="urn:microsoft.com/office/officeart/2008/layout/LinedList"/>
    <dgm:cxn modelId="{05CD595D-DAC6-4A9B-9713-3CFF59245A57}" type="presParOf" srcId="{6E3397B6-8825-D84F-8419-AD6A8C8B4AC3}" destId="{6266055B-53E0-4404-BB14-909D4BF9590D}" srcOrd="5" destOrd="0" presId="urn:microsoft.com/office/officeart/2008/layout/LinedList"/>
    <dgm:cxn modelId="{436D475A-353D-444C-B32C-71B61F067730}" type="presParOf" srcId="{6266055B-53E0-4404-BB14-909D4BF9590D}" destId="{EF1F8380-1336-4826-98A2-BD8A78D867DE}" srcOrd="0" destOrd="0" presId="urn:microsoft.com/office/officeart/2008/layout/LinedList"/>
    <dgm:cxn modelId="{0BAAB4FE-2CD9-48CE-868E-074FE6B001D4}" type="presParOf" srcId="{6266055B-53E0-4404-BB14-909D4BF9590D}" destId="{2B01961E-7463-444D-899B-6F294AB71E7B}" srcOrd="1" destOrd="0" presId="urn:microsoft.com/office/officeart/2008/layout/LinedList"/>
    <dgm:cxn modelId="{0F23B7D4-C40F-4829-9298-EB5905F28AC1}" type="presParOf" srcId="{6E3397B6-8825-D84F-8419-AD6A8C8B4AC3}" destId="{00BAD340-9EFA-4567-8621-F784144BE864}" srcOrd="6" destOrd="0" presId="urn:microsoft.com/office/officeart/2008/layout/LinedList"/>
    <dgm:cxn modelId="{3E81F9C2-A37C-4ABA-B67D-E9A753D39CC8}" type="presParOf" srcId="{6E3397B6-8825-D84F-8419-AD6A8C8B4AC3}" destId="{74C3E202-266B-4FFD-8DD2-1960C631392B}" srcOrd="7" destOrd="0" presId="urn:microsoft.com/office/officeart/2008/layout/LinedList"/>
    <dgm:cxn modelId="{F406ED22-11F5-497E-9B9F-2C79C9961239}" type="presParOf" srcId="{74C3E202-266B-4FFD-8DD2-1960C631392B}" destId="{8CB84DB1-AAFB-4138-9697-38AC945FF4C9}" srcOrd="0" destOrd="0" presId="urn:microsoft.com/office/officeart/2008/layout/LinedList"/>
    <dgm:cxn modelId="{0E5E1139-DE14-4C46-AEEE-81E9A3737AA9}" type="presParOf" srcId="{74C3E202-266B-4FFD-8DD2-1960C631392B}" destId="{D96AF883-98DE-4817-9147-D42FDC62F399}" srcOrd="1" destOrd="0" presId="urn:microsoft.com/office/officeart/2008/layout/LinedList"/>
    <dgm:cxn modelId="{2CE19159-599C-4864-BD63-8D130DDA1991}" type="presParOf" srcId="{6E3397B6-8825-D84F-8419-AD6A8C8B4AC3}" destId="{65A38332-0626-4B22-B8BD-C015F08E9455}" srcOrd="8" destOrd="0" presId="urn:microsoft.com/office/officeart/2008/layout/LinedList"/>
    <dgm:cxn modelId="{C0A12FA6-B4DB-4F74-8367-2F50DB45C9F5}" type="presParOf" srcId="{6E3397B6-8825-D84F-8419-AD6A8C8B4AC3}" destId="{950C3512-5439-4046-AC95-29B6E1D89AB4}" srcOrd="9" destOrd="0" presId="urn:microsoft.com/office/officeart/2008/layout/LinedList"/>
    <dgm:cxn modelId="{A457D223-357D-430E-909F-3C313A3B0282}" type="presParOf" srcId="{950C3512-5439-4046-AC95-29B6E1D89AB4}" destId="{9B8EC3E1-3BD8-4015-A799-E58C34CBFEAB}" srcOrd="0" destOrd="0" presId="urn:microsoft.com/office/officeart/2008/layout/LinedList"/>
    <dgm:cxn modelId="{2E146521-49CA-4837-AD54-2C91052F3F05}" type="presParOf" srcId="{950C3512-5439-4046-AC95-29B6E1D89AB4}" destId="{B628BAB8-10B9-433D-AB07-A47C4562FC0D}" srcOrd="1" destOrd="0" presId="urn:microsoft.com/office/officeart/2008/layout/LinedList"/>
    <dgm:cxn modelId="{0ABD2360-D2EE-49F5-BE8E-88ADFDAF126B}" type="presParOf" srcId="{6E3397B6-8825-D84F-8419-AD6A8C8B4AC3}" destId="{1599E583-819B-41F9-AA81-CB9D099BA464}" srcOrd="10" destOrd="0" presId="urn:microsoft.com/office/officeart/2008/layout/LinedList"/>
    <dgm:cxn modelId="{6DC4679A-1F50-435A-BEAE-3F762F78ED94}" type="presParOf" srcId="{6E3397B6-8825-D84F-8419-AD6A8C8B4AC3}" destId="{E9D831F4-13CA-4696-BDA4-CF6F2C4B68E9}" srcOrd="11" destOrd="0" presId="urn:microsoft.com/office/officeart/2008/layout/LinedList"/>
    <dgm:cxn modelId="{6BB854E7-CD18-4A45-8374-3EF9227696FE}" type="presParOf" srcId="{E9D831F4-13CA-4696-BDA4-CF6F2C4B68E9}" destId="{BAA90119-622E-40D8-8DAF-EDD5E93D305D}" srcOrd="0" destOrd="0" presId="urn:microsoft.com/office/officeart/2008/layout/LinedList"/>
    <dgm:cxn modelId="{F7448B95-22DE-4F2E-9DA0-56E63F4FB453}" type="presParOf" srcId="{E9D831F4-13CA-4696-BDA4-CF6F2C4B68E9}" destId="{5108980F-C139-4499-A49D-1D938756F1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78EFA0-EEEE-4622-913D-F0E044F0DDCF}" type="doc">
      <dgm:prSet loTypeId="urn:microsoft.com/office/officeart/2008/layout/LinedList" loCatId="Inbox" qsTypeId="urn:microsoft.com/office/officeart/2005/8/quickstyle/simple1" qsCatId="simple" csTypeId="urn:microsoft.com/office/officeart/2005/8/colors/ColorSchemeForSuggestions" csCatId="other" phldr="1"/>
      <dgm:spPr/>
      <dgm:t>
        <a:bodyPr/>
        <a:lstStyle/>
        <a:p>
          <a:endParaRPr lang="en-US"/>
        </a:p>
      </dgm:t>
    </dgm:pt>
    <dgm:pt modelId="{1A9DD6E6-653E-49AE-96A5-7D4134BCED27}">
      <dgm:prSet/>
      <dgm:spPr/>
      <dgm:t>
        <a:bodyPr/>
        <a:lstStyle/>
        <a:p>
          <a:r>
            <a:rPr lang="da-DK" dirty="0"/>
            <a:t>lægger op til ren gengivelse af, hvad der står i materialet.</a:t>
          </a:r>
        </a:p>
      </dgm:t>
    </dgm:pt>
    <dgm:pt modelId="{E51B668B-A453-403C-8B25-93003EEFA0ED}" type="parTrans" cxnId="{F00B4408-BD0C-49C1-8165-9A038773066F}">
      <dgm:prSet/>
      <dgm:spPr/>
      <dgm:t>
        <a:bodyPr/>
        <a:lstStyle/>
        <a:p>
          <a:endParaRPr lang="en-US"/>
        </a:p>
      </dgm:t>
    </dgm:pt>
    <dgm:pt modelId="{3CA6730B-794C-4E43-93F4-CA4213279161}" type="sibTrans" cxnId="{F00B4408-BD0C-49C1-8165-9A038773066F}">
      <dgm:prSet/>
      <dgm:spPr/>
      <dgm:t>
        <a:bodyPr/>
        <a:lstStyle/>
        <a:p>
          <a:endParaRPr lang="en-US"/>
        </a:p>
      </dgm:t>
    </dgm:pt>
    <dgm:pt modelId="{57859C48-27AC-42DF-B005-55BEBA10CF91}">
      <dgm:prSet/>
      <dgm:spPr/>
      <dgm:t>
        <a:bodyPr/>
        <a:lstStyle/>
        <a:p>
          <a:r>
            <a:rPr lang="da-DK" dirty="0"/>
            <a:t>er for snæver. </a:t>
          </a:r>
        </a:p>
      </dgm:t>
    </dgm:pt>
    <dgm:pt modelId="{788DE3F5-91BA-4A47-B2E4-4BEBA1DB712F}" type="parTrans" cxnId="{8288EDB0-83EE-4701-B0E2-8E3F6B522325}">
      <dgm:prSet/>
      <dgm:spPr/>
      <dgm:t>
        <a:bodyPr/>
        <a:lstStyle/>
        <a:p>
          <a:endParaRPr lang="da-DK"/>
        </a:p>
      </dgm:t>
    </dgm:pt>
    <dgm:pt modelId="{B86B8BE9-5365-486F-ACCB-1369424601E7}" type="sibTrans" cxnId="{8288EDB0-83EE-4701-B0E2-8E3F6B522325}">
      <dgm:prSet/>
      <dgm:spPr/>
      <dgm:t>
        <a:bodyPr/>
        <a:lstStyle/>
        <a:p>
          <a:endParaRPr lang="da-DK"/>
        </a:p>
      </dgm:t>
    </dgm:pt>
    <dgm:pt modelId="{42F309D7-2CDF-41FD-B532-A7FBB700561D}">
      <dgm:prSet/>
      <dgm:spPr/>
      <dgm:t>
        <a:bodyPr/>
        <a:lstStyle/>
        <a:p>
          <a:r>
            <a:rPr lang="da-DK" dirty="0"/>
            <a:t>er for bred.</a:t>
          </a:r>
        </a:p>
      </dgm:t>
    </dgm:pt>
    <dgm:pt modelId="{F4F07575-74B3-4A18-8D70-9A8D79D18922}" type="parTrans" cxnId="{A1E9737D-2501-429E-8977-54C40B6A7527}">
      <dgm:prSet/>
      <dgm:spPr/>
      <dgm:t>
        <a:bodyPr/>
        <a:lstStyle/>
        <a:p>
          <a:endParaRPr lang="da-DK"/>
        </a:p>
      </dgm:t>
    </dgm:pt>
    <dgm:pt modelId="{AA9CBC97-DB6A-4B74-9BF0-67582004C87E}" type="sibTrans" cxnId="{A1E9737D-2501-429E-8977-54C40B6A7527}">
      <dgm:prSet/>
      <dgm:spPr/>
      <dgm:t>
        <a:bodyPr/>
        <a:lstStyle/>
        <a:p>
          <a:endParaRPr lang="da-DK"/>
        </a:p>
      </dgm:t>
    </dgm:pt>
    <dgm:pt modelId="{062FE915-3717-4DD8-9778-0284B95EB3A5}">
      <dgm:prSet/>
      <dgm:spPr/>
      <dgm:t>
        <a:bodyPr/>
        <a:lstStyle/>
        <a:p>
          <a:r>
            <a:rPr lang="da-DK" dirty="0"/>
            <a:t>er upræcis.</a:t>
          </a:r>
        </a:p>
      </dgm:t>
    </dgm:pt>
    <dgm:pt modelId="{5DB68FBE-E528-42E0-A0AB-02EDD7C7308D}" type="parTrans" cxnId="{7B318B52-A7A8-4FEA-A326-1B9B30CE3631}">
      <dgm:prSet/>
      <dgm:spPr/>
      <dgm:t>
        <a:bodyPr/>
        <a:lstStyle/>
        <a:p>
          <a:endParaRPr lang="da-DK"/>
        </a:p>
      </dgm:t>
    </dgm:pt>
    <dgm:pt modelId="{E1735DFB-55DC-4FC3-BD93-761F047485FD}" type="sibTrans" cxnId="{7B318B52-A7A8-4FEA-A326-1B9B30CE3631}">
      <dgm:prSet/>
      <dgm:spPr/>
      <dgm:t>
        <a:bodyPr/>
        <a:lstStyle/>
        <a:p>
          <a:endParaRPr lang="da-DK"/>
        </a:p>
      </dgm:t>
    </dgm:pt>
    <dgm:pt modelId="{2A105AAD-47B3-4C7A-B73C-79F5C44961D1}">
      <dgm:prSet/>
      <dgm:spPr/>
      <dgm:t>
        <a:bodyPr/>
        <a:lstStyle/>
        <a:p>
          <a:r>
            <a:rPr lang="en-US" dirty="0" err="1"/>
            <a:t>kan</a:t>
          </a:r>
          <a:r>
            <a:rPr lang="en-US" dirty="0"/>
            <a:t> </a:t>
          </a:r>
          <a:r>
            <a:rPr lang="en-US" dirty="0" err="1"/>
            <a:t>ikke</a:t>
          </a:r>
          <a:r>
            <a:rPr lang="en-US" dirty="0"/>
            <a:t> </a:t>
          </a:r>
          <a:r>
            <a:rPr lang="en-US" dirty="0" err="1"/>
            <a:t>behandles</a:t>
          </a:r>
          <a:r>
            <a:rPr lang="en-US" dirty="0"/>
            <a:t> med </a:t>
          </a:r>
          <a:r>
            <a:rPr lang="en-US" dirty="0" err="1"/>
            <a:t>psykologiske</a:t>
          </a:r>
          <a:r>
            <a:rPr lang="en-US" dirty="0"/>
            <a:t> </a:t>
          </a:r>
          <a:r>
            <a:rPr lang="en-US" dirty="0" err="1"/>
            <a:t>teorier</a:t>
          </a:r>
          <a:r>
            <a:rPr lang="en-US" dirty="0"/>
            <a:t> og </a:t>
          </a:r>
          <a:r>
            <a:rPr lang="en-US" dirty="0" err="1"/>
            <a:t>undersøgelser</a:t>
          </a:r>
          <a:r>
            <a:rPr lang="en-US" dirty="0"/>
            <a:t>.</a:t>
          </a:r>
        </a:p>
      </dgm:t>
    </dgm:pt>
    <dgm:pt modelId="{B97664DD-F826-4AA3-8F3A-4E713F554256}" type="parTrans" cxnId="{113D4516-3D47-4287-99F8-C68404D85311}">
      <dgm:prSet/>
      <dgm:spPr/>
      <dgm:t>
        <a:bodyPr/>
        <a:lstStyle/>
        <a:p>
          <a:endParaRPr lang="da-DK"/>
        </a:p>
      </dgm:t>
    </dgm:pt>
    <dgm:pt modelId="{8B4AB7B5-51FC-40D6-8A98-8AEAC490CE07}" type="sibTrans" cxnId="{113D4516-3D47-4287-99F8-C68404D85311}">
      <dgm:prSet/>
      <dgm:spPr/>
      <dgm:t>
        <a:bodyPr/>
        <a:lstStyle/>
        <a:p>
          <a:endParaRPr lang="da-DK"/>
        </a:p>
      </dgm:t>
    </dgm:pt>
    <dgm:pt modelId="{2952C450-6015-4560-B89F-EC37C458A8DF}">
      <dgm:prSet/>
      <dgm:spPr/>
      <dgm:t>
        <a:bodyPr/>
        <a:lstStyle/>
        <a:p>
          <a:r>
            <a:rPr lang="da-DK" dirty="0"/>
            <a:t>lægger ikke op til diskussion.</a:t>
          </a:r>
        </a:p>
      </dgm:t>
    </dgm:pt>
    <dgm:pt modelId="{8457F6C0-A7DC-46C0-B31C-EF2FDDC11069}" type="parTrans" cxnId="{97776D1B-953D-49B2-AA31-E16890875DC2}">
      <dgm:prSet/>
      <dgm:spPr/>
      <dgm:t>
        <a:bodyPr/>
        <a:lstStyle/>
        <a:p>
          <a:endParaRPr lang="da-DK"/>
        </a:p>
      </dgm:t>
    </dgm:pt>
    <dgm:pt modelId="{2A15B41D-3F9A-420B-AD23-1EB38BAADBF2}" type="sibTrans" cxnId="{97776D1B-953D-49B2-AA31-E16890875DC2}">
      <dgm:prSet/>
      <dgm:spPr/>
      <dgm:t>
        <a:bodyPr/>
        <a:lstStyle/>
        <a:p>
          <a:endParaRPr lang="da-DK"/>
        </a:p>
      </dgm:t>
    </dgm:pt>
    <dgm:pt modelId="{6E3397B6-8825-D84F-8419-AD6A8C8B4AC3}" type="pres">
      <dgm:prSet presAssocID="{8778EFA0-EEEE-4622-913D-F0E044F0DDCF}" presName="vert0" presStyleCnt="0">
        <dgm:presLayoutVars>
          <dgm:dir/>
          <dgm:animOne val="branch"/>
          <dgm:animLvl val="lvl"/>
        </dgm:presLayoutVars>
      </dgm:prSet>
      <dgm:spPr/>
    </dgm:pt>
    <dgm:pt modelId="{97FB0A10-D30F-6D49-8B55-F104680FCB0C}" type="pres">
      <dgm:prSet presAssocID="{1A9DD6E6-653E-49AE-96A5-7D4134BCED27}" presName="thickLine" presStyleLbl="alignNode1" presStyleIdx="0" presStyleCnt="6"/>
      <dgm:spPr/>
    </dgm:pt>
    <dgm:pt modelId="{5CF4B867-7ADB-B946-ADCE-C506E49DD66D}" type="pres">
      <dgm:prSet presAssocID="{1A9DD6E6-653E-49AE-96A5-7D4134BCED27}" presName="horz1" presStyleCnt="0"/>
      <dgm:spPr/>
    </dgm:pt>
    <dgm:pt modelId="{1936968F-CE93-544E-A0BC-71CE2ED8F946}" type="pres">
      <dgm:prSet presAssocID="{1A9DD6E6-653E-49AE-96A5-7D4134BCED27}" presName="tx1" presStyleLbl="revTx" presStyleIdx="0" presStyleCnt="6"/>
      <dgm:spPr/>
    </dgm:pt>
    <dgm:pt modelId="{A8649DD0-DFC1-D042-91A0-8988A769DD98}" type="pres">
      <dgm:prSet presAssocID="{1A9DD6E6-653E-49AE-96A5-7D4134BCED27}" presName="vert1" presStyleCnt="0"/>
      <dgm:spPr/>
    </dgm:pt>
    <dgm:pt modelId="{35B97741-35FF-4AE9-A317-D0E8433948E5}" type="pres">
      <dgm:prSet presAssocID="{57859C48-27AC-42DF-B005-55BEBA10CF91}" presName="thickLine" presStyleLbl="alignNode1" presStyleIdx="1" presStyleCnt="6"/>
      <dgm:spPr/>
    </dgm:pt>
    <dgm:pt modelId="{5348F0F5-3832-4736-9646-4D25B32D9740}" type="pres">
      <dgm:prSet presAssocID="{57859C48-27AC-42DF-B005-55BEBA10CF91}" presName="horz1" presStyleCnt="0"/>
      <dgm:spPr/>
    </dgm:pt>
    <dgm:pt modelId="{56A9B536-CA37-451E-AF6E-10478FF894BA}" type="pres">
      <dgm:prSet presAssocID="{57859C48-27AC-42DF-B005-55BEBA10CF91}" presName="tx1" presStyleLbl="revTx" presStyleIdx="1" presStyleCnt="6"/>
      <dgm:spPr/>
    </dgm:pt>
    <dgm:pt modelId="{897BDC3A-D3BF-4A20-9D7E-E924CC96728E}" type="pres">
      <dgm:prSet presAssocID="{57859C48-27AC-42DF-B005-55BEBA10CF91}" presName="vert1" presStyleCnt="0"/>
      <dgm:spPr/>
    </dgm:pt>
    <dgm:pt modelId="{A5F30374-9920-4519-91EF-A0783BA06B09}" type="pres">
      <dgm:prSet presAssocID="{42F309D7-2CDF-41FD-B532-A7FBB700561D}" presName="thickLine" presStyleLbl="alignNode1" presStyleIdx="2" presStyleCnt="6"/>
      <dgm:spPr/>
    </dgm:pt>
    <dgm:pt modelId="{6266055B-53E0-4404-BB14-909D4BF9590D}" type="pres">
      <dgm:prSet presAssocID="{42F309D7-2CDF-41FD-B532-A7FBB700561D}" presName="horz1" presStyleCnt="0"/>
      <dgm:spPr/>
    </dgm:pt>
    <dgm:pt modelId="{EF1F8380-1336-4826-98A2-BD8A78D867DE}" type="pres">
      <dgm:prSet presAssocID="{42F309D7-2CDF-41FD-B532-A7FBB700561D}" presName="tx1" presStyleLbl="revTx" presStyleIdx="2" presStyleCnt="6"/>
      <dgm:spPr/>
    </dgm:pt>
    <dgm:pt modelId="{2B01961E-7463-444D-899B-6F294AB71E7B}" type="pres">
      <dgm:prSet presAssocID="{42F309D7-2CDF-41FD-B532-A7FBB700561D}" presName="vert1" presStyleCnt="0"/>
      <dgm:spPr/>
    </dgm:pt>
    <dgm:pt modelId="{00BAD340-9EFA-4567-8621-F784144BE864}" type="pres">
      <dgm:prSet presAssocID="{2952C450-6015-4560-B89F-EC37C458A8DF}" presName="thickLine" presStyleLbl="alignNode1" presStyleIdx="3" presStyleCnt="6"/>
      <dgm:spPr/>
    </dgm:pt>
    <dgm:pt modelId="{74C3E202-266B-4FFD-8DD2-1960C631392B}" type="pres">
      <dgm:prSet presAssocID="{2952C450-6015-4560-B89F-EC37C458A8DF}" presName="horz1" presStyleCnt="0"/>
      <dgm:spPr/>
    </dgm:pt>
    <dgm:pt modelId="{8CB84DB1-AAFB-4138-9697-38AC945FF4C9}" type="pres">
      <dgm:prSet presAssocID="{2952C450-6015-4560-B89F-EC37C458A8DF}" presName="tx1" presStyleLbl="revTx" presStyleIdx="3" presStyleCnt="6"/>
      <dgm:spPr/>
    </dgm:pt>
    <dgm:pt modelId="{D96AF883-98DE-4817-9147-D42FDC62F399}" type="pres">
      <dgm:prSet presAssocID="{2952C450-6015-4560-B89F-EC37C458A8DF}" presName="vert1" presStyleCnt="0"/>
      <dgm:spPr/>
    </dgm:pt>
    <dgm:pt modelId="{65A38332-0626-4B22-B8BD-C015F08E9455}" type="pres">
      <dgm:prSet presAssocID="{062FE915-3717-4DD8-9778-0284B95EB3A5}" presName="thickLine" presStyleLbl="alignNode1" presStyleIdx="4" presStyleCnt="6"/>
      <dgm:spPr/>
    </dgm:pt>
    <dgm:pt modelId="{950C3512-5439-4046-AC95-29B6E1D89AB4}" type="pres">
      <dgm:prSet presAssocID="{062FE915-3717-4DD8-9778-0284B95EB3A5}" presName="horz1" presStyleCnt="0"/>
      <dgm:spPr/>
    </dgm:pt>
    <dgm:pt modelId="{9B8EC3E1-3BD8-4015-A799-E58C34CBFEAB}" type="pres">
      <dgm:prSet presAssocID="{062FE915-3717-4DD8-9778-0284B95EB3A5}" presName="tx1" presStyleLbl="revTx" presStyleIdx="4" presStyleCnt="6"/>
      <dgm:spPr/>
    </dgm:pt>
    <dgm:pt modelId="{B628BAB8-10B9-433D-AB07-A47C4562FC0D}" type="pres">
      <dgm:prSet presAssocID="{062FE915-3717-4DD8-9778-0284B95EB3A5}" presName="vert1" presStyleCnt="0"/>
      <dgm:spPr/>
    </dgm:pt>
    <dgm:pt modelId="{1599E583-819B-41F9-AA81-CB9D099BA464}" type="pres">
      <dgm:prSet presAssocID="{2A105AAD-47B3-4C7A-B73C-79F5C44961D1}" presName="thickLine" presStyleLbl="alignNode1" presStyleIdx="5" presStyleCnt="6"/>
      <dgm:spPr/>
    </dgm:pt>
    <dgm:pt modelId="{E9D831F4-13CA-4696-BDA4-CF6F2C4B68E9}" type="pres">
      <dgm:prSet presAssocID="{2A105AAD-47B3-4C7A-B73C-79F5C44961D1}" presName="horz1" presStyleCnt="0"/>
      <dgm:spPr/>
    </dgm:pt>
    <dgm:pt modelId="{BAA90119-622E-40D8-8DAF-EDD5E93D305D}" type="pres">
      <dgm:prSet presAssocID="{2A105AAD-47B3-4C7A-B73C-79F5C44961D1}" presName="tx1" presStyleLbl="revTx" presStyleIdx="5" presStyleCnt="6"/>
      <dgm:spPr/>
    </dgm:pt>
    <dgm:pt modelId="{5108980F-C139-4499-A49D-1D938756F1E5}" type="pres">
      <dgm:prSet presAssocID="{2A105AAD-47B3-4C7A-B73C-79F5C44961D1}" presName="vert1" presStyleCnt="0"/>
      <dgm:spPr/>
    </dgm:pt>
  </dgm:ptLst>
  <dgm:cxnLst>
    <dgm:cxn modelId="{F00B4408-BD0C-49C1-8165-9A038773066F}" srcId="{8778EFA0-EEEE-4622-913D-F0E044F0DDCF}" destId="{1A9DD6E6-653E-49AE-96A5-7D4134BCED27}" srcOrd="0" destOrd="0" parTransId="{E51B668B-A453-403C-8B25-93003EEFA0ED}" sibTransId="{3CA6730B-794C-4E43-93F4-CA4213279161}"/>
    <dgm:cxn modelId="{113D4516-3D47-4287-99F8-C68404D85311}" srcId="{8778EFA0-EEEE-4622-913D-F0E044F0DDCF}" destId="{2A105AAD-47B3-4C7A-B73C-79F5C44961D1}" srcOrd="5" destOrd="0" parTransId="{B97664DD-F826-4AA3-8F3A-4E713F554256}" sibTransId="{8B4AB7B5-51FC-40D6-8A98-8AEAC490CE07}"/>
    <dgm:cxn modelId="{98D6F119-6F1B-477F-BB60-39ED911B904F}" type="presOf" srcId="{42F309D7-2CDF-41FD-B532-A7FBB700561D}" destId="{EF1F8380-1336-4826-98A2-BD8A78D867DE}" srcOrd="0" destOrd="0" presId="urn:microsoft.com/office/officeart/2008/layout/LinedList"/>
    <dgm:cxn modelId="{97776D1B-953D-49B2-AA31-E16890875DC2}" srcId="{8778EFA0-EEEE-4622-913D-F0E044F0DDCF}" destId="{2952C450-6015-4560-B89F-EC37C458A8DF}" srcOrd="3" destOrd="0" parTransId="{8457F6C0-A7DC-46C0-B31C-EF2FDDC11069}" sibTransId="{2A15B41D-3F9A-420B-AD23-1EB38BAADBF2}"/>
    <dgm:cxn modelId="{7BB66229-E05E-471C-932E-C64AE13FA150}" type="presOf" srcId="{2952C450-6015-4560-B89F-EC37C458A8DF}" destId="{8CB84DB1-AAFB-4138-9697-38AC945FF4C9}" srcOrd="0" destOrd="0" presId="urn:microsoft.com/office/officeart/2008/layout/LinedList"/>
    <dgm:cxn modelId="{CB9C7B3B-1349-F144-A02A-C23060524C8C}" type="presOf" srcId="{1A9DD6E6-653E-49AE-96A5-7D4134BCED27}" destId="{1936968F-CE93-544E-A0BC-71CE2ED8F946}" srcOrd="0" destOrd="0" presId="urn:microsoft.com/office/officeart/2008/layout/LinedList"/>
    <dgm:cxn modelId="{3DF35D51-CFF6-48A5-AC51-E9CB392CA052}" type="presOf" srcId="{2A105AAD-47B3-4C7A-B73C-79F5C44961D1}" destId="{BAA90119-622E-40D8-8DAF-EDD5E93D305D}" srcOrd="0" destOrd="0" presId="urn:microsoft.com/office/officeart/2008/layout/LinedList"/>
    <dgm:cxn modelId="{7B318B52-A7A8-4FEA-A326-1B9B30CE3631}" srcId="{8778EFA0-EEEE-4622-913D-F0E044F0DDCF}" destId="{062FE915-3717-4DD8-9778-0284B95EB3A5}" srcOrd="4" destOrd="0" parTransId="{5DB68FBE-E528-42E0-A0AB-02EDD7C7308D}" sibTransId="{E1735DFB-55DC-4FC3-BD93-761F047485FD}"/>
    <dgm:cxn modelId="{4D278373-6DF5-43F3-AC43-441AA3AEC841}" type="presOf" srcId="{57859C48-27AC-42DF-B005-55BEBA10CF91}" destId="{56A9B536-CA37-451E-AF6E-10478FF894BA}" srcOrd="0" destOrd="0" presId="urn:microsoft.com/office/officeart/2008/layout/LinedList"/>
    <dgm:cxn modelId="{A1A40456-66B7-7749-BBDD-F4061455A5B9}" type="presOf" srcId="{8778EFA0-EEEE-4622-913D-F0E044F0DDCF}" destId="{6E3397B6-8825-D84F-8419-AD6A8C8B4AC3}" srcOrd="0" destOrd="0" presId="urn:microsoft.com/office/officeart/2008/layout/LinedList"/>
    <dgm:cxn modelId="{A1E9737D-2501-429E-8977-54C40B6A7527}" srcId="{8778EFA0-EEEE-4622-913D-F0E044F0DDCF}" destId="{42F309D7-2CDF-41FD-B532-A7FBB700561D}" srcOrd="2" destOrd="0" parTransId="{F4F07575-74B3-4A18-8D70-9A8D79D18922}" sibTransId="{AA9CBC97-DB6A-4B74-9BF0-67582004C87E}"/>
    <dgm:cxn modelId="{8288EDB0-83EE-4701-B0E2-8E3F6B522325}" srcId="{8778EFA0-EEEE-4622-913D-F0E044F0DDCF}" destId="{57859C48-27AC-42DF-B005-55BEBA10CF91}" srcOrd="1" destOrd="0" parTransId="{788DE3F5-91BA-4A47-B2E4-4BEBA1DB712F}" sibTransId="{B86B8BE9-5365-486F-ACCB-1369424601E7}"/>
    <dgm:cxn modelId="{AB64EAD5-5D3D-4EE1-8E71-BD4BAC5E99A0}" type="presOf" srcId="{062FE915-3717-4DD8-9778-0284B95EB3A5}" destId="{9B8EC3E1-3BD8-4015-A799-E58C34CBFEAB}" srcOrd="0" destOrd="0" presId="urn:microsoft.com/office/officeart/2008/layout/LinedList"/>
    <dgm:cxn modelId="{2B632BDF-2477-3848-8303-BC00C509AC50}" type="presParOf" srcId="{6E3397B6-8825-D84F-8419-AD6A8C8B4AC3}" destId="{97FB0A10-D30F-6D49-8B55-F104680FCB0C}" srcOrd="0" destOrd="0" presId="urn:microsoft.com/office/officeart/2008/layout/LinedList"/>
    <dgm:cxn modelId="{6CE0DA83-6CBF-974C-9543-0836499AF15A}" type="presParOf" srcId="{6E3397B6-8825-D84F-8419-AD6A8C8B4AC3}" destId="{5CF4B867-7ADB-B946-ADCE-C506E49DD66D}" srcOrd="1" destOrd="0" presId="urn:microsoft.com/office/officeart/2008/layout/LinedList"/>
    <dgm:cxn modelId="{6A2FDB62-B271-E74D-867B-FB019E877067}" type="presParOf" srcId="{5CF4B867-7ADB-B946-ADCE-C506E49DD66D}" destId="{1936968F-CE93-544E-A0BC-71CE2ED8F946}" srcOrd="0" destOrd="0" presId="urn:microsoft.com/office/officeart/2008/layout/LinedList"/>
    <dgm:cxn modelId="{E937A5EE-420A-EA4F-B0BA-9C69D5B20599}" type="presParOf" srcId="{5CF4B867-7ADB-B946-ADCE-C506E49DD66D}" destId="{A8649DD0-DFC1-D042-91A0-8988A769DD98}" srcOrd="1" destOrd="0" presId="urn:microsoft.com/office/officeart/2008/layout/LinedList"/>
    <dgm:cxn modelId="{C40C2D92-1066-41C5-B57B-323C0820D1C9}" type="presParOf" srcId="{6E3397B6-8825-D84F-8419-AD6A8C8B4AC3}" destId="{35B97741-35FF-4AE9-A317-D0E8433948E5}" srcOrd="2" destOrd="0" presId="urn:microsoft.com/office/officeart/2008/layout/LinedList"/>
    <dgm:cxn modelId="{5AC45B17-113D-40AD-8001-9692D6DA7643}" type="presParOf" srcId="{6E3397B6-8825-D84F-8419-AD6A8C8B4AC3}" destId="{5348F0F5-3832-4736-9646-4D25B32D9740}" srcOrd="3" destOrd="0" presId="urn:microsoft.com/office/officeart/2008/layout/LinedList"/>
    <dgm:cxn modelId="{809317DE-F3A2-444C-B5A3-982C11DA4671}" type="presParOf" srcId="{5348F0F5-3832-4736-9646-4D25B32D9740}" destId="{56A9B536-CA37-451E-AF6E-10478FF894BA}" srcOrd="0" destOrd="0" presId="urn:microsoft.com/office/officeart/2008/layout/LinedList"/>
    <dgm:cxn modelId="{41973712-B0ED-4F1B-BCF4-2B8DE385EC06}" type="presParOf" srcId="{5348F0F5-3832-4736-9646-4D25B32D9740}" destId="{897BDC3A-D3BF-4A20-9D7E-E924CC96728E}" srcOrd="1" destOrd="0" presId="urn:microsoft.com/office/officeart/2008/layout/LinedList"/>
    <dgm:cxn modelId="{5EB82D32-D2A7-4E73-8B54-903205208299}" type="presParOf" srcId="{6E3397B6-8825-D84F-8419-AD6A8C8B4AC3}" destId="{A5F30374-9920-4519-91EF-A0783BA06B09}" srcOrd="4" destOrd="0" presId="urn:microsoft.com/office/officeart/2008/layout/LinedList"/>
    <dgm:cxn modelId="{05CD595D-DAC6-4A9B-9713-3CFF59245A57}" type="presParOf" srcId="{6E3397B6-8825-D84F-8419-AD6A8C8B4AC3}" destId="{6266055B-53E0-4404-BB14-909D4BF9590D}" srcOrd="5" destOrd="0" presId="urn:microsoft.com/office/officeart/2008/layout/LinedList"/>
    <dgm:cxn modelId="{436D475A-353D-444C-B32C-71B61F067730}" type="presParOf" srcId="{6266055B-53E0-4404-BB14-909D4BF9590D}" destId="{EF1F8380-1336-4826-98A2-BD8A78D867DE}" srcOrd="0" destOrd="0" presId="urn:microsoft.com/office/officeart/2008/layout/LinedList"/>
    <dgm:cxn modelId="{0BAAB4FE-2CD9-48CE-868E-074FE6B001D4}" type="presParOf" srcId="{6266055B-53E0-4404-BB14-909D4BF9590D}" destId="{2B01961E-7463-444D-899B-6F294AB71E7B}" srcOrd="1" destOrd="0" presId="urn:microsoft.com/office/officeart/2008/layout/LinedList"/>
    <dgm:cxn modelId="{0F23B7D4-C40F-4829-9298-EB5905F28AC1}" type="presParOf" srcId="{6E3397B6-8825-D84F-8419-AD6A8C8B4AC3}" destId="{00BAD340-9EFA-4567-8621-F784144BE864}" srcOrd="6" destOrd="0" presId="urn:microsoft.com/office/officeart/2008/layout/LinedList"/>
    <dgm:cxn modelId="{3E81F9C2-A37C-4ABA-B67D-E9A753D39CC8}" type="presParOf" srcId="{6E3397B6-8825-D84F-8419-AD6A8C8B4AC3}" destId="{74C3E202-266B-4FFD-8DD2-1960C631392B}" srcOrd="7" destOrd="0" presId="urn:microsoft.com/office/officeart/2008/layout/LinedList"/>
    <dgm:cxn modelId="{F406ED22-11F5-497E-9B9F-2C79C9961239}" type="presParOf" srcId="{74C3E202-266B-4FFD-8DD2-1960C631392B}" destId="{8CB84DB1-AAFB-4138-9697-38AC945FF4C9}" srcOrd="0" destOrd="0" presId="urn:microsoft.com/office/officeart/2008/layout/LinedList"/>
    <dgm:cxn modelId="{0E5E1139-DE14-4C46-AEEE-81E9A3737AA9}" type="presParOf" srcId="{74C3E202-266B-4FFD-8DD2-1960C631392B}" destId="{D96AF883-98DE-4817-9147-D42FDC62F399}" srcOrd="1" destOrd="0" presId="urn:microsoft.com/office/officeart/2008/layout/LinedList"/>
    <dgm:cxn modelId="{2CE19159-599C-4864-BD63-8D130DDA1991}" type="presParOf" srcId="{6E3397B6-8825-D84F-8419-AD6A8C8B4AC3}" destId="{65A38332-0626-4B22-B8BD-C015F08E9455}" srcOrd="8" destOrd="0" presId="urn:microsoft.com/office/officeart/2008/layout/LinedList"/>
    <dgm:cxn modelId="{C0A12FA6-B4DB-4F74-8367-2F50DB45C9F5}" type="presParOf" srcId="{6E3397B6-8825-D84F-8419-AD6A8C8B4AC3}" destId="{950C3512-5439-4046-AC95-29B6E1D89AB4}" srcOrd="9" destOrd="0" presId="urn:microsoft.com/office/officeart/2008/layout/LinedList"/>
    <dgm:cxn modelId="{A457D223-357D-430E-909F-3C313A3B0282}" type="presParOf" srcId="{950C3512-5439-4046-AC95-29B6E1D89AB4}" destId="{9B8EC3E1-3BD8-4015-A799-E58C34CBFEAB}" srcOrd="0" destOrd="0" presId="urn:microsoft.com/office/officeart/2008/layout/LinedList"/>
    <dgm:cxn modelId="{2E146521-49CA-4837-AD54-2C91052F3F05}" type="presParOf" srcId="{950C3512-5439-4046-AC95-29B6E1D89AB4}" destId="{B628BAB8-10B9-433D-AB07-A47C4562FC0D}" srcOrd="1" destOrd="0" presId="urn:microsoft.com/office/officeart/2008/layout/LinedList"/>
    <dgm:cxn modelId="{0ABD2360-D2EE-49F5-BE8E-88ADFDAF126B}" type="presParOf" srcId="{6E3397B6-8825-D84F-8419-AD6A8C8B4AC3}" destId="{1599E583-819B-41F9-AA81-CB9D099BA464}" srcOrd="10" destOrd="0" presId="urn:microsoft.com/office/officeart/2008/layout/LinedList"/>
    <dgm:cxn modelId="{6DC4679A-1F50-435A-BEAE-3F762F78ED94}" type="presParOf" srcId="{6E3397B6-8825-D84F-8419-AD6A8C8B4AC3}" destId="{E9D831F4-13CA-4696-BDA4-CF6F2C4B68E9}" srcOrd="11" destOrd="0" presId="urn:microsoft.com/office/officeart/2008/layout/LinedList"/>
    <dgm:cxn modelId="{6BB854E7-CD18-4A45-8374-3EF9227696FE}" type="presParOf" srcId="{E9D831F4-13CA-4696-BDA4-CF6F2C4B68E9}" destId="{BAA90119-622E-40D8-8DAF-EDD5E93D305D}" srcOrd="0" destOrd="0" presId="urn:microsoft.com/office/officeart/2008/layout/LinedList"/>
    <dgm:cxn modelId="{F7448B95-22DE-4F2E-9DA0-56E63F4FB453}" type="presParOf" srcId="{E9D831F4-13CA-4696-BDA4-CF6F2C4B68E9}" destId="{5108980F-C139-4499-A49D-1D938756F1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B0A10-D30F-6D49-8B55-F104680FCB0C}">
      <dsp:nvSpPr>
        <dsp:cNvPr id="0" name=""/>
        <dsp:cNvSpPr/>
      </dsp:nvSpPr>
      <dsp:spPr>
        <a:xfrm>
          <a:off x="0" y="2720"/>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36968F-CE93-544E-A0BC-71CE2ED8F946}">
      <dsp:nvSpPr>
        <dsp:cNvPr id="0" name=""/>
        <dsp:cNvSpPr/>
      </dsp:nvSpPr>
      <dsp:spPr>
        <a:xfrm>
          <a:off x="0" y="2720"/>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Hvad er hovedpointerne i bilagene?</a:t>
          </a:r>
        </a:p>
      </dsp:txBody>
      <dsp:txXfrm>
        <a:off x="0" y="2720"/>
        <a:ext cx="6269038" cy="927780"/>
      </dsp:txXfrm>
    </dsp:sp>
    <dsp:sp modelId="{35B97741-35FF-4AE9-A317-D0E8433948E5}">
      <dsp:nvSpPr>
        <dsp:cNvPr id="0" name=""/>
        <dsp:cNvSpPr/>
      </dsp:nvSpPr>
      <dsp:spPr>
        <a:xfrm>
          <a:off x="0" y="930501"/>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A9B536-CA37-451E-AF6E-10478FF894BA}">
      <dsp:nvSpPr>
        <dsp:cNvPr id="0" name=""/>
        <dsp:cNvSpPr/>
      </dsp:nvSpPr>
      <dsp:spPr>
        <a:xfrm>
          <a:off x="0" y="930501"/>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Hvad indeholder/omhandler den enkelte case/undersøgelse i bilagene?</a:t>
          </a:r>
        </a:p>
      </dsp:txBody>
      <dsp:txXfrm>
        <a:off x="0" y="930501"/>
        <a:ext cx="6269038" cy="927780"/>
      </dsp:txXfrm>
    </dsp:sp>
    <dsp:sp modelId="{A5F30374-9920-4519-91EF-A0783BA06B09}">
      <dsp:nvSpPr>
        <dsp:cNvPr id="0" name=""/>
        <dsp:cNvSpPr/>
      </dsp:nvSpPr>
      <dsp:spPr>
        <a:xfrm>
          <a:off x="0" y="1858281"/>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1F8380-1336-4826-98A2-BD8A78D867DE}">
      <dsp:nvSpPr>
        <dsp:cNvPr id="0" name=""/>
        <dsp:cNvSpPr/>
      </dsp:nvSpPr>
      <dsp:spPr>
        <a:xfrm>
          <a:off x="0" y="1858281"/>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Hvilket overordnet tema berører bilagene (hvad har de til fælles)?</a:t>
          </a:r>
        </a:p>
      </dsp:txBody>
      <dsp:txXfrm>
        <a:off x="0" y="1858281"/>
        <a:ext cx="6269038" cy="927780"/>
      </dsp:txXfrm>
    </dsp:sp>
    <dsp:sp modelId="{00BAD340-9EFA-4567-8621-F784144BE864}">
      <dsp:nvSpPr>
        <dsp:cNvPr id="0" name=""/>
        <dsp:cNvSpPr/>
      </dsp:nvSpPr>
      <dsp:spPr>
        <a:xfrm>
          <a:off x="0" y="2786062"/>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B84DB1-AAFB-4138-9697-38AC945FF4C9}">
      <dsp:nvSpPr>
        <dsp:cNvPr id="0" name=""/>
        <dsp:cNvSpPr/>
      </dsp:nvSpPr>
      <dsp:spPr>
        <a:xfrm>
          <a:off x="0" y="2786062"/>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Hvordan er bilaget et eksempel på et generelt problem?</a:t>
          </a:r>
        </a:p>
      </dsp:txBody>
      <dsp:txXfrm>
        <a:off x="0" y="2786062"/>
        <a:ext cx="6269038" cy="927780"/>
      </dsp:txXfrm>
    </dsp:sp>
    <dsp:sp modelId="{65A38332-0626-4B22-B8BD-C015F08E9455}">
      <dsp:nvSpPr>
        <dsp:cNvPr id="0" name=""/>
        <dsp:cNvSpPr/>
      </dsp:nvSpPr>
      <dsp:spPr>
        <a:xfrm>
          <a:off x="0" y="3713843"/>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EC3E1-3BD8-4015-A799-E58C34CBFEAB}">
      <dsp:nvSpPr>
        <dsp:cNvPr id="0" name=""/>
        <dsp:cNvSpPr/>
      </dsp:nvSpPr>
      <dsp:spPr>
        <a:xfrm>
          <a:off x="0" y="3713843"/>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Hvad er sammenhængen mellem bilagene (hvis der er flere)?</a:t>
          </a:r>
        </a:p>
      </dsp:txBody>
      <dsp:txXfrm>
        <a:off x="0" y="3713843"/>
        <a:ext cx="6269038" cy="927780"/>
      </dsp:txXfrm>
    </dsp:sp>
    <dsp:sp modelId="{1599E583-819B-41F9-AA81-CB9D099BA464}">
      <dsp:nvSpPr>
        <dsp:cNvPr id="0" name=""/>
        <dsp:cNvSpPr/>
      </dsp:nvSpPr>
      <dsp:spPr>
        <a:xfrm>
          <a:off x="0" y="4641623"/>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A90119-622E-40D8-8DAF-EDD5E93D305D}">
      <dsp:nvSpPr>
        <dsp:cNvPr id="0" name=""/>
        <dsp:cNvSpPr/>
      </dsp:nvSpPr>
      <dsp:spPr>
        <a:xfrm>
          <a:off x="0" y="4641623"/>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Hvilke andre psykologifaglige spørgsmål får bilagene dig til at tænke på?</a:t>
          </a:r>
          <a:endParaRPr lang="en-US" sz="2500" kern="1200" dirty="0"/>
        </a:p>
      </dsp:txBody>
      <dsp:txXfrm>
        <a:off x="0" y="4641623"/>
        <a:ext cx="6269038" cy="9277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B0A10-D30F-6D49-8B55-F104680FCB0C}">
      <dsp:nvSpPr>
        <dsp:cNvPr id="0" name=""/>
        <dsp:cNvSpPr/>
      </dsp:nvSpPr>
      <dsp:spPr>
        <a:xfrm>
          <a:off x="0" y="2720"/>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36968F-CE93-544E-A0BC-71CE2ED8F946}">
      <dsp:nvSpPr>
        <dsp:cNvPr id="0" name=""/>
        <dsp:cNvSpPr/>
      </dsp:nvSpPr>
      <dsp:spPr>
        <a:xfrm>
          <a:off x="0" y="2720"/>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dirty="0"/>
            <a:t>lægger op til ren gengivelse af, hvad der står i materialet.</a:t>
          </a:r>
        </a:p>
      </dsp:txBody>
      <dsp:txXfrm>
        <a:off x="0" y="2720"/>
        <a:ext cx="6269038" cy="927780"/>
      </dsp:txXfrm>
    </dsp:sp>
    <dsp:sp modelId="{35B97741-35FF-4AE9-A317-D0E8433948E5}">
      <dsp:nvSpPr>
        <dsp:cNvPr id="0" name=""/>
        <dsp:cNvSpPr/>
      </dsp:nvSpPr>
      <dsp:spPr>
        <a:xfrm>
          <a:off x="0" y="930501"/>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A9B536-CA37-451E-AF6E-10478FF894BA}">
      <dsp:nvSpPr>
        <dsp:cNvPr id="0" name=""/>
        <dsp:cNvSpPr/>
      </dsp:nvSpPr>
      <dsp:spPr>
        <a:xfrm>
          <a:off x="0" y="930501"/>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dirty="0"/>
            <a:t>er for snæver. </a:t>
          </a:r>
        </a:p>
      </dsp:txBody>
      <dsp:txXfrm>
        <a:off x="0" y="930501"/>
        <a:ext cx="6269038" cy="927780"/>
      </dsp:txXfrm>
    </dsp:sp>
    <dsp:sp modelId="{A5F30374-9920-4519-91EF-A0783BA06B09}">
      <dsp:nvSpPr>
        <dsp:cNvPr id="0" name=""/>
        <dsp:cNvSpPr/>
      </dsp:nvSpPr>
      <dsp:spPr>
        <a:xfrm>
          <a:off x="0" y="1858281"/>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1F8380-1336-4826-98A2-BD8A78D867DE}">
      <dsp:nvSpPr>
        <dsp:cNvPr id="0" name=""/>
        <dsp:cNvSpPr/>
      </dsp:nvSpPr>
      <dsp:spPr>
        <a:xfrm>
          <a:off x="0" y="1858281"/>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dirty="0"/>
            <a:t>er for bred.</a:t>
          </a:r>
        </a:p>
      </dsp:txBody>
      <dsp:txXfrm>
        <a:off x="0" y="1858281"/>
        <a:ext cx="6269038" cy="927780"/>
      </dsp:txXfrm>
    </dsp:sp>
    <dsp:sp modelId="{00BAD340-9EFA-4567-8621-F784144BE864}">
      <dsp:nvSpPr>
        <dsp:cNvPr id="0" name=""/>
        <dsp:cNvSpPr/>
      </dsp:nvSpPr>
      <dsp:spPr>
        <a:xfrm>
          <a:off x="0" y="2786062"/>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B84DB1-AAFB-4138-9697-38AC945FF4C9}">
      <dsp:nvSpPr>
        <dsp:cNvPr id="0" name=""/>
        <dsp:cNvSpPr/>
      </dsp:nvSpPr>
      <dsp:spPr>
        <a:xfrm>
          <a:off x="0" y="2786062"/>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dirty="0"/>
            <a:t>lægger ikke op til diskussion.</a:t>
          </a:r>
        </a:p>
      </dsp:txBody>
      <dsp:txXfrm>
        <a:off x="0" y="2786062"/>
        <a:ext cx="6269038" cy="927780"/>
      </dsp:txXfrm>
    </dsp:sp>
    <dsp:sp modelId="{65A38332-0626-4B22-B8BD-C015F08E9455}">
      <dsp:nvSpPr>
        <dsp:cNvPr id="0" name=""/>
        <dsp:cNvSpPr/>
      </dsp:nvSpPr>
      <dsp:spPr>
        <a:xfrm>
          <a:off x="0" y="3713843"/>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EC3E1-3BD8-4015-A799-E58C34CBFEAB}">
      <dsp:nvSpPr>
        <dsp:cNvPr id="0" name=""/>
        <dsp:cNvSpPr/>
      </dsp:nvSpPr>
      <dsp:spPr>
        <a:xfrm>
          <a:off x="0" y="3713843"/>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dirty="0"/>
            <a:t>er upræcis.</a:t>
          </a:r>
        </a:p>
      </dsp:txBody>
      <dsp:txXfrm>
        <a:off x="0" y="3713843"/>
        <a:ext cx="6269038" cy="927780"/>
      </dsp:txXfrm>
    </dsp:sp>
    <dsp:sp modelId="{1599E583-819B-41F9-AA81-CB9D099BA464}">
      <dsp:nvSpPr>
        <dsp:cNvPr id="0" name=""/>
        <dsp:cNvSpPr/>
      </dsp:nvSpPr>
      <dsp:spPr>
        <a:xfrm>
          <a:off x="0" y="4641623"/>
          <a:ext cx="62690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A90119-622E-40D8-8DAF-EDD5E93D305D}">
      <dsp:nvSpPr>
        <dsp:cNvPr id="0" name=""/>
        <dsp:cNvSpPr/>
      </dsp:nvSpPr>
      <dsp:spPr>
        <a:xfrm>
          <a:off x="0" y="4641623"/>
          <a:ext cx="6269038"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err="1"/>
            <a:t>kan</a:t>
          </a:r>
          <a:r>
            <a:rPr lang="en-US" sz="2600" kern="1200" dirty="0"/>
            <a:t> </a:t>
          </a:r>
          <a:r>
            <a:rPr lang="en-US" sz="2600" kern="1200" dirty="0" err="1"/>
            <a:t>ikke</a:t>
          </a:r>
          <a:r>
            <a:rPr lang="en-US" sz="2600" kern="1200" dirty="0"/>
            <a:t> </a:t>
          </a:r>
          <a:r>
            <a:rPr lang="en-US" sz="2600" kern="1200" dirty="0" err="1"/>
            <a:t>behandles</a:t>
          </a:r>
          <a:r>
            <a:rPr lang="en-US" sz="2600" kern="1200" dirty="0"/>
            <a:t> med </a:t>
          </a:r>
          <a:r>
            <a:rPr lang="en-US" sz="2600" kern="1200" dirty="0" err="1"/>
            <a:t>psykologiske</a:t>
          </a:r>
          <a:r>
            <a:rPr lang="en-US" sz="2600" kern="1200" dirty="0"/>
            <a:t> </a:t>
          </a:r>
          <a:r>
            <a:rPr lang="en-US" sz="2600" kern="1200" dirty="0" err="1"/>
            <a:t>teorier</a:t>
          </a:r>
          <a:r>
            <a:rPr lang="en-US" sz="2600" kern="1200" dirty="0"/>
            <a:t> og </a:t>
          </a:r>
          <a:r>
            <a:rPr lang="en-US" sz="2600" kern="1200" dirty="0" err="1"/>
            <a:t>undersøgelser</a:t>
          </a:r>
          <a:r>
            <a:rPr lang="en-US" sz="2600" kern="1200" dirty="0"/>
            <a:t>.</a:t>
          </a:r>
        </a:p>
      </dsp:txBody>
      <dsp:txXfrm>
        <a:off x="0" y="4641623"/>
        <a:ext cx="6269038" cy="92778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DE3C67-2281-4E52-9007-9279229EFBF5}" type="datetimeFigureOut">
              <a:rPr lang="da-DK" smtClean="0"/>
              <a:t>18-09-2024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405296-915C-45ED-997C-042E01C4FF16}" type="slidenum">
              <a:rPr lang="da-DK" smtClean="0"/>
              <a:t>‹nr.›</a:t>
            </a:fld>
            <a:endParaRPr lang="da-DK"/>
          </a:p>
        </p:txBody>
      </p:sp>
    </p:spTree>
    <p:extLst>
      <p:ext uri="{BB962C8B-B14F-4D97-AF65-F5344CB8AC3E}">
        <p14:creationId xmlns:p14="http://schemas.microsoft.com/office/powerpoint/2010/main" val="4039857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målet med at give feedback på den her måde?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BE8CB-8B7C-C144-82A7-CE465822D0A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529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None/>
            </a:pPr>
            <a:endParaRPr lang="da-DK" dirty="0"/>
          </a:p>
        </p:txBody>
      </p:sp>
      <p:sp>
        <p:nvSpPr>
          <p:cNvPr id="4" name="Pladsholder til slidenummer 3"/>
          <p:cNvSpPr>
            <a:spLocks noGrp="1"/>
          </p:cNvSpPr>
          <p:nvPr>
            <p:ph type="sldNum" sz="quarter" idx="10"/>
          </p:nvPr>
        </p:nvSpPr>
        <p:spPr/>
        <p:txBody>
          <a:bodyPr/>
          <a:lstStyle/>
          <a:p>
            <a:pPr rtl="0"/>
            <a:fld id="{01F2A70B-78F2-4DCF-B53B-C990D2FAFB8A}" type="slidenum">
              <a:rPr lang="da-DK" noProof="0" smtClean="0"/>
              <a:t>5</a:t>
            </a:fld>
            <a:endParaRPr lang="da-DK" noProof="0" dirty="0"/>
          </a:p>
        </p:txBody>
      </p:sp>
    </p:spTree>
    <p:extLst>
      <p:ext uri="{BB962C8B-B14F-4D97-AF65-F5344CB8AC3E}">
        <p14:creationId xmlns:p14="http://schemas.microsoft.com/office/powerpoint/2010/main" val="140402622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E1900AF0-51DC-8C4D-8C8E-956662EE11BA}" type="datetimeFigureOut">
              <a:rPr lang="da-DK" smtClean="0"/>
              <a:t>18-09-2024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86CB1D99-8031-0F49-902B-6DC16BDBEEDE}" type="slidenum">
              <a:rPr lang="da-DK" smtClean="0"/>
              <a:t>‹nr.›</a:t>
            </a:fld>
            <a:endParaRPr lang="da-DK"/>
          </a:p>
        </p:txBody>
      </p:sp>
    </p:spTree>
    <p:extLst>
      <p:ext uri="{BB962C8B-B14F-4D97-AF65-F5344CB8AC3E}">
        <p14:creationId xmlns:p14="http://schemas.microsoft.com/office/powerpoint/2010/main" val="696771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10"/>
          </p:nvPr>
        </p:nvSpPr>
        <p:spPr/>
        <p:txBody>
          <a:bodyPr/>
          <a:lstStyle/>
          <a:p>
            <a:fld id="{E1900AF0-51DC-8C4D-8C8E-956662EE11BA}" type="datetimeFigureOut">
              <a:rPr lang="da-DK" smtClean="0"/>
              <a:t>18-09-2024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6CB1D99-8031-0F49-902B-6DC16BDBEEDE}" type="slidenum">
              <a:rPr lang="da-DK" smtClean="0"/>
              <a:t>‹nr.›</a:t>
            </a:fld>
            <a:endParaRPr lang="da-DK"/>
          </a:p>
        </p:txBody>
      </p:sp>
    </p:spTree>
    <p:extLst>
      <p:ext uri="{BB962C8B-B14F-4D97-AF65-F5344CB8AC3E}">
        <p14:creationId xmlns:p14="http://schemas.microsoft.com/office/powerpoint/2010/main" val="1998156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da-DK"/>
              <a:t>Klik for at redigere titeltypografien i masteren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
Andet niveau
Tredje niveau
Fjerde niveau
Femte niveau</a:t>
            </a:r>
            <a:endParaRPr lang="en-US"/>
          </a:p>
        </p:txBody>
      </p:sp>
      <p:sp>
        <p:nvSpPr>
          <p:cNvPr id="4" name="Date Placeholder 3"/>
          <p:cNvSpPr>
            <a:spLocks noGrp="1"/>
          </p:cNvSpPr>
          <p:nvPr>
            <p:ph type="dt" sz="half" idx="10"/>
          </p:nvPr>
        </p:nvSpPr>
        <p:spPr>
          <a:xfrm>
            <a:off x="8593667" y="6272784"/>
            <a:ext cx="2644309" cy="365125"/>
          </a:xfrm>
        </p:spPr>
        <p:txBody>
          <a:bodyPr/>
          <a:lstStyle/>
          <a:p>
            <a:fld id="{E1900AF0-51DC-8C4D-8C8E-956662EE11BA}" type="datetimeFigureOut">
              <a:rPr lang="da-DK" smtClean="0"/>
              <a:t>18-09-2024</a:t>
            </a:fld>
            <a:endParaRPr lang="da-DK"/>
          </a:p>
        </p:txBody>
      </p:sp>
      <p:sp>
        <p:nvSpPr>
          <p:cNvPr id="5" name="Footer Placeholder 4"/>
          <p:cNvSpPr>
            <a:spLocks noGrp="1"/>
          </p:cNvSpPr>
          <p:nvPr>
            <p:ph type="ftr" sz="quarter" idx="11"/>
          </p:nvPr>
        </p:nvSpPr>
        <p:spPr>
          <a:xfrm>
            <a:off x="2182708" y="6272784"/>
            <a:ext cx="6327648" cy="365125"/>
          </a:xfrm>
        </p:spPr>
        <p:txBody>
          <a:bodyPr/>
          <a:lstStyle/>
          <a:p>
            <a:endParaRPr lang="da-DK"/>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86CB1D99-8031-0F49-902B-6DC16BDBEEDE}" type="slidenum">
              <a:rPr lang="da-DK" smtClean="0"/>
              <a:t>‹nr.›</a:t>
            </a:fld>
            <a:endParaRPr lang="da-DK"/>
          </a:p>
        </p:txBody>
      </p:sp>
    </p:spTree>
    <p:extLst>
      <p:ext uri="{BB962C8B-B14F-4D97-AF65-F5344CB8AC3E}">
        <p14:creationId xmlns:p14="http://schemas.microsoft.com/office/powerpoint/2010/main" val="1312761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a:t>Rediger teksttypografien i masteren
Andet niveau
Tredje niveau
Fjerde niveau
Femte niveau</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a:t>Rediger teksttypografien i masteren
Andet niveau
Tredje niveau
Fjerde niveau
Femte niveau</a:t>
            </a:r>
            <a:endParaRPr lang="en-US" dirty="0"/>
          </a:p>
        </p:txBody>
      </p:sp>
      <p:sp>
        <p:nvSpPr>
          <p:cNvPr id="5" name="Date Placeholder 4"/>
          <p:cNvSpPr>
            <a:spLocks noGrp="1"/>
          </p:cNvSpPr>
          <p:nvPr>
            <p:ph type="dt" sz="half" idx="10"/>
          </p:nvPr>
        </p:nvSpPr>
        <p:spPr/>
        <p:txBody>
          <a:bodyPr/>
          <a:lstStyle/>
          <a:p>
            <a:fld id="{E1900AF0-51DC-8C4D-8C8E-956662EE11BA}" type="datetimeFigureOut">
              <a:rPr lang="da-DK" smtClean="0"/>
              <a:t>18-09-2024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86CB1D99-8031-0F49-902B-6DC16BDBEEDE}" type="slidenum">
              <a:rPr lang="da-DK" smtClean="0"/>
              <a:t>‹nr.›</a:t>
            </a:fld>
            <a:endParaRPr lang="da-DK"/>
          </a:p>
        </p:txBody>
      </p:sp>
    </p:spTree>
    <p:extLst>
      <p:ext uri="{BB962C8B-B14F-4D97-AF65-F5344CB8AC3E}">
        <p14:creationId xmlns:p14="http://schemas.microsoft.com/office/powerpoint/2010/main" val="338441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
Andet niveau
Tredje niveau
Fjerde niveau
Femte niveau</a:t>
            </a:r>
            <a:endParaRPr lang="en-US"/>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Rediger teksttypografien i masteren
Andet niveau
Tredje niveau
Fjerde niveau
Femte niveau</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
Andet niveau
Tredje niveau
Fjerde niveau
Femte niveau</a:t>
            </a:r>
            <a:endParaRPr lang="en-US"/>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Rediger teksttypografien i masteren
Andet niveau
Tredje niveau
Fjerde niveau
Femte niveau</a:t>
            </a:r>
            <a:endParaRPr lang="en-US" dirty="0"/>
          </a:p>
        </p:txBody>
      </p:sp>
      <p:sp>
        <p:nvSpPr>
          <p:cNvPr id="7" name="Date Placeholder 6"/>
          <p:cNvSpPr>
            <a:spLocks noGrp="1"/>
          </p:cNvSpPr>
          <p:nvPr>
            <p:ph type="dt" sz="half" idx="10"/>
          </p:nvPr>
        </p:nvSpPr>
        <p:spPr/>
        <p:txBody>
          <a:bodyPr/>
          <a:lstStyle/>
          <a:p>
            <a:fld id="{E1900AF0-51DC-8C4D-8C8E-956662EE11BA}" type="datetimeFigureOut">
              <a:rPr lang="da-DK" smtClean="0"/>
              <a:t>18-09-2024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86CB1D99-8031-0F49-902B-6DC16BDBEEDE}" type="slidenum">
              <a:rPr lang="da-DK" smtClean="0"/>
              <a:t>‹nr.›</a:t>
            </a:fld>
            <a:endParaRPr lang="da-DK"/>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extLst>
      <p:ext uri="{BB962C8B-B14F-4D97-AF65-F5344CB8AC3E}">
        <p14:creationId xmlns:p14="http://schemas.microsoft.com/office/powerpoint/2010/main" val="3402857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900AF0-51DC-8C4D-8C8E-956662EE11BA}" type="datetimeFigureOut">
              <a:rPr lang="da-DK" smtClean="0"/>
              <a:t>18-09-2024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86CB1D99-8031-0F49-902B-6DC16BDBEEDE}" type="slidenum">
              <a:rPr lang="da-DK" smtClean="0"/>
              <a:t>‹nr.›</a:t>
            </a:fld>
            <a:endParaRPr lang="da-DK"/>
          </a:p>
        </p:txBody>
      </p:sp>
      <p:sp>
        <p:nvSpPr>
          <p:cNvPr id="6" name="Title 5"/>
          <p:cNvSpPr>
            <a:spLocks noGrp="1"/>
          </p:cNvSpPr>
          <p:nvPr>
            <p:ph type="title"/>
          </p:nvPr>
        </p:nvSpPr>
        <p:spPr/>
        <p:txBody>
          <a:bodyPr/>
          <a:lstStyle/>
          <a:p>
            <a:r>
              <a:rPr lang="da-DK"/>
              <a:t>Klik for at redigere titeltypografien i masteren</a:t>
            </a:r>
            <a:endParaRPr lang="en-US"/>
          </a:p>
        </p:txBody>
      </p:sp>
    </p:spTree>
    <p:extLst>
      <p:ext uri="{BB962C8B-B14F-4D97-AF65-F5344CB8AC3E}">
        <p14:creationId xmlns:p14="http://schemas.microsoft.com/office/powerpoint/2010/main" val="3241554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00AF0-51DC-8C4D-8C8E-956662EE11BA}" type="datetimeFigureOut">
              <a:rPr lang="da-DK" smtClean="0"/>
              <a:t>18-09-2024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86CB1D99-8031-0F49-902B-6DC16BDBEEDE}" type="slidenum">
              <a:rPr lang="da-DK" smtClean="0"/>
              <a:t>‹nr.›</a:t>
            </a:fld>
            <a:endParaRPr lang="da-DK"/>
          </a:p>
        </p:txBody>
      </p:sp>
    </p:spTree>
    <p:extLst>
      <p:ext uri="{BB962C8B-B14F-4D97-AF65-F5344CB8AC3E}">
        <p14:creationId xmlns:p14="http://schemas.microsoft.com/office/powerpoint/2010/main" val="4115934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da-DK"/>
              <a:t>Klik for at redigere titeltypografien i masteren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da-DK"/>
              <a:t>Rediger teksttypografien i masteren
Andet niveau
Tredje niveau
Fjerde niveau
Femte niveau</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
Andet niveau
Tredje niveau
Fjerde niveau
Femte niveau</a:t>
            </a:r>
            <a:endParaRPr lang="en-US"/>
          </a:p>
        </p:txBody>
      </p:sp>
      <p:sp>
        <p:nvSpPr>
          <p:cNvPr id="5" name="Date Placeholder 4"/>
          <p:cNvSpPr>
            <a:spLocks noGrp="1"/>
          </p:cNvSpPr>
          <p:nvPr>
            <p:ph type="dt" sz="half" idx="10"/>
          </p:nvPr>
        </p:nvSpPr>
        <p:spPr/>
        <p:txBody>
          <a:bodyPr/>
          <a:lstStyle/>
          <a:p>
            <a:fld id="{E1900AF0-51DC-8C4D-8C8E-956662EE11BA}" type="datetimeFigureOut">
              <a:rPr lang="da-DK" smtClean="0"/>
              <a:t>18-09-2024</a:t>
            </a:fld>
            <a:endParaRPr lang="da-DK"/>
          </a:p>
        </p:txBody>
      </p:sp>
      <p:sp>
        <p:nvSpPr>
          <p:cNvPr id="6" name="Footer Placeholder 5"/>
          <p:cNvSpPr>
            <a:spLocks noGrp="1"/>
          </p:cNvSpPr>
          <p:nvPr>
            <p:ph type="ftr" sz="quarter" idx="11"/>
          </p:nvPr>
        </p:nvSpPr>
        <p:spPr/>
        <p:txBody>
          <a:bodyPr/>
          <a:lstStyle/>
          <a:p>
            <a:endParaRPr lang="da-DK"/>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86CB1D99-8031-0F49-902B-6DC16BDBEEDE}" type="slidenum">
              <a:rPr lang="da-DK" smtClean="0"/>
              <a:t>‹nr.›</a:t>
            </a:fld>
            <a:endParaRPr lang="da-DK"/>
          </a:p>
        </p:txBody>
      </p:sp>
    </p:spTree>
    <p:extLst>
      <p:ext uri="{BB962C8B-B14F-4D97-AF65-F5344CB8AC3E}">
        <p14:creationId xmlns:p14="http://schemas.microsoft.com/office/powerpoint/2010/main" val="3486338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da-DK"/>
              <a:t>Klik for at redigere titeltypografien i masteren</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
Andet niveau
Tredje niveau
Fjerde niveau
Femte niveau</a:t>
            </a:r>
            <a:endParaRPr lang="en-US"/>
          </a:p>
        </p:txBody>
      </p:sp>
      <p:sp>
        <p:nvSpPr>
          <p:cNvPr id="5" name="Date Placeholder 4"/>
          <p:cNvSpPr>
            <a:spLocks noGrp="1"/>
          </p:cNvSpPr>
          <p:nvPr>
            <p:ph type="dt" sz="half" idx="10"/>
          </p:nvPr>
        </p:nvSpPr>
        <p:spPr/>
        <p:txBody>
          <a:bodyPr/>
          <a:lstStyle/>
          <a:p>
            <a:fld id="{E1900AF0-51DC-8C4D-8C8E-956662EE11BA}" type="datetimeFigureOut">
              <a:rPr lang="da-DK" smtClean="0"/>
              <a:t>18-09-2024</a:t>
            </a:fld>
            <a:endParaRPr lang="da-DK"/>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86CB1D99-8031-0F49-902B-6DC16BDBEEDE}" type="slidenum">
              <a:rPr lang="da-DK" smtClean="0"/>
              <a:t>‹nr.›</a:t>
            </a:fld>
            <a:endParaRPr lang="da-DK"/>
          </a:p>
        </p:txBody>
      </p:sp>
    </p:spTree>
    <p:extLst>
      <p:ext uri="{BB962C8B-B14F-4D97-AF65-F5344CB8AC3E}">
        <p14:creationId xmlns:p14="http://schemas.microsoft.com/office/powerpoint/2010/main" val="3524443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Vertical Text Placeholder 2"/>
          <p:cNvSpPr>
            <a:spLocks noGrp="1"/>
          </p:cNvSpPr>
          <p:nvPr>
            <p:ph type="body" orient="vert" idx="1"/>
          </p:nvPr>
        </p:nvSpPr>
        <p:spPr/>
        <p:txBody>
          <a:bodyPr vert="eaVert"/>
          <a:lstStyle/>
          <a:p>
            <a:pPr lvl="0"/>
            <a:r>
              <a:rPr lang="da-DK"/>
              <a:t>Rediger teksttypografien i masteren
Andet niveau
Tredje niveau
Fjerde niveau
Femte niveau</a:t>
            </a:r>
            <a:endParaRPr lang="en-US"/>
          </a:p>
        </p:txBody>
      </p:sp>
      <p:sp>
        <p:nvSpPr>
          <p:cNvPr id="4" name="Date Placeholder 3"/>
          <p:cNvSpPr>
            <a:spLocks noGrp="1"/>
          </p:cNvSpPr>
          <p:nvPr>
            <p:ph type="dt" sz="half" idx="10"/>
          </p:nvPr>
        </p:nvSpPr>
        <p:spPr/>
        <p:txBody>
          <a:bodyPr/>
          <a:lstStyle/>
          <a:p>
            <a:fld id="{E1900AF0-51DC-8C4D-8C8E-956662EE11BA}" type="datetimeFigureOut">
              <a:rPr lang="da-DK" smtClean="0"/>
              <a:t>18-09-2024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6CB1D99-8031-0F49-902B-6DC16BDBEEDE}" type="slidenum">
              <a:rPr lang="da-DK" smtClean="0"/>
              <a:t>‹nr.›</a:t>
            </a:fld>
            <a:endParaRPr lang="da-DK"/>
          </a:p>
        </p:txBody>
      </p:sp>
    </p:spTree>
    <p:extLst>
      <p:ext uri="{BB962C8B-B14F-4D97-AF65-F5344CB8AC3E}">
        <p14:creationId xmlns:p14="http://schemas.microsoft.com/office/powerpoint/2010/main" val="136233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10"/>
          </p:nvPr>
        </p:nvSpPr>
        <p:spPr/>
        <p:txBody>
          <a:bodyPr/>
          <a:lstStyle/>
          <a:p>
            <a:fld id="{E1900AF0-51DC-8C4D-8C8E-956662EE11BA}" type="datetimeFigureOut">
              <a:rPr lang="da-DK" smtClean="0"/>
              <a:t>18-09-2024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6CB1D99-8031-0F49-902B-6DC16BDBEEDE}" type="slidenum">
              <a:rPr lang="da-DK" smtClean="0"/>
              <a:t>‹nr.›</a:t>
            </a:fld>
            <a:endParaRPr lang="da-DK"/>
          </a:p>
        </p:txBody>
      </p:sp>
    </p:spTree>
    <p:extLst>
      <p:ext uri="{BB962C8B-B14F-4D97-AF65-F5344CB8AC3E}">
        <p14:creationId xmlns:p14="http://schemas.microsoft.com/office/powerpoint/2010/main" val="1699620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da-DK"/>
              <a:t>Rediger teksttypografien i masteren
Andet niveau
Tredje niveau
Fjerde niveau
Femte niveau</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E1900AF0-51DC-8C4D-8C8E-956662EE11BA}" type="datetimeFigureOut">
              <a:rPr lang="da-DK" smtClean="0"/>
              <a:t>18-09-2024</a:t>
            </a:fld>
            <a:endParaRPr lang="da-DK"/>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da-DK"/>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86CB1D99-8031-0F49-902B-6DC16BDBEEDE}" type="slidenum">
              <a:rPr lang="da-DK" smtClean="0"/>
              <a:t>‹nr.›</a:t>
            </a:fld>
            <a:endParaRPr lang="da-DK"/>
          </a:p>
        </p:txBody>
      </p:sp>
    </p:spTree>
    <p:extLst>
      <p:ext uri="{BB962C8B-B14F-4D97-AF65-F5344CB8AC3E}">
        <p14:creationId xmlns:p14="http://schemas.microsoft.com/office/powerpoint/2010/main" val="129854276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 name="Titel 1"/>
          <p:cNvSpPr>
            <a:spLocks noGrp="1"/>
          </p:cNvSpPr>
          <p:nvPr>
            <p:ph type="title"/>
          </p:nvPr>
        </p:nvSpPr>
        <p:spPr>
          <a:xfrm>
            <a:off x="643468" y="643466"/>
            <a:ext cx="3686312" cy="5528734"/>
          </a:xfrm>
        </p:spPr>
        <p:txBody>
          <a:bodyPr>
            <a:normAutofit/>
          </a:bodyPr>
          <a:lstStyle/>
          <a:p>
            <a:r>
              <a:rPr lang="da-DK" sz="3700" dirty="0">
                <a:solidFill>
                  <a:srgbClr val="FFFFFF"/>
                </a:solidFill>
              </a:rPr>
              <a:t>Den psykologiske problemstilling…</a:t>
            </a:r>
          </a:p>
        </p:txBody>
      </p:sp>
      <p:sp>
        <p:nvSpPr>
          <p:cNvPr id="3" name="Pladsholder til indhold 2"/>
          <p:cNvSpPr>
            <a:spLocks noGrp="1"/>
          </p:cNvSpPr>
          <p:nvPr>
            <p:ph idx="1"/>
          </p:nvPr>
        </p:nvSpPr>
        <p:spPr>
          <a:xfrm>
            <a:off x="5053780" y="599768"/>
            <a:ext cx="6074467" cy="5572432"/>
          </a:xfrm>
        </p:spPr>
        <p:txBody>
          <a:bodyPr anchor="ctr">
            <a:normAutofit/>
          </a:bodyPr>
          <a:lstStyle/>
          <a:p>
            <a:pPr lvl="0"/>
            <a:r>
              <a:rPr lang="da-DK" dirty="0"/>
              <a:t>lægger op til, at du arbejder med et reelt psykologisk problem.</a:t>
            </a:r>
          </a:p>
          <a:p>
            <a:pPr lvl="1"/>
            <a:r>
              <a:rPr lang="da-DK" dirty="0"/>
              <a:t>Dvs. at problemstillingen behandler:</a:t>
            </a:r>
          </a:p>
          <a:p>
            <a:pPr lvl="2"/>
            <a:r>
              <a:rPr lang="da-DK" dirty="0"/>
              <a:t>Menneskets tanker, følelser og adfærd</a:t>
            </a:r>
          </a:p>
          <a:p>
            <a:pPr lvl="2"/>
            <a:r>
              <a:rPr lang="da-DK" dirty="0"/>
              <a:t>Og hvordan miljømæssige, individuelle, kulturelle og biologiske forhold påvirker mennesker på forskellige måder </a:t>
            </a:r>
          </a:p>
          <a:p>
            <a:pPr marL="914400" lvl="2" indent="0">
              <a:buNone/>
            </a:pPr>
            <a:endParaRPr lang="da-DK" dirty="0"/>
          </a:p>
          <a:p>
            <a:pPr lvl="0"/>
            <a:r>
              <a:rPr lang="da-DK" dirty="0"/>
              <a:t>kan behandles med psykologiske teorier, viden og undersøgelser </a:t>
            </a:r>
          </a:p>
          <a:p>
            <a:pPr lvl="0"/>
            <a:endParaRPr lang="da-DK" dirty="0"/>
          </a:p>
          <a:p>
            <a:pPr lvl="0"/>
            <a:r>
              <a:rPr lang="da-DK" dirty="0"/>
              <a:t>indeholde spørgsmål på forskellige niveauer (beskrivende, forklarende, diskuterende, vurderende)</a:t>
            </a:r>
          </a:p>
          <a:p>
            <a:pPr marL="0" lvl="0" indent="0">
              <a:buNone/>
            </a:pPr>
            <a:endParaRPr lang="da-DK" dirty="0"/>
          </a:p>
          <a:p>
            <a:pPr lvl="0"/>
            <a:r>
              <a:rPr lang="da-DK" dirty="0"/>
              <a:t>Kan være formuleret som et spørgsmål</a:t>
            </a:r>
          </a:p>
        </p:txBody>
      </p:sp>
    </p:spTree>
    <p:extLst>
      <p:ext uri="{BB962C8B-B14F-4D97-AF65-F5344CB8AC3E}">
        <p14:creationId xmlns:p14="http://schemas.microsoft.com/office/powerpoint/2010/main" val="2389530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277" y="712269"/>
            <a:ext cx="3370998" cy="5502264"/>
          </a:xfrm>
        </p:spPr>
        <p:txBody>
          <a:bodyPr>
            <a:normAutofit/>
          </a:bodyPr>
          <a:lstStyle/>
          <a:p>
            <a:r>
              <a:rPr lang="da-DK" dirty="0"/>
              <a:t>Hvad kan du overveje, når du skal formulere dine </a:t>
            </a:r>
            <a:r>
              <a:rPr lang="da-DK" dirty="0" err="1"/>
              <a:t>problem-stillinger</a:t>
            </a:r>
            <a:r>
              <a:rPr lang="da-DK" dirty="0"/>
              <a:t>? </a:t>
            </a:r>
          </a:p>
        </p:txBody>
      </p:sp>
      <p:graphicFrame>
        <p:nvGraphicFramePr>
          <p:cNvPr id="5" name="Content Placeholder 2"/>
          <p:cNvGraphicFramePr>
            <a:graphicFrameLocks noGrp="1"/>
          </p:cNvGraphicFramePr>
          <p:nvPr>
            <p:ph idx="1"/>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989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A0EE6CC-E42F-0143-9909-3C0C7FDFDAC4}"/>
              </a:ext>
            </a:extLst>
          </p:cNvPr>
          <p:cNvSpPr>
            <a:spLocks noGrp="1"/>
          </p:cNvSpPr>
          <p:nvPr>
            <p:ph type="title"/>
          </p:nvPr>
        </p:nvSpPr>
        <p:spPr>
          <a:xfrm>
            <a:off x="846907" y="642938"/>
            <a:ext cx="4119563" cy="1978025"/>
          </a:xfrm>
        </p:spPr>
        <p:txBody>
          <a:bodyPr>
            <a:noAutofit/>
          </a:bodyPr>
          <a:lstStyle/>
          <a:p>
            <a:r>
              <a:rPr lang="da-DK" sz="5000" dirty="0"/>
              <a:t>Den dårlige problemstilling</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3635396906"/>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304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A2EE4A-AEBD-0D48-8948-4E59F8B61938}"/>
              </a:ext>
            </a:extLst>
          </p:cNvPr>
          <p:cNvSpPr>
            <a:spLocks noGrp="1"/>
          </p:cNvSpPr>
          <p:nvPr>
            <p:ph type="title"/>
          </p:nvPr>
        </p:nvSpPr>
        <p:spPr/>
        <p:txBody>
          <a:bodyPr>
            <a:normAutofit/>
          </a:bodyPr>
          <a:lstStyle/>
          <a:p>
            <a:r>
              <a:rPr lang="da-DK" sz="3700" dirty="0">
                <a:solidFill>
                  <a:schemeClr val="tx1"/>
                </a:solidFill>
              </a:rPr>
              <a:t>Diskuter i gruppen</a:t>
            </a:r>
          </a:p>
        </p:txBody>
      </p:sp>
      <p:sp>
        <p:nvSpPr>
          <p:cNvPr id="11" name="Pladsholder til indhold 10">
            <a:extLst>
              <a:ext uri="{FF2B5EF4-FFF2-40B4-BE49-F238E27FC236}">
                <a16:creationId xmlns:a16="http://schemas.microsoft.com/office/drawing/2014/main" id="{3E35DC13-7CF6-3B22-3645-F9C7162742FB}"/>
              </a:ext>
            </a:extLst>
          </p:cNvPr>
          <p:cNvSpPr>
            <a:spLocks noGrp="1"/>
          </p:cNvSpPr>
          <p:nvPr>
            <p:ph idx="1"/>
          </p:nvPr>
        </p:nvSpPr>
        <p:spPr>
          <a:xfrm>
            <a:off x="838200" y="685800"/>
            <a:ext cx="6711696" cy="580072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0" indent="0">
              <a:buNone/>
            </a:pPr>
            <a:endParaRPr lang="da-DK" dirty="0"/>
          </a:p>
        </p:txBody>
      </p:sp>
      <p:sp>
        <p:nvSpPr>
          <p:cNvPr id="13" name="Pladsholder til tekst 12">
            <a:extLst>
              <a:ext uri="{FF2B5EF4-FFF2-40B4-BE49-F238E27FC236}">
                <a16:creationId xmlns:a16="http://schemas.microsoft.com/office/drawing/2014/main" id="{DC5D893D-473F-D4EE-7311-5A511E324581}"/>
              </a:ext>
            </a:extLst>
          </p:cNvPr>
          <p:cNvSpPr>
            <a:spLocks noGrp="1"/>
          </p:cNvSpPr>
          <p:nvPr>
            <p:ph type="body" sz="half" idx="2"/>
          </p:nvPr>
        </p:nvSpPr>
        <p:spPr/>
        <p:txBody>
          <a:bodyPr/>
          <a:lstStyle/>
          <a:p>
            <a:r>
              <a:rPr lang="da-DK" sz="1800" dirty="0"/>
              <a:t>Lægger problemstillingen op til, at du arbejder med et reelt psykologifagligt problem?</a:t>
            </a:r>
          </a:p>
          <a:p>
            <a:endParaRPr lang="da-DK" sz="1800" dirty="0"/>
          </a:p>
          <a:p>
            <a:r>
              <a:rPr lang="da-DK" sz="1800" dirty="0"/>
              <a:t>Kan den behandles med psykologiske teorier, viden og/eller undersøgelser? </a:t>
            </a:r>
          </a:p>
          <a:p>
            <a:endParaRPr lang="da-DK" dirty="0"/>
          </a:p>
        </p:txBody>
      </p:sp>
    </p:spTree>
    <p:extLst>
      <p:ext uri="{BB962C8B-B14F-4D97-AF65-F5344CB8AC3E}">
        <p14:creationId xmlns:p14="http://schemas.microsoft.com/office/powerpoint/2010/main" val="128173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69848" y="0"/>
            <a:ext cx="10058400" cy="1339378"/>
          </a:xfrm>
        </p:spPr>
        <p:txBody>
          <a:bodyPr>
            <a:normAutofit/>
          </a:bodyPr>
          <a:lstStyle/>
          <a:p>
            <a:pPr eaLnBrk="1" hangingPunct="1"/>
            <a:r>
              <a:rPr lang="da-DK" altLang="da-DK" sz="4900" dirty="0"/>
              <a:t>Faglige mål</a:t>
            </a:r>
          </a:p>
        </p:txBody>
      </p:sp>
      <p:sp>
        <p:nvSpPr>
          <p:cNvPr id="2" name="Pladsholder til indhold 1"/>
          <p:cNvSpPr>
            <a:spLocks noGrp="1"/>
          </p:cNvSpPr>
          <p:nvPr>
            <p:ph idx="1"/>
          </p:nvPr>
        </p:nvSpPr>
        <p:spPr>
          <a:xfrm>
            <a:off x="719330" y="1196080"/>
            <a:ext cx="10116614" cy="5515616"/>
          </a:xfrm>
        </p:spPr>
        <p:txBody>
          <a:bodyPr>
            <a:noAutofit/>
          </a:bodyPr>
          <a:lstStyle/>
          <a:p>
            <a:pPr marL="0" indent="0">
              <a:buNone/>
            </a:pPr>
            <a:r>
              <a:rPr lang="da-DK" altLang="da-DK" sz="1700" dirty="0"/>
              <a:t>Eleverne skal kunne:</a:t>
            </a:r>
          </a:p>
          <a:p>
            <a:r>
              <a:rPr lang="da-DK" altLang="da-DK" sz="1700" dirty="0"/>
              <a:t>demonstrere et bredt kendskab til fagets stofområder, </a:t>
            </a:r>
            <a:r>
              <a:rPr lang="da-DK" altLang="da-DK" sz="1700" b="1" i="1" dirty="0"/>
              <a:t>primært i forhold til det normalt fungerende menneske</a:t>
            </a:r>
          </a:p>
          <a:p>
            <a:r>
              <a:rPr lang="da-DK" altLang="da-DK" sz="1700" dirty="0"/>
              <a:t>redegøre for og kritisk forholde sig til psykologisk viden i form af psykologiske teorier, begreber og undersøgelser</a:t>
            </a:r>
          </a:p>
          <a:p>
            <a:r>
              <a:rPr lang="da-DK" altLang="da-DK" sz="1700" dirty="0"/>
              <a:t>formulere konkrete psykologifaglige problemstillinger i aktuelt stof samt udvælge og anvende relevant psykologisk viden fra forskellige kilder, herunder digitale medier, til at undersøge disse problemstillinger og kunne forholde sig kritisk til den anvendte viden på et fagligt grundlag</a:t>
            </a:r>
          </a:p>
          <a:p>
            <a:r>
              <a:rPr lang="da-DK" altLang="da-DK" sz="1700" dirty="0"/>
              <a:t>inddrage og vurdere forskellige forklaringer på psykologiske problemstillinger</a:t>
            </a:r>
          </a:p>
          <a:p>
            <a:r>
              <a:rPr lang="da-DK" altLang="da-DK" sz="1700" dirty="0"/>
              <a:t>demonstrere et elementært kendskab til fagets forskningsmetoder og etiske problemstillinger i psykologisk forskning samt kunne skelne mellem hverdagspsykologi og videnskabelig baseret psykologisk viden</a:t>
            </a:r>
          </a:p>
          <a:p>
            <a:r>
              <a:rPr lang="da-DK" altLang="da-DK" sz="1700" dirty="0"/>
              <a:t>vurdere betydningen af sociale og kulturelle faktorer i forhold til menneskers tænkning og handlinger</a:t>
            </a:r>
          </a:p>
          <a:p>
            <a:r>
              <a:rPr lang="da-DK" altLang="da-DK" sz="1700" dirty="0"/>
              <a:t>argumentere fagligt og formidle psykologisk viden med et fagligt begrebsapparat på en klar og præcis måde</a:t>
            </a:r>
          </a:p>
          <a:p>
            <a:r>
              <a:rPr lang="da-DK" altLang="da-DK" sz="1700" dirty="0"/>
              <a:t>demonstrere viden om psykologis identitet og metoder og behandle problemstillinger i samspil med andre fag.</a:t>
            </a:r>
            <a:endParaRPr lang="da-DK" altLang="da-DK" sz="1700" dirty="0">
              <a:cs typeface="Calibri" panose="020F0502020204030204" pitchFamily="34" charset="0"/>
            </a:endParaRPr>
          </a:p>
        </p:txBody>
      </p:sp>
      <p:sp>
        <p:nvSpPr>
          <p:cNvPr id="3" name="Billedforklaring med venstrepil 2"/>
          <p:cNvSpPr/>
          <p:nvPr/>
        </p:nvSpPr>
        <p:spPr>
          <a:xfrm rot="20036595">
            <a:off x="10597503" y="5779231"/>
            <a:ext cx="1061491" cy="563368"/>
          </a:xfrm>
          <a:prstGeom prst="leftArrowCallou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SRP</a:t>
            </a:r>
          </a:p>
        </p:txBody>
      </p:sp>
    </p:spTree>
    <p:extLst>
      <p:ext uri="{BB962C8B-B14F-4D97-AF65-F5344CB8AC3E}">
        <p14:creationId xmlns:p14="http://schemas.microsoft.com/office/powerpoint/2010/main" val="1109913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12 - fremragende</a:t>
            </a:r>
          </a:p>
        </p:txBody>
      </p:sp>
      <p:sp>
        <p:nvSpPr>
          <p:cNvPr id="3" name="Pladsholder til indhold 2"/>
          <p:cNvSpPr>
            <a:spLocks noGrp="1"/>
          </p:cNvSpPr>
          <p:nvPr>
            <p:ph idx="1"/>
          </p:nvPr>
        </p:nvSpPr>
        <p:spPr/>
        <p:txBody>
          <a:bodyPr/>
          <a:lstStyle/>
          <a:p>
            <a:pPr marL="0" indent="0">
              <a:buNone/>
            </a:pPr>
            <a:r>
              <a:rPr lang="da-DK" dirty="0"/>
              <a:t>Eksaminanden formulerer præcise psykologifaglige problemstillinger i aktuelt stof og undersøger dem meget kvalificeret gennem selv at udvælge og anvende relevant psykologisk viden i form af teori, begreber, undersøgelser og metoder, som eksaminanden redegør for med ingen eller få uvæsentlige mangler. </a:t>
            </a:r>
          </a:p>
          <a:p>
            <a:pPr marL="0" indent="0">
              <a:buNone/>
            </a:pPr>
            <a:r>
              <a:rPr lang="da-DK" dirty="0"/>
              <a:t>I behandlingen af prøvematerialet kan eksaminanden inddrage flere forklaringer på de valgte problemstillinger samt forholde sig kritisk til den anvendte viden på et fagligt grundlag. </a:t>
            </a:r>
          </a:p>
          <a:p>
            <a:pPr marL="0" indent="0">
              <a:buNone/>
            </a:pPr>
            <a:r>
              <a:rPr lang="da-DK" dirty="0"/>
              <a:t>Eksaminanden argumenterer fagligt og formidler præcist ved hjælp af et fagligt begrebsapparat med ingen eller kun få uvæsentlige mangler. </a:t>
            </a:r>
          </a:p>
          <a:p>
            <a:pPr marL="0" indent="0">
              <a:buNone/>
            </a:pPr>
            <a:r>
              <a:rPr lang="da-DK" dirty="0"/>
              <a:t>Eksaminanden kan selvstændigt perspektivere relevante faglige problemstillinger og i en faglig samtale uddybe dem på kvalificeret vis med ingen eller kun få uvæsentlige mangler. 	</a:t>
            </a:r>
          </a:p>
          <a:p>
            <a:endParaRPr lang="da-DK" dirty="0"/>
          </a:p>
        </p:txBody>
      </p:sp>
    </p:spTree>
    <p:extLst>
      <p:ext uri="{BB962C8B-B14F-4D97-AF65-F5344CB8AC3E}">
        <p14:creationId xmlns:p14="http://schemas.microsoft.com/office/powerpoint/2010/main" val="200458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7 - god</a:t>
            </a:r>
          </a:p>
        </p:txBody>
      </p:sp>
      <p:sp>
        <p:nvSpPr>
          <p:cNvPr id="3" name="Pladsholder til indhold 2"/>
          <p:cNvSpPr>
            <a:spLocks noGrp="1"/>
          </p:cNvSpPr>
          <p:nvPr>
            <p:ph idx="1"/>
          </p:nvPr>
        </p:nvSpPr>
        <p:spPr/>
        <p:txBody>
          <a:bodyPr/>
          <a:lstStyle/>
          <a:p>
            <a:pPr marL="0" indent="0">
              <a:buNone/>
            </a:pPr>
            <a:r>
              <a:rPr lang="da-DK" dirty="0"/>
              <a:t>Eksaminanden formulerer psykologifaglige problemstillinger i aktuelt stof lidt usikkert og undersøger dem godt gennem selv at udvælge og anvende relevant psykologisk viden i form af teori, begreber, undersøgelser og metoder, som eksaminanden redegør for med en vis usikkerhed og en del mangler. </a:t>
            </a:r>
          </a:p>
          <a:p>
            <a:pPr marL="0" indent="0">
              <a:buNone/>
            </a:pPr>
            <a:r>
              <a:rPr lang="da-DK" dirty="0"/>
              <a:t>I behandlingen af prøvematerialet viser eksaminanden kendskab til flere forklaringer på de valgte problemstillinger, og eksaminanden kan i mindre omfang forholde sig kritisk til den anvendte viden på et fagligt grundlag. </a:t>
            </a:r>
          </a:p>
          <a:p>
            <a:pPr marL="0" indent="0">
              <a:buNone/>
            </a:pPr>
            <a:r>
              <a:rPr lang="da-DK" dirty="0"/>
              <a:t>Eksaminanden argumenterer ikke altid fagligt, og det faglige begrebsapparat er til tider upræcist og med en del mangler. </a:t>
            </a:r>
          </a:p>
          <a:p>
            <a:pPr marL="0" indent="0">
              <a:buNone/>
            </a:pPr>
            <a:r>
              <a:rPr lang="da-DK" dirty="0"/>
              <a:t>Eksaminanden kan i et rimeligt omfang perspektivere relevante faglige problemstillinger og i en faglig samtale uddybe dem med en del mangler. 	</a:t>
            </a:r>
          </a:p>
        </p:txBody>
      </p:sp>
    </p:spTree>
    <p:extLst>
      <p:ext uri="{BB962C8B-B14F-4D97-AF65-F5344CB8AC3E}">
        <p14:creationId xmlns:p14="http://schemas.microsoft.com/office/powerpoint/2010/main" val="255532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02 - tilstrækkelig</a:t>
            </a:r>
          </a:p>
        </p:txBody>
      </p:sp>
      <p:sp>
        <p:nvSpPr>
          <p:cNvPr id="3" name="Pladsholder til indhold 2"/>
          <p:cNvSpPr>
            <a:spLocks noGrp="1"/>
          </p:cNvSpPr>
          <p:nvPr>
            <p:ph idx="1"/>
          </p:nvPr>
        </p:nvSpPr>
        <p:spPr/>
        <p:txBody>
          <a:bodyPr>
            <a:normAutofit lnSpcReduction="10000"/>
          </a:bodyPr>
          <a:lstStyle/>
          <a:p>
            <a:pPr marL="0" indent="0">
              <a:buNone/>
            </a:pPr>
            <a:r>
              <a:rPr lang="da-DK" dirty="0"/>
              <a:t>Eksaminanden har vanskeligheder med at formulere psykologifaglige problemstillinger i aktuelt stof, og undersøgelsen af dem er usikker. Der er væsentlige mangler i forhold til at kunne udvælge og anvende relevant psykologisk viden i form af teori, begreber, undersøgelser og metoder, og der redegøres for dem med store og væsentlige mangler. </a:t>
            </a:r>
          </a:p>
          <a:p>
            <a:pPr marL="0" indent="0">
              <a:buNone/>
            </a:pPr>
            <a:r>
              <a:rPr lang="da-DK" dirty="0"/>
              <a:t>I behandlingen af prøvematerialet viser eksaminanden manglende kendskab til, at der kan være flere forklaringer på de valgte problemstillinger og kan ikke forholde sig kritisk til den anvendte viden på et fagligt grundlag. </a:t>
            </a:r>
          </a:p>
          <a:p>
            <a:pPr marL="0" indent="0">
              <a:buNone/>
            </a:pPr>
            <a:r>
              <a:rPr lang="da-DK" dirty="0"/>
              <a:t>Eksaminanden argumenterer sjældent fagligt, og det faglige begrebsapparat er som regel upræcist og demonstrerer det minimalt acceptable. </a:t>
            </a:r>
          </a:p>
          <a:p>
            <a:pPr marL="0" indent="0">
              <a:buNone/>
            </a:pPr>
            <a:r>
              <a:rPr lang="da-DK" dirty="0"/>
              <a:t>Eksaminanden er usikker i forhold til at perspektivere relevante faglige problemstillinger og opnår i en faglig samtale kun det minimalt acceptable i uddybelsen af dem. 	</a:t>
            </a:r>
          </a:p>
        </p:txBody>
      </p:sp>
    </p:spTree>
    <p:extLst>
      <p:ext uri="{BB962C8B-B14F-4D97-AF65-F5344CB8AC3E}">
        <p14:creationId xmlns:p14="http://schemas.microsoft.com/office/powerpoint/2010/main" val="153793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Trætype">
  <a:themeElements>
    <a:clrScheme name="Træ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ræ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æ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Trætype</Template>
  <TotalTime>5107</TotalTime>
  <Words>776</Words>
  <Application>Microsoft Office PowerPoint</Application>
  <PresentationFormat>Widescreen</PresentationFormat>
  <Paragraphs>58</Paragraphs>
  <Slides>8</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8</vt:i4>
      </vt:variant>
    </vt:vector>
  </HeadingPairs>
  <TitlesOfParts>
    <vt:vector size="14" baseType="lpstr">
      <vt:lpstr>Calibri</vt:lpstr>
      <vt:lpstr>Rockwell</vt:lpstr>
      <vt:lpstr>Rockwell Condensed</vt:lpstr>
      <vt:lpstr>Rockwell Extra Bold</vt:lpstr>
      <vt:lpstr>Wingdings</vt:lpstr>
      <vt:lpstr>1_Trætype</vt:lpstr>
      <vt:lpstr>Den psykologiske problemstilling…</vt:lpstr>
      <vt:lpstr>Hvad kan du overveje, når du skal formulere dine problem-stillinger? </vt:lpstr>
      <vt:lpstr>Den dårlige problemstilling</vt:lpstr>
      <vt:lpstr>Diskuter i gruppen</vt:lpstr>
      <vt:lpstr>Faglige mål</vt:lpstr>
      <vt:lpstr>12 - fremragende</vt:lpstr>
      <vt:lpstr>7 - god</vt:lpstr>
      <vt:lpstr>02 - tilstrækkelig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 psykologiske problemstilling…</dc:title>
  <dc:creator>Britt Møldrup</dc:creator>
  <cp:lastModifiedBy>Britt Møldrup</cp:lastModifiedBy>
  <cp:revision>13</cp:revision>
  <dcterms:created xsi:type="dcterms:W3CDTF">2019-10-08T08:23:53Z</dcterms:created>
  <dcterms:modified xsi:type="dcterms:W3CDTF">2024-09-18T06:28:03Z</dcterms:modified>
</cp:coreProperties>
</file>