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7" r:id="rId3"/>
    <p:sldId id="257" r:id="rId4"/>
    <p:sldId id="281" r:id="rId5"/>
    <p:sldId id="283" r:id="rId6"/>
    <p:sldId id="284" r:id="rId7"/>
    <p:sldId id="282" r:id="rId8"/>
    <p:sldId id="285" r:id="rId9"/>
    <p:sldId id="286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3282"/>
  </p:normalViewPr>
  <p:slideViewPr>
    <p:cSldViewPr snapToGrid="0">
      <p:cViewPr varScale="1">
        <p:scale>
          <a:sx n="105" d="100"/>
          <a:sy n="105" d="100"/>
        </p:scale>
        <p:origin x="6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1214C748-067B-7C47-8084-FE0D57E28E20}"/>
    <pc:docChg chg="custSel modSld">
      <pc:chgData name="Klara Jensen" userId="5e70cf2d-534e-4b57-be02-6afb43ed7e61" providerId="ADAL" clId="{1214C748-067B-7C47-8084-FE0D57E28E20}" dt="2024-09-19T17:05:49.597" v="10" actId="20577"/>
      <pc:docMkLst>
        <pc:docMk/>
      </pc:docMkLst>
      <pc:sldChg chg="modSp mod">
        <pc:chgData name="Klara Jensen" userId="5e70cf2d-534e-4b57-be02-6afb43ed7e61" providerId="ADAL" clId="{1214C748-067B-7C47-8084-FE0D57E28E20}" dt="2024-09-19T17:05:49.597" v="10" actId="20577"/>
        <pc:sldMkLst>
          <pc:docMk/>
          <pc:sldMk cId="2383049595" sldId="285"/>
        </pc:sldMkLst>
        <pc:spChg chg="mod">
          <ac:chgData name="Klara Jensen" userId="5e70cf2d-534e-4b57-be02-6afb43ed7e61" providerId="ADAL" clId="{1214C748-067B-7C47-8084-FE0D57E28E20}" dt="2024-09-19T17:05:49.597" v="10" actId="20577"/>
          <ac:spMkLst>
            <pc:docMk/>
            <pc:sldMk cId="2383049595" sldId="285"/>
            <ac:spMk id="3" creationId="{54EE387F-4A1F-39EE-9C85-1044B5880908}"/>
          </ac:spMkLst>
        </pc:spChg>
      </pc:sldChg>
    </pc:docChg>
  </pc:docChgLst>
  <pc:docChgLst>
    <pc:chgData name="Klara Jensen" userId="5e70cf2d-534e-4b57-be02-6afb43ed7e61" providerId="ADAL" clId="{0A6FEE7F-00B6-7D46-958E-232F6CC32E55}"/>
    <pc:docChg chg="addSld delSld">
      <pc:chgData name="Klara Jensen" userId="5e70cf2d-534e-4b57-be02-6afb43ed7e61" providerId="ADAL" clId="{0A6FEE7F-00B6-7D46-958E-232F6CC32E55}" dt="2023-09-07T07:47:33.848" v="1" actId="2696"/>
      <pc:docMkLst>
        <pc:docMk/>
      </pc:docMkLst>
      <pc:sldChg chg="new del">
        <pc:chgData name="Klara Jensen" userId="5e70cf2d-534e-4b57-be02-6afb43ed7e61" providerId="ADAL" clId="{0A6FEE7F-00B6-7D46-958E-232F6CC32E55}" dt="2023-09-07T07:47:33.848" v="1" actId="2696"/>
        <pc:sldMkLst>
          <pc:docMk/>
          <pc:sldMk cId="3437093495" sldId="288"/>
        </pc:sldMkLst>
      </pc:sldChg>
    </pc:docChg>
  </pc:docChgLst>
  <pc:docChgLst>
    <pc:chgData name="Klara Jensen" userId="5e70cf2d-534e-4b57-be02-6afb43ed7e61" providerId="ADAL" clId="{0140443B-4D3B-0244-A22A-249F56CA0A62}"/>
    <pc:docChg chg="custSel modSld">
      <pc:chgData name="Klara Jensen" userId="5e70cf2d-534e-4b57-be02-6afb43ed7e61" providerId="ADAL" clId="{0140443B-4D3B-0244-A22A-249F56CA0A62}" dt="2023-09-18T08:04:34.970" v="149" actId="5793"/>
      <pc:docMkLst>
        <pc:docMk/>
      </pc:docMkLst>
      <pc:sldChg chg="modSp mod">
        <pc:chgData name="Klara Jensen" userId="5e70cf2d-534e-4b57-be02-6afb43ed7e61" providerId="ADAL" clId="{0140443B-4D3B-0244-A22A-249F56CA0A62}" dt="2023-09-18T08:04:11.267" v="143" actId="20577"/>
        <pc:sldMkLst>
          <pc:docMk/>
          <pc:sldMk cId="3133557206" sldId="281"/>
        </pc:sldMkLst>
        <pc:spChg chg="mod">
          <ac:chgData name="Klara Jensen" userId="5e70cf2d-534e-4b57-be02-6afb43ed7e61" providerId="ADAL" clId="{0140443B-4D3B-0244-A22A-249F56CA0A62}" dt="2023-09-18T08:04:11.267" v="143" actId="20577"/>
          <ac:spMkLst>
            <pc:docMk/>
            <pc:sldMk cId="3133557206" sldId="281"/>
            <ac:spMk id="3" creationId="{F1A70638-AC97-4E1B-45C8-E2C066EF4435}"/>
          </ac:spMkLst>
        </pc:spChg>
      </pc:sldChg>
      <pc:sldChg chg="modSp mod">
        <pc:chgData name="Klara Jensen" userId="5e70cf2d-534e-4b57-be02-6afb43ed7e61" providerId="ADAL" clId="{0140443B-4D3B-0244-A22A-249F56CA0A62}" dt="2023-09-18T08:04:34.970" v="149" actId="5793"/>
        <pc:sldMkLst>
          <pc:docMk/>
          <pc:sldMk cId="1381545218" sldId="282"/>
        </pc:sldMkLst>
        <pc:spChg chg="mod">
          <ac:chgData name="Klara Jensen" userId="5e70cf2d-534e-4b57-be02-6afb43ed7e61" providerId="ADAL" clId="{0140443B-4D3B-0244-A22A-249F56CA0A62}" dt="2023-09-18T08:04:28.094" v="147" actId="20577"/>
          <ac:spMkLst>
            <pc:docMk/>
            <pc:sldMk cId="1381545218" sldId="282"/>
            <ac:spMk id="2" creationId="{BC4B1C44-B7D6-CCB0-3D51-E258B9496CD8}"/>
          </ac:spMkLst>
        </pc:spChg>
        <pc:spChg chg="mod">
          <ac:chgData name="Klara Jensen" userId="5e70cf2d-534e-4b57-be02-6afb43ed7e61" providerId="ADAL" clId="{0140443B-4D3B-0244-A22A-249F56CA0A62}" dt="2023-09-18T08:04:34.970" v="149" actId="5793"/>
          <ac:spMkLst>
            <pc:docMk/>
            <pc:sldMk cId="1381545218" sldId="282"/>
            <ac:spMk id="3" creationId="{BF3C68BA-D585-79AF-179A-3D429D31D9B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A15842-A4CD-B99C-2C00-C85685F1AF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FB7CFA8-05DF-3127-D9FE-B711049346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DFF6754-FF4B-ABF6-F16A-7F6CD9199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A35D5-35A0-C042-A0AF-F01B091B767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B158593-9D4A-FEDB-C6AE-FFEB3CE40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8EA3AC8-E4BB-1A9D-1843-6EBE82582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7C260-490B-9340-A613-5E5366EA9A8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785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8B0ABC-5DFD-75A9-1319-A14C08302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96A08DA-34F0-8641-00F1-4EFDCD1B2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3003C56-7110-1098-262C-D531EFDE0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A35D5-35A0-C042-A0AF-F01B091B767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ACBD920-1E5B-2342-F165-D3FFD38B5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2DAB73D-7815-D968-476B-5195A0CFE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7C260-490B-9340-A613-5E5366EA9A8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2808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8F7EB3-752A-7D71-E676-F64BCADF9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42AF14B-4643-664F-B248-533A236F0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7741178-E1AB-63C8-F25A-6EC6026C4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A35D5-35A0-C042-A0AF-F01B091B767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F369111-B154-4964-EF9F-5AEEFC5E3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5480795-02CA-5856-4053-21602A196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7C260-490B-9340-A613-5E5366EA9A8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3149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AE4EC3-A692-E40A-66B0-36CBE2679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AD8C078-E3E6-D9D5-4222-6B17CA7A42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828AE37-FCF7-FF4D-80A9-BE7F0686B7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EDDC070-6C96-933D-A2CB-B94586885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A35D5-35A0-C042-A0AF-F01B091B767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83B6A71-7E1D-2356-B889-85123A7C5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11B7B14-267B-BF18-46B4-DDF416733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7C260-490B-9340-A613-5E5366EA9A8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5558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A99655-F6FF-FA24-25BD-970A29EE7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C70D2C1-AC59-5679-574E-B4600A3EA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3B175D2-633D-A0B7-98D1-7D99F8E1F7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6035B7D-49F0-A763-DC87-861F5996C7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0943C60-158B-D4F0-A030-9AB0D7E6E5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61540F9-A033-4F06-8EB1-AC07AF576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A35D5-35A0-C042-A0AF-F01B091B767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7A64BAA-B380-FFEA-4C7C-454186794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C756F2F-3C7A-F7FC-0507-85C8C09D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7C260-490B-9340-A613-5E5366EA9A8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4776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5E93C4-36EE-E3BE-9F4C-841BF22EE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2906FD1-CDAB-32A2-11B0-2D6BCFFFE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A35D5-35A0-C042-A0AF-F01B091B767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8A738E7-F770-4EE1-2A7F-796C3D7C8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5D13817-B15B-A8F6-DA8E-932C690A3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7C260-490B-9340-A613-5E5366EA9A8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4323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705BC79-A61B-EFDD-18F2-BF8C5327A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A35D5-35A0-C042-A0AF-F01B091B767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0E75180-3F4D-BEE6-08D0-891B22D18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AA9347A-5D4F-6B77-839B-404EA726B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7C260-490B-9340-A613-5E5366EA9A8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7947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E6BE30-3C84-766A-18A4-BCF3BEF95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1C1D472-F577-3714-9369-4CF770BC1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86F58ED-E638-4A1E-A251-93305F017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AA3BBC6-9D5F-26D6-134E-CAD1E8283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A35D5-35A0-C042-A0AF-F01B091B767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4A51AB5-9110-A744-2328-AF1D550A8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81E8E44-3FE3-C662-C262-DE089B918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7C260-490B-9340-A613-5E5366EA9A8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0312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E8DE40-345E-6B60-8D64-3E5608FE9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DBAEAE7-5C91-4264-E5CC-8F0CDCB18E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D4CAE87-FA29-3647-4A29-253051C874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51301DA-C476-2B00-FFC9-B68F57180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A35D5-35A0-C042-A0AF-F01B091B767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4491737-3AD0-E8A3-8B2E-46D0EC059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BFB85E8-93D2-833C-24A0-AA9083594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7C260-490B-9340-A613-5E5366EA9A8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635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47707-32D3-0423-1661-1B5B2F874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4F329A6-EBEE-8348-9C0A-D336DB1131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14DE39D-A3BE-E45A-1166-4054E0B96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A35D5-35A0-C042-A0AF-F01B091B767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2A597FC-227B-CCDE-6EF1-F2B81E6E6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38DB841-A0C7-CB65-0476-812D5962A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7C260-490B-9340-A613-5E5366EA9A8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2123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0160BCA-1516-BB46-6C31-9B1EA5AEC6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DC16D16-CA8A-5AC0-F770-B221C1C0F5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9ED5C28-B0C6-B069-C87B-20E2D397E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A35D5-35A0-C042-A0AF-F01B091B767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6712696-2236-72D5-C758-298DA10D3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BF899F4-A88F-7ED1-5D5F-0D1F47933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7C260-490B-9340-A613-5E5366EA9A8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8558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30803FD-DC97-BE27-3451-8AE449800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5664399-EBA3-C34E-1D2D-3B2C7C243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287E95B-AF2F-689A-3390-E02AA7BF1B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A35D5-35A0-C042-A0AF-F01B091B767B}" type="datetimeFigureOut">
              <a:rPr lang="da-DK" smtClean="0"/>
              <a:t>19.09.2024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676AA7C-2E81-068B-22F0-BD337E3F3A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5BB2BAB-FE3F-1886-D6A0-E87FF7AB7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7C260-490B-9340-A613-5E5366EA9A8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053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DC6D1D-35E4-513A-0050-6DF669868F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Mineraler, vitaminer og vand </a:t>
            </a:r>
            <a:br>
              <a:rPr lang="da-DK" dirty="0"/>
            </a:br>
            <a:r>
              <a:rPr lang="da-DK" dirty="0"/>
              <a:t>Kroppens organsystemer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4963A5B-97A8-49C9-38AC-5ECFC3EDD7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4433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A15484-249E-7B84-E2F1-292795D8F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C8A77B9-D1C5-BE37-4A71-4122F01AEE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  <a:p>
            <a:r>
              <a:rPr lang="da-DK" dirty="0"/>
              <a:t>Mineraler, vitaminer og vand</a:t>
            </a:r>
          </a:p>
          <a:p>
            <a:r>
              <a:rPr lang="da-DK" dirty="0"/>
              <a:t>Overblik over kroppens organsystemer</a:t>
            </a:r>
          </a:p>
        </p:txBody>
      </p:sp>
    </p:spTree>
    <p:extLst>
      <p:ext uri="{BB962C8B-B14F-4D97-AF65-F5344CB8AC3E}">
        <p14:creationId xmlns:p14="http://schemas.microsoft.com/office/powerpoint/2010/main" val="3048989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F05980-12B1-1E95-92F7-E195155EE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85D3E68-2D9B-62CC-7CA9-26063DDC2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Triglycerider og fosfolipider er to forskellige typer af fedtstoffer i kroppen. Hvordan er de opbygget?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E128F319-56C7-818E-078A-3F1D5C32B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46" y="3429000"/>
            <a:ext cx="9167446" cy="3385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B54ED3D-0EA4-DE36-BC59-049EE8916A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25" b="26599"/>
          <a:stretch/>
        </p:blipFill>
        <p:spPr bwMode="auto">
          <a:xfrm>
            <a:off x="8648700" y="244382"/>
            <a:ext cx="2705100" cy="2892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803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A1C7F0-D926-29EE-A9F9-11D2F06AF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Vitaminer, mineraler og vand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1A70638-AC97-4E1B-45C8-E2C066EF44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dirty="0"/>
              <a:t>Mineraler: </a:t>
            </a:r>
            <a:r>
              <a:rPr lang="da-DK" dirty="0"/>
              <a:t>Grundstoffer, som er nødvendige for at kroppen fungerer.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Vitaminer: </a:t>
            </a:r>
            <a:r>
              <a:rPr lang="da-DK" dirty="0"/>
              <a:t>Organiske molekyler, som er nødvendige for liv (Vital betyder ‘’for livet’’). Kan opdeles i fedtopløselige og vandopløselige.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3133557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A796B4-D648-D521-3BDB-4412A05C4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Mineraler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DAD3BBD4-1528-1912-8FFD-D0104215EA1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368" y="1688379"/>
            <a:ext cx="8439664" cy="4710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279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57B7B3-56A3-7756-FB42-BEEDA203B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Vitaminer</a:t>
            </a: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D0C3954F-8C0D-F7E6-265F-B0A652C2D92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142" y="53049"/>
            <a:ext cx="6482851" cy="675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050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4B1C44-B7D6-CCB0-3D51-E258B9496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Quiz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3C68BA-D585-79AF-179A-3D429D31D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81545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BA896C-5077-0E64-6ED3-0BA733416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Kroppens organsystemer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4EE387F-4A1F-39EE-9C85-1044B58809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dirty="0"/>
              <a:t>Menneskekroppen kan opdeles i (mindst) 10 forskellige organsystemer:</a:t>
            </a:r>
          </a:p>
          <a:p>
            <a:pPr marL="514350" indent="-514350">
              <a:buAutoNum type="arabicPeriod"/>
            </a:pPr>
            <a:r>
              <a:rPr lang="da-DK" dirty="0"/>
              <a:t>Kredsløbet</a:t>
            </a:r>
          </a:p>
          <a:p>
            <a:pPr marL="514350" indent="-514350">
              <a:buAutoNum type="arabicPeriod"/>
            </a:pPr>
            <a:r>
              <a:rPr lang="da-DK" dirty="0"/>
              <a:t>Urinvejssystemet</a:t>
            </a:r>
          </a:p>
          <a:p>
            <a:pPr marL="514350" indent="-514350">
              <a:buAutoNum type="arabicPeriod"/>
            </a:pPr>
            <a:r>
              <a:rPr lang="da-DK" dirty="0"/>
              <a:t>Forplantningssystemet</a:t>
            </a:r>
          </a:p>
          <a:p>
            <a:pPr marL="514350" indent="-514350">
              <a:buAutoNum type="arabicPeriod"/>
            </a:pPr>
            <a:r>
              <a:rPr lang="da-DK" dirty="0"/>
              <a:t>Hormonsystemet</a:t>
            </a:r>
          </a:p>
          <a:p>
            <a:pPr marL="514350" indent="-514350">
              <a:buAutoNum type="arabicPeriod"/>
            </a:pPr>
            <a:r>
              <a:rPr lang="da-DK" dirty="0"/>
              <a:t>Nervesystemet</a:t>
            </a:r>
          </a:p>
          <a:p>
            <a:pPr marL="514350" indent="-514350">
              <a:buAutoNum type="arabicPeriod"/>
            </a:pPr>
            <a:r>
              <a:rPr lang="da-DK" dirty="0"/>
              <a:t>Hud</a:t>
            </a:r>
          </a:p>
          <a:p>
            <a:pPr marL="514350" indent="-514350">
              <a:buAutoNum type="arabicPeriod"/>
            </a:pPr>
            <a:r>
              <a:rPr lang="da-DK"/>
              <a:t>Skelettet og musklerne</a:t>
            </a:r>
            <a:endParaRPr lang="da-DK" dirty="0"/>
          </a:p>
          <a:p>
            <a:pPr marL="514350" indent="-514350">
              <a:buAutoNum type="arabicPeriod"/>
            </a:pPr>
            <a:r>
              <a:rPr lang="da-DK" dirty="0"/>
              <a:t>Immunsystemet</a:t>
            </a:r>
          </a:p>
          <a:p>
            <a:pPr marL="514350" indent="-514350">
              <a:buAutoNum type="arabicPeriod"/>
            </a:pPr>
            <a:r>
              <a:rPr lang="da-DK" dirty="0"/>
              <a:t>Luftvejssystemet</a:t>
            </a:r>
          </a:p>
          <a:p>
            <a:pPr marL="514350" indent="-514350">
              <a:buAutoNum type="arabicPeriod"/>
            </a:pPr>
            <a:r>
              <a:rPr lang="da-DK" dirty="0"/>
              <a:t>Fordøjelsessystemet</a:t>
            </a:r>
          </a:p>
        </p:txBody>
      </p:sp>
    </p:spTree>
    <p:extLst>
      <p:ext uri="{BB962C8B-B14F-4D97-AF65-F5344CB8AC3E}">
        <p14:creationId xmlns:p14="http://schemas.microsoft.com/office/powerpoint/2010/main" val="2383049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B3774D-6316-473A-5DA2-D831D7B49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Kroppens organsystemer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C98637F-272B-DBB1-41F4-A726E5AF7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Læs om jeres organsystem i lærebogsteksten på </a:t>
            </a:r>
            <a:r>
              <a:rPr lang="da-DK" dirty="0" err="1"/>
              <a:t>lectio</a:t>
            </a:r>
            <a:r>
              <a:rPr lang="da-DK" dirty="0"/>
              <a:t>. Søg desuden viden om organsystemet på nettet.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da-DK" dirty="0"/>
              <a:t>Lav en poster i </a:t>
            </a:r>
            <a:r>
              <a:rPr lang="da-DK" dirty="0" err="1"/>
              <a:t>word</a:t>
            </a:r>
            <a:r>
              <a:rPr lang="da-DK" dirty="0"/>
              <a:t>/</a:t>
            </a:r>
            <a:r>
              <a:rPr lang="da-DK" dirty="0" err="1"/>
              <a:t>powerpoint</a:t>
            </a:r>
            <a:r>
              <a:rPr lang="da-DK" dirty="0"/>
              <a:t> om jeres organsystem. </a:t>
            </a:r>
            <a:br>
              <a:rPr lang="da-DK" dirty="0"/>
            </a:br>
            <a:r>
              <a:rPr lang="da-DK" dirty="0"/>
              <a:t>I skal som minimum komme ind på følgende:</a:t>
            </a:r>
          </a:p>
          <a:p>
            <a:pPr lvl="1">
              <a:lnSpc>
                <a:spcPct val="100000"/>
              </a:lnSpc>
            </a:pPr>
            <a:r>
              <a:rPr lang="da-DK" dirty="0"/>
              <a:t>De vigtigste væv eller organer i organsystemet. Indsæt en figur, som viser hvor vævene/organsystemerne er placeret i kroppen.</a:t>
            </a:r>
          </a:p>
          <a:p>
            <a:pPr lvl="1">
              <a:lnSpc>
                <a:spcPct val="100000"/>
              </a:lnSpc>
            </a:pPr>
            <a:r>
              <a:rPr lang="da-DK" dirty="0"/>
              <a:t>Organsystemets funktion i kroppen.</a:t>
            </a:r>
          </a:p>
          <a:p>
            <a:pPr marL="457200" lvl="1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72887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176</Words>
  <Application>Microsoft Macintosh PowerPoint</Application>
  <PresentationFormat>Widescreen</PresentationFormat>
  <Paragraphs>31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Mineraler, vitaminer og vand  Kroppens organsystemer</vt:lpstr>
      <vt:lpstr>Plan</vt:lpstr>
      <vt:lpstr>Dagens figur</vt:lpstr>
      <vt:lpstr>Vitaminer, mineraler og vand</vt:lpstr>
      <vt:lpstr>Mineraler</vt:lpstr>
      <vt:lpstr>Vitaminer</vt:lpstr>
      <vt:lpstr>Quiz </vt:lpstr>
      <vt:lpstr>Kroppens organsystemer</vt:lpstr>
      <vt:lpstr>Kroppens organsystemer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Klara Jensen</dc:creator>
  <cp:lastModifiedBy>Klara Jensen</cp:lastModifiedBy>
  <cp:revision>1</cp:revision>
  <dcterms:created xsi:type="dcterms:W3CDTF">2023-09-06T15:30:37Z</dcterms:created>
  <dcterms:modified xsi:type="dcterms:W3CDTF">2024-09-19T17:05:52Z</dcterms:modified>
</cp:coreProperties>
</file>