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61" r:id="rId3"/>
    <p:sldId id="262" r:id="rId4"/>
    <p:sldId id="258" r:id="rId5"/>
    <p:sldId id="259" r:id="rId6"/>
    <p:sldId id="260" r:id="rId7"/>
    <p:sldId id="257" r:id="rId8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16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9/24/24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4773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87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85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991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16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14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28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9/24/24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76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710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3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8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25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code.org/educate/gamelab" TargetMode="External"/><Relationship Id="rId3" Type="http://schemas.openxmlformats.org/officeDocument/2006/relationships/hyperlink" Target="https://studio.code.org/projects/gamelab/dFZpzHBej6moOZsJec_G1tKDSrmrhmVuWzoOa04nMPg" TargetMode="External"/><Relationship Id="rId7" Type="http://schemas.openxmlformats.org/officeDocument/2006/relationships/hyperlink" Target="https://studio.code.org/projects/gamelab/P9GOSnX2Anbb1iIBK2lA5N0vSA8864Rzp_sDB0patO0" TargetMode="External"/><Relationship Id="rId2" Type="http://schemas.openxmlformats.org/officeDocument/2006/relationships/hyperlink" Target="https://studio.code.org/projects/gamelab/EHdReVj2ehmy0hOtpdBB43ztvlMiTeYR_BcXnbS_4G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udio.code.org/projects/gamelab/WASxpNUe7V7gDRVZ6t-eIoOHmuJtrmj4zpdojIsnBTo" TargetMode="External"/><Relationship Id="rId5" Type="http://schemas.openxmlformats.org/officeDocument/2006/relationships/hyperlink" Target="https://studio.code.org/projects/gamelab/yA3UKk1ZUQj-ThcH60aNkQtBDRqsbWtQRXbKmsursOo" TargetMode="External"/><Relationship Id="rId4" Type="http://schemas.openxmlformats.org/officeDocument/2006/relationships/hyperlink" Target="https://studio.code.org/projects/gamelab/kx0RyhlRLea-Tilvoo9jhgfYK3O3ljhnxKQ5doTAFr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Et billede, der indeholder tekst, skærmbillede, software, Computerikon&#10;&#10;Automatisk genereret beskrivelse">
            <a:extLst>
              <a:ext uri="{FF2B5EF4-FFF2-40B4-BE49-F238E27FC236}">
                <a16:creationId xmlns:a16="http://schemas.microsoft.com/office/drawing/2014/main" id="{DB281618-8BFF-45BA-54C3-BCCA51A58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1" y="0"/>
            <a:ext cx="12192002" cy="758803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58C56C4-84DB-4604-96CE-55637347E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Autofit/>
          </a:bodyPr>
          <a:lstStyle/>
          <a:p>
            <a:r>
              <a:rPr lang="en-US" sz="10300" dirty="0" err="1"/>
              <a:t>Reklamespil</a:t>
            </a:r>
            <a:endParaRPr lang="en-DK" sz="103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8D23C86-DC92-4784-A06A-C9DEF61DD6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en-US" dirty="0"/>
              <a:t>Med code.org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4187687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0D627E-688E-4B8F-A176-EC356D84A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Projekt</a:t>
            </a:r>
            <a:r>
              <a:rPr lang="en-US" dirty="0"/>
              <a:t> - REKLAMESPIL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C36C50-4726-468F-8C08-836E82E2E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4014216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I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grupper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max to </a:t>
            </a:r>
            <a:r>
              <a:rPr lang="en-US" dirty="0" err="1"/>
              <a:t>personer</a:t>
            </a:r>
            <a:r>
              <a:rPr lang="en-US" dirty="0"/>
              <a:t> lave et </a:t>
            </a:r>
            <a:r>
              <a:rPr lang="en-US" dirty="0" err="1"/>
              <a:t>lille</a:t>
            </a:r>
            <a:r>
              <a:rPr lang="en-US" dirty="0"/>
              <a:t> </a:t>
            </a:r>
            <a:r>
              <a:rPr lang="en-US" dirty="0" err="1"/>
              <a:t>reklamespil</a:t>
            </a:r>
            <a:endParaRPr lang="en-US" dirty="0"/>
          </a:p>
          <a:p>
            <a:r>
              <a:rPr lang="en-US" dirty="0"/>
              <a:t>I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tage</a:t>
            </a:r>
            <a:r>
              <a:rPr lang="en-US" dirty="0"/>
              <a:t> stilling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dokumentere</a:t>
            </a:r>
            <a:r>
              <a:rPr lang="en-US" dirty="0"/>
              <a:t> </a:t>
            </a:r>
            <a:r>
              <a:rPr lang="en-US" dirty="0" err="1"/>
              <a:t>følgende</a:t>
            </a:r>
            <a:r>
              <a:rPr lang="en-US" dirty="0"/>
              <a:t> I </a:t>
            </a:r>
            <a:r>
              <a:rPr lang="en-US" dirty="0" err="1"/>
              <a:t>jeres</a:t>
            </a:r>
            <a:r>
              <a:rPr lang="en-US" dirty="0"/>
              <a:t> </a:t>
            </a:r>
            <a:r>
              <a:rPr lang="en-US" dirty="0" err="1"/>
              <a:t>logbog</a:t>
            </a:r>
            <a:r>
              <a:rPr lang="en-US" dirty="0"/>
              <a:t>:</a:t>
            </a:r>
          </a:p>
          <a:p>
            <a:r>
              <a:rPr lang="en-US" b="1" dirty="0"/>
              <a:t>HVAD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der </a:t>
            </a:r>
            <a:r>
              <a:rPr lang="en-US" dirty="0" err="1"/>
              <a:t>reklameres</a:t>
            </a:r>
            <a:r>
              <a:rPr lang="en-US" dirty="0"/>
              <a:t> for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hvordan</a:t>
            </a:r>
            <a:r>
              <a:rPr lang="en-US" dirty="0"/>
              <a:t> (</a:t>
            </a:r>
            <a:r>
              <a:rPr lang="en-US" dirty="0" err="1"/>
              <a:t>jf</a:t>
            </a:r>
            <a:r>
              <a:rPr lang="en-US" dirty="0"/>
              <a:t> pdf om </a:t>
            </a:r>
            <a:r>
              <a:rPr lang="en-US" dirty="0" err="1"/>
              <a:t>reklamespil</a:t>
            </a:r>
            <a:r>
              <a:rPr lang="en-US" dirty="0"/>
              <a:t>)? (</a:t>
            </a:r>
            <a:r>
              <a:rPr lang="en-US" dirty="0" err="1"/>
              <a:t>Produkt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NGO/</a:t>
            </a:r>
            <a:r>
              <a:rPr lang="en-US" dirty="0" err="1"/>
              <a:t>Velgørenhedsorganisation</a:t>
            </a:r>
            <a:r>
              <a:rPr lang="en-US" dirty="0"/>
              <a:t>)</a:t>
            </a:r>
          </a:p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tænker</a:t>
            </a:r>
            <a:r>
              <a:rPr lang="en-US" dirty="0"/>
              <a:t> I </a:t>
            </a:r>
            <a:r>
              <a:rPr lang="en-US" dirty="0" err="1"/>
              <a:t>reklamen</a:t>
            </a:r>
            <a:r>
              <a:rPr lang="en-US" dirty="0"/>
              <a:t> </a:t>
            </a:r>
            <a:r>
              <a:rPr lang="en-US" dirty="0" err="1"/>
              <a:t>ind</a:t>
            </a:r>
            <a:r>
              <a:rPr lang="en-US" dirty="0"/>
              <a:t> I </a:t>
            </a:r>
            <a:r>
              <a:rPr lang="en-US" dirty="0" err="1"/>
              <a:t>spillet</a:t>
            </a:r>
            <a:r>
              <a:rPr lang="en-US" b="1" dirty="0"/>
              <a:t>? Implicit/</a:t>
            </a:r>
            <a:r>
              <a:rPr lang="en-US" b="1" dirty="0" err="1"/>
              <a:t>Eksplicit</a:t>
            </a:r>
            <a:r>
              <a:rPr lang="en-US" b="1" dirty="0"/>
              <a:t>?</a:t>
            </a:r>
          </a:p>
          <a:p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målgruppe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I </a:t>
            </a:r>
            <a:r>
              <a:rPr lang="en-US" dirty="0" err="1"/>
              <a:t>rette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imod</a:t>
            </a:r>
            <a:r>
              <a:rPr lang="en-US" dirty="0"/>
              <a:t>? (Minerva </a:t>
            </a:r>
            <a:r>
              <a:rPr lang="en-US" dirty="0" err="1"/>
              <a:t>anvendes</a:t>
            </a:r>
            <a:r>
              <a:rPr lang="en-US" dirty="0"/>
              <a:t>)</a:t>
            </a:r>
          </a:p>
          <a:p>
            <a:r>
              <a:rPr lang="en-US" dirty="0" err="1"/>
              <a:t>Hvilken</a:t>
            </a:r>
            <a:r>
              <a:rPr lang="en-US" dirty="0"/>
              <a:t> </a:t>
            </a:r>
            <a:r>
              <a:rPr lang="en-US" b="1" dirty="0" err="1"/>
              <a:t>spilgenre</a:t>
            </a:r>
            <a:r>
              <a:rPr lang="en-US" dirty="0"/>
              <a:t> </a:t>
            </a:r>
            <a:r>
              <a:rPr lang="en-US" dirty="0" err="1"/>
              <a:t>anvendes</a:t>
            </a:r>
            <a:r>
              <a:rPr lang="en-US" dirty="0"/>
              <a:t>? (</a:t>
            </a:r>
            <a:r>
              <a:rPr lang="en-US" dirty="0" err="1"/>
              <a:t>jf</a:t>
            </a:r>
            <a:r>
              <a:rPr lang="en-US" dirty="0"/>
              <a:t> pdf)</a:t>
            </a:r>
          </a:p>
          <a:p>
            <a:r>
              <a:rPr lang="en-US" dirty="0" err="1"/>
              <a:t>Hvilken</a:t>
            </a:r>
            <a:r>
              <a:rPr lang="en-US" dirty="0"/>
              <a:t> </a:t>
            </a:r>
            <a:r>
              <a:rPr lang="en-US" b="1" dirty="0" err="1"/>
              <a:t>spillertype</a:t>
            </a:r>
            <a:r>
              <a:rPr lang="en-US" dirty="0"/>
              <a:t> er den </a:t>
            </a:r>
            <a:r>
              <a:rPr lang="en-US" dirty="0" err="1"/>
              <a:t>primære</a:t>
            </a:r>
            <a:r>
              <a:rPr lang="en-US" dirty="0"/>
              <a:t> </a:t>
            </a:r>
            <a:r>
              <a:rPr lang="en-US" dirty="0" err="1"/>
              <a:t>målgruppe</a:t>
            </a:r>
            <a:r>
              <a:rPr lang="en-US" dirty="0"/>
              <a:t>? (</a:t>
            </a:r>
            <a:r>
              <a:rPr lang="en-US" dirty="0" err="1"/>
              <a:t>brug</a:t>
            </a:r>
            <a:r>
              <a:rPr lang="en-US" dirty="0"/>
              <a:t> </a:t>
            </a:r>
            <a:r>
              <a:rPr lang="en-US" dirty="0" err="1"/>
              <a:t>modellen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pdf)</a:t>
            </a:r>
          </a:p>
          <a:p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b="1" dirty="0" err="1"/>
              <a:t>spilleregler</a:t>
            </a:r>
            <a:r>
              <a:rPr lang="en-US" b="1" dirty="0"/>
              <a:t> </a:t>
            </a:r>
            <a:r>
              <a:rPr lang="en-US" b="1" dirty="0" err="1"/>
              <a:t>og</a:t>
            </a:r>
            <a:r>
              <a:rPr lang="en-US" b="1" dirty="0"/>
              <a:t> </a:t>
            </a:r>
            <a:r>
              <a:rPr lang="en-US" b="1" dirty="0" err="1"/>
              <a:t>spilmekanismer</a:t>
            </a:r>
            <a:r>
              <a:rPr lang="en-US" b="1" dirty="0"/>
              <a:t> </a:t>
            </a:r>
            <a:r>
              <a:rPr lang="en-US" b="1" dirty="0" err="1"/>
              <a:t>anvendes</a:t>
            </a:r>
            <a:r>
              <a:rPr lang="en-US" dirty="0"/>
              <a:t>? (</a:t>
            </a:r>
            <a:r>
              <a:rPr lang="en-US" dirty="0" err="1"/>
              <a:t>jf</a:t>
            </a:r>
            <a:r>
              <a:rPr lang="en-US" dirty="0"/>
              <a:t> pdf – referrer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b="1" dirty="0" err="1"/>
              <a:t>flowkanalen</a:t>
            </a:r>
            <a:r>
              <a:rPr lang="en-US" dirty="0"/>
              <a:t>)?</a:t>
            </a:r>
          </a:p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b="1" dirty="0"/>
              <a:t>AIDA </a:t>
            </a:r>
            <a:r>
              <a:rPr lang="en-US" b="1" dirty="0" err="1"/>
              <a:t>modellen</a:t>
            </a:r>
            <a:r>
              <a:rPr lang="en-US" b="1" dirty="0"/>
              <a:t> </a:t>
            </a:r>
            <a:r>
              <a:rPr lang="en-US" dirty="0" err="1"/>
              <a:t>anvendes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jeres</a:t>
            </a:r>
            <a:r>
              <a:rPr lang="en-US" dirty="0"/>
              <a:t> </a:t>
            </a:r>
            <a:r>
              <a:rPr lang="en-US" dirty="0" err="1"/>
              <a:t>spil</a:t>
            </a:r>
            <a:r>
              <a:rPr lang="en-US" dirty="0"/>
              <a:t>?</a:t>
            </a:r>
            <a:br>
              <a:rPr lang="en-US" dirty="0"/>
            </a:br>
            <a:endParaRPr lang="en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AA67E70-52B9-46AC-AA10-5FD29B5141D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err="1"/>
              <a:t>Spillet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programmers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GameLab</a:t>
            </a:r>
            <a:r>
              <a:rPr lang="en-US" dirty="0"/>
              <a:t> (</a:t>
            </a:r>
            <a:r>
              <a:rPr lang="en-US" dirty="0" err="1"/>
              <a:t>SpilLaboratoriet</a:t>
            </a:r>
            <a:r>
              <a:rPr lang="en-US" dirty="0"/>
              <a:t>) – se </a:t>
            </a:r>
            <a:r>
              <a:rPr lang="en-US" dirty="0" err="1"/>
              <a:t>resourcer</a:t>
            </a:r>
            <a:endParaRPr lang="en-US" dirty="0"/>
          </a:p>
          <a:p>
            <a:r>
              <a:rPr lang="en-US" dirty="0" err="1"/>
              <a:t>Grafikken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noget</a:t>
            </a:r>
            <a:r>
              <a:rPr lang="en-US" dirty="0"/>
              <a:t> I </a:t>
            </a:r>
            <a:r>
              <a:rPr lang="en-US" dirty="0" err="1"/>
              <a:t>selv</a:t>
            </a:r>
            <a:r>
              <a:rPr lang="en-US" dirty="0"/>
              <a:t> laver/</a:t>
            </a:r>
            <a:r>
              <a:rPr lang="en-US" dirty="0" err="1"/>
              <a:t>modificerer</a:t>
            </a:r>
            <a:r>
              <a:rPr lang="en-US" dirty="0"/>
              <a:t>/</a:t>
            </a:r>
            <a:r>
              <a:rPr lang="en-US" dirty="0" err="1"/>
              <a:t>tegner</a:t>
            </a:r>
            <a:r>
              <a:rPr lang="en-US" dirty="0"/>
              <a:t>/</a:t>
            </a:r>
            <a:r>
              <a:rPr lang="en-US" dirty="0" err="1"/>
              <a:t>klipper</a:t>
            </a:r>
            <a:r>
              <a:rPr lang="en-US" dirty="0"/>
              <a:t> </a:t>
            </a:r>
            <a:r>
              <a:rPr lang="en-US" dirty="0" err="1"/>
              <a:t>ud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billedmateriale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det er </a:t>
            </a:r>
            <a:r>
              <a:rPr lang="en-US" dirty="0" err="1"/>
              <a:t>lovligt</a:t>
            </a:r>
            <a:r>
              <a:rPr lang="en-US" dirty="0"/>
              <a:t> at </a:t>
            </a:r>
            <a:r>
              <a:rPr lang="en-US" dirty="0" err="1"/>
              <a:t>anvende</a:t>
            </a:r>
            <a:r>
              <a:rPr lang="en-US" dirty="0"/>
              <a:t> (</a:t>
            </a:r>
            <a:r>
              <a:rPr lang="en-US" dirty="0" err="1"/>
              <a:t>fx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hjælp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AI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Creativecommon</a:t>
            </a:r>
            <a:r>
              <a:rPr lang="en-US"/>
              <a:t>)</a:t>
            </a:r>
            <a:endParaRPr lang="en-US" dirty="0"/>
          </a:p>
          <a:p>
            <a:r>
              <a:rPr lang="en-US" dirty="0" err="1"/>
              <a:t>Spillet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b="1" dirty="0"/>
              <a:t>testes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mindst</a:t>
            </a:r>
            <a:r>
              <a:rPr lang="en-US" dirty="0"/>
              <a:t> to </a:t>
            </a:r>
            <a:r>
              <a:rPr lang="en-US" dirty="0" err="1"/>
              <a:t>personer</a:t>
            </a:r>
            <a:r>
              <a:rPr lang="en-US" dirty="0"/>
              <a:t>, </a:t>
            </a:r>
            <a:r>
              <a:rPr lang="en-US" dirty="0" err="1"/>
              <a:t>hvor</a:t>
            </a:r>
            <a:r>
              <a:rPr lang="en-US" dirty="0"/>
              <a:t> I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registere</a:t>
            </a:r>
            <a:r>
              <a:rPr lang="en-US" dirty="0"/>
              <a:t> </a:t>
            </a:r>
            <a:r>
              <a:rPr lang="en-US" dirty="0" err="1"/>
              <a:t>hvad</a:t>
            </a:r>
            <a:r>
              <a:rPr lang="en-US" dirty="0"/>
              <a:t> </a:t>
            </a:r>
            <a:r>
              <a:rPr lang="en-US" dirty="0" err="1"/>
              <a:t>jeres</a:t>
            </a:r>
            <a:r>
              <a:rPr lang="en-US" dirty="0"/>
              <a:t> </a:t>
            </a:r>
            <a:r>
              <a:rPr lang="en-US" dirty="0" err="1"/>
              <a:t>brugere</a:t>
            </a:r>
            <a:r>
              <a:rPr lang="en-US" dirty="0"/>
              <a:t> har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vanskeligheder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deres</a:t>
            </a:r>
            <a:r>
              <a:rPr lang="en-US" dirty="0"/>
              <a:t> </a:t>
            </a:r>
            <a:r>
              <a:rPr lang="en-US" dirty="0" err="1"/>
              <a:t>reaktioner</a:t>
            </a:r>
            <a:r>
              <a:rPr lang="en-US" dirty="0"/>
              <a:t> </a:t>
            </a:r>
            <a:r>
              <a:rPr lang="en-US" dirty="0" err="1"/>
              <a:t>iøvrigt</a:t>
            </a:r>
            <a:r>
              <a:rPr lang="en-US" dirty="0"/>
              <a:t> – positive </a:t>
            </a:r>
            <a:r>
              <a:rPr lang="en-US" dirty="0" err="1"/>
              <a:t>som</a:t>
            </a:r>
            <a:r>
              <a:rPr lang="en-US" dirty="0"/>
              <a:t> negative.</a:t>
            </a:r>
          </a:p>
          <a:p>
            <a:r>
              <a:rPr lang="en-US" dirty="0"/>
              <a:t>Alt </a:t>
            </a:r>
            <a:r>
              <a:rPr lang="en-US" dirty="0" err="1"/>
              <a:t>dokumenteres</a:t>
            </a:r>
            <a:r>
              <a:rPr lang="en-US" dirty="0"/>
              <a:t> I</a:t>
            </a:r>
            <a:r>
              <a:rPr lang="en-US" b="1" dirty="0"/>
              <a:t> </a:t>
            </a:r>
            <a:r>
              <a:rPr lang="en-US" b="1" dirty="0" err="1"/>
              <a:t>logbog</a:t>
            </a:r>
            <a:r>
              <a:rPr lang="en-US" dirty="0"/>
              <a:t>, </a:t>
            </a:r>
            <a:r>
              <a:rPr lang="en-US" dirty="0" err="1"/>
              <a:t>inklusiv</a:t>
            </a:r>
            <a:r>
              <a:rPr lang="en-US" dirty="0"/>
              <a:t> link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jeres</a:t>
            </a:r>
            <a:r>
              <a:rPr lang="en-US" dirty="0"/>
              <a:t> </a:t>
            </a:r>
            <a:r>
              <a:rPr lang="en-US" dirty="0" err="1"/>
              <a:t>spil</a:t>
            </a:r>
            <a:r>
              <a:rPr lang="en-US" dirty="0"/>
              <a:t>.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270529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CA332B-0CCE-4117-9224-E84DE24A7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Teknisk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15B959-A162-4EE9-B631-9CE7DE08F1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med </a:t>
            </a:r>
            <a:r>
              <a:rPr lang="en-US" dirty="0" err="1"/>
              <a:t>code.orgs</a:t>
            </a:r>
            <a:r>
              <a:rPr lang="en-US" dirty="0"/>
              <a:t> </a:t>
            </a:r>
            <a:r>
              <a:rPr lang="en-US" dirty="0" err="1"/>
              <a:t>Gamelab</a:t>
            </a:r>
            <a:r>
              <a:rPr lang="en-US" dirty="0"/>
              <a:t>:</a:t>
            </a:r>
          </a:p>
          <a:p>
            <a:r>
              <a:rPr lang="en-US" dirty="0"/>
              <a:t>https://studio.code.org/projects/gamelab</a:t>
            </a:r>
            <a:endParaRPr lang="en-DK" dirty="0"/>
          </a:p>
          <a:p>
            <a:endParaRPr lang="en-US" dirty="0"/>
          </a:p>
          <a:p>
            <a:r>
              <a:rPr lang="en-US" sz="1800" dirty="0" err="1"/>
              <a:t>Bemærk</a:t>
            </a:r>
            <a:r>
              <a:rPr lang="en-US" sz="1800" dirty="0"/>
              <a:t> </a:t>
            </a:r>
            <a:r>
              <a:rPr lang="en-US" sz="1800" dirty="0" err="1"/>
              <a:t>gamelab</a:t>
            </a:r>
            <a:r>
              <a:rPr lang="en-US" sz="1800" dirty="0"/>
              <a:t> har </a:t>
            </a:r>
            <a:r>
              <a:rPr lang="en-US" sz="1800" dirty="0" err="1"/>
              <a:t>kun</a:t>
            </a:r>
            <a:r>
              <a:rPr lang="en-US" sz="1800" dirty="0"/>
              <a:t> </a:t>
            </a:r>
            <a:r>
              <a:rPr lang="en-US" sz="1800" dirty="0" err="1"/>
              <a:t>een</a:t>
            </a:r>
            <a:r>
              <a:rPr lang="en-US" sz="1800" dirty="0"/>
              <a:t> scene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/>
              <a:t>altså</a:t>
            </a:r>
            <a:r>
              <a:rPr lang="en-US" sz="1800" dirty="0"/>
              <a:t> </a:t>
            </a:r>
            <a:r>
              <a:rPr lang="en-US" sz="1800" i="1" dirty="0" err="1"/>
              <a:t>ikke</a:t>
            </a:r>
            <a:r>
              <a:rPr lang="en-US" sz="1800" i="1" dirty="0"/>
              <a:t> mange </a:t>
            </a:r>
            <a:r>
              <a:rPr lang="en-US" sz="1800" i="1" dirty="0" err="1"/>
              <a:t>scener</a:t>
            </a:r>
            <a:r>
              <a:rPr lang="en-US" sz="1800" i="1" dirty="0"/>
              <a:t> </a:t>
            </a:r>
            <a:r>
              <a:rPr lang="en-US" sz="1800" dirty="0" err="1"/>
              <a:t>som</a:t>
            </a:r>
            <a:r>
              <a:rPr lang="en-US" sz="1800" dirty="0"/>
              <a:t> </a:t>
            </a:r>
            <a:r>
              <a:rPr lang="en-US" sz="1800" dirty="0" err="1"/>
              <a:t>applab</a:t>
            </a:r>
            <a:r>
              <a:rPr lang="en-US" sz="1800" dirty="0"/>
              <a:t>.</a:t>
            </a:r>
            <a:endParaRPr lang="en-DK" sz="1800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AC77BCD-C16F-4575-933F-5A45B5D52B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531144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EA3D0A-B111-47B0-9F96-04EB99638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Grafik</a:t>
            </a:r>
            <a:endParaRPr lang="en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336F92C-6559-482D-A3C1-022F4A3DD61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966137" y="3429000"/>
            <a:ext cx="3835597" cy="1200212"/>
          </a:xfrm>
        </p:spPr>
      </p:pic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7B1FE7C-FFA1-4F7C-A3F1-0F7DE2B993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850" y="2485975"/>
            <a:ext cx="5803657" cy="3694176"/>
          </a:xfrm>
        </p:spPr>
        <p:txBody>
          <a:bodyPr/>
          <a:lstStyle/>
          <a:p>
            <a:r>
              <a:rPr lang="en-US" sz="2000" dirty="0"/>
              <a:t>Figurer, </a:t>
            </a:r>
            <a:r>
              <a:rPr lang="en-US" sz="2000" dirty="0" err="1"/>
              <a:t>baggrund</a:t>
            </a:r>
            <a:r>
              <a:rPr lang="en-US" sz="2000" dirty="0"/>
              <a:t> mm. laves under </a:t>
            </a:r>
            <a:r>
              <a:rPr lang="en-US" sz="2000" b="1" dirty="0"/>
              <a:t>Animation</a:t>
            </a:r>
            <a:r>
              <a:rPr lang="en-US" sz="2000" dirty="0"/>
              <a:t>.</a:t>
            </a:r>
          </a:p>
          <a:p>
            <a:r>
              <a:rPr lang="en-US" sz="2000" dirty="0"/>
              <a:t>I </a:t>
            </a:r>
            <a:r>
              <a:rPr lang="en-US" sz="2000" dirty="0" err="1"/>
              <a:t>koden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man </a:t>
            </a:r>
            <a:r>
              <a:rPr lang="en-US" sz="2000" dirty="0" err="1"/>
              <a:t>først</a:t>
            </a:r>
            <a:r>
              <a:rPr lang="en-US" sz="2000" dirty="0"/>
              <a:t> lave </a:t>
            </a:r>
            <a:r>
              <a:rPr lang="en-US" sz="2000" dirty="0" err="1"/>
              <a:t>en</a:t>
            </a:r>
            <a:r>
              <a:rPr lang="en-US" sz="2000" dirty="0"/>
              <a:t> variable, </a:t>
            </a:r>
            <a:r>
              <a:rPr lang="en-US" sz="2000" dirty="0" err="1"/>
              <a:t>hvor</a:t>
            </a:r>
            <a:r>
              <a:rPr lang="en-US" sz="2000" dirty="0"/>
              <a:t> </a:t>
            </a:r>
            <a:r>
              <a:rPr lang="en-US" sz="2000" dirty="0" err="1"/>
              <a:t>indholdet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</a:t>
            </a:r>
            <a:r>
              <a:rPr lang="en-US" sz="2000" dirty="0" err="1"/>
              <a:t>være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såkaldt</a:t>
            </a:r>
            <a:r>
              <a:rPr lang="en-US" sz="2000" dirty="0"/>
              <a:t> “</a:t>
            </a:r>
            <a:r>
              <a:rPr lang="en-US" sz="2000" b="1" dirty="0"/>
              <a:t>sprite</a:t>
            </a:r>
            <a:r>
              <a:rPr lang="en-US" sz="2000" dirty="0"/>
              <a:t>” med </a:t>
            </a:r>
            <a:r>
              <a:rPr lang="en-US" sz="2000" dirty="0" err="1"/>
              <a:t>angivelse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placering</a:t>
            </a:r>
            <a:r>
              <a:rPr lang="en-US" sz="2000" dirty="0"/>
              <a:t> I </a:t>
            </a:r>
            <a:r>
              <a:rPr lang="en-US" sz="2000" dirty="0" err="1"/>
              <a:t>koordinatsystemet</a:t>
            </a:r>
            <a:r>
              <a:rPr lang="en-US" sz="2000" dirty="0"/>
              <a:t>.</a:t>
            </a:r>
          </a:p>
          <a:p>
            <a:r>
              <a:rPr lang="en-US" sz="2000" dirty="0"/>
              <a:t>For at </a:t>
            </a:r>
            <a:r>
              <a:rPr lang="en-US" sz="2000" dirty="0" err="1"/>
              <a:t>få</a:t>
            </a:r>
            <a:r>
              <a:rPr lang="en-US" sz="2000" dirty="0"/>
              <a:t> </a:t>
            </a:r>
            <a:r>
              <a:rPr lang="en-US" sz="2000" dirty="0" err="1"/>
              <a:t>grafikken</a:t>
            </a:r>
            <a:r>
              <a:rPr lang="en-US" sz="2000" dirty="0"/>
              <a:t> </a:t>
            </a:r>
            <a:r>
              <a:rPr lang="en-US" sz="2000" dirty="0" err="1"/>
              <a:t>ind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scenen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</a:t>
            </a:r>
            <a:r>
              <a:rPr lang="en-US" sz="2000" dirty="0" err="1"/>
              <a:t>anvendes</a:t>
            </a:r>
            <a:r>
              <a:rPr lang="en-US" sz="2000" dirty="0"/>
              <a:t> </a:t>
            </a:r>
            <a:r>
              <a:rPr lang="en-US" sz="2000" dirty="0" err="1"/>
              <a:t>kommandoen</a:t>
            </a:r>
            <a:r>
              <a:rPr lang="en-US" sz="2000" dirty="0"/>
              <a:t> </a:t>
            </a:r>
            <a:r>
              <a:rPr lang="en-US" sz="2000" b="1" dirty="0" err="1"/>
              <a:t>setAnimation</a:t>
            </a:r>
            <a:r>
              <a:rPr lang="en-US" sz="2000" dirty="0"/>
              <a:t> (</a:t>
            </a:r>
            <a:r>
              <a:rPr lang="en-US" sz="2000" dirty="0" err="1"/>
              <a:t>også</a:t>
            </a:r>
            <a:r>
              <a:rPr lang="en-US" sz="2000" dirty="0"/>
              <a:t> </a:t>
            </a:r>
            <a:r>
              <a:rPr lang="en-US" sz="2000" dirty="0" err="1"/>
              <a:t>selv</a:t>
            </a:r>
            <a:r>
              <a:rPr lang="en-US" sz="2000" dirty="0"/>
              <a:t> om </a:t>
            </a:r>
            <a:r>
              <a:rPr lang="en-US" sz="2000" dirty="0" err="1"/>
              <a:t>grafikken</a:t>
            </a:r>
            <a:r>
              <a:rPr lang="en-US" sz="2000" dirty="0"/>
              <a:t> </a:t>
            </a:r>
            <a:r>
              <a:rPr lang="en-US" sz="2000" dirty="0" err="1"/>
              <a:t>ikke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</a:t>
            </a:r>
            <a:r>
              <a:rPr lang="en-US" sz="2000" dirty="0" err="1"/>
              <a:t>bevæge</a:t>
            </a:r>
            <a:r>
              <a:rPr lang="en-US" sz="2000" dirty="0"/>
              <a:t> sig)</a:t>
            </a:r>
          </a:p>
          <a:p>
            <a:endParaRPr lang="en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609D1FA5-24BD-4AEF-AAC2-6DAA7FE58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065" y="2485975"/>
            <a:ext cx="1536779" cy="577880"/>
          </a:xfrm>
          <a:prstGeom prst="rect">
            <a:avLst/>
          </a:prstGeom>
        </p:spPr>
      </p:pic>
      <p:sp>
        <p:nvSpPr>
          <p:cNvPr id="9" name="Kombinationstegning: figur 8">
            <a:extLst>
              <a:ext uri="{FF2B5EF4-FFF2-40B4-BE49-F238E27FC236}">
                <a16:creationId xmlns:a16="http://schemas.microsoft.com/office/drawing/2014/main" id="{07D4FB98-0B5A-4CEC-B01E-A2D54CCD41B8}"/>
              </a:ext>
            </a:extLst>
          </p:cNvPr>
          <p:cNvSpPr/>
          <p:nvPr/>
        </p:nvSpPr>
        <p:spPr>
          <a:xfrm>
            <a:off x="7306654" y="2387994"/>
            <a:ext cx="1044629" cy="675861"/>
          </a:xfrm>
          <a:custGeom>
            <a:avLst/>
            <a:gdLst>
              <a:gd name="connsiteX0" fmla="*/ 96011 w 1344366"/>
              <a:gd name="connsiteY0" fmla="*/ 206733 h 826935"/>
              <a:gd name="connsiteX1" fmla="*/ 175524 w 1344366"/>
              <a:gd name="connsiteY1" fmla="*/ 174928 h 826935"/>
              <a:gd name="connsiteX2" fmla="*/ 239135 w 1344366"/>
              <a:gd name="connsiteY2" fmla="*/ 143123 h 826935"/>
              <a:gd name="connsiteX3" fmla="*/ 398161 w 1344366"/>
              <a:gd name="connsiteY3" fmla="*/ 87464 h 826935"/>
              <a:gd name="connsiteX4" fmla="*/ 485625 w 1344366"/>
              <a:gd name="connsiteY4" fmla="*/ 55659 h 826935"/>
              <a:gd name="connsiteX5" fmla="*/ 652602 w 1344366"/>
              <a:gd name="connsiteY5" fmla="*/ 23853 h 826935"/>
              <a:gd name="connsiteX6" fmla="*/ 732115 w 1344366"/>
              <a:gd name="connsiteY6" fmla="*/ 7951 h 826935"/>
              <a:gd name="connsiteX7" fmla="*/ 803677 w 1344366"/>
              <a:gd name="connsiteY7" fmla="*/ 0 h 826935"/>
              <a:gd name="connsiteX8" fmla="*/ 1010411 w 1344366"/>
              <a:gd name="connsiteY8" fmla="*/ 7951 h 826935"/>
              <a:gd name="connsiteX9" fmla="*/ 1050168 w 1344366"/>
              <a:gd name="connsiteY9" fmla="*/ 23853 h 826935"/>
              <a:gd name="connsiteX10" fmla="*/ 1145583 w 1344366"/>
              <a:gd name="connsiteY10" fmla="*/ 87464 h 826935"/>
              <a:gd name="connsiteX11" fmla="*/ 1240999 w 1344366"/>
              <a:gd name="connsiteY11" fmla="*/ 166977 h 826935"/>
              <a:gd name="connsiteX12" fmla="*/ 1256902 w 1344366"/>
              <a:gd name="connsiteY12" fmla="*/ 198782 h 826935"/>
              <a:gd name="connsiteX13" fmla="*/ 1280755 w 1344366"/>
              <a:gd name="connsiteY13" fmla="*/ 230587 h 826935"/>
              <a:gd name="connsiteX14" fmla="*/ 1320512 w 1344366"/>
              <a:gd name="connsiteY14" fmla="*/ 302149 h 826935"/>
              <a:gd name="connsiteX15" fmla="*/ 1328463 w 1344366"/>
              <a:gd name="connsiteY15" fmla="*/ 341906 h 826935"/>
              <a:gd name="connsiteX16" fmla="*/ 1344366 w 1344366"/>
              <a:gd name="connsiteY16" fmla="*/ 405516 h 826935"/>
              <a:gd name="connsiteX17" fmla="*/ 1328463 w 1344366"/>
              <a:gd name="connsiteY17" fmla="*/ 516834 h 826935"/>
              <a:gd name="connsiteX18" fmla="*/ 1304609 w 1344366"/>
              <a:gd name="connsiteY18" fmla="*/ 548640 h 826935"/>
              <a:gd name="connsiteX19" fmla="*/ 1280755 w 1344366"/>
              <a:gd name="connsiteY19" fmla="*/ 564542 h 826935"/>
              <a:gd name="connsiteX20" fmla="*/ 1256902 w 1344366"/>
              <a:gd name="connsiteY20" fmla="*/ 596347 h 826935"/>
              <a:gd name="connsiteX21" fmla="*/ 1233048 w 1344366"/>
              <a:gd name="connsiteY21" fmla="*/ 612250 h 826935"/>
              <a:gd name="connsiteX22" fmla="*/ 1201242 w 1344366"/>
              <a:gd name="connsiteY22" fmla="*/ 636104 h 826935"/>
              <a:gd name="connsiteX23" fmla="*/ 1169437 w 1344366"/>
              <a:gd name="connsiteY23" fmla="*/ 667909 h 826935"/>
              <a:gd name="connsiteX24" fmla="*/ 1137632 w 1344366"/>
              <a:gd name="connsiteY24" fmla="*/ 683812 h 826935"/>
              <a:gd name="connsiteX25" fmla="*/ 1081973 w 1344366"/>
              <a:gd name="connsiteY25" fmla="*/ 731520 h 826935"/>
              <a:gd name="connsiteX26" fmla="*/ 1050168 w 1344366"/>
              <a:gd name="connsiteY26" fmla="*/ 747422 h 826935"/>
              <a:gd name="connsiteX27" fmla="*/ 1018362 w 1344366"/>
              <a:gd name="connsiteY27" fmla="*/ 771276 h 826935"/>
              <a:gd name="connsiteX28" fmla="*/ 978606 w 1344366"/>
              <a:gd name="connsiteY28" fmla="*/ 779227 h 826935"/>
              <a:gd name="connsiteX29" fmla="*/ 922947 w 1344366"/>
              <a:gd name="connsiteY29" fmla="*/ 795130 h 826935"/>
              <a:gd name="connsiteX30" fmla="*/ 843434 w 1344366"/>
              <a:gd name="connsiteY30" fmla="*/ 811033 h 826935"/>
              <a:gd name="connsiteX31" fmla="*/ 748018 w 1344366"/>
              <a:gd name="connsiteY31" fmla="*/ 826935 h 826935"/>
              <a:gd name="connsiteX32" fmla="*/ 549235 w 1344366"/>
              <a:gd name="connsiteY32" fmla="*/ 818984 h 826935"/>
              <a:gd name="connsiteX33" fmla="*/ 461771 w 1344366"/>
              <a:gd name="connsiteY33" fmla="*/ 795130 h 826935"/>
              <a:gd name="connsiteX34" fmla="*/ 382258 w 1344366"/>
              <a:gd name="connsiteY34" fmla="*/ 779227 h 826935"/>
              <a:gd name="connsiteX35" fmla="*/ 358404 w 1344366"/>
              <a:gd name="connsiteY35" fmla="*/ 771276 h 826935"/>
              <a:gd name="connsiteX36" fmla="*/ 278891 w 1344366"/>
              <a:gd name="connsiteY36" fmla="*/ 747422 h 826935"/>
              <a:gd name="connsiteX37" fmla="*/ 255037 w 1344366"/>
              <a:gd name="connsiteY37" fmla="*/ 739471 h 826935"/>
              <a:gd name="connsiteX38" fmla="*/ 231183 w 1344366"/>
              <a:gd name="connsiteY38" fmla="*/ 731520 h 826935"/>
              <a:gd name="connsiteX39" fmla="*/ 175524 w 1344366"/>
              <a:gd name="connsiteY39" fmla="*/ 691763 h 826935"/>
              <a:gd name="connsiteX40" fmla="*/ 151670 w 1344366"/>
              <a:gd name="connsiteY40" fmla="*/ 683812 h 826935"/>
              <a:gd name="connsiteX41" fmla="*/ 135768 w 1344366"/>
              <a:gd name="connsiteY41" fmla="*/ 659958 h 826935"/>
              <a:gd name="connsiteX42" fmla="*/ 88060 w 1344366"/>
              <a:gd name="connsiteY42" fmla="*/ 636104 h 826935"/>
              <a:gd name="connsiteX43" fmla="*/ 56255 w 1344366"/>
              <a:gd name="connsiteY43" fmla="*/ 604299 h 826935"/>
              <a:gd name="connsiteX44" fmla="*/ 48303 w 1344366"/>
              <a:gd name="connsiteY44" fmla="*/ 580445 h 826935"/>
              <a:gd name="connsiteX45" fmla="*/ 24449 w 1344366"/>
              <a:gd name="connsiteY45" fmla="*/ 556591 h 826935"/>
              <a:gd name="connsiteX46" fmla="*/ 595 w 1344366"/>
              <a:gd name="connsiteY46" fmla="*/ 508883 h 826935"/>
              <a:gd name="connsiteX47" fmla="*/ 16498 w 1344366"/>
              <a:gd name="connsiteY47" fmla="*/ 341906 h 826935"/>
              <a:gd name="connsiteX48" fmla="*/ 32401 w 1344366"/>
              <a:gd name="connsiteY48" fmla="*/ 318052 h 826935"/>
              <a:gd name="connsiteX49" fmla="*/ 40352 w 1344366"/>
              <a:gd name="connsiteY49" fmla="*/ 294198 h 826935"/>
              <a:gd name="connsiteX50" fmla="*/ 88060 w 1344366"/>
              <a:gd name="connsiteY50" fmla="*/ 262393 h 826935"/>
              <a:gd name="connsiteX51" fmla="*/ 111914 w 1344366"/>
              <a:gd name="connsiteY51" fmla="*/ 246490 h 826935"/>
              <a:gd name="connsiteX52" fmla="*/ 135768 w 1344366"/>
              <a:gd name="connsiteY52" fmla="*/ 230587 h 826935"/>
              <a:gd name="connsiteX53" fmla="*/ 159622 w 1344366"/>
              <a:gd name="connsiteY53" fmla="*/ 206733 h 826935"/>
              <a:gd name="connsiteX54" fmla="*/ 175524 w 1344366"/>
              <a:gd name="connsiteY54" fmla="*/ 182880 h 826935"/>
              <a:gd name="connsiteX55" fmla="*/ 191427 w 1344366"/>
              <a:gd name="connsiteY55" fmla="*/ 182880 h 82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344366" h="826935">
                <a:moveTo>
                  <a:pt x="96011" y="206733"/>
                </a:moveTo>
                <a:cubicBezTo>
                  <a:pt x="122515" y="196131"/>
                  <a:pt x="149992" y="187694"/>
                  <a:pt x="175524" y="174928"/>
                </a:cubicBezTo>
                <a:cubicBezTo>
                  <a:pt x="196728" y="164326"/>
                  <a:pt x="217070" y="151791"/>
                  <a:pt x="239135" y="143123"/>
                </a:cubicBezTo>
                <a:cubicBezTo>
                  <a:pt x="291408" y="122587"/>
                  <a:pt x="345233" y="106245"/>
                  <a:pt x="398161" y="87464"/>
                </a:cubicBezTo>
                <a:cubicBezTo>
                  <a:pt x="427397" y="77090"/>
                  <a:pt x="455151" y="61464"/>
                  <a:pt x="485625" y="55659"/>
                </a:cubicBezTo>
                <a:lnTo>
                  <a:pt x="652602" y="23853"/>
                </a:lnTo>
                <a:cubicBezTo>
                  <a:pt x="679139" y="18717"/>
                  <a:pt x="705251" y="10936"/>
                  <a:pt x="732115" y="7951"/>
                </a:cubicBezTo>
                <a:lnTo>
                  <a:pt x="803677" y="0"/>
                </a:lnTo>
                <a:cubicBezTo>
                  <a:pt x="872588" y="2650"/>
                  <a:pt x="941769" y="1309"/>
                  <a:pt x="1010411" y="7951"/>
                </a:cubicBezTo>
                <a:cubicBezTo>
                  <a:pt x="1024618" y="9326"/>
                  <a:pt x="1037209" y="17872"/>
                  <a:pt x="1050168" y="23853"/>
                </a:cubicBezTo>
                <a:cubicBezTo>
                  <a:pt x="1153643" y="71611"/>
                  <a:pt x="1080284" y="33048"/>
                  <a:pt x="1145583" y="87464"/>
                </a:cubicBezTo>
                <a:cubicBezTo>
                  <a:pt x="1174220" y="111328"/>
                  <a:pt x="1217021" y="135007"/>
                  <a:pt x="1240999" y="166977"/>
                </a:cubicBezTo>
                <a:cubicBezTo>
                  <a:pt x="1248111" y="176459"/>
                  <a:pt x="1250620" y="188731"/>
                  <a:pt x="1256902" y="198782"/>
                </a:cubicBezTo>
                <a:cubicBezTo>
                  <a:pt x="1263925" y="210020"/>
                  <a:pt x="1274319" y="219003"/>
                  <a:pt x="1280755" y="230587"/>
                </a:cubicBezTo>
                <a:cubicBezTo>
                  <a:pt x="1332811" y="324290"/>
                  <a:pt x="1259097" y="220263"/>
                  <a:pt x="1320512" y="302149"/>
                </a:cubicBezTo>
                <a:cubicBezTo>
                  <a:pt x="1323162" y="315401"/>
                  <a:pt x="1325424" y="328737"/>
                  <a:pt x="1328463" y="341906"/>
                </a:cubicBezTo>
                <a:cubicBezTo>
                  <a:pt x="1333378" y="363202"/>
                  <a:pt x="1344366" y="405516"/>
                  <a:pt x="1344366" y="405516"/>
                </a:cubicBezTo>
                <a:cubicBezTo>
                  <a:pt x="1343778" y="411989"/>
                  <a:pt x="1343348" y="490785"/>
                  <a:pt x="1328463" y="516834"/>
                </a:cubicBezTo>
                <a:cubicBezTo>
                  <a:pt x="1321888" y="528340"/>
                  <a:pt x="1313980" y="539269"/>
                  <a:pt x="1304609" y="548640"/>
                </a:cubicBezTo>
                <a:cubicBezTo>
                  <a:pt x="1297852" y="555397"/>
                  <a:pt x="1288706" y="559241"/>
                  <a:pt x="1280755" y="564542"/>
                </a:cubicBezTo>
                <a:cubicBezTo>
                  <a:pt x="1272804" y="575144"/>
                  <a:pt x="1266272" y="586976"/>
                  <a:pt x="1256902" y="596347"/>
                </a:cubicBezTo>
                <a:cubicBezTo>
                  <a:pt x="1250145" y="603104"/>
                  <a:pt x="1240824" y="606695"/>
                  <a:pt x="1233048" y="612250"/>
                </a:cubicBezTo>
                <a:cubicBezTo>
                  <a:pt x="1222264" y="619953"/>
                  <a:pt x="1211215" y="627377"/>
                  <a:pt x="1201242" y="636104"/>
                </a:cubicBezTo>
                <a:cubicBezTo>
                  <a:pt x="1189959" y="645977"/>
                  <a:pt x="1181431" y="658913"/>
                  <a:pt x="1169437" y="667909"/>
                </a:cubicBezTo>
                <a:cubicBezTo>
                  <a:pt x="1159955" y="675021"/>
                  <a:pt x="1147683" y="677530"/>
                  <a:pt x="1137632" y="683812"/>
                </a:cubicBezTo>
                <a:cubicBezTo>
                  <a:pt x="1028635" y="751936"/>
                  <a:pt x="1173064" y="666455"/>
                  <a:pt x="1081973" y="731520"/>
                </a:cubicBezTo>
                <a:cubicBezTo>
                  <a:pt x="1072328" y="738409"/>
                  <a:pt x="1060219" y="741140"/>
                  <a:pt x="1050168" y="747422"/>
                </a:cubicBezTo>
                <a:cubicBezTo>
                  <a:pt x="1038930" y="754446"/>
                  <a:pt x="1030472" y="765894"/>
                  <a:pt x="1018362" y="771276"/>
                </a:cubicBezTo>
                <a:cubicBezTo>
                  <a:pt x="1006012" y="776765"/>
                  <a:pt x="991717" y="775949"/>
                  <a:pt x="978606" y="779227"/>
                </a:cubicBezTo>
                <a:cubicBezTo>
                  <a:pt x="895148" y="800092"/>
                  <a:pt x="1027079" y="772816"/>
                  <a:pt x="922947" y="795130"/>
                </a:cubicBezTo>
                <a:cubicBezTo>
                  <a:pt x="896518" y="800793"/>
                  <a:pt x="870192" y="807211"/>
                  <a:pt x="843434" y="811033"/>
                </a:cubicBezTo>
                <a:cubicBezTo>
                  <a:pt x="774396" y="820895"/>
                  <a:pt x="806152" y="815309"/>
                  <a:pt x="748018" y="826935"/>
                </a:cubicBezTo>
                <a:cubicBezTo>
                  <a:pt x="681757" y="824285"/>
                  <a:pt x="615411" y="823253"/>
                  <a:pt x="549235" y="818984"/>
                </a:cubicBezTo>
                <a:cubicBezTo>
                  <a:pt x="495597" y="815524"/>
                  <a:pt x="509283" y="810967"/>
                  <a:pt x="461771" y="795130"/>
                </a:cubicBezTo>
                <a:cubicBezTo>
                  <a:pt x="430095" y="784571"/>
                  <a:pt x="417480" y="787054"/>
                  <a:pt x="382258" y="779227"/>
                </a:cubicBezTo>
                <a:cubicBezTo>
                  <a:pt x="374076" y="777409"/>
                  <a:pt x="366463" y="773578"/>
                  <a:pt x="358404" y="771276"/>
                </a:cubicBezTo>
                <a:cubicBezTo>
                  <a:pt x="274291" y="747244"/>
                  <a:pt x="392259" y="785211"/>
                  <a:pt x="278891" y="747422"/>
                </a:cubicBezTo>
                <a:lnTo>
                  <a:pt x="255037" y="739471"/>
                </a:lnTo>
                <a:lnTo>
                  <a:pt x="231183" y="731520"/>
                </a:lnTo>
                <a:cubicBezTo>
                  <a:pt x="223981" y="726119"/>
                  <a:pt x="187150" y="697576"/>
                  <a:pt x="175524" y="691763"/>
                </a:cubicBezTo>
                <a:cubicBezTo>
                  <a:pt x="168027" y="688015"/>
                  <a:pt x="159621" y="686462"/>
                  <a:pt x="151670" y="683812"/>
                </a:cubicBezTo>
                <a:cubicBezTo>
                  <a:pt x="146369" y="675861"/>
                  <a:pt x="142525" y="666715"/>
                  <a:pt x="135768" y="659958"/>
                </a:cubicBezTo>
                <a:cubicBezTo>
                  <a:pt x="120354" y="644543"/>
                  <a:pt x="107462" y="642571"/>
                  <a:pt x="88060" y="636104"/>
                </a:cubicBezTo>
                <a:cubicBezTo>
                  <a:pt x="66854" y="572492"/>
                  <a:pt x="98662" y="646706"/>
                  <a:pt x="56255" y="604299"/>
                </a:cubicBezTo>
                <a:cubicBezTo>
                  <a:pt x="50328" y="598372"/>
                  <a:pt x="52952" y="587419"/>
                  <a:pt x="48303" y="580445"/>
                </a:cubicBezTo>
                <a:cubicBezTo>
                  <a:pt x="42065" y="571089"/>
                  <a:pt x="31648" y="565230"/>
                  <a:pt x="24449" y="556591"/>
                </a:cubicBezTo>
                <a:cubicBezTo>
                  <a:pt x="7324" y="536041"/>
                  <a:pt x="8564" y="532788"/>
                  <a:pt x="595" y="508883"/>
                </a:cubicBezTo>
                <a:cubicBezTo>
                  <a:pt x="794" y="505308"/>
                  <a:pt x="-5121" y="385143"/>
                  <a:pt x="16498" y="341906"/>
                </a:cubicBezTo>
                <a:cubicBezTo>
                  <a:pt x="20772" y="333359"/>
                  <a:pt x="27100" y="326003"/>
                  <a:pt x="32401" y="318052"/>
                </a:cubicBezTo>
                <a:cubicBezTo>
                  <a:pt x="35051" y="310101"/>
                  <a:pt x="34425" y="300125"/>
                  <a:pt x="40352" y="294198"/>
                </a:cubicBezTo>
                <a:cubicBezTo>
                  <a:pt x="53867" y="280683"/>
                  <a:pt x="72157" y="272995"/>
                  <a:pt x="88060" y="262393"/>
                </a:cubicBezTo>
                <a:lnTo>
                  <a:pt x="111914" y="246490"/>
                </a:lnTo>
                <a:cubicBezTo>
                  <a:pt x="119865" y="241189"/>
                  <a:pt x="129011" y="237344"/>
                  <a:pt x="135768" y="230587"/>
                </a:cubicBezTo>
                <a:cubicBezTo>
                  <a:pt x="143719" y="222636"/>
                  <a:pt x="152423" y="215372"/>
                  <a:pt x="159622" y="206733"/>
                </a:cubicBezTo>
                <a:cubicBezTo>
                  <a:pt x="165740" y="199392"/>
                  <a:pt x="167879" y="188613"/>
                  <a:pt x="175524" y="182880"/>
                </a:cubicBezTo>
                <a:cubicBezTo>
                  <a:pt x="179765" y="179699"/>
                  <a:pt x="186126" y="182880"/>
                  <a:pt x="191427" y="18288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sp>
        <p:nvSpPr>
          <p:cNvPr id="10" name="Kombinationstegning: figur 9">
            <a:extLst>
              <a:ext uri="{FF2B5EF4-FFF2-40B4-BE49-F238E27FC236}">
                <a16:creationId xmlns:a16="http://schemas.microsoft.com/office/drawing/2014/main" id="{4EE6B299-FA04-44B3-9FCC-4D07ECE6F649}"/>
              </a:ext>
            </a:extLst>
          </p:cNvPr>
          <p:cNvSpPr/>
          <p:nvPr/>
        </p:nvSpPr>
        <p:spPr>
          <a:xfrm>
            <a:off x="6746386" y="3307743"/>
            <a:ext cx="3685725" cy="604299"/>
          </a:xfrm>
          <a:custGeom>
            <a:avLst/>
            <a:gdLst>
              <a:gd name="connsiteX0" fmla="*/ 59931 w 3685725"/>
              <a:gd name="connsiteY0" fmla="*/ 7951 h 604299"/>
              <a:gd name="connsiteX1" fmla="*/ 99687 w 3685725"/>
              <a:gd name="connsiteY1" fmla="*/ 15902 h 604299"/>
              <a:gd name="connsiteX2" fmla="*/ 147395 w 3685725"/>
              <a:gd name="connsiteY2" fmla="*/ 31805 h 604299"/>
              <a:gd name="connsiteX3" fmla="*/ 330275 w 3685725"/>
              <a:gd name="connsiteY3" fmla="*/ 47707 h 604299"/>
              <a:gd name="connsiteX4" fmla="*/ 1220821 w 3685725"/>
              <a:gd name="connsiteY4" fmla="*/ 39756 h 604299"/>
              <a:gd name="connsiteX5" fmla="*/ 1348042 w 3685725"/>
              <a:gd name="connsiteY5" fmla="*/ 31805 h 604299"/>
              <a:gd name="connsiteX6" fmla="*/ 1976195 w 3685725"/>
              <a:gd name="connsiteY6" fmla="*/ 7951 h 604299"/>
              <a:gd name="connsiteX7" fmla="*/ 2055708 w 3685725"/>
              <a:gd name="connsiteY7" fmla="*/ 0 h 604299"/>
              <a:gd name="connsiteX8" fmla="*/ 3534651 w 3685725"/>
              <a:gd name="connsiteY8" fmla="*/ 7951 h 604299"/>
              <a:gd name="connsiteX9" fmla="*/ 3558504 w 3685725"/>
              <a:gd name="connsiteY9" fmla="*/ 31805 h 604299"/>
              <a:gd name="connsiteX10" fmla="*/ 3582358 w 3685725"/>
              <a:gd name="connsiteY10" fmla="*/ 63610 h 604299"/>
              <a:gd name="connsiteX11" fmla="*/ 3614164 w 3685725"/>
              <a:gd name="connsiteY11" fmla="*/ 95415 h 604299"/>
              <a:gd name="connsiteX12" fmla="*/ 3653920 w 3685725"/>
              <a:gd name="connsiteY12" fmla="*/ 151074 h 604299"/>
              <a:gd name="connsiteX13" fmla="*/ 3677774 w 3685725"/>
              <a:gd name="connsiteY13" fmla="*/ 222636 h 604299"/>
              <a:gd name="connsiteX14" fmla="*/ 3685725 w 3685725"/>
              <a:gd name="connsiteY14" fmla="*/ 246490 h 604299"/>
              <a:gd name="connsiteX15" fmla="*/ 3677774 w 3685725"/>
              <a:gd name="connsiteY15" fmla="*/ 389614 h 604299"/>
              <a:gd name="connsiteX16" fmla="*/ 3653920 w 3685725"/>
              <a:gd name="connsiteY16" fmla="*/ 461175 h 604299"/>
              <a:gd name="connsiteX17" fmla="*/ 3638017 w 3685725"/>
              <a:gd name="connsiteY17" fmla="*/ 500932 h 604299"/>
              <a:gd name="connsiteX18" fmla="*/ 3582358 w 3685725"/>
              <a:gd name="connsiteY18" fmla="*/ 548640 h 604299"/>
              <a:gd name="connsiteX19" fmla="*/ 3542602 w 3685725"/>
              <a:gd name="connsiteY19" fmla="*/ 564542 h 604299"/>
              <a:gd name="connsiteX20" fmla="*/ 3423332 w 3685725"/>
              <a:gd name="connsiteY20" fmla="*/ 604299 h 604299"/>
              <a:gd name="connsiteX21" fmla="*/ 3017816 w 3685725"/>
              <a:gd name="connsiteY21" fmla="*/ 596347 h 604299"/>
              <a:gd name="connsiteX22" fmla="*/ 2930351 w 3685725"/>
              <a:gd name="connsiteY22" fmla="*/ 588396 h 604299"/>
              <a:gd name="connsiteX23" fmla="*/ 2755423 w 3685725"/>
              <a:gd name="connsiteY23" fmla="*/ 580445 h 604299"/>
              <a:gd name="connsiteX24" fmla="*/ 2667958 w 3685725"/>
              <a:gd name="connsiteY24" fmla="*/ 564542 h 604299"/>
              <a:gd name="connsiteX25" fmla="*/ 2588445 w 3685725"/>
              <a:gd name="connsiteY25" fmla="*/ 548640 h 604299"/>
              <a:gd name="connsiteX26" fmla="*/ 2516884 w 3685725"/>
              <a:gd name="connsiteY26" fmla="*/ 532737 h 604299"/>
              <a:gd name="connsiteX27" fmla="*/ 2421468 w 3685725"/>
              <a:gd name="connsiteY27" fmla="*/ 516834 h 604299"/>
              <a:gd name="connsiteX28" fmla="*/ 1761510 w 3685725"/>
              <a:gd name="connsiteY28" fmla="*/ 524786 h 604299"/>
              <a:gd name="connsiteX29" fmla="*/ 1515019 w 3685725"/>
              <a:gd name="connsiteY29" fmla="*/ 540688 h 604299"/>
              <a:gd name="connsiteX30" fmla="*/ 791451 w 3685725"/>
              <a:gd name="connsiteY30" fmla="*/ 532737 h 604299"/>
              <a:gd name="connsiteX31" fmla="*/ 751694 w 3685725"/>
              <a:gd name="connsiteY31" fmla="*/ 524786 h 604299"/>
              <a:gd name="connsiteX32" fmla="*/ 696035 w 3685725"/>
              <a:gd name="connsiteY32" fmla="*/ 516834 h 604299"/>
              <a:gd name="connsiteX33" fmla="*/ 266664 w 3685725"/>
              <a:gd name="connsiteY33" fmla="*/ 508883 h 604299"/>
              <a:gd name="connsiteX34" fmla="*/ 218957 w 3685725"/>
              <a:gd name="connsiteY34" fmla="*/ 500932 h 604299"/>
              <a:gd name="connsiteX35" fmla="*/ 115590 w 3685725"/>
              <a:gd name="connsiteY35" fmla="*/ 469127 h 604299"/>
              <a:gd name="connsiteX36" fmla="*/ 91736 w 3685725"/>
              <a:gd name="connsiteY36" fmla="*/ 453224 h 604299"/>
              <a:gd name="connsiteX37" fmla="*/ 83784 w 3685725"/>
              <a:gd name="connsiteY37" fmla="*/ 413467 h 604299"/>
              <a:gd name="connsiteX38" fmla="*/ 67882 w 3685725"/>
              <a:gd name="connsiteY38" fmla="*/ 365760 h 604299"/>
              <a:gd name="connsiteX39" fmla="*/ 59931 w 3685725"/>
              <a:gd name="connsiteY39" fmla="*/ 341906 h 604299"/>
              <a:gd name="connsiteX40" fmla="*/ 28125 w 3685725"/>
              <a:gd name="connsiteY40" fmla="*/ 294198 h 604299"/>
              <a:gd name="connsiteX41" fmla="*/ 12223 w 3685725"/>
              <a:gd name="connsiteY41" fmla="*/ 270344 h 604299"/>
              <a:gd name="connsiteX42" fmla="*/ 12223 w 3685725"/>
              <a:gd name="connsiteY42" fmla="*/ 135172 h 604299"/>
              <a:gd name="connsiteX43" fmla="*/ 36077 w 3685725"/>
              <a:gd name="connsiteY43" fmla="*/ 119269 h 604299"/>
              <a:gd name="connsiteX44" fmla="*/ 83784 w 3685725"/>
              <a:gd name="connsiteY44" fmla="*/ 79513 h 604299"/>
              <a:gd name="connsiteX45" fmla="*/ 99687 w 3685725"/>
              <a:gd name="connsiteY45" fmla="*/ 55659 h 604299"/>
              <a:gd name="connsiteX46" fmla="*/ 147395 w 3685725"/>
              <a:gd name="connsiteY46" fmla="*/ 39756 h 604299"/>
              <a:gd name="connsiteX47" fmla="*/ 171249 w 3685725"/>
              <a:gd name="connsiteY47" fmla="*/ 31805 h 604299"/>
              <a:gd name="connsiteX48" fmla="*/ 203054 w 3685725"/>
              <a:gd name="connsiteY48" fmla="*/ 15902 h 604299"/>
              <a:gd name="connsiteX49" fmla="*/ 250762 w 3685725"/>
              <a:gd name="connsiteY49" fmla="*/ 0 h 604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685725" h="604299">
                <a:moveTo>
                  <a:pt x="59931" y="7951"/>
                </a:moveTo>
                <a:cubicBezTo>
                  <a:pt x="73183" y="10601"/>
                  <a:pt x="86649" y="12346"/>
                  <a:pt x="99687" y="15902"/>
                </a:cubicBezTo>
                <a:cubicBezTo>
                  <a:pt x="115859" y="20313"/>
                  <a:pt x="130789" y="29515"/>
                  <a:pt x="147395" y="31805"/>
                </a:cubicBezTo>
                <a:cubicBezTo>
                  <a:pt x="208011" y="40166"/>
                  <a:pt x="330275" y="47707"/>
                  <a:pt x="330275" y="47707"/>
                </a:cubicBezTo>
                <a:lnTo>
                  <a:pt x="1220821" y="39756"/>
                </a:lnTo>
                <a:cubicBezTo>
                  <a:pt x="1263306" y="39092"/>
                  <a:pt x="1305585" y="33470"/>
                  <a:pt x="1348042" y="31805"/>
                </a:cubicBezTo>
                <a:cubicBezTo>
                  <a:pt x="1557383" y="23596"/>
                  <a:pt x="1767194" y="24027"/>
                  <a:pt x="1976195" y="7951"/>
                </a:cubicBezTo>
                <a:cubicBezTo>
                  <a:pt x="2002753" y="5908"/>
                  <a:pt x="2029204" y="2650"/>
                  <a:pt x="2055708" y="0"/>
                </a:cubicBezTo>
                <a:lnTo>
                  <a:pt x="3534651" y="7951"/>
                </a:lnTo>
                <a:cubicBezTo>
                  <a:pt x="3545893" y="8189"/>
                  <a:pt x="3551186" y="23267"/>
                  <a:pt x="3558504" y="31805"/>
                </a:cubicBezTo>
                <a:cubicBezTo>
                  <a:pt x="3567128" y="41867"/>
                  <a:pt x="3573631" y="53637"/>
                  <a:pt x="3582358" y="63610"/>
                </a:cubicBezTo>
                <a:cubicBezTo>
                  <a:pt x="3592231" y="74893"/>
                  <a:pt x="3604291" y="84131"/>
                  <a:pt x="3614164" y="95415"/>
                </a:cubicBezTo>
                <a:cubicBezTo>
                  <a:pt x="3627966" y="111189"/>
                  <a:pt x="3642049" y="133268"/>
                  <a:pt x="3653920" y="151074"/>
                </a:cubicBezTo>
                <a:lnTo>
                  <a:pt x="3677774" y="222636"/>
                </a:lnTo>
                <a:lnTo>
                  <a:pt x="3685725" y="246490"/>
                </a:lnTo>
                <a:cubicBezTo>
                  <a:pt x="3683075" y="294198"/>
                  <a:pt x="3684776" y="342348"/>
                  <a:pt x="3677774" y="389614"/>
                </a:cubicBezTo>
                <a:cubicBezTo>
                  <a:pt x="3674089" y="414487"/>
                  <a:pt x="3663258" y="437829"/>
                  <a:pt x="3653920" y="461175"/>
                </a:cubicBezTo>
                <a:cubicBezTo>
                  <a:pt x="3648619" y="474427"/>
                  <a:pt x="3645582" y="488828"/>
                  <a:pt x="3638017" y="500932"/>
                </a:cubicBezTo>
                <a:cubicBezTo>
                  <a:pt x="3630323" y="513243"/>
                  <a:pt x="3593072" y="542688"/>
                  <a:pt x="3582358" y="548640"/>
                </a:cubicBezTo>
                <a:cubicBezTo>
                  <a:pt x="3569881" y="555571"/>
                  <a:pt x="3555561" y="558561"/>
                  <a:pt x="3542602" y="564542"/>
                </a:cubicBezTo>
                <a:cubicBezTo>
                  <a:pt x="3452527" y="606114"/>
                  <a:pt x="3510128" y="591898"/>
                  <a:pt x="3423332" y="604299"/>
                </a:cubicBezTo>
                <a:lnTo>
                  <a:pt x="3017816" y="596347"/>
                </a:lnTo>
                <a:cubicBezTo>
                  <a:pt x="2988556" y="595403"/>
                  <a:pt x="2959573" y="590167"/>
                  <a:pt x="2930351" y="588396"/>
                </a:cubicBezTo>
                <a:cubicBezTo>
                  <a:pt x="2872088" y="584865"/>
                  <a:pt x="2813732" y="583095"/>
                  <a:pt x="2755423" y="580445"/>
                </a:cubicBezTo>
                <a:cubicBezTo>
                  <a:pt x="2646066" y="564823"/>
                  <a:pt x="2742949" y="580612"/>
                  <a:pt x="2667958" y="564542"/>
                </a:cubicBezTo>
                <a:cubicBezTo>
                  <a:pt x="2641529" y="558879"/>
                  <a:pt x="2614667" y="555196"/>
                  <a:pt x="2588445" y="548640"/>
                </a:cubicBezTo>
                <a:cubicBezTo>
                  <a:pt x="2556582" y="540673"/>
                  <a:pt x="2551214" y="538795"/>
                  <a:pt x="2516884" y="532737"/>
                </a:cubicBezTo>
                <a:lnTo>
                  <a:pt x="2421468" y="516834"/>
                </a:lnTo>
                <a:lnTo>
                  <a:pt x="1761510" y="524786"/>
                </a:lnTo>
                <a:cubicBezTo>
                  <a:pt x="1673368" y="526514"/>
                  <a:pt x="1600688" y="533549"/>
                  <a:pt x="1515019" y="540688"/>
                </a:cubicBezTo>
                <a:lnTo>
                  <a:pt x="791451" y="532737"/>
                </a:lnTo>
                <a:cubicBezTo>
                  <a:pt x="777939" y="532456"/>
                  <a:pt x="765025" y="527008"/>
                  <a:pt x="751694" y="524786"/>
                </a:cubicBezTo>
                <a:cubicBezTo>
                  <a:pt x="733208" y="521705"/>
                  <a:pt x="714766" y="517448"/>
                  <a:pt x="696035" y="516834"/>
                </a:cubicBezTo>
                <a:cubicBezTo>
                  <a:pt x="552964" y="512143"/>
                  <a:pt x="409788" y="511533"/>
                  <a:pt x="266664" y="508883"/>
                </a:cubicBezTo>
                <a:cubicBezTo>
                  <a:pt x="250762" y="506233"/>
                  <a:pt x="234666" y="504557"/>
                  <a:pt x="218957" y="500932"/>
                </a:cubicBezTo>
                <a:cubicBezTo>
                  <a:pt x="185636" y="493242"/>
                  <a:pt x="148195" y="479995"/>
                  <a:pt x="115590" y="469127"/>
                </a:cubicBezTo>
                <a:cubicBezTo>
                  <a:pt x="107639" y="463826"/>
                  <a:pt x="96477" y="461521"/>
                  <a:pt x="91736" y="453224"/>
                </a:cubicBezTo>
                <a:cubicBezTo>
                  <a:pt x="85031" y="441490"/>
                  <a:pt x="87340" y="426506"/>
                  <a:pt x="83784" y="413467"/>
                </a:cubicBezTo>
                <a:cubicBezTo>
                  <a:pt x="79373" y="397295"/>
                  <a:pt x="73183" y="381662"/>
                  <a:pt x="67882" y="365760"/>
                </a:cubicBezTo>
                <a:cubicBezTo>
                  <a:pt x="65232" y="357809"/>
                  <a:pt x="64580" y="348880"/>
                  <a:pt x="59931" y="341906"/>
                </a:cubicBezTo>
                <a:lnTo>
                  <a:pt x="28125" y="294198"/>
                </a:lnTo>
                <a:lnTo>
                  <a:pt x="12223" y="270344"/>
                </a:lnTo>
                <a:cubicBezTo>
                  <a:pt x="-794" y="218282"/>
                  <a:pt x="-7058" y="207475"/>
                  <a:pt x="12223" y="135172"/>
                </a:cubicBezTo>
                <a:cubicBezTo>
                  <a:pt x="14685" y="125938"/>
                  <a:pt x="28126" y="124570"/>
                  <a:pt x="36077" y="119269"/>
                </a:cubicBezTo>
                <a:cubicBezTo>
                  <a:pt x="74818" y="61154"/>
                  <a:pt x="23258" y="129951"/>
                  <a:pt x="83784" y="79513"/>
                </a:cubicBezTo>
                <a:cubicBezTo>
                  <a:pt x="91125" y="73395"/>
                  <a:pt x="91583" y="60724"/>
                  <a:pt x="99687" y="55659"/>
                </a:cubicBezTo>
                <a:cubicBezTo>
                  <a:pt x="113902" y="46775"/>
                  <a:pt x="131492" y="45057"/>
                  <a:pt x="147395" y="39756"/>
                </a:cubicBezTo>
                <a:cubicBezTo>
                  <a:pt x="155346" y="37106"/>
                  <a:pt x="163752" y="35553"/>
                  <a:pt x="171249" y="31805"/>
                </a:cubicBezTo>
                <a:cubicBezTo>
                  <a:pt x="181851" y="26504"/>
                  <a:pt x="191956" y="20064"/>
                  <a:pt x="203054" y="15902"/>
                </a:cubicBezTo>
                <a:cubicBezTo>
                  <a:pt x="278178" y="-12270"/>
                  <a:pt x="204710" y="23025"/>
                  <a:pt x="250762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cxnSp>
        <p:nvCxnSpPr>
          <p:cNvPr id="12" name="Lige pilforbindelse 11">
            <a:extLst>
              <a:ext uri="{FF2B5EF4-FFF2-40B4-BE49-F238E27FC236}">
                <a16:creationId xmlns:a16="http://schemas.microsoft.com/office/drawing/2014/main" id="{757C6530-7E8D-47BD-A6C0-C768AA7C4CCA}"/>
              </a:ext>
            </a:extLst>
          </p:cNvPr>
          <p:cNvCxnSpPr>
            <a:endCxn id="10" idx="41"/>
          </p:cNvCxnSpPr>
          <p:nvPr/>
        </p:nvCxnSpPr>
        <p:spPr>
          <a:xfrm>
            <a:off x="6199632" y="3554233"/>
            <a:ext cx="558977" cy="238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Lige pilforbindelse 13">
            <a:extLst>
              <a:ext uri="{FF2B5EF4-FFF2-40B4-BE49-F238E27FC236}">
                <a16:creationId xmlns:a16="http://schemas.microsoft.com/office/drawing/2014/main" id="{FC2A3696-4162-4DB4-9B80-EA47B4C98513}"/>
              </a:ext>
            </a:extLst>
          </p:cNvPr>
          <p:cNvCxnSpPr/>
          <p:nvPr/>
        </p:nvCxnSpPr>
        <p:spPr>
          <a:xfrm flipV="1">
            <a:off x="5788550" y="3912042"/>
            <a:ext cx="1177587" cy="4210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8355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9B7B96-81FE-4A87-B68C-2CDB6E3AC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skærmopdatering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B644F3-3B61-4C79-9777-255320C8DD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/>
              <a:t>Skærmen</a:t>
            </a:r>
            <a:r>
              <a:rPr lang="en-US" dirty="0"/>
              <a:t> </a:t>
            </a:r>
            <a:r>
              <a:rPr lang="en-US" dirty="0" err="1"/>
              <a:t>gentegnes</a:t>
            </a:r>
            <a:r>
              <a:rPr lang="en-US" dirty="0"/>
              <a:t> hele </a:t>
            </a:r>
            <a:r>
              <a:rPr lang="en-US" dirty="0" err="1"/>
              <a:t>tiden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der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animeres</a:t>
            </a:r>
            <a:r>
              <a:rPr lang="en-US" dirty="0"/>
              <a:t> , </a:t>
            </a:r>
            <a:r>
              <a:rPr lang="en-US" dirty="0" err="1"/>
              <a:t>flyttes</a:t>
            </a:r>
            <a:r>
              <a:rPr lang="en-US" dirty="0"/>
              <a:t> </a:t>
            </a:r>
            <a:r>
              <a:rPr lang="en-US" dirty="0" err="1"/>
              <a:t>rundt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grafikstykker</a:t>
            </a:r>
            <a:r>
              <a:rPr lang="en-US" dirty="0"/>
              <a:t>.</a:t>
            </a:r>
          </a:p>
          <a:p>
            <a:r>
              <a:rPr lang="en-US" dirty="0" err="1"/>
              <a:t>Hastigheden</a:t>
            </a:r>
            <a:r>
              <a:rPr lang="en-US" dirty="0"/>
              <a:t> </a:t>
            </a:r>
            <a:r>
              <a:rPr lang="en-US" dirty="0" err="1"/>
              <a:t>sættes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det </a:t>
            </a:r>
            <a:r>
              <a:rPr lang="en-US" dirty="0" err="1"/>
              <a:t>aller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med </a:t>
            </a:r>
            <a:r>
              <a:rPr lang="en-US" b="1" dirty="0" err="1"/>
              <a:t>World.frameRate</a:t>
            </a:r>
            <a:endParaRPr lang="en-US" b="1" dirty="0"/>
          </a:p>
          <a:p>
            <a:r>
              <a:rPr lang="en-US" dirty="0" err="1"/>
              <a:t>Derfor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alt der </a:t>
            </a:r>
            <a:r>
              <a:rPr lang="en-US" dirty="0" err="1"/>
              <a:t>ikke</a:t>
            </a:r>
            <a:r>
              <a:rPr lang="en-US" dirty="0"/>
              <a:t> blot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initialisering</a:t>
            </a:r>
            <a:r>
              <a:rPr lang="en-US" dirty="0"/>
              <a:t> </a:t>
            </a:r>
            <a:r>
              <a:rPr lang="en-US" dirty="0" err="1"/>
              <a:t>lægge</a:t>
            </a:r>
            <a:r>
              <a:rPr lang="en-US" dirty="0"/>
              <a:t> </a:t>
            </a:r>
            <a:r>
              <a:rPr lang="en-US" dirty="0" err="1"/>
              <a:t>inden</a:t>
            </a:r>
            <a:r>
              <a:rPr lang="en-US" dirty="0"/>
              <a:t> I </a:t>
            </a:r>
            <a:r>
              <a:rPr lang="en-US" dirty="0" err="1"/>
              <a:t>en</a:t>
            </a:r>
            <a:r>
              <a:rPr lang="en-US" dirty="0"/>
              <a:t> function der </a:t>
            </a:r>
            <a:r>
              <a:rPr lang="en-US" dirty="0" err="1"/>
              <a:t>hedder</a:t>
            </a:r>
            <a:r>
              <a:rPr lang="en-US" dirty="0"/>
              <a:t> </a:t>
            </a:r>
            <a:r>
              <a:rPr lang="en-US" b="1" dirty="0"/>
              <a:t>draw()</a:t>
            </a:r>
          </a:p>
          <a:p>
            <a:r>
              <a:rPr lang="en-US" dirty="0" err="1"/>
              <a:t>Sidste</a:t>
            </a:r>
            <a:r>
              <a:rPr lang="en-US" dirty="0"/>
              <a:t> </a:t>
            </a:r>
            <a:r>
              <a:rPr lang="en-US" dirty="0" err="1"/>
              <a:t>kommando</a:t>
            </a:r>
            <a:r>
              <a:rPr lang="en-US" dirty="0"/>
              <a:t>  for at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gentegnet</a:t>
            </a:r>
            <a:r>
              <a:rPr lang="en-US" dirty="0"/>
              <a:t>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figurerne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b="1" dirty="0"/>
              <a:t> </a:t>
            </a:r>
            <a:r>
              <a:rPr lang="en-US" b="1" dirty="0" err="1"/>
              <a:t>drawSprites</a:t>
            </a:r>
            <a:r>
              <a:rPr lang="en-US" b="1" dirty="0"/>
              <a:t>()</a:t>
            </a:r>
            <a:endParaRPr lang="en-DK" b="1" dirty="0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9344213F-7253-4265-8D2F-44D96D4ED3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92450" y="1322700"/>
            <a:ext cx="2013053" cy="3359323"/>
          </a:xfr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969CE813-3A12-4FC2-9969-A460EB06F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450" y="5211378"/>
            <a:ext cx="1822544" cy="1524078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1BEE5736-207A-4964-8958-0AA6BB207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450" y="452594"/>
            <a:ext cx="2133710" cy="45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215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6675DE-F39C-439E-A392-8DB711EC2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Kollisionsdetektering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33CD9B4-0BDE-4C00-9766-B0164B4C645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Helt</a:t>
            </a:r>
            <a:r>
              <a:rPr lang="en-US" dirty="0"/>
              <a:t> fundamental for </a:t>
            </a:r>
            <a:r>
              <a:rPr lang="en-US" dirty="0" err="1"/>
              <a:t>spil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at </a:t>
            </a:r>
            <a:r>
              <a:rPr lang="en-US" dirty="0" err="1"/>
              <a:t>registrere</a:t>
            </a:r>
            <a:r>
              <a:rPr lang="en-US" dirty="0"/>
              <a:t> </a:t>
            </a:r>
            <a:r>
              <a:rPr lang="en-US" dirty="0" err="1"/>
              <a:t>hvornår</a:t>
            </a:r>
            <a:r>
              <a:rPr lang="en-US" dirty="0"/>
              <a:t> to </a:t>
            </a:r>
            <a:r>
              <a:rPr lang="en-US" dirty="0" err="1"/>
              <a:t>objekter</a:t>
            </a:r>
            <a:r>
              <a:rPr lang="en-US" dirty="0"/>
              <a:t> </a:t>
            </a:r>
            <a:r>
              <a:rPr lang="en-US" dirty="0" err="1"/>
              <a:t>rører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hinanden</a:t>
            </a:r>
            <a:r>
              <a:rPr lang="en-US" dirty="0"/>
              <a:t>.</a:t>
            </a:r>
          </a:p>
          <a:p>
            <a:r>
              <a:rPr lang="en-US" dirty="0"/>
              <a:t>Man </a:t>
            </a:r>
            <a:r>
              <a:rPr lang="en-US" dirty="0" err="1"/>
              <a:t>anvender</a:t>
            </a:r>
            <a:r>
              <a:rPr lang="en-US" dirty="0"/>
              <a:t> variable </a:t>
            </a:r>
            <a:r>
              <a:rPr lang="en-US" dirty="0" err="1"/>
              <a:t>navnene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kommandoen</a:t>
            </a:r>
            <a:r>
              <a:rPr lang="en-US" dirty="0"/>
              <a:t> </a:t>
            </a:r>
            <a:r>
              <a:rPr lang="en-US" b="1" dirty="0" err="1"/>
              <a:t>isTouching</a:t>
            </a:r>
            <a:endParaRPr lang="en-US" b="1" dirty="0"/>
          </a:p>
          <a:p>
            <a:endParaRPr lang="en-US" b="1" dirty="0"/>
          </a:p>
          <a:p>
            <a:r>
              <a:rPr lang="en-US" sz="1400" dirty="0"/>
              <a:t>(</a:t>
            </a:r>
            <a:r>
              <a:rPr lang="en-US" sz="1400" dirty="0" err="1"/>
              <a:t>bemærk</a:t>
            </a:r>
            <a:r>
              <a:rPr lang="en-US" sz="1400" dirty="0"/>
              <a:t> at det </a:t>
            </a:r>
            <a:r>
              <a:rPr lang="en-US" sz="1400" dirty="0" err="1"/>
              <a:t>er</a:t>
            </a:r>
            <a:r>
              <a:rPr lang="en-US" sz="1400" dirty="0"/>
              <a:t> </a:t>
            </a:r>
            <a:r>
              <a:rPr lang="en-US" sz="1400" dirty="0" err="1"/>
              <a:t>ikke</a:t>
            </a:r>
            <a:r>
              <a:rPr lang="en-US" sz="1400" dirty="0"/>
              <a:t> </a:t>
            </a:r>
            <a:r>
              <a:rPr lang="en-US" sz="1400" dirty="0" err="1"/>
              <a:t>grafiknavnet</a:t>
            </a:r>
            <a:r>
              <a:rPr lang="en-US" sz="1400" dirty="0"/>
              <a:t>, det </a:t>
            </a:r>
            <a:r>
              <a:rPr lang="en-US" sz="1400" dirty="0" err="1"/>
              <a:t>anvendes</a:t>
            </a:r>
            <a:r>
              <a:rPr lang="en-US" sz="1400" dirty="0"/>
              <a:t> </a:t>
            </a:r>
            <a:r>
              <a:rPr lang="en-US" sz="1400" dirty="0" err="1"/>
              <a:t>kun</a:t>
            </a:r>
            <a:r>
              <a:rPr lang="en-US" sz="1400" dirty="0"/>
              <a:t> </a:t>
            </a:r>
            <a:r>
              <a:rPr lang="en-US" sz="1400" dirty="0" err="1"/>
              <a:t>når</a:t>
            </a:r>
            <a:r>
              <a:rPr lang="en-US" sz="1400" dirty="0"/>
              <a:t> man </a:t>
            </a:r>
            <a:r>
              <a:rPr lang="en-US" sz="1400" dirty="0" err="1"/>
              <a:t>første</a:t>
            </a:r>
            <a:r>
              <a:rPr lang="en-US" sz="1400" dirty="0"/>
              <a:t> gang laver sprite)</a:t>
            </a:r>
            <a:endParaRPr lang="en-DK" sz="1400" dirty="0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2012CBE1-3205-481A-9C45-38B742948F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5917" y="2768566"/>
            <a:ext cx="2914800" cy="660434"/>
          </a:xfrm>
        </p:spPr>
      </p:pic>
    </p:spTree>
    <p:extLst>
      <p:ext uri="{BB962C8B-B14F-4D97-AF65-F5344CB8AC3E}">
        <p14:creationId xmlns:p14="http://schemas.microsoft.com/office/powerpoint/2010/main" val="689410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7B96BA-A697-46DF-BF59-D8F15FAAD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Resourcer</a:t>
            </a:r>
            <a:r>
              <a:rPr lang="en-US" dirty="0"/>
              <a:t> (</a:t>
            </a:r>
            <a:r>
              <a:rPr lang="en-US" dirty="0" err="1"/>
              <a:t>halvfærdige</a:t>
            </a:r>
            <a:r>
              <a:rPr lang="en-US" dirty="0"/>
              <a:t> stumper)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23C65C-4DCF-4D5E-86BD-EFEA6DFCD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1540933"/>
            <a:ext cx="10168128" cy="50292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Ufomania</a:t>
            </a:r>
            <a:endParaRPr lang="en-US" dirty="0"/>
          </a:p>
          <a:p>
            <a:r>
              <a:rPr lang="en-US" dirty="0">
                <a:hlinkClick r:id="rId2"/>
              </a:rPr>
              <a:t>https://studio.code.org/projects/gamelab/EHdReVj2ehmy0hOtpdBB43ztvlMiTeYR_BcXnbS_4Gc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Lille Fisk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Eventyr</a:t>
            </a:r>
            <a:r>
              <a:rPr lang="en-US" dirty="0"/>
              <a:t>           </a:t>
            </a:r>
          </a:p>
          <a:p>
            <a:r>
              <a:rPr lang="en-US" dirty="0">
                <a:hlinkClick r:id="rId3"/>
              </a:rPr>
              <a:t>https://studio.code.org/projects/gamelab/dFZpzHBej6moOZsJec_G1tKDSrmrhmVuWzoOa04nMPg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Zombiekyllerylle</a:t>
            </a:r>
            <a:endParaRPr lang="en-US" dirty="0"/>
          </a:p>
          <a:p>
            <a:r>
              <a:rPr lang="en-US" dirty="0">
                <a:hlinkClick r:id="rId4"/>
              </a:rPr>
              <a:t>https://studio.code.org/projects/gamelab/kx0RyhlRLea-Tilvoo9jhgfYK3O3ljhnxKQ5doTAFro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Monster und Maus:</a:t>
            </a:r>
          </a:p>
          <a:p>
            <a:r>
              <a:rPr lang="en-US" dirty="0">
                <a:hlinkClick r:id="rId5"/>
              </a:rPr>
              <a:t>https://studio.code.org/projects/gamelab/yA3UKk1ZUQj-ThcH60aNkQtBDRqsbWtQRXbKmsursOo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Spacedyr</a:t>
            </a:r>
            <a:r>
              <a:rPr lang="en-US" dirty="0"/>
              <a:t> bouncer</a:t>
            </a:r>
          </a:p>
          <a:p>
            <a:r>
              <a:rPr lang="en-US" dirty="0">
                <a:hlinkClick r:id="rId6"/>
              </a:rPr>
              <a:t>https://studio.code.org/projects/gamelab/WASxpNUe7V7gDRVZ6t-eIoOHmuJtrmj4zpdojIsnBTo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Baggrund</a:t>
            </a:r>
            <a:r>
              <a:rPr lang="en-US" dirty="0"/>
              <a:t> looper</a:t>
            </a:r>
          </a:p>
          <a:p>
            <a:r>
              <a:rPr lang="en-US" dirty="0">
                <a:hlinkClick r:id="rId7"/>
              </a:rPr>
              <a:t>https://studio.code.org/projects/gamelab/P9GOSnX2Anbb1iIBK2lA5N0vSA8864Rzp_sDB0patO0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Ekstra</a:t>
            </a:r>
            <a:r>
              <a:rPr lang="en-US" dirty="0"/>
              <a:t>: TUTORIALS:</a:t>
            </a:r>
          </a:p>
          <a:p>
            <a:r>
              <a:rPr lang="en-US" dirty="0">
                <a:hlinkClick r:id="rId8"/>
              </a:rPr>
              <a:t>https://code.org/educate/gamelab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46166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LightSeedRightStep">
      <a:dk1>
        <a:srgbClr val="000000"/>
      </a:dk1>
      <a:lt1>
        <a:srgbClr val="FFFFFF"/>
      </a:lt1>
      <a:dk2>
        <a:srgbClr val="412624"/>
      </a:dk2>
      <a:lt2>
        <a:srgbClr val="E2E8E8"/>
      </a:lt2>
      <a:accent1>
        <a:srgbClr val="C69996"/>
      </a:accent1>
      <a:accent2>
        <a:srgbClr val="BA9B7F"/>
      </a:accent2>
      <a:accent3>
        <a:srgbClr val="A9A580"/>
      </a:accent3>
      <a:accent4>
        <a:srgbClr val="99AA74"/>
      </a:accent4>
      <a:accent5>
        <a:srgbClr val="8DAC82"/>
      </a:accent5>
      <a:accent6>
        <a:srgbClr val="78AF80"/>
      </a:accent6>
      <a:hlink>
        <a:srgbClr val="578D90"/>
      </a:hlink>
      <a:folHlink>
        <a:srgbClr val="7F7F7F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2986</TotalTime>
  <Words>501</Words>
  <Application>Microsoft Macintosh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Neue Haas Grotesk Text Pro</vt:lpstr>
      <vt:lpstr>AccentBoxVTI</vt:lpstr>
      <vt:lpstr>Reklamespil</vt:lpstr>
      <vt:lpstr>Projekt - REKLAMESPIL</vt:lpstr>
      <vt:lpstr>Teknisk</vt:lpstr>
      <vt:lpstr>Grafik</vt:lpstr>
      <vt:lpstr>skærmopdatering</vt:lpstr>
      <vt:lpstr>Kollisionsdetektering</vt:lpstr>
      <vt:lpstr>Resourcer (halvfærdige stumper)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Reklamespil</dc:title>
  <dc:creator>Christel Bach</dc:creator>
  <cp:lastModifiedBy>Christel Bach</cp:lastModifiedBy>
  <cp:revision>13</cp:revision>
  <dcterms:created xsi:type="dcterms:W3CDTF">2020-09-13T16:16:55Z</dcterms:created>
  <dcterms:modified xsi:type="dcterms:W3CDTF">2024-09-24T07:18:57Z</dcterms:modified>
</cp:coreProperties>
</file>