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0842A2-14F3-9D46-A6C9-880740452D9F}" v="4" dt="2024-10-02T15:29:24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9"/>
    <p:restoredTop sz="94590"/>
  </p:normalViewPr>
  <p:slideViewPr>
    <p:cSldViewPr snapToGrid="0">
      <p:cViewPr varScale="1">
        <p:scale>
          <a:sx n="91" d="100"/>
          <a:sy n="91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7252223E-2AAD-6B49-860E-5492646A78CE}"/>
    <pc:docChg chg="addSld delSld modSld">
      <pc:chgData name="Klara Jensen" userId="5e70cf2d-534e-4b57-be02-6afb43ed7e61" providerId="ADAL" clId="{7252223E-2AAD-6B49-860E-5492646A78CE}" dt="2023-09-21T15:03:43.368" v="100" actId="20577"/>
      <pc:docMkLst>
        <pc:docMk/>
      </pc:docMkLst>
      <pc:sldChg chg="modSp mod">
        <pc:chgData name="Klara Jensen" userId="5e70cf2d-534e-4b57-be02-6afb43ed7e61" providerId="ADAL" clId="{7252223E-2AAD-6B49-860E-5492646A78CE}" dt="2023-09-21T14:53:38.208" v="14" actId="5793"/>
        <pc:sldMkLst>
          <pc:docMk/>
          <pc:sldMk cId="3479584585" sldId="257"/>
        </pc:sldMkLst>
        <pc:spChg chg="mod">
          <ac:chgData name="Klara Jensen" userId="5e70cf2d-534e-4b57-be02-6afb43ed7e61" providerId="ADAL" clId="{7252223E-2AAD-6B49-860E-5492646A78CE}" dt="2023-09-21T14:53:38.208" v="14" actId="5793"/>
          <ac:spMkLst>
            <pc:docMk/>
            <pc:sldMk cId="3479584585" sldId="257"/>
            <ac:spMk id="3" creationId="{BFE387DC-BA95-C562-353A-0565E2FFDECE}"/>
          </ac:spMkLst>
        </pc:spChg>
      </pc:sldChg>
      <pc:sldChg chg="modSp mod">
        <pc:chgData name="Klara Jensen" userId="5e70cf2d-534e-4b57-be02-6afb43ed7e61" providerId="ADAL" clId="{7252223E-2AAD-6B49-860E-5492646A78CE}" dt="2023-09-21T14:54:38.305" v="22" actId="5793"/>
        <pc:sldMkLst>
          <pc:docMk/>
          <pc:sldMk cId="1954094353" sldId="258"/>
        </pc:sldMkLst>
        <pc:spChg chg="mod">
          <ac:chgData name="Klara Jensen" userId="5e70cf2d-534e-4b57-be02-6afb43ed7e61" providerId="ADAL" clId="{7252223E-2AAD-6B49-860E-5492646A78CE}" dt="2023-09-21T14:54:38.305" v="22" actId="5793"/>
          <ac:spMkLst>
            <pc:docMk/>
            <pc:sldMk cId="1954094353" sldId="258"/>
            <ac:spMk id="3" creationId="{DBC203B0-C3F0-2051-BBA5-5E3FD0AF2790}"/>
          </ac:spMkLst>
        </pc:spChg>
      </pc:sldChg>
      <pc:sldChg chg="addSp modSp mod">
        <pc:chgData name="Klara Jensen" userId="5e70cf2d-534e-4b57-be02-6afb43ed7e61" providerId="ADAL" clId="{7252223E-2AAD-6B49-860E-5492646A78CE}" dt="2023-09-21T14:57:18.418" v="51" actId="14100"/>
        <pc:sldMkLst>
          <pc:docMk/>
          <pc:sldMk cId="1976689959" sldId="259"/>
        </pc:sldMkLst>
        <pc:spChg chg="mod">
          <ac:chgData name="Klara Jensen" userId="5e70cf2d-534e-4b57-be02-6afb43ed7e61" providerId="ADAL" clId="{7252223E-2AAD-6B49-860E-5492646A78CE}" dt="2023-09-21T14:57:18.418" v="51" actId="14100"/>
          <ac:spMkLst>
            <pc:docMk/>
            <pc:sldMk cId="1976689959" sldId="259"/>
            <ac:spMk id="3" creationId="{C7443035-FCD0-31C5-1818-5216D3067207}"/>
          </ac:spMkLst>
        </pc:spChg>
        <pc:picChg chg="add mod">
          <ac:chgData name="Klara Jensen" userId="5e70cf2d-534e-4b57-be02-6afb43ed7e61" providerId="ADAL" clId="{7252223E-2AAD-6B49-860E-5492646A78CE}" dt="2023-09-21T14:57:07.001" v="49" actId="1076"/>
          <ac:picMkLst>
            <pc:docMk/>
            <pc:sldMk cId="1976689959" sldId="259"/>
            <ac:picMk id="4" creationId="{F20F7630-D6CF-CE38-E73D-B7BC34DEB71B}"/>
          </ac:picMkLst>
        </pc:picChg>
        <pc:picChg chg="mod">
          <ac:chgData name="Klara Jensen" userId="5e70cf2d-534e-4b57-be02-6afb43ed7e61" providerId="ADAL" clId="{7252223E-2AAD-6B49-860E-5492646A78CE}" dt="2023-09-21T14:57:13.352" v="50" actId="1076"/>
          <ac:picMkLst>
            <pc:docMk/>
            <pc:sldMk cId="1976689959" sldId="259"/>
            <ac:picMk id="1026" creationId="{392A4003-D26B-061C-4283-7B37D1CC7FEC}"/>
          </ac:picMkLst>
        </pc:picChg>
      </pc:sldChg>
      <pc:sldChg chg="del">
        <pc:chgData name="Klara Jensen" userId="5e70cf2d-534e-4b57-be02-6afb43ed7e61" providerId="ADAL" clId="{7252223E-2AAD-6B49-860E-5492646A78CE}" dt="2023-09-21T14:53:56.495" v="15" actId="2696"/>
        <pc:sldMkLst>
          <pc:docMk/>
          <pc:sldMk cId="3394310726" sldId="261"/>
        </pc:sldMkLst>
      </pc:sldChg>
      <pc:sldChg chg="new del">
        <pc:chgData name="Klara Jensen" userId="5e70cf2d-534e-4b57-be02-6afb43ed7e61" providerId="ADAL" clId="{7252223E-2AAD-6B49-860E-5492646A78CE}" dt="2023-09-21T14:59:51.644" v="54" actId="2696"/>
        <pc:sldMkLst>
          <pc:docMk/>
          <pc:sldMk cId="3801176752" sldId="261"/>
        </pc:sldMkLst>
      </pc:sldChg>
      <pc:sldChg chg="add">
        <pc:chgData name="Klara Jensen" userId="5e70cf2d-534e-4b57-be02-6afb43ed7e61" providerId="ADAL" clId="{7252223E-2AAD-6B49-860E-5492646A78CE}" dt="2023-09-21T14:59:49.456" v="53"/>
        <pc:sldMkLst>
          <pc:docMk/>
          <pc:sldMk cId="443752629" sldId="268"/>
        </pc:sldMkLst>
      </pc:sldChg>
      <pc:sldChg chg="add">
        <pc:chgData name="Klara Jensen" userId="5e70cf2d-534e-4b57-be02-6afb43ed7e61" providerId="ADAL" clId="{7252223E-2AAD-6B49-860E-5492646A78CE}" dt="2023-09-21T15:00:04.476" v="55"/>
        <pc:sldMkLst>
          <pc:docMk/>
          <pc:sldMk cId="1026387203" sldId="269"/>
        </pc:sldMkLst>
      </pc:sldChg>
      <pc:sldChg chg="add">
        <pc:chgData name="Klara Jensen" userId="5e70cf2d-534e-4b57-be02-6afb43ed7e61" providerId="ADAL" clId="{7252223E-2AAD-6B49-860E-5492646A78CE}" dt="2023-09-21T15:00:16.334" v="56"/>
        <pc:sldMkLst>
          <pc:docMk/>
          <pc:sldMk cId="1574368232" sldId="270"/>
        </pc:sldMkLst>
      </pc:sldChg>
      <pc:sldChg chg="modSp new mod">
        <pc:chgData name="Klara Jensen" userId="5e70cf2d-534e-4b57-be02-6afb43ed7e61" providerId="ADAL" clId="{7252223E-2AAD-6B49-860E-5492646A78CE}" dt="2023-09-21T15:03:43.368" v="100" actId="20577"/>
        <pc:sldMkLst>
          <pc:docMk/>
          <pc:sldMk cId="137116503" sldId="271"/>
        </pc:sldMkLst>
        <pc:spChg chg="mod">
          <ac:chgData name="Klara Jensen" userId="5e70cf2d-534e-4b57-be02-6afb43ed7e61" providerId="ADAL" clId="{7252223E-2AAD-6B49-860E-5492646A78CE}" dt="2023-09-21T15:03:40.628" v="97" actId="20577"/>
          <ac:spMkLst>
            <pc:docMk/>
            <pc:sldMk cId="137116503" sldId="271"/>
            <ac:spMk id="2" creationId="{3CFDB7B1-9C9F-928A-B0D0-8CBC00EF48E1}"/>
          </ac:spMkLst>
        </pc:spChg>
        <pc:spChg chg="mod">
          <ac:chgData name="Klara Jensen" userId="5e70cf2d-534e-4b57-be02-6afb43ed7e61" providerId="ADAL" clId="{7252223E-2AAD-6B49-860E-5492646A78CE}" dt="2023-09-21T15:03:43.368" v="100" actId="20577"/>
          <ac:spMkLst>
            <pc:docMk/>
            <pc:sldMk cId="137116503" sldId="271"/>
            <ac:spMk id="3" creationId="{457244B4-21F5-DB22-A4F9-674D19A3739F}"/>
          </ac:spMkLst>
        </pc:spChg>
      </pc:sldChg>
    </pc:docChg>
  </pc:docChgLst>
  <pc:docChgLst>
    <pc:chgData name="Klara Jensen" userId="5e70cf2d-534e-4b57-be02-6afb43ed7e61" providerId="ADAL" clId="{920842A2-14F3-9D46-A6C9-880740452D9F}"/>
    <pc:docChg chg="addSld modSld">
      <pc:chgData name="Klara Jensen" userId="5e70cf2d-534e-4b57-be02-6afb43ed7e61" providerId="ADAL" clId="{920842A2-14F3-9D46-A6C9-880740452D9F}" dt="2024-10-02T15:31:23.737" v="156" actId="20577"/>
      <pc:docMkLst>
        <pc:docMk/>
      </pc:docMkLst>
      <pc:sldChg chg="modSp mod">
        <pc:chgData name="Klara Jensen" userId="5e70cf2d-534e-4b57-be02-6afb43ed7e61" providerId="ADAL" clId="{920842A2-14F3-9D46-A6C9-880740452D9F}" dt="2024-10-02T15:27:48.236" v="42" actId="20577"/>
        <pc:sldMkLst>
          <pc:docMk/>
          <pc:sldMk cId="1954094353" sldId="258"/>
        </pc:sldMkLst>
        <pc:spChg chg="mod">
          <ac:chgData name="Klara Jensen" userId="5e70cf2d-534e-4b57-be02-6afb43ed7e61" providerId="ADAL" clId="{920842A2-14F3-9D46-A6C9-880740452D9F}" dt="2024-10-02T15:27:48.236" v="42" actId="20577"/>
          <ac:spMkLst>
            <pc:docMk/>
            <pc:sldMk cId="1954094353" sldId="258"/>
            <ac:spMk id="3" creationId="{DBC203B0-C3F0-2051-BBA5-5E3FD0AF2790}"/>
          </ac:spMkLst>
        </pc:spChg>
      </pc:sldChg>
      <pc:sldChg chg="addSp delSp modSp mod">
        <pc:chgData name="Klara Jensen" userId="5e70cf2d-534e-4b57-be02-6afb43ed7e61" providerId="ADAL" clId="{920842A2-14F3-9D46-A6C9-880740452D9F}" dt="2024-10-02T15:29:24.140" v="71" actId="1076"/>
        <pc:sldMkLst>
          <pc:docMk/>
          <pc:sldMk cId="1976689959" sldId="259"/>
        </pc:sldMkLst>
        <pc:spChg chg="mod">
          <ac:chgData name="Klara Jensen" userId="5e70cf2d-534e-4b57-be02-6afb43ed7e61" providerId="ADAL" clId="{920842A2-14F3-9D46-A6C9-880740452D9F}" dt="2024-10-02T15:29:18.390" v="67" actId="20577"/>
          <ac:spMkLst>
            <pc:docMk/>
            <pc:sldMk cId="1976689959" sldId="259"/>
            <ac:spMk id="3" creationId="{C7443035-FCD0-31C5-1818-5216D3067207}"/>
          </ac:spMkLst>
        </pc:spChg>
        <pc:picChg chg="del">
          <ac:chgData name="Klara Jensen" userId="5e70cf2d-534e-4b57-be02-6afb43ed7e61" providerId="ADAL" clId="{920842A2-14F3-9D46-A6C9-880740452D9F}" dt="2024-10-02T15:29:20.984" v="69" actId="478"/>
          <ac:picMkLst>
            <pc:docMk/>
            <pc:sldMk cId="1976689959" sldId="259"/>
            <ac:picMk id="4" creationId="{F20F7630-D6CF-CE38-E73D-B7BC34DEB71B}"/>
          </ac:picMkLst>
        </pc:picChg>
        <pc:picChg chg="add mod">
          <ac:chgData name="Klara Jensen" userId="5e70cf2d-534e-4b57-be02-6afb43ed7e61" providerId="ADAL" clId="{920842A2-14F3-9D46-A6C9-880740452D9F}" dt="2024-10-02T15:29:24.140" v="71" actId="1076"/>
          <ac:picMkLst>
            <pc:docMk/>
            <pc:sldMk cId="1976689959" sldId="259"/>
            <ac:picMk id="5" creationId="{5A2E6F80-00EB-8C1F-F1E0-9A43BE616B2F}"/>
          </ac:picMkLst>
        </pc:picChg>
        <pc:picChg chg="del">
          <ac:chgData name="Klara Jensen" userId="5e70cf2d-534e-4b57-be02-6afb43ed7e61" providerId="ADAL" clId="{920842A2-14F3-9D46-A6C9-880740452D9F}" dt="2024-10-02T15:29:19.751" v="68" actId="478"/>
          <ac:picMkLst>
            <pc:docMk/>
            <pc:sldMk cId="1976689959" sldId="259"/>
            <ac:picMk id="1026" creationId="{392A4003-D26B-061C-4283-7B37D1CC7FEC}"/>
          </ac:picMkLst>
        </pc:picChg>
      </pc:sldChg>
      <pc:sldChg chg="modSp new mod">
        <pc:chgData name="Klara Jensen" userId="5e70cf2d-534e-4b57-be02-6afb43ed7e61" providerId="ADAL" clId="{920842A2-14F3-9D46-A6C9-880740452D9F}" dt="2024-10-02T15:31:23.737" v="156" actId="20577"/>
        <pc:sldMkLst>
          <pc:docMk/>
          <pc:sldMk cId="3288256130" sldId="272"/>
        </pc:sldMkLst>
        <pc:spChg chg="mod">
          <ac:chgData name="Klara Jensen" userId="5e70cf2d-534e-4b57-be02-6afb43ed7e61" providerId="ADAL" clId="{920842A2-14F3-9D46-A6C9-880740452D9F}" dt="2024-10-02T15:30:56.218" v="102" actId="20577"/>
          <ac:spMkLst>
            <pc:docMk/>
            <pc:sldMk cId="3288256130" sldId="272"/>
            <ac:spMk id="2" creationId="{E6CA9762-D96D-C72D-E31B-5C6F59C88815}"/>
          </ac:spMkLst>
        </pc:spChg>
        <pc:spChg chg="mod">
          <ac:chgData name="Klara Jensen" userId="5e70cf2d-534e-4b57-be02-6afb43ed7e61" providerId="ADAL" clId="{920842A2-14F3-9D46-A6C9-880740452D9F}" dt="2024-10-02T15:31:23.737" v="156" actId="20577"/>
          <ac:spMkLst>
            <pc:docMk/>
            <pc:sldMk cId="3288256130" sldId="272"/>
            <ac:spMk id="3" creationId="{77A7554B-81C3-BA6D-48E8-C2EB45EC93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9C5A1-C793-D90A-E442-CA3FC3189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394014A-45D2-47B9-6889-B3C746ECB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884C8D-39B4-56ED-F809-D369D5602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AFECF5-9555-A328-67BB-B22C2C15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37DFD0-51D8-7788-16FC-3F609607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837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B420F-43EE-569E-60E0-51D3E3AA3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C5BD2D-9525-F6F5-4E7E-096957692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B2C1E7-3C01-B7F2-21EC-5C85E60F5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A2ADCF-EC5E-3C44-E372-19E443671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3E1C61-7B9B-8348-2AC5-94A47BB8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695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9562F-551B-1A34-8CFD-500F43FF7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E36138-8399-D95D-D4D9-24AF56B95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8182D4-9926-A495-E518-E47E3945F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20F5D3-EE49-7F0C-6639-90873FA66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F728BD-5B6E-E7D3-7FF9-22185273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027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CD74B-1C28-83CE-E210-B03701500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01447F-4D80-36BF-7175-C46328D73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D67586E-5465-31D6-1D7C-007CB37D6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30683DF-E881-2F43-438A-32342960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6268DB-1363-D778-31BD-6D4D45A21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E68724F-68DA-ACE3-B809-852F6C50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3520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F72AE-DE0F-0DC2-326B-BFD7361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55DDE3-1E16-802B-7D0A-05AA4AA4B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08AB10A-8086-8FFA-B56B-83ADA5C75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A901D69-756D-33C7-F648-1DB714D9B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8AF01A3-39E6-6351-BD16-75030ABB72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B9FAC35-D16D-8F4B-64EE-9AF74BBDA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13B8C1B-39B4-34E0-2ED0-01B5A2B5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5031A83-BBA3-3B3F-9629-28F75BF00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243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0C3C2-E042-5FD4-9503-94D9BF6C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03EF729-410F-A71A-321C-A293CD0EA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EB111A0-CC95-E1F7-FF3A-DF4D2F68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D23A1DF-C7A3-453C-D84C-6E69891F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231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B8D94C1-979A-0EE6-86ED-97083F0E8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214782E-1BFD-913A-437D-F9CB1571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B0039FE-64B7-1252-8274-045AEF19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57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607237-4D04-8A88-0AAF-66414B4F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B281CD-42DE-A38F-B75E-BB03DFEAC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96F8F87-88A9-FB8A-026E-B136AE593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3CCFC8E-848D-664D-950E-6B319EC32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C3E383B-D799-6C23-E536-A4410EB6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A6668E1-A2F5-6CBD-80F5-F44E1BE4E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9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D6E080-50F3-D557-8B35-067215078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A13777C-1613-11F5-DE8C-D8088A1482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F56254B-63DE-9AAA-CC37-D6B5F5592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814E21-CE7A-CF7F-CF6A-CF78D52F1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1D639BB-4158-89F4-86A9-E7BCB945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D9BAF2F-668F-62F0-75EA-993B657D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332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5BBE1-5583-A793-EC10-4BD473696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D999F09-0E61-6E23-1B94-C5D4AFC41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6241DC-77CE-0A25-CACA-253F3231F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601866-1C8A-E4B6-AC2C-B46B30E9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95D06E-6129-4052-65DF-79D554C3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955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0E64271-8CEC-C85E-24A4-A3CB0D73A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1A66436-69B6-1A5A-9904-21C2A4364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6CA978-5411-C7EE-119F-ED390122E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3F09CD-9AC9-92ED-CF1A-1644BFEA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514393-DB3D-4B56-9AA6-EE46EA1E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075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AE1194-2114-FDCD-2017-FF0810EF4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7C6198F-642A-6DDA-74DA-7DE62B8FC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291E86-7DF8-D39F-E20D-74086B2555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0151-E017-AD43-98B8-FF3C6620AC2A}" type="datetimeFigureOut">
              <a:rPr lang="da-DK" smtClean="0"/>
              <a:t>02.10.2024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C02B83-44A4-280F-6AAB-9C6DB02B3D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28E228-0597-CC87-AECD-2A10DAB91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842FC-8390-9B49-9756-EB503D36A14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849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ndhed.dk/borger/patienthaandbogen/mave-og-tarm/om-mave-og-tarm/fordoejelsessystemet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ndhed.dk/borger/patienthaandbogen/mave-og-tarm/om-mave-og-tarm/fordoejelsessysteme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biu.dk/IA/BIU/KAP5/Digestion/Digestio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CA5274-E42E-EEEB-A853-15D62E524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Fordøjelsessystemets opbygning og funktion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81DD360-1347-6C75-45D4-F7FD310698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01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EEF4C-450A-A31B-5A7E-672EA82A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E387DC-BA95-C562-353A-0565E2FFD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mål: </a:t>
            </a:r>
          </a:p>
          <a:p>
            <a:pPr lvl="1"/>
            <a:r>
              <a:rPr lang="da-DK" dirty="0"/>
              <a:t>At danne sig et overblik over opbygningen af fordøjelsessystemet og funktionen af fordøjelsessystemets organer.</a:t>
            </a:r>
          </a:p>
          <a:p>
            <a:pPr marL="457200" lvl="1" indent="0">
              <a:buNone/>
            </a:pPr>
            <a:endParaRPr lang="da-DK" dirty="0"/>
          </a:p>
          <a:p>
            <a:r>
              <a:rPr lang="da-DK" dirty="0"/>
              <a:t>Næste gang:</a:t>
            </a:r>
          </a:p>
          <a:p>
            <a:pPr lvl="1"/>
            <a:r>
              <a:rPr lang="da-DK" dirty="0"/>
              <a:t>Mere dybdegående forståelse af fordøjelsen af fedt, protein og kulhydrat.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7958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12FE1-D520-3259-EC6E-B1D444FC5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C203B0-C3F0-2051-BBA5-5E3FD0AF2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Opsamling på laboratorieøvelse fra sidst</a:t>
            </a:r>
          </a:p>
          <a:p>
            <a:r>
              <a:rPr lang="da-DK" dirty="0"/>
              <a:t>Overblik over opbygning og funktion af fordøjelsessystemet (skema).</a:t>
            </a:r>
          </a:p>
          <a:p>
            <a:r>
              <a:rPr lang="da-DK" dirty="0"/>
              <a:t>Madens vej gennem fordøjelsessystemet (animation + mundtlig træning).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4094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1FDD0-3055-6351-3158-84CA93AE2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443035-FCD0-31C5-1818-5216D3067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6272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Hvad viser figuren?</a:t>
            </a:r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5A2E6F80-00EB-8C1F-F1E0-9A43BE616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0" y="0"/>
            <a:ext cx="5270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68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9762-D96D-C72D-E31B-5C6F59C8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Laboratorieøvelsen fra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A7554B-81C3-BA6D-48E8-C2EB45EC9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Besvar diskussionsspørgsmålene og skriv en konklusion.</a:t>
            </a:r>
          </a:p>
        </p:txBody>
      </p:sp>
    </p:spTree>
    <p:extLst>
      <p:ext uri="{BB962C8B-B14F-4D97-AF65-F5344CB8AC3E}">
        <p14:creationId xmlns:p14="http://schemas.microsoft.com/office/powerpoint/2010/main" val="3288256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B7C23-9604-46A0-952C-3A8555C8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Opbygning og funktion af fordøjelsessystemet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7DEF9C-897C-B66C-60DF-19BA2BC40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Arbejdsark</a:t>
            </a:r>
          </a:p>
        </p:txBody>
      </p:sp>
    </p:spTree>
    <p:extLst>
      <p:ext uri="{BB962C8B-B14F-4D97-AF65-F5344CB8AC3E}">
        <p14:creationId xmlns:p14="http://schemas.microsoft.com/office/powerpoint/2010/main" val="3803844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62950-BC07-76C0-4831-20A940DB6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madens vej gennem fordøjelsessystemet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89C7A5-F441-C7EF-2FBF-9402062A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Animation: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https://www.sundhed.dk/borger/patienthaandbogen/mave-og-tarm/om-mave-og-tarm/fordoejelsessystemet/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375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62950-BC07-76C0-4831-20A940DB6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madens vej gennem fordøjelsessystemet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89C7A5-F441-C7EF-2FBF-9402062A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Animation: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https://www.sundhed.dk/borger/patienthaandbogen/mave-og-tarm/om-mave-og-tarm/fordoejelsessystemet/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Opgave: </a:t>
            </a:r>
          </a:p>
          <a:p>
            <a:pPr marL="0" indent="0">
              <a:buNone/>
            </a:pPr>
            <a:r>
              <a:rPr lang="da-DK" dirty="0"/>
              <a:t>Lav sammen med din sidemakker en lille fremlæggelse om madens vej gennem fordøjelsessystemet, hvor I taler ind over animationen</a:t>
            </a:r>
            <a:r>
              <a:rPr lang="da-DK"/>
              <a:t>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6387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32CA4A-E3E3-D9D6-EDB6-9641065AE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madens vej gennem fordøjelsessystemet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C05CF1-0B17-45A4-C092-A63C6DC9E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Feedback:</a:t>
            </a:r>
          </a:p>
          <a:p>
            <a:pPr marL="0" indent="0">
              <a:buNone/>
            </a:pPr>
            <a:r>
              <a:rPr lang="da-DK" dirty="0"/>
              <a:t>Den lyttende gruppe giver feedback på følgende:</a:t>
            </a:r>
          </a:p>
          <a:p>
            <a:r>
              <a:rPr lang="da-DK" dirty="0"/>
              <a:t>Hvad blev kommunikeret tydeligt? (begrund svaret)</a:t>
            </a:r>
          </a:p>
          <a:p>
            <a:r>
              <a:rPr lang="da-DK" dirty="0"/>
              <a:t>Hvordan kunne kommunikationen forbedres?</a:t>
            </a:r>
          </a:p>
        </p:txBody>
      </p:sp>
    </p:spTree>
    <p:extLst>
      <p:ext uri="{BB962C8B-B14F-4D97-AF65-F5344CB8AC3E}">
        <p14:creationId xmlns:p14="http://schemas.microsoft.com/office/powerpoint/2010/main" val="1574368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DB7B1-9C9F-928A-B0D0-8CBC00EF4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Repeter fordøjelsessystemets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7244B4-21F5-DB22-A4F9-674D19A37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http://biu.dk/IA/BIU/KAP5/Digestion/Digestion.html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116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214</Words>
  <Application>Microsoft Macintosh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Fordøjelsessystemets opbygning og funktion</vt:lpstr>
      <vt:lpstr>Mål</vt:lpstr>
      <vt:lpstr>Dagens program</vt:lpstr>
      <vt:lpstr>Dagens figur</vt:lpstr>
      <vt:lpstr>Laboratorieøvelsen fra sidst</vt:lpstr>
      <vt:lpstr>Opbygning og funktion af fordøjelsessystemet</vt:lpstr>
      <vt:lpstr>Overblik over madens vej gennem fordøjelsessystemet</vt:lpstr>
      <vt:lpstr>Overblik over madens vej gennem fordøjelsessystemet</vt:lpstr>
      <vt:lpstr>Overblik over madens vej gennem fordøjelsessystemet</vt:lpstr>
      <vt:lpstr>Repeter fordøjelsessystemets opbygning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Fordøjelsessystemets opbygning og funktion</dc:title>
  <dc:creator>Klara Jensen</dc:creator>
  <cp:lastModifiedBy>Klara Jensen</cp:lastModifiedBy>
  <cp:revision>1</cp:revision>
  <dcterms:created xsi:type="dcterms:W3CDTF">2023-09-18T16:32:05Z</dcterms:created>
  <dcterms:modified xsi:type="dcterms:W3CDTF">2024-10-02T15:31:34Z</dcterms:modified>
</cp:coreProperties>
</file>