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2"/>
  </p:normalViewPr>
  <p:slideViewPr>
    <p:cSldViewPr snapToGrid="0">
      <p:cViewPr varScale="1">
        <p:scale>
          <a:sx n="105" d="100"/>
          <a:sy n="105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B316D4D5-FBD6-B54C-9E5C-6371BFD81DF8}"/>
    <pc:docChg chg="custSel addSld modSld">
      <pc:chgData name="Klara Jensen" userId="5e70cf2d-534e-4b57-be02-6afb43ed7e61" providerId="ADAL" clId="{B316D4D5-FBD6-B54C-9E5C-6371BFD81DF8}" dt="2024-10-07T18:29:16.883" v="312" actId="20577"/>
      <pc:docMkLst>
        <pc:docMk/>
      </pc:docMkLst>
      <pc:sldChg chg="modSp mod">
        <pc:chgData name="Klara Jensen" userId="5e70cf2d-534e-4b57-be02-6afb43ed7e61" providerId="ADAL" clId="{B316D4D5-FBD6-B54C-9E5C-6371BFD81DF8}" dt="2024-10-07T18:29:16.883" v="312" actId="20577"/>
        <pc:sldMkLst>
          <pc:docMk/>
          <pc:sldMk cId="1575255630" sldId="257"/>
        </pc:sldMkLst>
        <pc:spChg chg="mod">
          <ac:chgData name="Klara Jensen" userId="5e70cf2d-534e-4b57-be02-6afb43ed7e61" providerId="ADAL" clId="{B316D4D5-FBD6-B54C-9E5C-6371BFD81DF8}" dt="2024-10-07T18:29:16.883" v="312" actId="20577"/>
          <ac:spMkLst>
            <pc:docMk/>
            <pc:sldMk cId="1575255630" sldId="257"/>
            <ac:spMk id="3" creationId="{4AEA3B31-F469-3C5F-6E2B-8DF51F833EAA}"/>
          </ac:spMkLst>
        </pc:spChg>
      </pc:sldChg>
      <pc:sldChg chg="modSp new mod">
        <pc:chgData name="Klara Jensen" userId="5e70cf2d-534e-4b57-be02-6afb43ed7e61" providerId="ADAL" clId="{B316D4D5-FBD6-B54C-9E5C-6371BFD81DF8}" dt="2024-10-07T18:24:55.322" v="55" actId="11"/>
        <pc:sldMkLst>
          <pc:docMk/>
          <pc:sldMk cId="3856489580" sldId="260"/>
        </pc:sldMkLst>
        <pc:spChg chg="mod">
          <ac:chgData name="Klara Jensen" userId="5e70cf2d-534e-4b57-be02-6afb43ed7e61" providerId="ADAL" clId="{B316D4D5-FBD6-B54C-9E5C-6371BFD81DF8}" dt="2024-10-07T18:23:46.340" v="6" actId="20577"/>
          <ac:spMkLst>
            <pc:docMk/>
            <pc:sldMk cId="3856489580" sldId="260"/>
            <ac:spMk id="2" creationId="{B847F8CA-22BF-32B8-82DE-2AD51D44EF7C}"/>
          </ac:spMkLst>
        </pc:spChg>
        <pc:spChg chg="mod">
          <ac:chgData name="Klara Jensen" userId="5e70cf2d-534e-4b57-be02-6afb43ed7e61" providerId="ADAL" clId="{B316D4D5-FBD6-B54C-9E5C-6371BFD81DF8}" dt="2024-10-07T18:24:55.322" v="55" actId="11"/>
          <ac:spMkLst>
            <pc:docMk/>
            <pc:sldMk cId="3856489580" sldId="260"/>
            <ac:spMk id="3" creationId="{049342EC-8DAC-9424-5547-33F631E457E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2BCC4-B5E3-C678-F69E-7DBE86A7AD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0856DE2-256A-07E4-D288-64DFFC08F0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706A4F9-9873-30E7-DF5A-027AC3608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7B82-BCD5-9A43-B0F7-EA231681E148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AAB8B00-2AAB-B4F7-791B-687900BCA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E8BA72-E300-2A4B-A387-AA6706812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8FAF-35A0-C740-BD62-B8D0447C5E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4002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A94554-47CD-C4FA-438D-5106D5C42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E97BBF-3387-59EE-82C4-25201EE63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EF77399-F9C8-797E-CF28-039945385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7B82-BCD5-9A43-B0F7-EA231681E148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F4C315-2CAC-F13C-18E9-949BE4978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60953E4-DF99-DCE2-3F92-F10BC6023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8FAF-35A0-C740-BD62-B8D0447C5E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7551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001E17-911C-FC30-0767-683F3A84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DC2A06E-29C8-9417-80AE-67C46BC3E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82ABB51-4968-651D-75E9-6C8E16C25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7B82-BCD5-9A43-B0F7-EA231681E148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5CD1A27-7FCB-9A0C-0789-AD8DAAFA4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ADA60F-387E-6944-1AD6-5FF623D50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8FAF-35A0-C740-BD62-B8D0447C5E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7017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4E3777-E575-05E5-AB83-5AC6D1C56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329F72-999F-9278-747A-F351389237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3DA00C1-81B8-F4D0-F25F-BB0788D0F4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099DDDD-2893-A4E8-8F86-31DB1E896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7B82-BCD5-9A43-B0F7-EA231681E148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E5D0D1F-A851-F199-13FA-86DD66CF5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4D791BC-F90C-67E6-8A40-2BDE83031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8FAF-35A0-C740-BD62-B8D0447C5E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322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14BBFA-3D76-3035-CC98-B1EAA9CE8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93461DF-5394-6044-2F2B-EFC9610E2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619A3A4-8806-1705-2B32-A526595BC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43EF031-C39B-2E90-EFBF-F983C4E61B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BF604B0-5752-DC09-1539-686E051E78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061BADB-633C-1332-33BF-CE771A002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7B82-BCD5-9A43-B0F7-EA231681E148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BCA2576-DBA8-3CD7-ADAF-4A8FB8D8B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01D5E2F-FFA8-4268-E7EE-0E7EE417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8FAF-35A0-C740-BD62-B8D0447C5E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5258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2CAB5C-54AB-6014-0C98-D9505D3B1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48E3771-7362-1608-B1A3-B8D3BC666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7B82-BCD5-9A43-B0F7-EA231681E148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E1BA973-7C2F-B349-3B45-C4833B73F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2A67E70-7ECA-757A-AC18-9B889D1D8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8FAF-35A0-C740-BD62-B8D0447C5E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631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B37201B-7C2B-4E8E-99BB-721239A08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7B82-BCD5-9A43-B0F7-EA231681E148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2EF37CF-1A96-F8F2-4E84-AFD589EEE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80ACFF7-C0F0-BFB5-3780-28BBF846A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8FAF-35A0-C740-BD62-B8D0447C5E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4306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CFEB09-ACAC-3E50-25B2-BF81384CC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45773A-6393-9E30-A134-1A93D7B3D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B86E683-4B9C-2917-36F8-D4156945A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7AE7B30-2920-C0AC-4D47-0F4E13773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7B82-BCD5-9A43-B0F7-EA231681E148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49F1CE2-16EB-E645-BB20-46F62EF0B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7BAC7AE-E508-B4EA-65CD-A8E6FAD8A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8FAF-35A0-C740-BD62-B8D0447C5E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3285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145916-371A-F00D-4310-D2C2B67B8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CDBF3BD-FFCC-4A60-83B6-225E2A8134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33E6A4F-A86F-C324-A612-EEDE3733B5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04C1425-5AEE-B7BE-BDCE-F6D253A5D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7B82-BCD5-9A43-B0F7-EA231681E148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9A65E74-D587-DEE3-C159-E7EDD88D7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367CE1E-BDCF-1D11-5139-5A4CA37C0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8FAF-35A0-C740-BD62-B8D0447C5E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6380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BD22CD-4F75-9154-D533-1E6546B76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B7CB888-BCC5-67B4-0B32-697F9322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D19455C-AF14-A070-231B-458941E87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7B82-BCD5-9A43-B0F7-EA231681E148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312B01-877E-8941-4883-8CEBFBBB0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73C073E-4569-3622-60B3-A7ABE340C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8FAF-35A0-C740-BD62-B8D0447C5E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6106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7A9952D-257C-0479-99F4-394C1479C1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A459D65-5356-8F8C-3595-6478E07E36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65EBA7C-6233-1627-6C79-7796823AA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7B82-BCD5-9A43-B0F7-EA231681E148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E2DC39-0FEA-53E7-8D3A-D8E24A589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DF41570-5F82-BA34-D859-EA5E05576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8FAF-35A0-C740-BD62-B8D0447C5E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5861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9114C0F-3406-CC0A-0FFF-8A750B580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A0E467D-F3B0-A62B-883B-158315589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32929E4-189E-6C7A-37D8-0AFCF00BD0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67B82-BCD5-9A43-B0F7-EA231681E148}" type="datetimeFigureOut">
              <a:rPr lang="da-DK" smtClean="0"/>
              <a:t>07.10.2024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808831B-2F7D-F966-BF4A-2ED18AF05A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AFFBFAC-50F1-58BE-2E7D-AE4CACC85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78FAF-35A0-C740-BD62-B8D0447C5E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1992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yNJSxZMWAUw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C8DB01-3ED5-80AC-8196-0F9541BFCF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Myte eller fakta om kost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E97B6F2-A10F-97CE-5EB0-163AAE829C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4161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7B4ED-2583-D9CA-329C-D5640128F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Påstande fra starten af forløbet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AEA3B31-F469-3C5F-6E2B-8DF51F833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Man skal spise 3 stykker frugt om dagen</a:t>
            </a:r>
          </a:p>
          <a:p>
            <a:r>
              <a:rPr lang="da-DK" dirty="0"/>
              <a:t>Faste indtil kl. 12 er sundt</a:t>
            </a:r>
          </a:p>
          <a:p>
            <a:r>
              <a:rPr lang="da-DK" dirty="0"/>
              <a:t>Juicekur virker?</a:t>
            </a:r>
          </a:p>
          <a:p>
            <a:r>
              <a:rPr lang="da-DK" dirty="0"/>
              <a:t>1 glas juice svarer til én frugt?</a:t>
            </a:r>
          </a:p>
          <a:p>
            <a:r>
              <a:rPr lang="da-DK" dirty="0"/>
              <a:t>Sukkerfrie fødevarer er sunde</a:t>
            </a:r>
          </a:p>
          <a:p>
            <a:r>
              <a:rPr lang="da-DK" dirty="0"/>
              <a:t>Kun to æg om dagen</a:t>
            </a:r>
          </a:p>
          <a:p>
            <a:r>
              <a:rPr lang="da-DK" dirty="0"/>
              <a:t>Chokolade er sundt</a:t>
            </a:r>
          </a:p>
          <a:p>
            <a:r>
              <a:rPr lang="da-DK" dirty="0"/>
              <a:t>Bananer er usunde</a:t>
            </a:r>
          </a:p>
          <a:p>
            <a:r>
              <a:rPr lang="da-DK" dirty="0"/>
              <a:t>Alkohol er godt i </a:t>
            </a:r>
            <a:r>
              <a:rPr lang="da-DK"/>
              <a:t>mindre mængder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75255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0A57AC-BB6A-8A1A-2F54-CA934C9EB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Sundt eller falsk?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3D1C4A-CFCC-5829-9E60-096AAC905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https://www.youtube.com/watch?v=yNJSxZMWAUw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5430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47F8CA-22BF-32B8-82DE-2AD51D44E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9342EC-8DAC-9424-5547-33F631E45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da-DK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Udvælg en påstand, som I vil undersøge.</a:t>
            </a:r>
          </a:p>
          <a:p>
            <a:pPr marL="514350" lvl="0" indent="-514350">
              <a:buFont typeface="+mj-lt"/>
              <a:buAutoNum type="arabicPeriod"/>
            </a:pPr>
            <a:r>
              <a:rPr lang="da-DK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Udvælg, hvilke søgeord I vil google for at undersøge jeres påstand. Overvej også om I vil søge på dansk eller engelsk.</a:t>
            </a:r>
          </a:p>
          <a:p>
            <a:pPr marL="514350" lvl="0" indent="-514350">
              <a:buFont typeface="+mj-lt"/>
              <a:buAutoNum type="arabicPeriod"/>
            </a:pPr>
            <a:r>
              <a:rPr lang="da-DK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Lav en søgning på én af jeres computere, og udvælg de 3-4 første søgeresultater. Tag et skærmklip, som viser jeres søgeresultater.</a:t>
            </a:r>
          </a:p>
          <a:p>
            <a:pPr marL="514350" lvl="0" indent="-514350">
              <a:buFont typeface="+mj-lt"/>
              <a:buAutoNum type="arabicPeriod"/>
            </a:pPr>
            <a:r>
              <a:rPr lang="da-DK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skal nu vurdere, hvor god kilderne er til at afgøre, om påstanden er sand. Tænk f.eks. over hvem afsenderen er, hvornår artiklen er udgivet, osv. (brug jeres viden om afsender/modtagerforhold og kildekritik fra dansk, historie og/eller samfundsfag).</a:t>
            </a:r>
          </a:p>
          <a:p>
            <a:pPr marL="514350" lvl="0" indent="-514350">
              <a:buFont typeface="+mj-lt"/>
              <a:buAutoNum type="arabicPeriod"/>
            </a:pPr>
            <a:r>
              <a:rPr lang="da-DK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Vurder til slut, om I ud fra jeres kilder kan konkludere, at påstanden er sand eller falsk.</a:t>
            </a:r>
          </a:p>
          <a:p>
            <a:pPr marL="0" lvl="0" indent="0">
              <a:buNone/>
            </a:pPr>
            <a:r>
              <a:rPr lang="da-DK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skal til slut i modulet præsentere jeres undersøgelse for en anden gruppe.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56489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221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Myte eller fakta om kost</vt:lpstr>
      <vt:lpstr>Påstande fra starten af forløbet</vt:lpstr>
      <vt:lpstr>Sundt eller falsk?</vt:lpstr>
      <vt:lpstr>Opgave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Myte eller fakta om kost</dc:title>
  <dc:creator>Klara Jensen</dc:creator>
  <cp:lastModifiedBy>Klara Jensen</cp:lastModifiedBy>
  <cp:revision>1</cp:revision>
  <dcterms:created xsi:type="dcterms:W3CDTF">2023-10-11T17:07:14Z</dcterms:created>
  <dcterms:modified xsi:type="dcterms:W3CDTF">2024-10-07T18:29:20Z</dcterms:modified>
</cp:coreProperties>
</file>