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2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54A970-3814-E740-A671-E3C7D8663142}" v="347" dt="2024-10-21T16:52:21.0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3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da-DK"/>
              <a:t>Rediger typografien i masterens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mu.dk/sites/default/files/2019-01/EMU-materiale%20historie%20-%20april%202018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Historieeksamen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1569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Læreplanen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03312" y="1280160"/>
            <a:ext cx="9869488" cy="496823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dirty="0"/>
              <a:t>Der afholdes en mundtlig prøve på grundlag af et ukendt materialesæt med et omfang på tre til fem normalsider à 2400 enheder (antal anslag inklusiv mellemrum). Hvert materialesæt skal i videst mulig omfang indeholde forskelligartet materiale. </a:t>
            </a:r>
          </a:p>
          <a:p>
            <a:pPr marL="0" indent="0">
              <a:buNone/>
            </a:pPr>
            <a:r>
              <a:rPr lang="da-DK" dirty="0"/>
              <a:t>Materialesættene, der indgår som grundlag for prøven, skal tilsammen i al væsentlighed dække de faglige mål og de gennemførte forløb, således at der både er en spredning i forhold til tid og geografi og forløbets placering i det samlede undervisningsforløb. Et materialesæts tema er kendt af eksaminanderne, idet det er identisk med et forløbs tema. Den enkelte opgave må anvendes højst tre gange på samme hold. </a:t>
            </a:r>
          </a:p>
          <a:p>
            <a:pPr marL="0" indent="0">
              <a:buNone/>
            </a:pPr>
            <a:r>
              <a:rPr lang="da-DK" dirty="0"/>
              <a:t>Eksaminationstiden er ca. 30 minutter. Der gives ca. 90 minutters forberedelsestid. I forberedelsestiden opstiller og besvarer eksaminanden to til tre relevante problemstillinger på baggrund af det trukne materialesæt og relevant materiale fra undervisningen. Eksaminationen indledes med eksaminandens præsentation på ca. 7-10 minutter og former sig derefter som en samtale mellem eksaminand og eksaminator med udgangspunkt i det trukne materialesæt og de opstillede problemstillinger.</a:t>
            </a:r>
          </a:p>
        </p:txBody>
      </p:sp>
    </p:spTree>
    <p:extLst>
      <p:ext uri="{BB962C8B-B14F-4D97-AF65-F5344CB8AC3E}">
        <p14:creationId xmlns:p14="http://schemas.microsoft.com/office/powerpoint/2010/main" val="3076946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02C839-0943-A058-C7DF-6FB6D0050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Altså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6D8217-C1F4-C332-CC96-5F06E82AD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90 minutters forberedelse</a:t>
            </a:r>
          </a:p>
          <a:p>
            <a:pPr lvl="1"/>
            <a:r>
              <a:rPr lang="da-DK" dirty="0"/>
              <a:t>Til at læse eksamenssættet  </a:t>
            </a:r>
          </a:p>
          <a:p>
            <a:pPr lvl="1"/>
            <a:r>
              <a:rPr lang="da-DK" dirty="0"/>
              <a:t>Lave 2-3 problemstillinger</a:t>
            </a:r>
          </a:p>
          <a:p>
            <a:pPr lvl="1"/>
            <a:r>
              <a:rPr lang="da-DK" dirty="0"/>
              <a:t>Besvare dem tekstnært så I kan tale 7-10 minutter om dem</a:t>
            </a:r>
          </a:p>
          <a:p>
            <a:r>
              <a:rPr lang="da-DK" dirty="0"/>
              <a:t>30 minutters eksamen</a:t>
            </a:r>
          </a:p>
          <a:p>
            <a:pPr lvl="1"/>
            <a:r>
              <a:rPr lang="da-DK" dirty="0"/>
              <a:t>I har ordet i 7-10 minutter</a:t>
            </a:r>
          </a:p>
          <a:p>
            <a:pPr lvl="1"/>
            <a:r>
              <a:rPr lang="da-DK" dirty="0"/>
              <a:t>Derefter samtale mellem jer, mig og censor om eksamenssættet og </a:t>
            </a:r>
            <a:r>
              <a:rPr lang="da-DK" u="sng" dirty="0"/>
              <a:t>pensum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10054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Eleverne skal kunne: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58266" y="1617044"/>
            <a:ext cx="10809170" cy="488963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dirty="0"/>
              <a:t>̶ redegøre for centrale udviklingslinjer og begivenheder i Danmarks, Europas og verdens historie</a:t>
            </a:r>
          </a:p>
          <a:p>
            <a:pPr marL="0" indent="0">
              <a:buNone/>
            </a:pPr>
            <a:r>
              <a:rPr lang="da-DK" dirty="0"/>
              <a:t>̶ redegøre for sammenhænge mellem den lokale, nationale, regionale, europæiske og globale udvikling</a:t>
            </a:r>
          </a:p>
          <a:p>
            <a:pPr marL="0" indent="0">
              <a:buNone/>
            </a:pPr>
            <a:r>
              <a:rPr lang="da-DK" dirty="0"/>
              <a:t>̶ analysere eksempler på samspillet mellem mennesker, natur, kultur og samfund gennem tiderne</a:t>
            </a:r>
          </a:p>
          <a:p>
            <a:pPr marL="0" indent="0">
              <a:buNone/>
            </a:pPr>
            <a:r>
              <a:rPr lang="da-DK" dirty="0"/>
              <a:t>̶ skelne mellem forskellige typer af forklaringer på samfundsmæssige forandringer og diskutere periodiseringsprincipper</a:t>
            </a:r>
          </a:p>
          <a:p>
            <a:pPr marL="0" indent="0">
              <a:buNone/>
            </a:pPr>
            <a:r>
              <a:rPr lang="da-DK" dirty="0"/>
              <a:t>̶ </a:t>
            </a:r>
            <a:r>
              <a:rPr lang="da-DK" dirty="0">
                <a:solidFill>
                  <a:srgbClr val="FF0000"/>
                </a:solidFill>
              </a:rPr>
              <a:t>reflektere over samspillet mellem fortid, nutid og fremtid samt over mennesket som historieskabt og historieskabende</a:t>
            </a:r>
          </a:p>
          <a:p>
            <a:pPr marL="0" indent="0">
              <a:buNone/>
            </a:pPr>
            <a:r>
              <a:rPr lang="da-DK" dirty="0"/>
              <a:t>̶ </a:t>
            </a:r>
            <a:r>
              <a:rPr lang="da-DK" dirty="0">
                <a:solidFill>
                  <a:srgbClr val="FF0000"/>
                </a:solidFill>
              </a:rPr>
              <a:t>anvende en metodisk-kritisk tilgang til at udvælge og analysere historisk materiale, herunder eksempler på brug af historie</a:t>
            </a:r>
          </a:p>
          <a:p>
            <a:pPr marL="0" indent="0">
              <a:buNone/>
            </a:pPr>
            <a:r>
              <a:rPr lang="da-DK" dirty="0"/>
              <a:t>̶ opnå indsigt i, hvordan historiefaget kan medvirke til at forstå og løse problemer i nutiden</a:t>
            </a:r>
          </a:p>
          <a:p>
            <a:pPr marL="0" indent="0">
              <a:buNone/>
            </a:pPr>
            <a:r>
              <a:rPr lang="da-DK" dirty="0"/>
              <a:t>̶ </a:t>
            </a:r>
            <a:r>
              <a:rPr lang="da-DK" dirty="0">
                <a:solidFill>
                  <a:srgbClr val="FF0000"/>
                </a:solidFill>
              </a:rPr>
              <a:t>formulere historiske problemstillinger og relatere disse til elevernes egen tid</a:t>
            </a:r>
          </a:p>
          <a:p>
            <a:pPr marL="0" indent="0">
              <a:buNone/>
            </a:pPr>
            <a:r>
              <a:rPr lang="da-DK" dirty="0"/>
              <a:t>̶ formidle og </a:t>
            </a:r>
            <a:r>
              <a:rPr lang="da-DK" dirty="0" err="1"/>
              <a:t>remediere</a:t>
            </a:r>
            <a:r>
              <a:rPr lang="da-DK" dirty="0"/>
              <a:t> historiefaglige problemstillinger mundtligt og skriftligt og begrunde de formidlingsmæssige valg</a:t>
            </a:r>
          </a:p>
          <a:p>
            <a:pPr marL="0" indent="0">
              <a:buNone/>
            </a:pPr>
            <a:r>
              <a:rPr lang="da-DK" dirty="0"/>
              <a:t>̶ behandle problemstillinger i samspil med andre fag</a:t>
            </a:r>
          </a:p>
          <a:p>
            <a:pPr marL="0" indent="0">
              <a:buNone/>
            </a:pPr>
            <a:r>
              <a:rPr lang="da-DK" dirty="0"/>
              <a:t>̶ </a:t>
            </a:r>
            <a:r>
              <a:rPr lang="da-DK" dirty="0">
                <a:solidFill>
                  <a:srgbClr val="FF0000"/>
                </a:solidFill>
              </a:rPr>
              <a:t>demonstrere viden om fagets identitet og metoder.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5714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Gode råd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da-DK" dirty="0"/>
              <a:t>Du finder en lang men fin liste af gode råd til forberedelsestiden og eksamen her: </a:t>
            </a:r>
            <a:r>
              <a:rPr lang="da-DK" dirty="0">
                <a:hlinkClick r:id="rId2"/>
              </a:rPr>
              <a:t>https://emu.dk/sites/default/files/2019-01/EMU-materiale%20historie%20-%20april%202018.pdf</a:t>
            </a:r>
            <a:r>
              <a:rPr lang="da-DK" dirty="0"/>
              <a:t> (start side 4)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Den korte udgave:</a:t>
            </a:r>
          </a:p>
          <a:p>
            <a:r>
              <a:rPr lang="da-DK" dirty="0"/>
              <a:t>Lav en kort indledning og konklusion</a:t>
            </a:r>
          </a:p>
          <a:p>
            <a:r>
              <a:rPr lang="da-DK" dirty="0"/>
              <a:t>Sørg for at bruge alle kilder i kildesættet</a:t>
            </a:r>
          </a:p>
          <a:p>
            <a:r>
              <a:rPr lang="da-DK" dirty="0"/>
              <a:t>Lav </a:t>
            </a:r>
            <a:r>
              <a:rPr lang="da-DK" dirty="0" err="1"/>
              <a:t>hv</a:t>
            </a:r>
            <a:r>
              <a:rPr lang="da-DK" dirty="0"/>
              <a:t>-problemstillinger (ikke ”Analyser….”)</a:t>
            </a:r>
          </a:p>
          <a:p>
            <a:r>
              <a:rPr lang="da-DK" dirty="0"/>
              <a:t>Sørg for at være tekstnære. Sæt citater, ordvalg m.v. ind i jeres talepapir</a:t>
            </a:r>
          </a:p>
          <a:p>
            <a:r>
              <a:rPr lang="da-DK" dirty="0"/>
              <a:t>Husk at vise metodebrug (kildekritik, historiebrug, drivkræfter, historiesyn </a:t>
            </a:r>
            <a:r>
              <a:rPr lang="da-DK" dirty="0" err="1"/>
              <a:t>m.v</a:t>
            </a:r>
            <a:r>
              <a:rPr lang="da-DK" dirty="0"/>
              <a:t>)</a:t>
            </a:r>
          </a:p>
          <a:p>
            <a:r>
              <a:rPr lang="da-DK" dirty="0"/>
              <a:t>Inddrag forløbet, gerne ned i konkrete kilder</a:t>
            </a:r>
          </a:p>
          <a:p>
            <a:r>
              <a:rPr lang="da-DK" dirty="0"/>
              <a:t>Vis initiativ og selvsikkerhed! (evt. charme og lækkert hår)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59853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ladsholder til indhold 3" descr="Et billede, der indeholder tekst, skærmbillede, dokument, Font/skrifttype&#10;&#10;Automatisk genereret beskrivelse">
            <a:extLst>
              <a:ext uri="{FF2B5EF4-FFF2-40B4-BE49-F238E27FC236}">
                <a16:creationId xmlns:a16="http://schemas.microsoft.com/office/drawing/2014/main" id="{CFE87C2A-4833-1957-FF16-01B227D9B2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0997" y="643467"/>
            <a:ext cx="5390006" cy="5571066"/>
          </a:xfrm>
          <a:prstGeom prst="rect">
            <a:avLst/>
          </a:prstGeom>
          <a:noFill/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0225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8A9905-5ECA-4E0D-AED9-B970A6807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27" y="281677"/>
            <a:ext cx="10515600" cy="1325562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59" y="770393"/>
            <a:ext cx="5250734" cy="5607180"/>
          </a:xfrm>
          <a:prstGeom prst="rect">
            <a:avLst/>
          </a:prstGeom>
        </p:spPr>
      </p:pic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832989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9412</TotalTime>
  <Words>513</Words>
  <Application>Microsoft Macintosh PowerPoint</Application>
  <PresentationFormat>Widescreen</PresentationFormat>
  <Paragraphs>36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Century Gothic</vt:lpstr>
      <vt:lpstr>Wingdings 3</vt:lpstr>
      <vt:lpstr>Ion</vt:lpstr>
      <vt:lpstr>Historieeksamen</vt:lpstr>
      <vt:lpstr>Læreplanen</vt:lpstr>
      <vt:lpstr>Altså</vt:lpstr>
      <vt:lpstr>Eleverne skal kunne: </vt:lpstr>
      <vt:lpstr>Gode råd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Historieeksamen</dc:title>
  <dc:creator>Tanja Høgh Mouritsen</dc:creator>
  <cp:lastModifiedBy>tanja@hogh-mouritsen.dk</cp:lastModifiedBy>
  <cp:revision>6</cp:revision>
  <dcterms:created xsi:type="dcterms:W3CDTF">2019-12-17T11:48:04Z</dcterms:created>
  <dcterms:modified xsi:type="dcterms:W3CDTF">2024-10-22T07:35:18Z</dcterms:modified>
</cp:coreProperties>
</file>