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65" r:id="rId6"/>
    <p:sldId id="266" r:id="rId7"/>
    <p:sldId id="267" r:id="rId8"/>
    <p:sldId id="259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576CB9-5116-F244-B3EF-ED0E57356009}" v="1" dt="2024-10-22T10:10:53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822E0DB-2F71-BB4B-B87C-D4B65BF4928A}"/>
    <pc:docChg chg="addSld modSld">
      <pc:chgData name="Klara Jensen" userId="5e70cf2d-534e-4b57-be02-6afb43ed7e61" providerId="ADAL" clId="{1822E0DB-2F71-BB4B-B87C-D4B65BF4928A}" dt="2022-11-15T08:31:44.662" v="60" actId="20577"/>
      <pc:docMkLst>
        <pc:docMk/>
      </pc:docMkLst>
      <pc:sldChg chg="modSp mod">
        <pc:chgData name="Klara Jensen" userId="5e70cf2d-534e-4b57-be02-6afb43ed7e61" providerId="ADAL" clId="{1822E0DB-2F71-BB4B-B87C-D4B65BF4928A}" dt="2022-11-15T08:31:44.662" v="60" actId="20577"/>
        <pc:sldMkLst>
          <pc:docMk/>
          <pc:sldMk cId="3395273069" sldId="259"/>
        </pc:sldMkLst>
        <pc:spChg chg="mod">
          <ac:chgData name="Klara Jensen" userId="5e70cf2d-534e-4b57-be02-6afb43ed7e61" providerId="ADAL" clId="{1822E0DB-2F71-BB4B-B87C-D4B65BF4928A}" dt="2022-11-15T08:31:44.662" v="60" actId="20577"/>
          <ac:spMkLst>
            <pc:docMk/>
            <pc:sldMk cId="3395273069" sldId="259"/>
            <ac:spMk id="3" creationId="{55805508-C4AB-12DD-E513-711963C1B37F}"/>
          </ac:spMkLst>
        </pc:spChg>
      </pc:sldChg>
      <pc:sldChg chg="modSp new mod">
        <pc:chgData name="Klara Jensen" userId="5e70cf2d-534e-4b57-be02-6afb43ed7e61" providerId="ADAL" clId="{1822E0DB-2F71-BB4B-B87C-D4B65BF4928A}" dt="2022-11-15T08:30:12.442" v="25" actId="20577"/>
        <pc:sldMkLst>
          <pc:docMk/>
          <pc:sldMk cId="344450175" sldId="263"/>
        </pc:sldMkLst>
        <pc:spChg chg="mod">
          <ac:chgData name="Klara Jensen" userId="5e70cf2d-534e-4b57-be02-6afb43ed7e61" providerId="ADAL" clId="{1822E0DB-2F71-BB4B-B87C-D4B65BF4928A}" dt="2022-11-15T08:30:12.442" v="25" actId="20577"/>
          <ac:spMkLst>
            <pc:docMk/>
            <pc:sldMk cId="344450175" sldId="263"/>
            <ac:spMk id="2" creationId="{E8BD8B9D-A40E-F9CA-4AB8-A5498B32F66B}"/>
          </ac:spMkLst>
        </pc:spChg>
      </pc:sldChg>
    </pc:docChg>
  </pc:docChgLst>
  <pc:docChgLst>
    <pc:chgData name="Klara Jensen" userId="5e70cf2d-534e-4b57-be02-6afb43ed7e61" providerId="ADAL" clId="{6BE0482D-1385-A94E-8738-83D7C327F6C6}"/>
    <pc:docChg chg="custSel addSld delSld modSld">
      <pc:chgData name="Klara Jensen" userId="5e70cf2d-534e-4b57-be02-6afb43ed7e61" providerId="ADAL" clId="{6BE0482D-1385-A94E-8738-83D7C327F6C6}" dt="2023-10-10T16:39:38.974" v="625" actId="20577"/>
      <pc:docMkLst>
        <pc:docMk/>
      </pc:docMkLst>
      <pc:sldChg chg="modSp mod">
        <pc:chgData name="Klara Jensen" userId="5e70cf2d-534e-4b57-be02-6afb43ed7e61" providerId="ADAL" clId="{6BE0482D-1385-A94E-8738-83D7C327F6C6}" dt="2023-10-09T08:22:10.538" v="171" actId="20577"/>
        <pc:sldMkLst>
          <pc:docMk/>
          <pc:sldMk cId="3207819254" sldId="256"/>
        </pc:sldMkLst>
        <pc:spChg chg="mod">
          <ac:chgData name="Klara Jensen" userId="5e70cf2d-534e-4b57-be02-6afb43ed7e61" providerId="ADAL" clId="{6BE0482D-1385-A94E-8738-83D7C327F6C6}" dt="2023-10-09T08:22:10.538" v="171" actId="20577"/>
          <ac:spMkLst>
            <pc:docMk/>
            <pc:sldMk cId="3207819254" sldId="256"/>
            <ac:spMk id="2" creationId="{6C9EA7A7-DFB6-24F8-C857-E3486BA86714}"/>
          </ac:spMkLst>
        </pc:spChg>
      </pc:sldChg>
      <pc:sldChg chg="modSp mod">
        <pc:chgData name="Klara Jensen" userId="5e70cf2d-534e-4b57-be02-6afb43ed7e61" providerId="ADAL" clId="{6BE0482D-1385-A94E-8738-83D7C327F6C6}" dt="2023-10-10T07:32:54.662" v="570" actId="20577"/>
        <pc:sldMkLst>
          <pc:docMk/>
          <pc:sldMk cId="2948574728" sldId="257"/>
        </pc:sldMkLst>
        <pc:spChg chg="mod">
          <ac:chgData name="Klara Jensen" userId="5e70cf2d-534e-4b57-be02-6afb43ed7e61" providerId="ADAL" clId="{6BE0482D-1385-A94E-8738-83D7C327F6C6}" dt="2023-10-10T07:32:54.662" v="570" actId="20577"/>
          <ac:spMkLst>
            <pc:docMk/>
            <pc:sldMk cId="2948574728" sldId="257"/>
            <ac:spMk id="3" creationId="{9AB1AAAC-4521-F1CE-825D-2FD75CFDB443}"/>
          </ac:spMkLst>
        </pc:spChg>
      </pc:sldChg>
      <pc:sldChg chg="del">
        <pc:chgData name="Klara Jensen" userId="5e70cf2d-534e-4b57-be02-6afb43ed7e61" providerId="ADAL" clId="{6BE0482D-1385-A94E-8738-83D7C327F6C6}" dt="2023-10-10T07:33:36.412" v="571" actId="2696"/>
        <pc:sldMkLst>
          <pc:docMk/>
          <pc:sldMk cId="3395273069" sldId="259"/>
        </pc:sldMkLst>
      </pc:sldChg>
      <pc:sldChg chg="del">
        <pc:chgData name="Klara Jensen" userId="5e70cf2d-534e-4b57-be02-6afb43ed7e61" providerId="ADAL" clId="{6BE0482D-1385-A94E-8738-83D7C327F6C6}" dt="2023-10-10T07:33:38.446" v="573" actId="2696"/>
        <pc:sldMkLst>
          <pc:docMk/>
          <pc:sldMk cId="641916593" sldId="260"/>
        </pc:sldMkLst>
      </pc:sldChg>
      <pc:sldChg chg="del">
        <pc:chgData name="Klara Jensen" userId="5e70cf2d-534e-4b57-be02-6afb43ed7e61" providerId="ADAL" clId="{6BE0482D-1385-A94E-8738-83D7C327F6C6}" dt="2023-10-10T07:33:39.431" v="574" actId="2696"/>
        <pc:sldMkLst>
          <pc:docMk/>
          <pc:sldMk cId="693109856" sldId="261"/>
        </pc:sldMkLst>
      </pc:sldChg>
      <pc:sldChg chg="del">
        <pc:chgData name="Klara Jensen" userId="5e70cf2d-534e-4b57-be02-6afb43ed7e61" providerId="ADAL" clId="{6BE0482D-1385-A94E-8738-83D7C327F6C6}" dt="2023-10-10T07:33:40.491" v="575" actId="2696"/>
        <pc:sldMkLst>
          <pc:docMk/>
          <pc:sldMk cId="1356103161" sldId="262"/>
        </pc:sldMkLst>
      </pc:sldChg>
      <pc:sldChg chg="del">
        <pc:chgData name="Klara Jensen" userId="5e70cf2d-534e-4b57-be02-6afb43ed7e61" providerId="ADAL" clId="{6BE0482D-1385-A94E-8738-83D7C327F6C6}" dt="2023-10-10T07:33:37.760" v="572" actId="2696"/>
        <pc:sldMkLst>
          <pc:docMk/>
          <pc:sldMk cId="344450175" sldId="263"/>
        </pc:sldMkLst>
      </pc:sldChg>
      <pc:sldChg chg="modSp new mod">
        <pc:chgData name="Klara Jensen" userId="5e70cf2d-534e-4b57-be02-6afb43ed7e61" providerId="ADAL" clId="{6BE0482D-1385-A94E-8738-83D7C327F6C6}" dt="2023-10-09T08:19:58.741" v="66" actId="20577"/>
        <pc:sldMkLst>
          <pc:docMk/>
          <pc:sldMk cId="3438227738" sldId="264"/>
        </pc:sldMkLst>
        <pc:spChg chg="mod">
          <ac:chgData name="Klara Jensen" userId="5e70cf2d-534e-4b57-be02-6afb43ed7e61" providerId="ADAL" clId="{6BE0482D-1385-A94E-8738-83D7C327F6C6}" dt="2023-10-09T08:19:38.068" v="10" actId="20577"/>
          <ac:spMkLst>
            <pc:docMk/>
            <pc:sldMk cId="3438227738" sldId="264"/>
            <ac:spMk id="2" creationId="{031A6AC9-F3B7-CF77-3D1D-8B90F270BEB2}"/>
          </ac:spMkLst>
        </pc:spChg>
        <pc:spChg chg="mod">
          <ac:chgData name="Klara Jensen" userId="5e70cf2d-534e-4b57-be02-6afb43ed7e61" providerId="ADAL" clId="{6BE0482D-1385-A94E-8738-83D7C327F6C6}" dt="2023-10-09T08:19:58.741" v="66" actId="20577"/>
          <ac:spMkLst>
            <pc:docMk/>
            <pc:sldMk cId="3438227738" sldId="264"/>
            <ac:spMk id="3" creationId="{01AD97A0-D434-09B4-179C-4BC2A75CD639}"/>
          </ac:spMkLst>
        </pc:spChg>
      </pc:sldChg>
      <pc:sldChg chg="modSp new mod">
        <pc:chgData name="Klara Jensen" userId="5e70cf2d-534e-4b57-be02-6afb43ed7e61" providerId="ADAL" clId="{6BE0482D-1385-A94E-8738-83D7C327F6C6}" dt="2023-10-09T08:21:29.400" v="108" actId="20577"/>
        <pc:sldMkLst>
          <pc:docMk/>
          <pc:sldMk cId="3654265084" sldId="265"/>
        </pc:sldMkLst>
        <pc:spChg chg="mod">
          <ac:chgData name="Klara Jensen" userId="5e70cf2d-534e-4b57-be02-6afb43ed7e61" providerId="ADAL" clId="{6BE0482D-1385-A94E-8738-83D7C327F6C6}" dt="2023-10-09T08:21:07.989" v="97" actId="20577"/>
          <ac:spMkLst>
            <pc:docMk/>
            <pc:sldMk cId="3654265084" sldId="265"/>
            <ac:spMk id="2" creationId="{6F81EE91-44F3-C507-5F81-5EC42AB41FA3}"/>
          </ac:spMkLst>
        </pc:spChg>
        <pc:spChg chg="mod">
          <ac:chgData name="Klara Jensen" userId="5e70cf2d-534e-4b57-be02-6afb43ed7e61" providerId="ADAL" clId="{6BE0482D-1385-A94E-8738-83D7C327F6C6}" dt="2023-10-09T08:21:29.400" v="108" actId="20577"/>
          <ac:spMkLst>
            <pc:docMk/>
            <pc:sldMk cId="3654265084" sldId="265"/>
            <ac:spMk id="3" creationId="{3A0D4340-1D27-A821-11E5-310D453625C5}"/>
          </ac:spMkLst>
        </pc:spChg>
      </pc:sldChg>
      <pc:sldChg chg="modSp new mod">
        <pc:chgData name="Klara Jensen" userId="5e70cf2d-534e-4b57-be02-6afb43ed7e61" providerId="ADAL" clId="{6BE0482D-1385-A94E-8738-83D7C327F6C6}" dt="2023-10-10T16:39:38.974" v="625" actId="20577"/>
        <pc:sldMkLst>
          <pc:docMk/>
          <pc:sldMk cId="64574848" sldId="266"/>
        </pc:sldMkLst>
        <pc:spChg chg="mod">
          <ac:chgData name="Klara Jensen" userId="5e70cf2d-534e-4b57-be02-6afb43ed7e61" providerId="ADAL" clId="{6BE0482D-1385-A94E-8738-83D7C327F6C6}" dt="2023-10-09T08:25:23.054" v="311" actId="20577"/>
          <ac:spMkLst>
            <pc:docMk/>
            <pc:sldMk cId="64574848" sldId="266"/>
            <ac:spMk id="2" creationId="{29940DF1-16A8-7B93-76EC-5C3773CF97AE}"/>
          </ac:spMkLst>
        </pc:spChg>
        <pc:spChg chg="mod">
          <ac:chgData name="Klara Jensen" userId="5e70cf2d-534e-4b57-be02-6afb43ed7e61" providerId="ADAL" clId="{6BE0482D-1385-A94E-8738-83D7C327F6C6}" dt="2023-10-10T16:39:38.974" v="625" actId="20577"/>
          <ac:spMkLst>
            <pc:docMk/>
            <pc:sldMk cId="64574848" sldId="266"/>
            <ac:spMk id="3" creationId="{130A36FC-BCC7-026C-B0C2-DB5FB9E3797D}"/>
          </ac:spMkLst>
        </pc:spChg>
      </pc:sldChg>
      <pc:sldChg chg="modSp new mod">
        <pc:chgData name="Klara Jensen" userId="5e70cf2d-534e-4b57-be02-6afb43ed7e61" providerId="ADAL" clId="{6BE0482D-1385-A94E-8738-83D7C327F6C6}" dt="2023-10-10T07:33:56.460" v="619" actId="20577"/>
        <pc:sldMkLst>
          <pc:docMk/>
          <pc:sldMk cId="1643123961" sldId="267"/>
        </pc:sldMkLst>
        <pc:spChg chg="mod">
          <ac:chgData name="Klara Jensen" userId="5e70cf2d-534e-4b57-be02-6afb43ed7e61" providerId="ADAL" clId="{6BE0482D-1385-A94E-8738-83D7C327F6C6}" dt="2023-10-10T07:33:56.460" v="619" actId="20577"/>
          <ac:spMkLst>
            <pc:docMk/>
            <pc:sldMk cId="1643123961" sldId="267"/>
            <ac:spMk id="2" creationId="{E3E6C8F8-BE9D-4E1E-3974-9A6CC9F3AD3F}"/>
          </ac:spMkLst>
        </pc:spChg>
      </pc:sldChg>
    </pc:docChg>
  </pc:docChgLst>
  <pc:docChgLst>
    <pc:chgData name="Klara Jensen" userId="5e70cf2d-534e-4b57-be02-6afb43ed7e61" providerId="ADAL" clId="{F2576CB9-5116-F244-B3EF-ED0E57356009}"/>
    <pc:docChg chg="addSld delSld modSld">
      <pc:chgData name="Klara Jensen" userId="5e70cf2d-534e-4b57-be02-6afb43ed7e61" providerId="ADAL" clId="{F2576CB9-5116-F244-B3EF-ED0E57356009}" dt="2024-10-22T10:10:53.868" v="134"/>
      <pc:docMkLst>
        <pc:docMk/>
      </pc:docMkLst>
      <pc:sldChg chg="modSp mod">
        <pc:chgData name="Klara Jensen" userId="5e70cf2d-534e-4b57-be02-6afb43ed7e61" providerId="ADAL" clId="{F2576CB9-5116-F244-B3EF-ED0E57356009}" dt="2024-10-21T09:19:29.691" v="131" actId="20577"/>
        <pc:sldMkLst>
          <pc:docMk/>
          <pc:sldMk cId="2948574728" sldId="257"/>
        </pc:sldMkLst>
        <pc:spChg chg="mod">
          <ac:chgData name="Klara Jensen" userId="5e70cf2d-534e-4b57-be02-6afb43ed7e61" providerId="ADAL" clId="{F2576CB9-5116-F244-B3EF-ED0E57356009}" dt="2024-10-21T09:19:29.691" v="131" actId="20577"/>
          <ac:spMkLst>
            <pc:docMk/>
            <pc:sldMk cId="2948574728" sldId="257"/>
            <ac:spMk id="3" creationId="{9AB1AAAC-4521-F1CE-825D-2FD75CFDB443}"/>
          </ac:spMkLst>
        </pc:spChg>
      </pc:sldChg>
      <pc:sldChg chg="add">
        <pc:chgData name="Klara Jensen" userId="5e70cf2d-534e-4b57-be02-6afb43ed7e61" providerId="ADAL" clId="{F2576CB9-5116-F244-B3EF-ED0E57356009}" dt="2024-10-22T10:10:53.868" v="134"/>
        <pc:sldMkLst>
          <pc:docMk/>
          <pc:sldMk cId="3225524947" sldId="259"/>
        </pc:sldMkLst>
      </pc:sldChg>
      <pc:sldChg chg="modSp mod">
        <pc:chgData name="Klara Jensen" userId="5e70cf2d-534e-4b57-be02-6afb43ed7e61" providerId="ADAL" clId="{F2576CB9-5116-F244-B3EF-ED0E57356009}" dt="2024-10-21T09:10:26.280" v="96" actId="20577"/>
        <pc:sldMkLst>
          <pc:docMk/>
          <pc:sldMk cId="3438227738" sldId="264"/>
        </pc:sldMkLst>
        <pc:spChg chg="mod">
          <ac:chgData name="Klara Jensen" userId="5e70cf2d-534e-4b57-be02-6afb43ed7e61" providerId="ADAL" clId="{F2576CB9-5116-F244-B3EF-ED0E57356009}" dt="2024-10-21T09:10:26.280" v="96" actId="20577"/>
          <ac:spMkLst>
            <pc:docMk/>
            <pc:sldMk cId="3438227738" sldId="264"/>
            <ac:spMk id="3" creationId="{01AD97A0-D434-09B4-179C-4BC2A75CD639}"/>
          </ac:spMkLst>
        </pc:spChg>
      </pc:sldChg>
      <pc:sldChg chg="modSp mod">
        <pc:chgData name="Klara Jensen" userId="5e70cf2d-534e-4b57-be02-6afb43ed7e61" providerId="ADAL" clId="{F2576CB9-5116-F244-B3EF-ED0E57356009}" dt="2024-10-21T09:11:17.355" v="115" actId="20577"/>
        <pc:sldMkLst>
          <pc:docMk/>
          <pc:sldMk cId="1643123961" sldId="267"/>
        </pc:sldMkLst>
        <pc:spChg chg="mod">
          <ac:chgData name="Klara Jensen" userId="5e70cf2d-534e-4b57-be02-6afb43ed7e61" providerId="ADAL" clId="{F2576CB9-5116-F244-B3EF-ED0E57356009}" dt="2024-10-21T09:11:17.355" v="115" actId="20577"/>
          <ac:spMkLst>
            <pc:docMk/>
            <pc:sldMk cId="1643123961" sldId="267"/>
            <ac:spMk id="2" creationId="{E3E6C8F8-BE9D-4E1E-3974-9A6CC9F3AD3F}"/>
          </ac:spMkLst>
        </pc:spChg>
      </pc:sldChg>
      <pc:sldChg chg="new del">
        <pc:chgData name="Klara Jensen" userId="5e70cf2d-534e-4b57-be02-6afb43ed7e61" providerId="ADAL" clId="{F2576CB9-5116-F244-B3EF-ED0E57356009}" dt="2024-10-22T10:10:51.211" v="133" actId="2696"/>
        <pc:sldMkLst>
          <pc:docMk/>
          <pc:sldMk cId="916515028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47F0D-643A-4B7C-CC4A-5CA6B312B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98E6E71-BF99-57D0-B244-85316997F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C830E3-8EE6-020D-E0E9-6BCBFE0CE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86DA05-41F7-4434-2B55-F105F1F56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D54A5F-1663-3ADA-FB8A-1E551A38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7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2B84B-1271-4639-ACCA-CBBCE17C7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704514-7072-425F-E54D-99786E8DA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A4A6F4-0C71-8602-8150-AEB43665E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E9B3D8-E742-DD3B-5C26-24A5C566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0364DB-A584-CD27-EAE1-FFD827E4A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78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FF614-D127-852C-F29A-E37BC5C2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3915AD-0038-8D6E-1EBF-D2916524D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CD8365-4F82-E100-7455-B1ACF8F6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615D9E-56FF-F3B4-83DA-468CE214B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5C3E34-E0DD-EC15-E69E-288D3ACE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032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EF216-52FD-352F-EC19-1964B4666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7A13A5-085C-80B7-68E9-D5D4E4160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A9629A-6D20-9E0D-D36E-7C7FED640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938C7A5-E4F6-A6F1-10EB-F82D0B04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F55FB31-8DEF-1B38-C872-35386F9F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EFE10C-615F-4479-BCD5-8119FE4F7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2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B7D6E-B1F4-6BF4-3F65-098923DC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A349D8-9EA9-EC00-A8EC-BBF1505AF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6FBCB7-C7F7-AFB3-850F-EEB90ABCA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79FC571-BF70-8AED-F1D2-6C034F7192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F84F920-2A7B-4FCC-F8B1-2740D3076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D5D8796-67BA-071F-F62B-110B38816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8218CD0-B51D-6355-0340-AA503BC25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11032A2-D757-1C51-B01C-AF9CF5A9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4545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8F3F5-846A-5F37-BD7A-ED968CA3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CD733F6-00CC-88F9-89B0-449766EC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2D3BC3F-F11D-A399-0363-2AB08945C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7897E57-7A8D-91F9-46B8-6A21C4EA7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16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02C53F0-5C51-85DC-9F5C-80EF4F14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BCAD239-1865-07BA-5CA9-053CCAB4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7ED2C49-2CC9-64EA-4DFF-4F0BAB7C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09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667CB-C776-4530-20F0-44FA96E4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C067C5-606F-92B5-758B-54A8D290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09EBD8-80EA-A5D2-B04F-7CE75F118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F4250CF-F8AF-9D6E-FADD-FF78EE15B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5626946-A201-2218-F7F3-3A6E2DDE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09D929F-B375-723C-03D6-00E6D3A7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4775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CB9F2-6718-AD9B-34F0-041217189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1D81CAB-7F43-637F-4E16-214254EEC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407A00-43D7-ECC5-7712-844C795A0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DCC2EF8-625E-400B-9146-3D164ED8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494F5E-A1A7-2D07-ACF3-877DD40B6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7011D0-678E-18B2-93AF-D0BD2462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579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35B6E-CB71-D4BD-30CF-476488CA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1E7C129-1B5B-3B26-61A7-146A7367D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A1EB44-1050-5E6D-C987-673539D6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C61355-D31D-A02E-ADE9-49F1F00E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2938E5-588F-4C7A-1EFA-E9804DCC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122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B486EAC-99A5-4D31-3F41-7D68B1E65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9610988-9475-0E5B-A387-AD99C6867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D811D5-A36B-3517-9CCE-FB379B528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7E344A-AF73-B0A8-4F23-0D758711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E314CE-086F-C737-EFBD-5B5786FF9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970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7D1049-392C-773E-DDAF-FDD21BD6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576A11-3175-7787-6789-4DB9F997D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7A35D5-5512-D9C3-7453-0C512C3F9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28CF-4308-A742-8F7D-AAE7F6408625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3C5CA4B-4B6E-E0DB-319A-52EAA5C3A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C63EEE-0934-38C9-3999-F7C1FC20F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C9ACD-ED55-9544-B4F8-AC6932F24A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295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exs.ku.dk/forskning/vidensbanken/basalstofskift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EA7A7-DFB6-24F8-C857-E3486BA867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Livsstil og sundhed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7206BB-67D7-4E98-711A-3E65090FAC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781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A6AC9-F3B7-CF77-3D1D-8B90F27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AD97A0-D434-09B4-179C-4BC2A75CD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At diskutere hvad en sund livsstil er.</a:t>
            </a:r>
          </a:p>
        </p:txBody>
      </p:sp>
    </p:spTree>
    <p:extLst>
      <p:ext uri="{BB962C8B-B14F-4D97-AF65-F5344CB8AC3E}">
        <p14:creationId xmlns:p14="http://schemas.microsoft.com/office/powerpoint/2010/main" val="343822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D737A-2577-881B-D726-584D8492A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B1AAAC-4521-F1CE-825D-2FD75CFDB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Synlige evalueringskriterier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Prøve og rapporter tilbage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Dagens figur (stofskifte og energibalance)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</a:t>
            </a:r>
            <a:r>
              <a:rPr lang="da-DK"/>
              <a:t>er en </a:t>
            </a:r>
            <a:r>
              <a:rPr lang="da-DK" dirty="0"/>
              <a:t>sund livsstil?</a:t>
            </a:r>
          </a:p>
        </p:txBody>
      </p:sp>
    </p:spTree>
    <p:extLst>
      <p:ext uri="{BB962C8B-B14F-4D97-AF65-F5344CB8AC3E}">
        <p14:creationId xmlns:p14="http://schemas.microsoft.com/office/powerpoint/2010/main" val="294857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F5DEA-AF67-0ED5-621B-AC0766FD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figur/tabel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DF7360-5064-9F1B-581B-35D734A36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22552" cy="4351338"/>
          </a:xfrm>
        </p:spPr>
        <p:txBody>
          <a:bodyPr/>
          <a:lstStyle/>
          <a:p>
            <a:r>
              <a:rPr lang="da-DK" dirty="0"/>
              <a:t>Hvad er et stofskifte?</a:t>
            </a:r>
            <a:br>
              <a:rPr lang="da-DK" dirty="0"/>
            </a:br>
            <a:endParaRPr lang="da-DK" dirty="0"/>
          </a:p>
          <a:p>
            <a:endParaRPr lang="da-DK" dirty="0"/>
          </a:p>
          <a:p>
            <a:r>
              <a:rPr lang="da-DK" dirty="0"/>
              <a:t>Hvilke faktorer påvirker stofskiftet?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53E1057-0CA3-3250-19C4-9AB0F045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52" y="1690688"/>
            <a:ext cx="8818510" cy="511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11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81EE91-44F3-C507-5F81-5EC42AB4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Basalstofskifte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0D4340-1D27-A821-11E5-310D45362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i="1" dirty="0"/>
              <a:t>‘’Basalstofskiftet er defineret som det energiforbrug, der er, når et menneske er totalt afslappet både fysisk og psykisk, har fastet i 12-18 timer og befinder sig ved en behagelig temperatur.’’</a:t>
            </a:r>
          </a:p>
          <a:p>
            <a:pPr marL="0" indent="0">
              <a:buNone/>
            </a:pPr>
            <a:r>
              <a:rPr lang="da-DK" dirty="0"/>
              <a:t>Kilde: </a:t>
            </a:r>
            <a:r>
              <a:rPr lang="da-DK" dirty="0">
                <a:hlinkClick r:id="rId2"/>
              </a:rPr>
              <a:t>https://nexs.ku.dk/forskning/vidensbanken/basalstofskifte/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4265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40DF1-16A8-7B93-76EC-5C3773CF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Kroppens energibalance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0A36FC-BCC7-026C-B0C2-DB5FB9E37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Børn: </a:t>
            </a:r>
            <a:r>
              <a:rPr lang="da-DK" dirty="0"/>
              <a:t>Energiindtag skal helst være lidt større end energiforbruget, da børn vokser.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b="1" dirty="0"/>
              <a:t>Voksne: </a:t>
            </a:r>
            <a:r>
              <a:rPr lang="da-DK" dirty="0"/>
              <a:t>Energiindtag </a:t>
            </a:r>
            <a:r>
              <a:rPr lang="da-DK"/>
              <a:t>skal typisk </a:t>
            </a:r>
            <a:r>
              <a:rPr lang="da-DK" dirty="0"/>
              <a:t>være lig med energiforbruget. Dvs. der skal være energibalance.</a:t>
            </a:r>
          </a:p>
        </p:txBody>
      </p:sp>
    </p:spTree>
    <p:extLst>
      <p:ext uri="{BB962C8B-B14F-4D97-AF65-F5344CB8AC3E}">
        <p14:creationId xmlns:p14="http://schemas.microsoft.com/office/powerpoint/2010/main" val="6457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E6C8F8-BE9D-4E1E-3974-9A6CC9F3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 om sundhed og livsstil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0B6E26-4410-5F6F-BFD8-E052A45E5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312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CD821-EE9C-BBA3-E940-8841D392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sund kost?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3C8D4B-EBD7-2569-0BF3-AD13B0089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6637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Tænk f.eks. over</a:t>
            </a:r>
          </a:p>
          <a:p>
            <a:r>
              <a:rPr lang="da-DK" dirty="0"/>
              <a:t>Energifordeling af proteiner, kulhydrater og fedt (sandwichøvelsen)</a:t>
            </a:r>
          </a:p>
          <a:p>
            <a:r>
              <a:rPr lang="da-DK" dirty="0"/>
              <a:t>Typer af fedtsyrer</a:t>
            </a:r>
          </a:p>
          <a:p>
            <a:r>
              <a:rPr lang="da-DK" dirty="0"/>
              <a:t>Mineraler og vitaminer</a:t>
            </a:r>
          </a:p>
          <a:p>
            <a:r>
              <a:rPr lang="da-DK" dirty="0"/>
              <a:t>De officielle kostråd</a:t>
            </a:r>
          </a:p>
          <a:p>
            <a:r>
              <a:rPr lang="da-DK" dirty="0"/>
              <a:t>Kost som giver mæthedsfølelse</a:t>
            </a:r>
          </a:p>
          <a:p>
            <a:pPr marL="0" indent="0">
              <a:buNone/>
            </a:pPr>
            <a:r>
              <a:rPr lang="da-DK" dirty="0"/>
              <a:t>Osv.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3655ACD-1D21-C266-9495-8E6A960E6D9F}"/>
              </a:ext>
            </a:extLst>
          </p:cNvPr>
          <p:cNvSpPr/>
          <p:nvPr/>
        </p:nvSpPr>
        <p:spPr>
          <a:xfrm>
            <a:off x="6226219" y="2698876"/>
            <a:ext cx="4471987" cy="17145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CA95439-556A-8EDA-5979-E2339CCD26E1}"/>
              </a:ext>
            </a:extLst>
          </p:cNvPr>
          <p:cNvSpPr txBox="1"/>
          <p:nvPr/>
        </p:nvSpPr>
        <p:spPr>
          <a:xfrm>
            <a:off x="6674018" y="3339798"/>
            <a:ext cx="2933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Hvad er en sund kost?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B0B29E4-2FF1-13A8-5CD5-2DE51462EA11}"/>
              </a:ext>
            </a:extLst>
          </p:cNvPr>
          <p:cNvCxnSpPr>
            <a:cxnSpLocks/>
          </p:cNvCxnSpPr>
          <p:nvPr/>
        </p:nvCxnSpPr>
        <p:spPr>
          <a:xfrm flipV="1">
            <a:off x="8462211" y="4420417"/>
            <a:ext cx="0" cy="8133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A530FD0C-E463-0E4A-4C5E-761E9507D041}"/>
              </a:ext>
            </a:extLst>
          </p:cNvPr>
          <p:cNvSpPr/>
          <p:nvPr/>
        </p:nvSpPr>
        <p:spPr>
          <a:xfrm>
            <a:off x="7233633" y="5233737"/>
            <a:ext cx="2457156" cy="6617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6C17CC59-A13C-5424-0F5C-9C3AF4744F31}"/>
              </a:ext>
            </a:extLst>
          </p:cNvPr>
          <p:cNvCxnSpPr>
            <a:cxnSpLocks/>
          </p:cNvCxnSpPr>
          <p:nvPr/>
        </p:nvCxnSpPr>
        <p:spPr>
          <a:xfrm flipV="1">
            <a:off x="9565106" y="2045368"/>
            <a:ext cx="363661" cy="7539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F0DA7079-F57B-74B6-DDA6-AD1BAB93C940}"/>
              </a:ext>
            </a:extLst>
          </p:cNvPr>
          <p:cNvSpPr/>
          <p:nvPr/>
        </p:nvSpPr>
        <p:spPr>
          <a:xfrm>
            <a:off x="9432758" y="1381167"/>
            <a:ext cx="2249905" cy="71232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552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182</Words>
  <Application>Microsoft Macintosh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Livsstil og sundhed</vt:lpstr>
      <vt:lpstr>Dagens mål</vt:lpstr>
      <vt:lpstr>Plan</vt:lpstr>
      <vt:lpstr>Dagens figur/tabel</vt:lpstr>
      <vt:lpstr>Basalstofskifte</vt:lpstr>
      <vt:lpstr>Kroppens energibalance</vt:lpstr>
      <vt:lpstr>Arbejdsark om sundhed og livsstil</vt:lpstr>
      <vt:lpstr>Hvad er en sund kost?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Energibalance og afrunding af forløb</dc:title>
  <dc:creator>Klara Jensen</dc:creator>
  <cp:lastModifiedBy>Klara Jensen</cp:lastModifiedBy>
  <cp:revision>1</cp:revision>
  <dcterms:created xsi:type="dcterms:W3CDTF">2022-11-14T19:50:28Z</dcterms:created>
  <dcterms:modified xsi:type="dcterms:W3CDTF">2024-10-22T10:11:03Z</dcterms:modified>
</cp:coreProperties>
</file>