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62" r:id="rId3"/>
    <p:sldId id="257" r:id="rId4"/>
    <p:sldId id="264" r:id="rId5"/>
    <p:sldId id="260" r:id="rId6"/>
    <p:sldId id="263" r:id="rId7"/>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88040"/>
  </p:normalViewPr>
  <p:slideViewPr>
    <p:cSldViewPr snapToGrid="0">
      <p:cViewPr>
        <p:scale>
          <a:sx n="105" d="100"/>
          <a:sy n="105" d="100"/>
        </p:scale>
        <p:origin x="840" y="-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335982-F357-6B4E-87CB-1D396B917EA3}" type="datetimeFigureOut">
              <a:rPr lang="da-DK" smtClean="0"/>
              <a:t>28.10.2024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F5A221-9016-1044-9306-6541BD6D2CB5}" type="slidenum">
              <a:rPr lang="da-DK" smtClean="0"/>
              <a:t>‹nr.›</a:t>
            </a:fld>
            <a:endParaRPr lang="da-DK"/>
          </a:p>
        </p:txBody>
      </p:sp>
    </p:spTree>
    <p:extLst>
      <p:ext uri="{BB962C8B-B14F-4D97-AF65-F5344CB8AC3E}">
        <p14:creationId xmlns:p14="http://schemas.microsoft.com/office/powerpoint/2010/main" val="982482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DF5A221-9016-1044-9306-6541BD6D2CB5}" type="slidenum">
              <a:rPr lang="da-DK" smtClean="0"/>
              <a:t>6</a:t>
            </a:fld>
            <a:endParaRPr lang="da-DK"/>
          </a:p>
        </p:txBody>
      </p:sp>
    </p:spTree>
    <p:extLst>
      <p:ext uri="{BB962C8B-B14F-4D97-AF65-F5344CB8AC3E}">
        <p14:creationId xmlns:p14="http://schemas.microsoft.com/office/powerpoint/2010/main" val="3158616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B11FB-ADCF-7716-50DF-726DD92D4269}"/>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DB30AEBC-5FCA-A723-4B0F-C9182400B4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06B55AA6-BDCF-58A9-7474-324D86FD7CD3}"/>
              </a:ext>
            </a:extLst>
          </p:cNvPr>
          <p:cNvSpPr>
            <a:spLocks noGrp="1"/>
          </p:cNvSpPr>
          <p:nvPr>
            <p:ph type="dt" sz="half" idx="10"/>
          </p:nvPr>
        </p:nvSpPr>
        <p:spPr/>
        <p:txBody>
          <a:bodyPr/>
          <a:lstStyle/>
          <a:p>
            <a:fld id="{8AE04259-7BD7-8040-A77E-A1E20E81611D}" type="datetimeFigureOut">
              <a:rPr lang="da-DK" smtClean="0"/>
              <a:t>28.10.2024</a:t>
            </a:fld>
            <a:endParaRPr lang="da-DK"/>
          </a:p>
        </p:txBody>
      </p:sp>
      <p:sp>
        <p:nvSpPr>
          <p:cNvPr id="5" name="Pladsholder til sidefod 4">
            <a:extLst>
              <a:ext uri="{FF2B5EF4-FFF2-40B4-BE49-F238E27FC236}">
                <a16:creationId xmlns:a16="http://schemas.microsoft.com/office/drawing/2014/main" id="{A3D2BECC-AFDC-62E8-20B9-9F1AF7436FB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09EF8CA-AD81-BCDD-7A91-2958A9D6580C}"/>
              </a:ext>
            </a:extLst>
          </p:cNvPr>
          <p:cNvSpPr>
            <a:spLocks noGrp="1"/>
          </p:cNvSpPr>
          <p:nvPr>
            <p:ph type="sldNum" sz="quarter" idx="12"/>
          </p:nvPr>
        </p:nvSpPr>
        <p:spPr/>
        <p:txBody>
          <a:bodyPr/>
          <a:lstStyle/>
          <a:p>
            <a:fld id="{F92111C6-B4DA-3B46-9ABA-9313405C4E2D}" type="slidenum">
              <a:rPr lang="da-DK" smtClean="0"/>
              <a:t>‹nr.›</a:t>
            </a:fld>
            <a:endParaRPr lang="da-DK"/>
          </a:p>
        </p:txBody>
      </p:sp>
    </p:spTree>
    <p:extLst>
      <p:ext uri="{BB962C8B-B14F-4D97-AF65-F5344CB8AC3E}">
        <p14:creationId xmlns:p14="http://schemas.microsoft.com/office/powerpoint/2010/main" val="1498962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C7B5FC-0E6D-96DE-2538-60AB5E92C67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F417547-A075-7234-71F3-DD3C42AEFCDB}"/>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A4B8A07-2261-962E-6719-6ACB7BA53FF2}"/>
              </a:ext>
            </a:extLst>
          </p:cNvPr>
          <p:cNvSpPr>
            <a:spLocks noGrp="1"/>
          </p:cNvSpPr>
          <p:nvPr>
            <p:ph type="dt" sz="half" idx="10"/>
          </p:nvPr>
        </p:nvSpPr>
        <p:spPr/>
        <p:txBody>
          <a:bodyPr/>
          <a:lstStyle/>
          <a:p>
            <a:fld id="{8AE04259-7BD7-8040-A77E-A1E20E81611D}" type="datetimeFigureOut">
              <a:rPr lang="da-DK" smtClean="0"/>
              <a:t>28.10.2024</a:t>
            </a:fld>
            <a:endParaRPr lang="da-DK"/>
          </a:p>
        </p:txBody>
      </p:sp>
      <p:sp>
        <p:nvSpPr>
          <p:cNvPr id="5" name="Pladsholder til sidefod 4">
            <a:extLst>
              <a:ext uri="{FF2B5EF4-FFF2-40B4-BE49-F238E27FC236}">
                <a16:creationId xmlns:a16="http://schemas.microsoft.com/office/drawing/2014/main" id="{755A709F-6836-6408-0502-0DA263D925E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77EDDA9-B6FA-498C-EA0A-0BB6947059F3}"/>
              </a:ext>
            </a:extLst>
          </p:cNvPr>
          <p:cNvSpPr>
            <a:spLocks noGrp="1"/>
          </p:cNvSpPr>
          <p:nvPr>
            <p:ph type="sldNum" sz="quarter" idx="12"/>
          </p:nvPr>
        </p:nvSpPr>
        <p:spPr/>
        <p:txBody>
          <a:bodyPr/>
          <a:lstStyle/>
          <a:p>
            <a:fld id="{F92111C6-B4DA-3B46-9ABA-9313405C4E2D}" type="slidenum">
              <a:rPr lang="da-DK" smtClean="0"/>
              <a:t>‹nr.›</a:t>
            </a:fld>
            <a:endParaRPr lang="da-DK"/>
          </a:p>
        </p:txBody>
      </p:sp>
    </p:spTree>
    <p:extLst>
      <p:ext uri="{BB962C8B-B14F-4D97-AF65-F5344CB8AC3E}">
        <p14:creationId xmlns:p14="http://schemas.microsoft.com/office/powerpoint/2010/main" val="2383370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E90E47-97B6-A148-49DC-01641C595A67}"/>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28AE1986-D1E1-9DEB-3D14-0980E82F8D5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56560BBB-2DA1-E7E2-F263-196482CABD51}"/>
              </a:ext>
            </a:extLst>
          </p:cNvPr>
          <p:cNvSpPr>
            <a:spLocks noGrp="1"/>
          </p:cNvSpPr>
          <p:nvPr>
            <p:ph type="dt" sz="half" idx="10"/>
          </p:nvPr>
        </p:nvSpPr>
        <p:spPr/>
        <p:txBody>
          <a:bodyPr/>
          <a:lstStyle/>
          <a:p>
            <a:fld id="{8AE04259-7BD7-8040-A77E-A1E20E81611D}" type="datetimeFigureOut">
              <a:rPr lang="da-DK" smtClean="0"/>
              <a:t>28.10.2024</a:t>
            </a:fld>
            <a:endParaRPr lang="da-DK"/>
          </a:p>
        </p:txBody>
      </p:sp>
      <p:sp>
        <p:nvSpPr>
          <p:cNvPr id="5" name="Pladsholder til sidefod 4">
            <a:extLst>
              <a:ext uri="{FF2B5EF4-FFF2-40B4-BE49-F238E27FC236}">
                <a16:creationId xmlns:a16="http://schemas.microsoft.com/office/drawing/2014/main" id="{F7D5B924-B48A-2E74-2DE0-8C5309C248B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7D2E814-D37B-5BA7-C6D1-8031ACEBC15D}"/>
              </a:ext>
            </a:extLst>
          </p:cNvPr>
          <p:cNvSpPr>
            <a:spLocks noGrp="1"/>
          </p:cNvSpPr>
          <p:nvPr>
            <p:ph type="sldNum" sz="quarter" idx="12"/>
          </p:nvPr>
        </p:nvSpPr>
        <p:spPr/>
        <p:txBody>
          <a:bodyPr/>
          <a:lstStyle/>
          <a:p>
            <a:fld id="{F92111C6-B4DA-3B46-9ABA-9313405C4E2D}" type="slidenum">
              <a:rPr lang="da-DK" smtClean="0"/>
              <a:t>‹nr.›</a:t>
            </a:fld>
            <a:endParaRPr lang="da-DK"/>
          </a:p>
        </p:txBody>
      </p:sp>
    </p:spTree>
    <p:extLst>
      <p:ext uri="{BB962C8B-B14F-4D97-AF65-F5344CB8AC3E}">
        <p14:creationId xmlns:p14="http://schemas.microsoft.com/office/powerpoint/2010/main" val="2896322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743D56-6057-F6C5-D5A8-875182243AD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C48A36C3-650D-842F-0A8B-EAFFE4FAA909}"/>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B876DC0C-9006-5D81-F261-0C28D3CEF77D}"/>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1D581C78-1491-728E-C96E-C47A2E84766D}"/>
              </a:ext>
            </a:extLst>
          </p:cNvPr>
          <p:cNvSpPr>
            <a:spLocks noGrp="1"/>
          </p:cNvSpPr>
          <p:nvPr>
            <p:ph type="dt" sz="half" idx="10"/>
          </p:nvPr>
        </p:nvSpPr>
        <p:spPr/>
        <p:txBody>
          <a:bodyPr/>
          <a:lstStyle/>
          <a:p>
            <a:fld id="{8AE04259-7BD7-8040-A77E-A1E20E81611D}" type="datetimeFigureOut">
              <a:rPr lang="da-DK" smtClean="0"/>
              <a:t>28.10.2024</a:t>
            </a:fld>
            <a:endParaRPr lang="da-DK"/>
          </a:p>
        </p:txBody>
      </p:sp>
      <p:sp>
        <p:nvSpPr>
          <p:cNvPr id="6" name="Pladsholder til sidefod 5">
            <a:extLst>
              <a:ext uri="{FF2B5EF4-FFF2-40B4-BE49-F238E27FC236}">
                <a16:creationId xmlns:a16="http://schemas.microsoft.com/office/drawing/2014/main" id="{DE47863E-D5B9-1D24-FA9F-6C3A1C2A5D2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81592D1-755B-16F8-7C99-849843AFEF3B}"/>
              </a:ext>
            </a:extLst>
          </p:cNvPr>
          <p:cNvSpPr>
            <a:spLocks noGrp="1"/>
          </p:cNvSpPr>
          <p:nvPr>
            <p:ph type="sldNum" sz="quarter" idx="12"/>
          </p:nvPr>
        </p:nvSpPr>
        <p:spPr/>
        <p:txBody>
          <a:bodyPr/>
          <a:lstStyle/>
          <a:p>
            <a:fld id="{F92111C6-B4DA-3B46-9ABA-9313405C4E2D}" type="slidenum">
              <a:rPr lang="da-DK" smtClean="0"/>
              <a:t>‹nr.›</a:t>
            </a:fld>
            <a:endParaRPr lang="da-DK"/>
          </a:p>
        </p:txBody>
      </p:sp>
    </p:spTree>
    <p:extLst>
      <p:ext uri="{BB962C8B-B14F-4D97-AF65-F5344CB8AC3E}">
        <p14:creationId xmlns:p14="http://schemas.microsoft.com/office/powerpoint/2010/main" val="2886491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8B8C2-651B-8FAD-78D1-2C95265BD880}"/>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49E7B0B8-9E43-3DF4-972E-3D450BD1C3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2CB4340C-DB94-04AC-655A-ACF4BB49DB2F}"/>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0A48A9E0-D82D-7905-CA80-C00CC4A88D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83D67F82-2149-631A-61E2-40FFB2FC4ECE}"/>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63581C76-E8B2-1997-5253-6F70A53E14F7}"/>
              </a:ext>
            </a:extLst>
          </p:cNvPr>
          <p:cNvSpPr>
            <a:spLocks noGrp="1"/>
          </p:cNvSpPr>
          <p:nvPr>
            <p:ph type="dt" sz="half" idx="10"/>
          </p:nvPr>
        </p:nvSpPr>
        <p:spPr/>
        <p:txBody>
          <a:bodyPr/>
          <a:lstStyle/>
          <a:p>
            <a:fld id="{8AE04259-7BD7-8040-A77E-A1E20E81611D}" type="datetimeFigureOut">
              <a:rPr lang="da-DK" smtClean="0"/>
              <a:t>28.10.2024</a:t>
            </a:fld>
            <a:endParaRPr lang="da-DK"/>
          </a:p>
        </p:txBody>
      </p:sp>
      <p:sp>
        <p:nvSpPr>
          <p:cNvPr id="8" name="Pladsholder til sidefod 7">
            <a:extLst>
              <a:ext uri="{FF2B5EF4-FFF2-40B4-BE49-F238E27FC236}">
                <a16:creationId xmlns:a16="http://schemas.microsoft.com/office/drawing/2014/main" id="{88B2A304-D508-0D66-E0B5-72A774AED89A}"/>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DB35AF74-2816-8F82-F8C5-D60FBA61B512}"/>
              </a:ext>
            </a:extLst>
          </p:cNvPr>
          <p:cNvSpPr>
            <a:spLocks noGrp="1"/>
          </p:cNvSpPr>
          <p:nvPr>
            <p:ph type="sldNum" sz="quarter" idx="12"/>
          </p:nvPr>
        </p:nvSpPr>
        <p:spPr/>
        <p:txBody>
          <a:bodyPr/>
          <a:lstStyle/>
          <a:p>
            <a:fld id="{F92111C6-B4DA-3B46-9ABA-9313405C4E2D}" type="slidenum">
              <a:rPr lang="da-DK" smtClean="0"/>
              <a:t>‹nr.›</a:t>
            </a:fld>
            <a:endParaRPr lang="da-DK"/>
          </a:p>
        </p:txBody>
      </p:sp>
    </p:spTree>
    <p:extLst>
      <p:ext uri="{BB962C8B-B14F-4D97-AF65-F5344CB8AC3E}">
        <p14:creationId xmlns:p14="http://schemas.microsoft.com/office/powerpoint/2010/main" val="3686588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A70CD9-AF55-0A38-1213-5B8D8D21347F}"/>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44CB0CE5-B03C-0D76-087E-A7392748F77D}"/>
              </a:ext>
            </a:extLst>
          </p:cNvPr>
          <p:cNvSpPr>
            <a:spLocks noGrp="1"/>
          </p:cNvSpPr>
          <p:nvPr>
            <p:ph type="dt" sz="half" idx="10"/>
          </p:nvPr>
        </p:nvSpPr>
        <p:spPr/>
        <p:txBody>
          <a:bodyPr/>
          <a:lstStyle/>
          <a:p>
            <a:fld id="{8AE04259-7BD7-8040-A77E-A1E20E81611D}" type="datetimeFigureOut">
              <a:rPr lang="da-DK" smtClean="0"/>
              <a:t>28.10.2024</a:t>
            </a:fld>
            <a:endParaRPr lang="da-DK"/>
          </a:p>
        </p:txBody>
      </p:sp>
      <p:sp>
        <p:nvSpPr>
          <p:cNvPr id="4" name="Pladsholder til sidefod 3">
            <a:extLst>
              <a:ext uri="{FF2B5EF4-FFF2-40B4-BE49-F238E27FC236}">
                <a16:creationId xmlns:a16="http://schemas.microsoft.com/office/drawing/2014/main" id="{FCA3A239-FF60-4AAB-3252-AA5CA98D81A4}"/>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5ED6238B-2235-5EA7-3EA1-609432D9AAA1}"/>
              </a:ext>
            </a:extLst>
          </p:cNvPr>
          <p:cNvSpPr>
            <a:spLocks noGrp="1"/>
          </p:cNvSpPr>
          <p:nvPr>
            <p:ph type="sldNum" sz="quarter" idx="12"/>
          </p:nvPr>
        </p:nvSpPr>
        <p:spPr/>
        <p:txBody>
          <a:bodyPr/>
          <a:lstStyle/>
          <a:p>
            <a:fld id="{F92111C6-B4DA-3B46-9ABA-9313405C4E2D}" type="slidenum">
              <a:rPr lang="da-DK" smtClean="0"/>
              <a:t>‹nr.›</a:t>
            </a:fld>
            <a:endParaRPr lang="da-DK"/>
          </a:p>
        </p:txBody>
      </p:sp>
    </p:spTree>
    <p:extLst>
      <p:ext uri="{BB962C8B-B14F-4D97-AF65-F5344CB8AC3E}">
        <p14:creationId xmlns:p14="http://schemas.microsoft.com/office/powerpoint/2010/main" val="2483953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A293D497-0063-D3FE-E3F4-A54C7836E388}"/>
              </a:ext>
            </a:extLst>
          </p:cNvPr>
          <p:cNvSpPr>
            <a:spLocks noGrp="1"/>
          </p:cNvSpPr>
          <p:nvPr>
            <p:ph type="dt" sz="half" idx="10"/>
          </p:nvPr>
        </p:nvSpPr>
        <p:spPr/>
        <p:txBody>
          <a:bodyPr/>
          <a:lstStyle/>
          <a:p>
            <a:fld id="{8AE04259-7BD7-8040-A77E-A1E20E81611D}" type="datetimeFigureOut">
              <a:rPr lang="da-DK" smtClean="0"/>
              <a:t>28.10.2024</a:t>
            </a:fld>
            <a:endParaRPr lang="da-DK"/>
          </a:p>
        </p:txBody>
      </p:sp>
      <p:sp>
        <p:nvSpPr>
          <p:cNvPr id="3" name="Pladsholder til sidefod 2">
            <a:extLst>
              <a:ext uri="{FF2B5EF4-FFF2-40B4-BE49-F238E27FC236}">
                <a16:creationId xmlns:a16="http://schemas.microsoft.com/office/drawing/2014/main" id="{B2ADF05F-A563-976D-A844-F85F77B4CFFA}"/>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486F616F-AEB3-9C42-6601-16B7D53AE12E}"/>
              </a:ext>
            </a:extLst>
          </p:cNvPr>
          <p:cNvSpPr>
            <a:spLocks noGrp="1"/>
          </p:cNvSpPr>
          <p:nvPr>
            <p:ph type="sldNum" sz="quarter" idx="12"/>
          </p:nvPr>
        </p:nvSpPr>
        <p:spPr/>
        <p:txBody>
          <a:bodyPr/>
          <a:lstStyle/>
          <a:p>
            <a:fld id="{F92111C6-B4DA-3B46-9ABA-9313405C4E2D}" type="slidenum">
              <a:rPr lang="da-DK" smtClean="0"/>
              <a:t>‹nr.›</a:t>
            </a:fld>
            <a:endParaRPr lang="da-DK"/>
          </a:p>
        </p:txBody>
      </p:sp>
    </p:spTree>
    <p:extLst>
      <p:ext uri="{BB962C8B-B14F-4D97-AF65-F5344CB8AC3E}">
        <p14:creationId xmlns:p14="http://schemas.microsoft.com/office/powerpoint/2010/main" val="1310904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9362BE-0E37-7992-CE9D-19C666560FA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DECAB3F1-1815-A571-500C-B66B64BCFA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D4C175EC-330E-C8F3-A681-173F4F3E81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F8CBC065-9AF6-9E23-DE4E-97C43208629F}"/>
              </a:ext>
            </a:extLst>
          </p:cNvPr>
          <p:cNvSpPr>
            <a:spLocks noGrp="1"/>
          </p:cNvSpPr>
          <p:nvPr>
            <p:ph type="dt" sz="half" idx="10"/>
          </p:nvPr>
        </p:nvSpPr>
        <p:spPr/>
        <p:txBody>
          <a:bodyPr/>
          <a:lstStyle/>
          <a:p>
            <a:fld id="{8AE04259-7BD7-8040-A77E-A1E20E81611D}" type="datetimeFigureOut">
              <a:rPr lang="da-DK" smtClean="0"/>
              <a:t>28.10.2024</a:t>
            </a:fld>
            <a:endParaRPr lang="da-DK"/>
          </a:p>
        </p:txBody>
      </p:sp>
      <p:sp>
        <p:nvSpPr>
          <p:cNvPr id="6" name="Pladsholder til sidefod 5">
            <a:extLst>
              <a:ext uri="{FF2B5EF4-FFF2-40B4-BE49-F238E27FC236}">
                <a16:creationId xmlns:a16="http://schemas.microsoft.com/office/drawing/2014/main" id="{3B8E1C6A-64E5-D311-BB8B-50FB4CD55DA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62C4817-9E03-8D3B-C633-925B3506DE08}"/>
              </a:ext>
            </a:extLst>
          </p:cNvPr>
          <p:cNvSpPr>
            <a:spLocks noGrp="1"/>
          </p:cNvSpPr>
          <p:nvPr>
            <p:ph type="sldNum" sz="quarter" idx="12"/>
          </p:nvPr>
        </p:nvSpPr>
        <p:spPr/>
        <p:txBody>
          <a:bodyPr/>
          <a:lstStyle/>
          <a:p>
            <a:fld id="{F92111C6-B4DA-3B46-9ABA-9313405C4E2D}" type="slidenum">
              <a:rPr lang="da-DK" smtClean="0"/>
              <a:t>‹nr.›</a:t>
            </a:fld>
            <a:endParaRPr lang="da-DK"/>
          </a:p>
        </p:txBody>
      </p:sp>
    </p:spTree>
    <p:extLst>
      <p:ext uri="{BB962C8B-B14F-4D97-AF65-F5344CB8AC3E}">
        <p14:creationId xmlns:p14="http://schemas.microsoft.com/office/powerpoint/2010/main" val="3102782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317AA7-0D91-2F23-E18F-10664B212A0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16D48B37-7A8F-8A9B-1891-ADEBD5C82F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2740890B-1D47-160D-7AB4-7F0E664777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49E05071-C7AB-9657-71CE-67917176712A}"/>
              </a:ext>
            </a:extLst>
          </p:cNvPr>
          <p:cNvSpPr>
            <a:spLocks noGrp="1"/>
          </p:cNvSpPr>
          <p:nvPr>
            <p:ph type="dt" sz="half" idx="10"/>
          </p:nvPr>
        </p:nvSpPr>
        <p:spPr/>
        <p:txBody>
          <a:bodyPr/>
          <a:lstStyle/>
          <a:p>
            <a:fld id="{8AE04259-7BD7-8040-A77E-A1E20E81611D}" type="datetimeFigureOut">
              <a:rPr lang="da-DK" smtClean="0"/>
              <a:t>28.10.2024</a:t>
            </a:fld>
            <a:endParaRPr lang="da-DK"/>
          </a:p>
        </p:txBody>
      </p:sp>
      <p:sp>
        <p:nvSpPr>
          <p:cNvPr id="6" name="Pladsholder til sidefod 5">
            <a:extLst>
              <a:ext uri="{FF2B5EF4-FFF2-40B4-BE49-F238E27FC236}">
                <a16:creationId xmlns:a16="http://schemas.microsoft.com/office/drawing/2014/main" id="{D92F16C6-36D6-55D9-83FD-7AFA4592C4F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D3F538D-2461-0D72-3876-3B24CF4FE0FB}"/>
              </a:ext>
            </a:extLst>
          </p:cNvPr>
          <p:cNvSpPr>
            <a:spLocks noGrp="1"/>
          </p:cNvSpPr>
          <p:nvPr>
            <p:ph type="sldNum" sz="quarter" idx="12"/>
          </p:nvPr>
        </p:nvSpPr>
        <p:spPr/>
        <p:txBody>
          <a:bodyPr/>
          <a:lstStyle/>
          <a:p>
            <a:fld id="{F92111C6-B4DA-3B46-9ABA-9313405C4E2D}" type="slidenum">
              <a:rPr lang="da-DK" smtClean="0"/>
              <a:t>‹nr.›</a:t>
            </a:fld>
            <a:endParaRPr lang="da-DK"/>
          </a:p>
        </p:txBody>
      </p:sp>
    </p:spTree>
    <p:extLst>
      <p:ext uri="{BB962C8B-B14F-4D97-AF65-F5344CB8AC3E}">
        <p14:creationId xmlns:p14="http://schemas.microsoft.com/office/powerpoint/2010/main" val="795285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308404-DAA4-03C7-832E-CA4BA6C1BC69}"/>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EFF3FC45-17B9-CAE5-556D-764CBCE0C721}"/>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F7C2100-2188-4030-55CC-D39DA579CF24}"/>
              </a:ext>
            </a:extLst>
          </p:cNvPr>
          <p:cNvSpPr>
            <a:spLocks noGrp="1"/>
          </p:cNvSpPr>
          <p:nvPr>
            <p:ph type="dt" sz="half" idx="10"/>
          </p:nvPr>
        </p:nvSpPr>
        <p:spPr/>
        <p:txBody>
          <a:bodyPr/>
          <a:lstStyle/>
          <a:p>
            <a:fld id="{8AE04259-7BD7-8040-A77E-A1E20E81611D}" type="datetimeFigureOut">
              <a:rPr lang="da-DK" smtClean="0"/>
              <a:t>28.10.2024</a:t>
            </a:fld>
            <a:endParaRPr lang="da-DK"/>
          </a:p>
        </p:txBody>
      </p:sp>
      <p:sp>
        <p:nvSpPr>
          <p:cNvPr id="5" name="Pladsholder til sidefod 4">
            <a:extLst>
              <a:ext uri="{FF2B5EF4-FFF2-40B4-BE49-F238E27FC236}">
                <a16:creationId xmlns:a16="http://schemas.microsoft.com/office/drawing/2014/main" id="{11FA9F01-3629-6276-0EC4-BAC2F9F4A3A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B7D370D-3D0C-A571-68FA-AC250655AB6C}"/>
              </a:ext>
            </a:extLst>
          </p:cNvPr>
          <p:cNvSpPr>
            <a:spLocks noGrp="1"/>
          </p:cNvSpPr>
          <p:nvPr>
            <p:ph type="sldNum" sz="quarter" idx="12"/>
          </p:nvPr>
        </p:nvSpPr>
        <p:spPr/>
        <p:txBody>
          <a:bodyPr/>
          <a:lstStyle/>
          <a:p>
            <a:fld id="{F92111C6-B4DA-3B46-9ABA-9313405C4E2D}" type="slidenum">
              <a:rPr lang="da-DK" smtClean="0"/>
              <a:t>‹nr.›</a:t>
            </a:fld>
            <a:endParaRPr lang="da-DK"/>
          </a:p>
        </p:txBody>
      </p:sp>
    </p:spTree>
    <p:extLst>
      <p:ext uri="{BB962C8B-B14F-4D97-AF65-F5344CB8AC3E}">
        <p14:creationId xmlns:p14="http://schemas.microsoft.com/office/powerpoint/2010/main" val="3101910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43232163-EACA-68C1-59C7-D9423FC6FA13}"/>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FD986AE5-DC87-F2F8-348E-D89F8EBF69A9}"/>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D3405EA-9A61-3006-5DB6-8EFA8BEDD4BB}"/>
              </a:ext>
            </a:extLst>
          </p:cNvPr>
          <p:cNvSpPr>
            <a:spLocks noGrp="1"/>
          </p:cNvSpPr>
          <p:nvPr>
            <p:ph type="dt" sz="half" idx="10"/>
          </p:nvPr>
        </p:nvSpPr>
        <p:spPr/>
        <p:txBody>
          <a:bodyPr/>
          <a:lstStyle/>
          <a:p>
            <a:fld id="{8AE04259-7BD7-8040-A77E-A1E20E81611D}" type="datetimeFigureOut">
              <a:rPr lang="da-DK" smtClean="0"/>
              <a:t>28.10.2024</a:t>
            </a:fld>
            <a:endParaRPr lang="da-DK"/>
          </a:p>
        </p:txBody>
      </p:sp>
      <p:sp>
        <p:nvSpPr>
          <p:cNvPr id="5" name="Pladsholder til sidefod 4">
            <a:extLst>
              <a:ext uri="{FF2B5EF4-FFF2-40B4-BE49-F238E27FC236}">
                <a16:creationId xmlns:a16="http://schemas.microsoft.com/office/drawing/2014/main" id="{4D783F9B-D122-BE58-4534-9D56423A920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6CD62B2-CDCF-84B4-AB94-EE734C2D7C1D}"/>
              </a:ext>
            </a:extLst>
          </p:cNvPr>
          <p:cNvSpPr>
            <a:spLocks noGrp="1"/>
          </p:cNvSpPr>
          <p:nvPr>
            <p:ph type="sldNum" sz="quarter" idx="12"/>
          </p:nvPr>
        </p:nvSpPr>
        <p:spPr/>
        <p:txBody>
          <a:bodyPr/>
          <a:lstStyle/>
          <a:p>
            <a:fld id="{F92111C6-B4DA-3B46-9ABA-9313405C4E2D}" type="slidenum">
              <a:rPr lang="da-DK" smtClean="0"/>
              <a:t>‹nr.›</a:t>
            </a:fld>
            <a:endParaRPr lang="da-DK"/>
          </a:p>
        </p:txBody>
      </p:sp>
    </p:spTree>
    <p:extLst>
      <p:ext uri="{BB962C8B-B14F-4D97-AF65-F5344CB8AC3E}">
        <p14:creationId xmlns:p14="http://schemas.microsoft.com/office/powerpoint/2010/main" val="161785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79644D3B-7B5C-B25E-8104-65283AFF5E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518D8AB-9607-001D-069F-EB0A0AD520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B55B1DA-7B4A-0E1A-7F4F-359DA7E5E5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AE04259-7BD7-8040-A77E-A1E20E81611D}" type="datetimeFigureOut">
              <a:rPr lang="da-DK" smtClean="0"/>
              <a:t>28.10.2024</a:t>
            </a:fld>
            <a:endParaRPr lang="da-DK"/>
          </a:p>
        </p:txBody>
      </p:sp>
      <p:sp>
        <p:nvSpPr>
          <p:cNvPr id="5" name="Pladsholder til sidefod 4">
            <a:extLst>
              <a:ext uri="{FF2B5EF4-FFF2-40B4-BE49-F238E27FC236}">
                <a16:creationId xmlns:a16="http://schemas.microsoft.com/office/drawing/2014/main" id="{E0E1C44D-7044-DCB7-8547-92629BCFF1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061B934B-7B56-38F5-CBF5-042BA418FD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92111C6-B4DA-3B46-9ABA-9313405C4E2D}" type="slidenum">
              <a:rPr lang="da-DK" smtClean="0"/>
              <a:t>‹nr.›</a:t>
            </a:fld>
            <a:endParaRPr lang="da-DK"/>
          </a:p>
        </p:txBody>
      </p:sp>
    </p:spTree>
    <p:extLst>
      <p:ext uri="{BB962C8B-B14F-4D97-AF65-F5344CB8AC3E}">
        <p14:creationId xmlns:p14="http://schemas.microsoft.com/office/powerpoint/2010/main" val="33179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38793C-B9E6-C45F-D815-34A233A9350D}"/>
              </a:ext>
            </a:extLst>
          </p:cNvPr>
          <p:cNvSpPr>
            <a:spLocks noGrp="1"/>
          </p:cNvSpPr>
          <p:nvPr>
            <p:ph type="ctrTitle"/>
          </p:nvPr>
        </p:nvSpPr>
        <p:spPr/>
        <p:txBody>
          <a:bodyPr/>
          <a:lstStyle/>
          <a:p>
            <a:r>
              <a:rPr lang="da-DK" dirty="0"/>
              <a:t>Trump/Harris </a:t>
            </a:r>
            <a:r>
              <a:rPr lang="da-DK" dirty="0" err="1"/>
              <a:t>speeches</a:t>
            </a:r>
            <a:endParaRPr lang="da-DK" dirty="0"/>
          </a:p>
        </p:txBody>
      </p:sp>
      <p:sp>
        <p:nvSpPr>
          <p:cNvPr id="3" name="Undertitel 2">
            <a:extLst>
              <a:ext uri="{FF2B5EF4-FFF2-40B4-BE49-F238E27FC236}">
                <a16:creationId xmlns:a16="http://schemas.microsoft.com/office/drawing/2014/main" id="{7BB10162-2FF4-F527-2318-5F1FC1235655}"/>
              </a:ext>
            </a:extLst>
          </p:cNvPr>
          <p:cNvSpPr>
            <a:spLocks noGrp="1"/>
          </p:cNvSpPr>
          <p:nvPr>
            <p:ph type="subTitle" idx="1"/>
          </p:nvPr>
        </p:nvSpPr>
        <p:spPr/>
        <p:txBody>
          <a:bodyPr/>
          <a:lstStyle/>
          <a:p>
            <a:r>
              <a:rPr lang="da-DK" dirty="0"/>
              <a:t>28/10 2024</a:t>
            </a:r>
          </a:p>
          <a:p>
            <a:endParaRPr lang="da-DK" dirty="0"/>
          </a:p>
        </p:txBody>
      </p:sp>
    </p:spTree>
    <p:extLst>
      <p:ext uri="{BB962C8B-B14F-4D97-AF65-F5344CB8AC3E}">
        <p14:creationId xmlns:p14="http://schemas.microsoft.com/office/powerpoint/2010/main" val="944977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32755-BE86-776F-D050-FAD474F26FC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BEA6757-08A8-518A-6C33-5956CB000887}"/>
              </a:ext>
            </a:extLst>
          </p:cNvPr>
          <p:cNvSpPr>
            <a:spLocks noGrp="1"/>
          </p:cNvSpPr>
          <p:nvPr>
            <p:ph type="title"/>
          </p:nvPr>
        </p:nvSpPr>
        <p:spPr/>
        <p:txBody>
          <a:bodyPr/>
          <a:lstStyle/>
          <a:p>
            <a:r>
              <a:rPr lang="da-DK" dirty="0"/>
              <a:t>A: </a:t>
            </a:r>
            <a:r>
              <a:rPr lang="da-DK" dirty="0" err="1"/>
              <a:t>Both</a:t>
            </a:r>
            <a:r>
              <a:rPr lang="da-DK" dirty="0"/>
              <a:t> </a:t>
            </a:r>
            <a:r>
              <a:rPr lang="da-DK" dirty="0" err="1"/>
              <a:t>are</a:t>
            </a:r>
            <a:r>
              <a:rPr lang="da-DK" dirty="0"/>
              <a:t> </a:t>
            </a:r>
            <a:r>
              <a:rPr lang="da-DK" dirty="0" err="1"/>
              <a:t>political</a:t>
            </a:r>
            <a:r>
              <a:rPr lang="da-DK" dirty="0"/>
              <a:t> </a:t>
            </a:r>
            <a:r>
              <a:rPr lang="da-DK" dirty="0" err="1"/>
              <a:t>speeches</a:t>
            </a:r>
            <a:endParaRPr lang="da-DK" dirty="0"/>
          </a:p>
        </p:txBody>
      </p:sp>
      <p:sp>
        <p:nvSpPr>
          <p:cNvPr id="3" name="Pladsholder til tekst 2">
            <a:extLst>
              <a:ext uri="{FF2B5EF4-FFF2-40B4-BE49-F238E27FC236}">
                <a16:creationId xmlns:a16="http://schemas.microsoft.com/office/drawing/2014/main" id="{9540BB5A-3BD1-8606-F978-02FD5E14391B}"/>
              </a:ext>
            </a:extLst>
          </p:cNvPr>
          <p:cNvSpPr>
            <a:spLocks noGrp="1"/>
          </p:cNvSpPr>
          <p:nvPr>
            <p:ph type="body" idx="1"/>
          </p:nvPr>
        </p:nvSpPr>
        <p:spPr/>
        <p:txBody>
          <a:bodyPr/>
          <a:lstStyle/>
          <a:p>
            <a:r>
              <a:rPr lang="da-DK" dirty="0"/>
              <a:t>Trump	</a:t>
            </a:r>
          </a:p>
        </p:txBody>
      </p:sp>
      <p:sp>
        <p:nvSpPr>
          <p:cNvPr id="4" name="Pladsholder til indhold 3">
            <a:extLst>
              <a:ext uri="{FF2B5EF4-FFF2-40B4-BE49-F238E27FC236}">
                <a16:creationId xmlns:a16="http://schemas.microsoft.com/office/drawing/2014/main" id="{7AA13AB5-B2A8-2874-6C0B-D3E4C5D3981F}"/>
              </a:ext>
            </a:extLst>
          </p:cNvPr>
          <p:cNvSpPr>
            <a:spLocks noGrp="1"/>
          </p:cNvSpPr>
          <p:nvPr>
            <p:ph sz="half" idx="2"/>
          </p:nvPr>
        </p:nvSpPr>
        <p:spPr/>
        <p:txBody>
          <a:bodyPr/>
          <a:lstStyle/>
          <a:p>
            <a:r>
              <a:rPr lang="da-DK" dirty="0"/>
              <a:t>”</a:t>
            </a:r>
            <a:r>
              <a:rPr lang="en-US" sz="1800" dirty="0">
                <a:effectLst/>
                <a:latin typeface="Aptos" panose="020B0004020202020204" pitchFamily="34" charset="0"/>
                <a:ea typeface="Aptos" panose="020B0004020202020204" pitchFamily="34" charset="0"/>
                <a:cs typeface="Times New Roman" panose="02020603050405020304" pitchFamily="18" charset="0"/>
              </a:rPr>
              <a:t> a purpose that consists of presenting future actions, all the things he’s going to do for the American people, the middle class, the economy and so 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“We will save our economy. We will rescue our middle class. We will reclaim our sovereignty and restore our borders. We will put America first, and we will take back our country. Together, we will make America powerful again. We will make America wealthy again. We will make America healthy again.”</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endParaRPr lang="da-DK" dirty="0"/>
          </a:p>
        </p:txBody>
      </p:sp>
      <p:sp>
        <p:nvSpPr>
          <p:cNvPr id="5" name="Pladsholder til tekst 4">
            <a:extLst>
              <a:ext uri="{FF2B5EF4-FFF2-40B4-BE49-F238E27FC236}">
                <a16:creationId xmlns:a16="http://schemas.microsoft.com/office/drawing/2014/main" id="{38240CCA-401D-3260-31FE-9F9E036AB085}"/>
              </a:ext>
            </a:extLst>
          </p:cNvPr>
          <p:cNvSpPr>
            <a:spLocks noGrp="1"/>
          </p:cNvSpPr>
          <p:nvPr>
            <p:ph type="body" sz="quarter" idx="3"/>
          </p:nvPr>
        </p:nvSpPr>
        <p:spPr/>
        <p:txBody>
          <a:bodyPr/>
          <a:lstStyle/>
          <a:p>
            <a:r>
              <a:rPr lang="da-DK" dirty="0"/>
              <a:t>Harris</a:t>
            </a:r>
          </a:p>
        </p:txBody>
      </p:sp>
      <p:sp>
        <p:nvSpPr>
          <p:cNvPr id="6" name="Pladsholder til indhold 5">
            <a:extLst>
              <a:ext uri="{FF2B5EF4-FFF2-40B4-BE49-F238E27FC236}">
                <a16:creationId xmlns:a16="http://schemas.microsoft.com/office/drawing/2014/main" id="{F846B556-B12B-3455-0FA5-2CEF46538164}"/>
              </a:ext>
            </a:extLst>
          </p:cNvPr>
          <p:cNvSpPr>
            <a:spLocks noGrp="1"/>
          </p:cNvSpPr>
          <p:nvPr>
            <p:ph sz="quarter" idx="4"/>
          </p:nvPr>
        </p:nvSpPr>
        <p:spPr/>
        <p:txBody>
          <a:bodyPr/>
          <a:lstStyle/>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“It’s a political speech. I know that because she’s talking about her campaign and pushing for re-election. She discusses their administration's achievements and compares their vision with the opposition. She’s rallying support and emphasizing the importance of voting in the upcoming election. “</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39967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6241A32-4AC1-19B0-A54C-7948FC2FBBBB}"/>
              </a:ext>
            </a:extLst>
          </p:cNvPr>
          <p:cNvSpPr>
            <a:spLocks noGrp="1"/>
          </p:cNvSpPr>
          <p:nvPr>
            <p:ph type="title"/>
          </p:nvPr>
        </p:nvSpPr>
        <p:spPr>
          <a:xfrm>
            <a:off x="572493" y="238539"/>
            <a:ext cx="11018520" cy="1434415"/>
          </a:xfrm>
        </p:spPr>
        <p:txBody>
          <a:bodyPr anchor="b">
            <a:normAutofit/>
          </a:bodyPr>
          <a:lstStyle/>
          <a:p>
            <a:r>
              <a:rPr lang="da-DK" sz="5400"/>
              <a:t>B: Rhetorical pentagram - TRUMP</a:t>
            </a:r>
          </a:p>
        </p:txBody>
      </p:sp>
      <p:sp>
        <p:nvSpPr>
          <p:cNvPr id="205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39C04961-5B78-2901-15AF-8D8D18439938}"/>
              </a:ext>
            </a:extLst>
          </p:cNvPr>
          <p:cNvSpPr>
            <a:spLocks noGrp="1"/>
          </p:cNvSpPr>
          <p:nvPr>
            <p:ph idx="1"/>
          </p:nvPr>
        </p:nvSpPr>
        <p:spPr>
          <a:xfrm>
            <a:off x="572493" y="2071316"/>
            <a:ext cx="6713552" cy="4119172"/>
          </a:xfrm>
        </p:spPr>
        <p:txBody>
          <a:bodyPr anchor="t">
            <a:normAutofit/>
          </a:bodyPr>
          <a:lstStyle/>
          <a:p>
            <a:pPr marL="0" indent="0">
              <a:spcAft>
                <a:spcPts val="800"/>
              </a:spcAft>
              <a:buNone/>
              <a:tabLst>
                <a:tab pos="1365250" algn="l"/>
              </a:tabLst>
            </a:pPr>
            <a:r>
              <a:rPr lang="da-DK" sz="1700" b="1">
                <a:latin typeface="Calibri" panose="020F0502020204030204" pitchFamily="34" charset="0"/>
                <a:cs typeface="Calibri" panose="020F0502020204030204" pitchFamily="34" charset="0"/>
              </a:rPr>
              <a:t>Speaker: </a:t>
            </a:r>
            <a:r>
              <a:rPr lang="da-DK" sz="1700">
                <a:latin typeface="Calibri" panose="020F0502020204030204" pitchFamily="34" charset="0"/>
                <a:cs typeface="Calibri" panose="020F0502020204030204" pitchFamily="34" charset="0"/>
              </a:rPr>
              <a:t>Donald Trump</a:t>
            </a:r>
          </a:p>
          <a:p>
            <a:pPr marL="0" indent="0">
              <a:spcAft>
                <a:spcPts val="800"/>
              </a:spcAft>
              <a:buNone/>
              <a:tabLst>
                <a:tab pos="1365250" algn="l"/>
              </a:tabLst>
            </a:pPr>
            <a:r>
              <a:rPr lang="da-DK" sz="1700" b="1">
                <a:latin typeface="Calibri" panose="020F0502020204030204" pitchFamily="34" charset="0"/>
                <a:cs typeface="Calibri" panose="020F0502020204030204" pitchFamily="34" charset="0"/>
              </a:rPr>
              <a:t>Subject: </a:t>
            </a:r>
            <a:r>
              <a:rPr lang="da-DK" sz="1700">
                <a:latin typeface="Calibri" panose="020F0502020204030204" pitchFamily="34" charset="0"/>
                <a:cs typeface="Calibri" panose="020F0502020204030204" pitchFamily="34" charset="0"/>
              </a:rPr>
              <a:t>His political plans for America’s future, with heavy criticism of his opponents.</a:t>
            </a:r>
          </a:p>
          <a:p>
            <a:pPr marL="0" indent="0">
              <a:spcAft>
                <a:spcPts val="800"/>
              </a:spcAft>
              <a:buNone/>
              <a:tabLst>
                <a:tab pos="1365250" algn="l"/>
              </a:tabLst>
            </a:pPr>
            <a:r>
              <a:rPr lang="da-DK" sz="1700" b="1">
                <a:latin typeface="Calibri" panose="020F0502020204030204" pitchFamily="34" charset="0"/>
                <a:cs typeface="Calibri" panose="020F0502020204030204" pitchFamily="34" charset="0"/>
              </a:rPr>
              <a:t>Language: </a:t>
            </a:r>
            <a:r>
              <a:rPr lang="da-DK" sz="1700">
                <a:latin typeface="Calibri" panose="020F0502020204030204" pitchFamily="34" charset="0"/>
                <a:cs typeface="Calibri" panose="020F0502020204030204" pitchFamily="34" charset="0"/>
              </a:rPr>
              <a:t>Informal, simple, with repetitive, short sentences and low register (e.g., "They’re ruining your life. They’re ruining your way of life").</a:t>
            </a:r>
          </a:p>
          <a:p>
            <a:pPr marL="0" indent="0">
              <a:spcAft>
                <a:spcPts val="800"/>
              </a:spcAft>
              <a:buNone/>
              <a:tabLst>
                <a:tab pos="1365250" algn="l"/>
              </a:tabLst>
            </a:pPr>
            <a:r>
              <a:rPr lang="da-DK" sz="1700" b="1">
                <a:latin typeface="Calibri" panose="020F0502020204030204" pitchFamily="34" charset="0"/>
                <a:cs typeface="Calibri" panose="020F0502020204030204" pitchFamily="34" charset="0"/>
              </a:rPr>
              <a:t>Audience: </a:t>
            </a:r>
            <a:r>
              <a:rPr lang="da-DK" sz="1700">
                <a:latin typeface="Calibri" panose="020F0502020204030204" pitchFamily="34" charset="0"/>
                <a:cs typeface="Calibri" panose="020F0502020204030204" pitchFamily="34" charset="0"/>
              </a:rPr>
              <a:t>Primarily middle-class Americans and Trump’s supporters, with language easy for all to understand – people who are supporters of Trump and or undecided voters in Wisconsin (and around).</a:t>
            </a:r>
          </a:p>
          <a:p>
            <a:pPr marL="0" indent="0">
              <a:spcAft>
                <a:spcPts val="800"/>
              </a:spcAft>
              <a:buNone/>
              <a:tabLst>
                <a:tab pos="1365250" algn="l"/>
              </a:tabLst>
            </a:pPr>
            <a:r>
              <a:rPr lang="da-DK" sz="1700" b="1">
                <a:latin typeface="Calibri" panose="020F0502020204030204" pitchFamily="34" charset="0"/>
                <a:cs typeface="Calibri" panose="020F0502020204030204" pitchFamily="34" charset="0"/>
              </a:rPr>
              <a:t>Circumstances: </a:t>
            </a:r>
            <a:r>
              <a:rPr lang="da-DK" sz="1700">
                <a:latin typeface="Calibri" panose="020F0502020204030204" pitchFamily="34" charset="0"/>
                <a:cs typeface="Calibri" panose="020F0502020204030204" pitchFamily="34" charset="0"/>
              </a:rPr>
              <a:t>Political rally, where Trump speaks directly to his voters and followers – a political swingstate (Wisconsin). </a:t>
            </a:r>
          </a:p>
          <a:p>
            <a:pPr marL="0" indent="0">
              <a:spcAft>
                <a:spcPts val="800"/>
              </a:spcAft>
              <a:buNone/>
              <a:tabLst>
                <a:tab pos="1365250" algn="l"/>
              </a:tabLst>
            </a:pPr>
            <a:r>
              <a:rPr lang="da-DK" sz="1700" b="1">
                <a:latin typeface="Calibri" panose="020F0502020204030204" pitchFamily="34" charset="0"/>
                <a:cs typeface="Calibri" panose="020F0502020204030204" pitchFamily="34" charset="0"/>
              </a:rPr>
              <a:t>Purpose: </a:t>
            </a:r>
            <a:r>
              <a:rPr lang="da-DK" sz="1700">
                <a:latin typeface="Calibri" panose="020F0502020204030204" pitchFamily="34" charset="0"/>
                <a:cs typeface="Calibri" panose="020F0502020204030204" pitchFamily="34" charset="0"/>
              </a:rPr>
              <a:t>To share his political vision and goals for America and to convince people to vote for him</a:t>
            </a:r>
          </a:p>
        </p:txBody>
      </p:sp>
      <p:pic>
        <p:nvPicPr>
          <p:cNvPr id="2050" name="Picture 2" descr="Trump rails against 'migrant crime' and 'rigged' 2020 election at Wisconsin  rally | US elections 2024 | The Guardian">
            <a:extLst>
              <a:ext uri="{FF2B5EF4-FFF2-40B4-BE49-F238E27FC236}">
                <a16:creationId xmlns:a16="http://schemas.microsoft.com/office/drawing/2014/main" id="{37AF5992-058E-0299-428D-E37F6CD1AA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969" r="19309" b="1"/>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9383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198B18-1EDB-192C-A718-9C379A73BAB7}"/>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617DEF1-8A10-4630-6447-44E18E3A6DF2}"/>
              </a:ext>
            </a:extLst>
          </p:cNvPr>
          <p:cNvSpPr>
            <a:spLocks noGrp="1"/>
          </p:cNvSpPr>
          <p:nvPr>
            <p:ph type="title"/>
          </p:nvPr>
        </p:nvSpPr>
        <p:spPr>
          <a:xfrm>
            <a:off x="572493" y="238539"/>
            <a:ext cx="11018520" cy="1434415"/>
          </a:xfrm>
        </p:spPr>
        <p:txBody>
          <a:bodyPr anchor="b">
            <a:normAutofit/>
          </a:bodyPr>
          <a:lstStyle/>
          <a:p>
            <a:r>
              <a:rPr lang="da-DK" sz="5400"/>
              <a:t>B: Rhetorical pentagram - Harris</a:t>
            </a:r>
          </a:p>
        </p:txBody>
      </p:sp>
      <p:sp>
        <p:nvSpPr>
          <p:cNvPr id="103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3E0626F7-D003-2BBF-CE2E-6A22CD940676}"/>
              </a:ext>
            </a:extLst>
          </p:cNvPr>
          <p:cNvSpPr>
            <a:spLocks noGrp="1"/>
          </p:cNvSpPr>
          <p:nvPr>
            <p:ph idx="1"/>
          </p:nvPr>
        </p:nvSpPr>
        <p:spPr>
          <a:xfrm>
            <a:off x="572493" y="2071316"/>
            <a:ext cx="6713552" cy="4119172"/>
          </a:xfrm>
        </p:spPr>
        <p:txBody>
          <a:bodyPr anchor="t">
            <a:normAutofit/>
          </a:bodyPr>
          <a:lstStyle/>
          <a:p>
            <a:pPr>
              <a:buFont typeface="Arial" panose="020B0604020202020204" pitchFamily="34" charset="0"/>
              <a:buChar char="•"/>
            </a:pPr>
            <a:r>
              <a:rPr lang="da-DK" sz="1700" b="1">
                <a:latin typeface="Calibri" panose="020F0502020204030204" pitchFamily="34" charset="0"/>
                <a:cs typeface="Calibri" panose="020F0502020204030204" pitchFamily="34" charset="0"/>
              </a:rPr>
              <a:t>Speaker: </a:t>
            </a:r>
            <a:r>
              <a:rPr lang="da-DK" sz="1700">
                <a:latin typeface="Calibri" panose="020F0502020204030204" pitchFamily="34" charset="0"/>
                <a:cs typeface="Calibri" panose="020F0502020204030204" pitchFamily="34" charset="0"/>
              </a:rPr>
              <a:t>Kamala Harris, the Vice President, known for her work on social justice and civil rights.</a:t>
            </a:r>
          </a:p>
          <a:p>
            <a:pPr>
              <a:buFont typeface="Arial" panose="020B0604020202020204" pitchFamily="34" charset="0"/>
              <a:buChar char="•"/>
            </a:pPr>
            <a:r>
              <a:rPr lang="da-DK" sz="1700" b="1">
                <a:latin typeface="Calibri" panose="020F0502020204030204" pitchFamily="34" charset="0"/>
                <a:cs typeface="Calibri" panose="020F0502020204030204" pitchFamily="34" charset="0"/>
              </a:rPr>
              <a:t>Subject: </a:t>
            </a:r>
            <a:r>
              <a:rPr lang="da-DK" sz="1700">
                <a:latin typeface="Calibri" panose="020F0502020204030204" pitchFamily="34" charset="0"/>
                <a:cs typeface="Calibri" panose="020F0502020204030204" pitchFamily="34" charset="0"/>
              </a:rPr>
              <a:t>She praises the current Biden administration and the work it has done. She presents her own campaign ambitions, she critiseses Trump (I know his type)</a:t>
            </a:r>
          </a:p>
          <a:p>
            <a:pPr>
              <a:buFont typeface="Arial" panose="020B0604020202020204" pitchFamily="34" charset="0"/>
              <a:buChar char="•"/>
            </a:pPr>
            <a:r>
              <a:rPr lang="da-DK" sz="1700" b="1">
                <a:latin typeface="Calibri" panose="020F0502020204030204" pitchFamily="34" charset="0"/>
                <a:cs typeface="Calibri" panose="020F0502020204030204" pitchFamily="34" charset="0"/>
              </a:rPr>
              <a:t>Language: </a:t>
            </a:r>
            <a:r>
              <a:rPr lang="da-DK" sz="1700">
                <a:latin typeface="Calibri" panose="020F0502020204030204" pitchFamily="34" charset="0"/>
                <a:cs typeface="Calibri" panose="020F0502020204030204" pitchFamily="34" charset="0"/>
              </a:rPr>
              <a:t>Clear and inclusive, talks about her own ethos – as a previous defense lawyer. </a:t>
            </a:r>
          </a:p>
          <a:p>
            <a:pPr>
              <a:buFont typeface="Arial" panose="020B0604020202020204" pitchFamily="34" charset="0"/>
              <a:buChar char="•"/>
            </a:pPr>
            <a:r>
              <a:rPr lang="da-DK" sz="1700" b="1">
                <a:latin typeface="Calibri" panose="020F0502020204030204" pitchFamily="34" charset="0"/>
                <a:cs typeface="Calibri" panose="020F0502020204030204" pitchFamily="34" charset="0"/>
              </a:rPr>
              <a:t>Audience: </a:t>
            </a:r>
            <a:r>
              <a:rPr lang="da-DK" sz="1700">
                <a:latin typeface="Calibri" panose="020F0502020204030204" pitchFamily="34" charset="0"/>
                <a:cs typeface="Calibri" panose="020F0502020204030204" pitchFamily="34" charset="0"/>
              </a:rPr>
              <a:t>Mostly Democratic voters and undecided voters in Wisconsin who support progressive ideas.</a:t>
            </a:r>
          </a:p>
          <a:p>
            <a:pPr>
              <a:buFont typeface="Arial" panose="020B0604020202020204" pitchFamily="34" charset="0"/>
              <a:buChar char="•"/>
            </a:pPr>
            <a:r>
              <a:rPr lang="da-DK" sz="1700" b="1">
                <a:latin typeface="Calibri" panose="020F0502020204030204" pitchFamily="34" charset="0"/>
                <a:cs typeface="Calibri" panose="020F0502020204030204" pitchFamily="34" charset="0"/>
              </a:rPr>
              <a:t>Circumstances</a:t>
            </a:r>
            <a:r>
              <a:rPr lang="da-DK" sz="1700">
                <a:latin typeface="Calibri" panose="020F0502020204030204" pitchFamily="34" charset="0"/>
                <a:cs typeface="Calibri" panose="020F0502020204030204" pitchFamily="34" charset="0"/>
              </a:rPr>
              <a:t> A campaign event in an important swing state, meant to build support for the next election.</a:t>
            </a:r>
          </a:p>
          <a:p>
            <a:pPr>
              <a:buFont typeface="Arial" panose="020B0604020202020204" pitchFamily="34" charset="0"/>
              <a:buChar char="•"/>
            </a:pPr>
            <a:r>
              <a:rPr lang="da-DK" sz="1700" b="1">
                <a:latin typeface="Calibri" panose="020F0502020204030204" pitchFamily="34" charset="0"/>
                <a:cs typeface="Calibri" panose="020F0502020204030204" pitchFamily="34" charset="0"/>
              </a:rPr>
              <a:t>Purpose: </a:t>
            </a:r>
            <a:r>
              <a:rPr lang="da-DK" sz="1700">
                <a:latin typeface="Calibri" panose="020F0502020204030204" pitchFamily="34" charset="0"/>
                <a:cs typeface="Calibri" panose="020F0502020204030204" pitchFamily="34" charset="0"/>
              </a:rPr>
              <a:t>To convince people she is prepared to lead, highlighting her policies in contrast to Trump’s, and focusing on a "people-centered" approach.</a:t>
            </a:r>
          </a:p>
        </p:txBody>
      </p:sp>
      <p:pic>
        <p:nvPicPr>
          <p:cNvPr id="1026" name="Picture 2" descr="Trump, Harris og 'Bossen' i kampagnesporet: Her er fem nedslag fra nattens  vælgermøder | Valg i USA | DR">
            <a:extLst>
              <a:ext uri="{FF2B5EF4-FFF2-40B4-BE49-F238E27FC236}">
                <a16:creationId xmlns:a16="http://schemas.microsoft.com/office/drawing/2014/main" id="{8100A3EB-F35C-B399-C0FC-7CF8823EA3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5312" r="10813"/>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6528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5E7259-9C09-7B41-DD95-6BC927D6EA5B}"/>
              </a:ext>
            </a:extLst>
          </p:cNvPr>
          <p:cNvSpPr>
            <a:spLocks noGrp="1"/>
          </p:cNvSpPr>
          <p:nvPr>
            <p:ph type="title"/>
          </p:nvPr>
        </p:nvSpPr>
        <p:spPr/>
        <p:txBody>
          <a:bodyPr/>
          <a:lstStyle/>
          <a:p>
            <a:r>
              <a:rPr lang="da-DK" dirty="0"/>
              <a:t>C: Modes of appeal</a:t>
            </a:r>
          </a:p>
        </p:txBody>
      </p:sp>
      <p:sp>
        <p:nvSpPr>
          <p:cNvPr id="3" name="Pladsholder til tekst 2">
            <a:extLst>
              <a:ext uri="{FF2B5EF4-FFF2-40B4-BE49-F238E27FC236}">
                <a16:creationId xmlns:a16="http://schemas.microsoft.com/office/drawing/2014/main" id="{EEAC2521-31CA-6B98-6064-E35D65E4AB2F}"/>
              </a:ext>
            </a:extLst>
          </p:cNvPr>
          <p:cNvSpPr>
            <a:spLocks noGrp="1"/>
          </p:cNvSpPr>
          <p:nvPr>
            <p:ph type="body" idx="1"/>
          </p:nvPr>
        </p:nvSpPr>
        <p:spPr/>
        <p:txBody>
          <a:bodyPr/>
          <a:lstStyle/>
          <a:p>
            <a:r>
              <a:rPr lang="da-DK" dirty="0"/>
              <a:t>Trump	</a:t>
            </a:r>
          </a:p>
        </p:txBody>
      </p:sp>
      <p:sp>
        <p:nvSpPr>
          <p:cNvPr id="4" name="Pladsholder til indhold 3">
            <a:extLst>
              <a:ext uri="{FF2B5EF4-FFF2-40B4-BE49-F238E27FC236}">
                <a16:creationId xmlns:a16="http://schemas.microsoft.com/office/drawing/2014/main" id="{022D0667-7B31-834D-255E-86E620388B49}"/>
              </a:ext>
            </a:extLst>
          </p:cNvPr>
          <p:cNvSpPr>
            <a:spLocks noGrp="1"/>
          </p:cNvSpPr>
          <p:nvPr>
            <p:ph sz="half" idx="2"/>
          </p:nvPr>
        </p:nvSpPr>
        <p:spPr/>
        <p:txBody>
          <a:bodyPr>
            <a:normAutofit/>
          </a:bodyPr>
          <a:lstStyle/>
          <a:p>
            <a:r>
              <a:rPr lang="da-DK" sz="1800" b="1" dirty="0" err="1">
                <a:latin typeface="Calibri" panose="020F0502020204030204" pitchFamily="34" charset="0"/>
                <a:cs typeface="Calibri" panose="020F0502020204030204" pitchFamily="34" charset="0"/>
              </a:rPr>
              <a:t>Ethos</a:t>
            </a:r>
            <a:r>
              <a:rPr lang="da-DK" sz="1800" b="1" dirty="0">
                <a:latin typeface="Calibri" panose="020F0502020204030204" pitchFamily="34" charset="0"/>
                <a:cs typeface="Calibri" panose="020F0502020204030204" pitchFamily="34" charset="0"/>
              </a:rPr>
              <a:t>: </a:t>
            </a:r>
            <a:r>
              <a:rPr lang="da-DK" sz="1800" i="1" dirty="0">
                <a:latin typeface="Calibri" panose="020F0502020204030204" pitchFamily="34" charset="0"/>
                <a:cs typeface="Calibri" panose="020F0502020204030204" pitchFamily="34" charset="0"/>
              </a:rPr>
              <a:t>”</a:t>
            </a:r>
            <a:r>
              <a:rPr lang="da-DK" sz="1800" b="0" i="1" u="none" strike="noStrike" dirty="0">
                <a:solidFill>
                  <a:srgbClr val="000000"/>
                </a:solidFill>
                <a:effectLst/>
                <a:latin typeface="Calibri" panose="020F0502020204030204" pitchFamily="34" charset="0"/>
                <a:cs typeface="Calibri" panose="020F0502020204030204" pitchFamily="34" charset="0"/>
              </a:rPr>
              <a:t>Trump </a:t>
            </a:r>
            <a:r>
              <a:rPr lang="da-DK" sz="1800" b="0" i="1" u="none" strike="noStrike" dirty="0" err="1">
                <a:solidFill>
                  <a:srgbClr val="000000"/>
                </a:solidFill>
                <a:effectLst/>
                <a:latin typeface="Calibri" panose="020F0502020204030204" pitchFamily="34" charset="0"/>
                <a:cs typeface="Calibri" panose="020F0502020204030204" pitchFamily="34" charset="0"/>
              </a:rPr>
              <a:t>tries</a:t>
            </a:r>
            <a:r>
              <a:rPr lang="da-DK" sz="1800" b="0" i="1" u="none" strike="noStrike" dirty="0">
                <a:solidFill>
                  <a:srgbClr val="000000"/>
                </a:solidFill>
                <a:effectLst/>
                <a:latin typeface="Calibri" panose="020F0502020204030204" pitchFamily="34" charset="0"/>
                <a:cs typeface="Calibri" panose="020F0502020204030204" pitchFamily="34" charset="0"/>
              </a:rPr>
              <a:t> to </a:t>
            </a:r>
            <a:r>
              <a:rPr lang="da-DK" sz="1800" b="0" i="1" u="none" strike="noStrike" dirty="0" err="1">
                <a:solidFill>
                  <a:srgbClr val="000000"/>
                </a:solidFill>
                <a:effectLst/>
                <a:latin typeface="Calibri" panose="020F0502020204030204" pitchFamily="34" charset="0"/>
                <a:cs typeface="Calibri" panose="020F0502020204030204" pitchFamily="34" charset="0"/>
              </a:rPr>
              <a:t>builds</a:t>
            </a:r>
            <a:r>
              <a:rPr lang="da-DK" sz="1800" b="0" i="1" u="none" strike="noStrike" dirty="0">
                <a:solidFill>
                  <a:srgbClr val="000000"/>
                </a:solidFill>
                <a:effectLst/>
                <a:latin typeface="Calibri" panose="020F0502020204030204" pitchFamily="34" charset="0"/>
                <a:cs typeface="Calibri" panose="020F0502020204030204" pitchFamily="34" charset="0"/>
              </a:rPr>
              <a:t> trust by </a:t>
            </a:r>
            <a:r>
              <a:rPr lang="da-DK" sz="1800" b="0" i="1" u="none" strike="noStrike" dirty="0" err="1">
                <a:solidFill>
                  <a:srgbClr val="000000"/>
                </a:solidFill>
                <a:effectLst/>
                <a:latin typeface="Calibri" panose="020F0502020204030204" pitchFamily="34" charset="0"/>
                <a:cs typeface="Calibri" panose="020F0502020204030204" pitchFamily="34" charset="0"/>
              </a:rPr>
              <a:t>reminding</a:t>
            </a:r>
            <a:r>
              <a:rPr lang="da-DK" sz="1800" b="0" i="1" u="none" strike="noStrike" dirty="0">
                <a:solidFill>
                  <a:srgbClr val="000000"/>
                </a:solidFill>
                <a:effectLst/>
                <a:latin typeface="Calibri" panose="020F0502020204030204" pitchFamily="34" charset="0"/>
                <a:cs typeface="Calibri" panose="020F0502020204030204" pitchFamily="34" charset="0"/>
              </a:rPr>
              <a:t> </a:t>
            </a:r>
            <a:r>
              <a:rPr lang="da-DK" sz="1800" b="0" i="1" u="none" strike="noStrike" dirty="0" err="1">
                <a:solidFill>
                  <a:srgbClr val="000000"/>
                </a:solidFill>
                <a:effectLst/>
                <a:latin typeface="Calibri" panose="020F0502020204030204" pitchFamily="34" charset="0"/>
                <a:cs typeface="Calibri" panose="020F0502020204030204" pitchFamily="34" charset="0"/>
              </a:rPr>
              <a:t>people</a:t>
            </a:r>
            <a:r>
              <a:rPr lang="da-DK" sz="1800" b="0" i="1" u="none" strike="noStrike" dirty="0">
                <a:solidFill>
                  <a:srgbClr val="000000"/>
                </a:solidFill>
                <a:effectLst/>
                <a:latin typeface="Calibri" panose="020F0502020204030204" pitchFamily="34" charset="0"/>
                <a:cs typeface="Calibri" panose="020F0502020204030204" pitchFamily="34" charset="0"/>
              </a:rPr>
              <a:t> of his </a:t>
            </a:r>
            <a:r>
              <a:rPr lang="da-DK" sz="1800" b="0" i="1" u="none" strike="noStrike" dirty="0" err="1">
                <a:solidFill>
                  <a:srgbClr val="000000"/>
                </a:solidFill>
                <a:effectLst/>
                <a:latin typeface="Calibri" panose="020F0502020204030204" pitchFamily="34" charset="0"/>
                <a:cs typeface="Calibri" panose="020F0502020204030204" pitchFamily="34" charset="0"/>
              </a:rPr>
              <a:t>past</a:t>
            </a:r>
            <a:r>
              <a:rPr lang="da-DK" sz="1800" b="0" i="1" u="none" strike="noStrike" dirty="0">
                <a:solidFill>
                  <a:srgbClr val="000000"/>
                </a:solidFill>
                <a:effectLst/>
                <a:latin typeface="Calibri" panose="020F0502020204030204" pitchFamily="34" charset="0"/>
                <a:cs typeface="Calibri" panose="020F0502020204030204" pitchFamily="34" charset="0"/>
              </a:rPr>
              <a:t> </a:t>
            </a:r>
            <a:r>
              <a:rPr lang="da-DK" sz="1800" b="0" i="1" u="none" strike="noStrike" dirty="0" err="1">
                <a:solidFill>
                  <a:srgbClr val="000000"/>
                </a:solidFill>
                <a:effectLst/>
                <a:latin typeface="Calibri" panose="020F0502020204030204" pitchFamily="34" charset="0"/>
                <a:cs typeface="Calibri" panose="020F0502020204030204" pitchFamily="34" charset="0"/>
              </a:rPr>
              <a:t>experience</a:t>
            </a:r>
            <a:r>
              <a:rPr lang="da-DK" sz="1800" b="0" i="1" u="none" strike="noStrike" dirty="0">
                <a:solidFill>
                  <a:srgbClr val="000000"/>
                </a:solidFill>
                <a:effectLst/>
                <a:latin typeface="Calibri" panose="020F0502020204030204" pitchFamily="34" charset="0"/>
                <a:cs typeface="Calibri" panose="020F0502020204030204" pitchFamily="34" charset="0"/>
              </a:rPr>
              <a:t> as </a:t>
            </a:r>
            <a:r>
              <a:rPr lang="da-DK" sz="1800" b="0" i="1" u="none" strike="noStrike" dirty="0" err="1">
                <a:solidFill>
                  <a:srgbClr val="000000"/>
                </a:solidFill>
                <a:effectLst/>
                <a:latin typeface="Calibri" panose="020F0502020204030204" pitchFamily="34" charset="0"/>
                <a:cs typeface="Calibri" panose="020F0502020204030204" pitchFamily="34" charset="0"/>
              </a:rPr>
              <a:t>president</a:t>
            </a:r>
            <a:r>
              <a:rPr lang="da-DK" sz="1800" b="0" i="1" u="none" strike="noStrike" dirty="0">
                <a:solidFill>
                  <a:srgbClr val="000000"/>
                </a:solidFill>
                <a:effectLst/>
                <a:latin typeface="Calibri" panose="020F0502020204030204" pitchFamily="34" charset="0"/>
                <a:cs typeface="Calibri" panose="020F0502020204030204" pitchFamily="34" charset="0"/>
              </a:rPr>
              <a:t>, </a:t>
            </a:r>
            <a:r>
              <a:rPr lang="da-DK" sz="1800" b="0" i="1" u="none" strike="noStrike" dirty="0" err="1">
                <a:solidFill>
                  <a:srgbClr val="000000"/>
                </a:solidFill>
                <a:effectLst/>
                <a:latin typeface="Calibri" panose="020F0502020204030204" pitchFamily="34" charset="0"/>
                <a:cs typeface="Calibri" panose="020F0502020204030204" pitchFamily="34" charset="0"/>
              </a:rPr>
              <a:t>saying</a:t>
            </a:r>
            <a:r>
              <a:rPr lang="da-DK" sz="1800" b="0" i="1" u="none" strike="noStrike" dirty="0">
                <a:solidFill>
                  <a:srgbClr val="000000"/>
                </a:solidFill>
                <a:effectLst/>
                <a:latin typeface="Calibri" panose="020F0502020204030204" pitchFamily="34" charset="0"/>
                <a:cs typeface="Calibri" panose="020F0502020204030204" pitchFamily="34" charset="0"/>
              </a:rPr>
              <a:t> </a:t>
            </a:r>
            <a:r>
              <a:rPr lang="da-DK" sz="1800" b="0" i="1" u="none" strike="noStrike" dirty="0" err="1">
                <a:solidFill>
                  <a:srgbClr val="000000"/>
                </a:solidFill>
                <a:effectLst/>
                <a:latin typeface="Calibri" panose="020F0502020204030204" pitchFamily="34" charset="0"/>
                <a:cs typeface="Calibri" panose="020F0502020204030204" pitchFamily="34" charset="0"/>
              </a:rPr>
              <a:t>things</a:t>
            </a:r>
            <a:r>
              <a:rPr lang="da-DK" sz="1800" b="0" i="1" u="none" strike="noStrike" dirty="0">
                <a:solidFill>
                  <a:srgbClr val="000000"/>
                </a:solidFill>
                <a:effectLst/>
                <a:latin typeface="Calibri" panose="020F0502020204030204" pitchFamily="34" charset="0"/>
                <a:cs typeface="Calibri" panose="020F0502020204030204" pitchFamily="34" charset="0"/>
              </a:rPr>
              <a:t> like, “</a:t>
            </a:r>
            <a:r>
              <a:rPr lang="da-DK" sz="1800" b="0" i="1" u="none" strike="noStrike" dirty="0" err="1">
                <a:solidFill>
                  <a:srgbClr val="000000"/>
                </a:solidFill>
                <a:effectLst/>
                <a:latin typeface="Calibri" panose="020F0502020204030204" pitchFamily="34" charset="0"/>
                <a:cs typeface="Calibri" panose="020F0502020204030204" pitchFamily="34" charset="0"/>
              </a:rPr>
              <a:t>I’m</a:t>
            </a:r>
            <a:r>
              <a:rPr lang="da-DK" sz="1800" b="0" i="1" u="none" strike="noStrike" dirty="0">
                <a:solidFill>
                  <a:srgbClr val="000000"/>
                </a:solidFill>
                <a:effectLst/>
                <a:latin typeface="Calibri" panose="020F0502020204030204" pitchFamily="34" charset="0"/>
                <a:cs typeface="Calibri" panose="020F0502020204030204" pitchFamily="34" charset="0"/>
              </a:rPr>
              <a:t> the </a:t>
            </a:r>
            <a:r>
              <a:rPr lang="da-DK" sz="1800" b="0" i="1" u="none" strike="noStrike" dirty="0" err="1">
                <a:solidFill>
                  <a:srgbClr val="000000"/>
                </a:solidFill>
                <a:effectLst/>
                <a:latin typeface="Calibri" panose="020F0502020204030204" pitchFamily="34" charset="0"/>
                <a:cs typeface="Calibri" panose="020F0502020204030204" pitchFamily="34" charset="0"/>
              </a:rPr>
              <a:t>only</a:t>
            </a:r>
            <a:r>
              <a:rPr lang="da-DK" sz="1800" b="0" i="1" u="none" strike="noStrike" dirty="0">
                <a:solidFill>
                  <a:srgbClr val="000000"/>
                </a:solidFill>
                <a:effectLst/>
                <a:latin typeface="Calibri" panose="020F0502020204030204" pitchFamily="34" charset="0"/>
                <a:cs typeface="Calibri" panose="020F0502020204030204" pitchFamily="34" charset="0"/>
              </a:rPr>
              <a:t> </a:t>
            </a:r>
            <a:r>
              <a:rPr lang="da-DK" sz="1800" b="0" i="1" u="none" strike="noStrike" dirty="0" err="1">
                <a:solidFill>
                  <a:srgbClr val="000000"/>
                </a:solidFill>
                <a:effectLst/>
                <a:latin typeface="Calibri" panose="020F0502020204030204" pitchFamily="34" charset="0"/>
                <a:cs typeface="Calibri" panose="020F0502020204030204" pitchFamily="34" charset="0"/>
              </a:rPr>
              <a:t>one</a:t>
            </a:r>
            <a:r>
              <a:rPr lang="da-DK" sz="1800" b="0" i="1" u="none" strike="noStrike" dirty="0">
                <a:solidFill>
                  <a:srgbClr val="000000"/>
                </a:solidFill>
                <a:effectLst/>
                <a:latin typeface="Calibri" panose="020F0502020204030204" pitchFamily="34" charset="0"/>
                <a:cs typeface="Calibri" panose="020F0502020204030204" pitchFamily="34" charset="0"/>
              </a:rPr>
              <a:t> </a:t>
            </a:r>
            <a:r>
              <a:rPr lang="da-DK" sz="1800" b="0" i="1" u="none" strike="noStrike" dirty="0" err="1">
                <a:solidFill>
                  <a:srgbClr val="000000"/>
                </a:solidFill>
                <a:effectLst/>
                <a:latin typeface="Calibri" panose="020F0502020204030204" pitchFamily="34" charset="0"/>
                <a:cs typeface="Calibri" panose="020F0502020204030204" pitchFamily="34" charset="0"/>
              </a:rPr>
              <a:t>that</a:t>
            </a:r>
            <a:r>
              <a:rPr lang="da-DK" sz="1800" b="0" i="1" u="none" strike="noStrike" dirty="0">
                <a:solidFill>
                  <a:srgbClr val="000000"/>
                </a:solidFill>
                <a:effectLst/>
                <a:latin typeface="Calibri" panose="020F0502020204030204" pitchFamily="34" charset="0"/>
                <a:cs typeface="Calibri" panose="020F0502020204030204" pitchFamily="34" charset="0"/>
              </a:rPr>
              <a:t> </a:t>
            </a:r>
            <a:r>
              <a:rPr lang="da-DK" sz="1800" b="0" i="1" u="none" strike="noStrike" dirty="0" err="1">
                <a:solidFill>
                  <a:srgbClr val="000000"/>
                </a:solidFill>
                <a:effectLst/>
                <a:latin typeface="Calibri" panose="020F0502020204030204" pitchFamily="34" charset="0"/>
                <a:cs typeface="Calibri" panose="020F0502020204030204" pitchFamily="34" charset="0"/>
              </a:rPr>
              <a:t>can</a:t>
            </a:r>
            <a:r>
              <a:rPr lang="da-DK" sz="1800" b="0" i="1" u="none" strike="noStrike" dirty="0">
                <a:solidFill>
                  <a:srgbClr val="000000"/>
                </a:solidFill>
                <a:effectLst/>
                <a:latin typeface="Calibri" panose="020F0502020204030204" pitchFamily="34" charset="0"/>
                <a:cs typeface="Calibri" panose="020F0502020204030204" pitchFamily="34" charset="0"/>
              </a:rPr>
              <a:t> do it.”</a:t>
            </a:r>
            <a:endParaRPr lang="da-DK" sz="1800" i="1" dirty="0">
              <a:latin typeface="Calibri" panose="020F0502020204030204" pitchFamily="34" charset="0"/>
              <a:cs typeface="Calibri" panose="020F0502020204030204" pitchFamily="34" charset="0"/>
            </a:endParaRPr>
          </a:p>
          <a:p>
            <a:r>
              <a:rPr lang="da-DK" sz="1800" b="1" dirty="0">
                <a:latin typeface="Calibri" panose="020F0502020204030204" pitchFamily="34" charset="0"/>
                <a:cs typeface="Calibri" panose="020F0502020204030204" pitchFamily="34" charset="0"/>
              </a:rPr>
              <a:t>Logos: </a:t>
            </a:r>
            <a:r>
              <a:rPr lang="en-US" sz="1800" dirty="0">
                <a:effectLst/>
                <a:latin typeface="Calibri" panose="020F0502020204030204" pitchFamily="34" charset="0"/>
                <a:ea typeface="Aptos" panose="020B0004020202020204" pitchFamily="34" charset="0"/>
                <a:cs typeface="Calibri" panose="020F0502020204030204" pitchFamily="34" charset="0"/>
              </a:rPr>
              <a:t>He uses his nine steps plan. It makes it seem very logical. Its almost as if he says, if you just follow me and we do this in this very specific order we will </a:t>
            </a:r>
            <a:r>
              <a:rPr lang="en-US" sz="1800" dirty="0" err="1">
                <a:effectLst/>
                <a:latin typeface="Calibri" panose="020F0502020204030204" pitchFamily="34" charset="0"/>
                <a:ea typeface="Aptos" panose="020B0004020202020204" pitchFamily="34" charset="0"/>
                <a:cs typeface="Calibri" panose="020F0502020204030204" pitchFamily="34" charset="0"/>
              </a:rPr>
              <a:t>succeede</a:t>
            </a:r>
            <a:r>
              <a:rPr lang="en-US" sz="1800" dirty="0">
                <a:latin typeface="Calibri" panose="020F0502020204030204" pitchFamily="34" charset="0"/>
                <a:ea typeface="Aptos" panose="020B0004020202020204" pitchFamily="34" charset="0"/>
                <a:cs typeface="Calibri" panose="020F0502020204030204" pitchFamily="34" charset="0"/>
              </a:rPr>
              <a:t>/</a:t>
            </a:r>
            <a:r>
              <a:rPr lang="da-DK" sz="1800" b="0" i="0" u="none" strike="noStrike" dirty="0" err="1">
                <a:solidFill>
                  <a:srgbClr val="000000"/>
                </a:solidFill>
                <a:effectLst/>
                <a:latin typeface="Calibri" panose="020F0502020204030204" pitchFamily="34" charset="0"/>
                <a:cs typeface="Calibri" panose="020F0502020204030204" pitchFamily="34" charset="0"/>
              </a:rPr>
              <a:t>I’m</a:t>
            </a:r>
            <a:r>
              <a:rPr lang="da-DK" sz="1800" b="0" i="0" u="none" strike="noStrike" dirty="0">
                <a:solidFill>
                  <a:srgbClr val="000000"/>
                </a:solidFill>
                <a:effectLst/>
                <a:latin typeface="Calibri" panose="020F0502020204030204" pitchFamily="34" charset="0"/>
                <a:cs typeface="Calibri" panose="020F0502020204030204" pitchFamily="34" charset="0"/>
              </a:rPr>
              <a:t> a </a:t>
            </a:r>
            <a:r>
              <a:rPr lang="da-DK" sz="1800" b="0" i="0" u="none" strike="noStrike" dirty="0" err="1">
                <a:solidFill>
                  <a:srgbClr val="000000"/>
                </a:solidFill>
                <a:effectLst/>
                <a:latin typeface="Calibri" panose="020F0502020204030204" pitchFamily="34" charset="0"/>
                <a:cs typeface="Calibri" panose="020F0502020204030204" pitchFamily="34" charset="0"/>
              </a:rPr>
              <a:t>tariff</a:t>
            </a:r>
            <a:r>
              <a:rPr lang="da-DK" sz="1800" b="0" i="0" u="none" strike="noStrike" dirty="0">
                <a:solidFill>
                  <a:srgbClr val="000000"/>
                </a:solidFill>
                <a:effectLst/>
                <a:latin typeface="Calibri" panose="020F0502020204030204" pitchFamily="34" charset="0"/>
                <a:cs typeface="Calibri" panose="020F0502020204030204" pitchFamily="34" charset="0"/>
              </a:rPr>
              <a:t> </a:t>
            </a:r>
            <a:r>
              <a:rPr lang="da-DK" sz="1800" b="0" i="0" u="none" strike="noStrike" dirty="0" err="1">
                <a:solidFill>
                  <a:srgbClr val="000000"/>
                </a:solidFill>
                <a:effectLst/>
                <a:latin typeface="Calibri" panose="020F0502020204030204" pitchFamily="34" charset="0"/>
                <a:cs typeface="Calibri" panose="020F0502020204030204" pitchFamily="34" charset="0"/>
              </a:rPr>
              <a:t>president</a:t>
            </a:r>
            <a:r>
              <a:rPr lang="da-DK" sz="1800" b="0" i="0" u="none" strike="noStrike" dirty="0">
                <a:solidFill>
                  <a:srgbClr val="000000"/>
                </a:solidFill>
                <a:effectLst/>
                <a:latin typeface="Calibri" panose="020F0502020204030204" pitchFamily="34" charset="0"/>
                <a:cs typeface="Calibri" panose="020F0502020204030204" pitchFamily="34" charset="0"/>
              </a:rPr>
              <a:t>... I </a:t>
            </a:r>
            <a:r>
              <a:rPr lang="da-DK" sz="1800" b="0" i="0" u="none" strike="noStrike" dirty="0" err="1">
                <a:solidFill>
                  <a:srgbClr val="000000"/>
                </a:solidFill>
                <a:effectLst/>
                <a:latin typeface="Calibri" panose="020F0502020204030204" pitchFamily="34" charset="0"/>
                <a:cs typeface="Calibri" panose="020F0502020204030204" pitchFamily="34" charset="0"/>
              </a:rPr>
              <a:t>will</a:t>
            </a:r>
            <a:r>
              <a:rPr lang="da-DK" sz="1800" b="0" i="0" u="none" strike="noStrike" dirty="0">
                <a:solidFill>
                  <a:srgbClr val="000000"/>
                </a:solidFill>
                <a:effectLst/>
                <a:latin typeface="Calibri" panose="020F0502020204030204" pitchFamily="34" charset="0"/>
                <a:cs typeface="Calibri" panose="020F0502020204030204" pitchFamily="34" charset="0"/>
              </a:rPr>
              <a:t> </a:t>
            </a:r>
            <a:r>
              <a:rPr lang="da-DK" sz="1800" b="0" i="0" u="none" strike="noStrike" dirty="0" err="1">
                <a:solidFill>
                  <a:srgbClr val="000000"/>
                </a:solidFill>
                <a:effectLst/>
                <a:latin typeface="Calibri" panose="020F0502020204030204" pitchFamily="34" charset="0"/>
                <a:cs typeface="Calibri" panose="020F0502020204030204" pitchFamily="34" charset="0"/>
              </a:rPr>
              <a:t>lower</a:t>
            </a:r>
            <a:r>
              <a:rPr lang="da-DK" sz="1800" b="0" i="0" u="none" strike="noStrike" dirty="0">
                <a:solidFill>
                  <a:srgbClr val="000000"/>
                </a:solidFill>
                <a:effectLst/>
                <a:latin typeface="Calibri" panose="020F0502020204030204" pitchFamily="34" charset="0"/>
                <a:cs typeface="Calibri" panose="020F0502020204030204" pitchFamily="34" charset="0"/>
              </a:rPr>
              <a:t> </a:t>
            </a:r>
            <a:r>
              <a:rPr lang="da-DK" sz="1800" b="0" i="0" u="none" strike="noStrike" dirty="0" err="1">
                <a:solidFill>
                  <a:srgbClr val="000000"/>
                </a:solidFill>
                <a:effectLst/>
                <a:latin typeface="Calibri" panose="020F0502020204030204" pitchFamily="34" charset="0"/>
                <a:cs typeface="Calibri" panose="020F0502020204030204" pitchFamily="34" charset="0"/>
              </a:rPr>
              <a:t>your</a:t>
            </a:r>
            <a:r>
              <a:rPr lang="da-DK" sz="1800" b="0" i="0" u="none" strike="noStrike" dirty="0">
                <a:solidFill>
                  <a:srgbClr val="000000"/>
                </a:solidFill>
                <a:effectLst/>
                <a:latin typeface="Calibri" panose="020F0502020204030204" pitchFamily="34" charset="0"/>
                <a:cs typeface="Calibri" panose="020F0502020204030204" pitchFamily="34" charset="0"/>
              </a:rPr>
              <a:t> </a:t>
            </a:r>
            <a:r>
              <a:rPr lang="da-DK" sz="1800" b="0" i="0" u="none" strike="noStrike" dirty="0" err="1">
                <a:solidFill>
                  <a:srgbClr val="000000"/>
                </a:solidFill>
                <a:effectLst/>
                <a:latin typeface="Calibri" panose="020F0502020204030204" pitchFamily="34" charset="0"/>
                <a:cs typeface="Calibri" panose="020F0502020204030204" pitchFamily="34" charset="0"/>
              </a:rPr>
              <a:t>taxes</a:t>
            </a:r>
            <a:r>
              <a:rPr lang="da-DK" sz="1800" b="0" i="0" u="none" strike="noStrike" dirty="0">
                <a:solidFill>
                  <a:srgbClr val="000000"/>
                </a:solidFill>
                <a:effectLst/>
                <a:latin typeface="Calibri" panose="020F0502020204030204" pitchFamily="34" charset="0"/>
                <a:cs typeface="Calibri" panose="020F0502020204030204" pitchFamily="34" charset="0"/>
              </a:rPr>
              <a:t>.”)</a:t>
            </a:r>
            <a:endParaRPr lang="da-DK" sz="1800" dirty="0">
              <a:latin typeface="Calibri" panose="020F0502020204030204" pitchFamily="34" charset="0"/>
              <a:cs typeface="Calibri" panose="020F0502020204030204" pitchFamily="34" charset="0"/>
            </a:endParaRPr>
          </a:p>
          <a:p>
            <a:r>
              <a:rPr lang="da-DK" sz="1800" b="1" dirty="0" err="1">
                <a:latin typeface="Calibri" panose="020F0502020204030204" pitchFamily="34" charset="0"/>
                <a:cs typeface="Calibri" panose="020F0502020204030204" pitchFamily="34" charset="0"/>
              </a:rPr>
              <a:t>Pathos</a:t>
            </a:r>
            <a:r>
              <a:rPr lang="da-DK" sz="1800" dirty="0">
                <a:latin typeface="Calibri" panose="020F0502020204030204" pitchFamily="34" charset="0"/>
                <a:cs typeface="Calibri" panose="020F0502020204030204" pitchFamily="34" charset="0"/>
              </a:rPr>
              <a:t>: </a:t>
            </a:r>
            <a:r>
              <a:rPr lang="da-DK" sz="1800" b="0" i="0" u="none" strike="noStrike" dirty="0">
                <a:solidFill>
                  <a:srgbClr val="000000"/>
                </a:solidFill>
                <a:effectLst/>
                <a:latin typeface="Calibri" panose="020F0502020204030204" pitchFamily="34" charset="0"/>
                <a:cs typeface="Calibri" panose="020F0502020204030204" pitchFamily="34" charset="0"/>
              </a:rPr>
              <a:t>By </a:t>
            </a:r>
            <a:r>
              <a:rPr lang="da-DK" sz="1800" b="0" i="0" u="none" strike="noStrike" dirty="0" err="1">
                <a:solidFill>
                  <a:srgbClr val="000000"/>
                </a:solidFill>
                <a:effectLst/>
                <a:latin typeface="Calibri" panose="020F0502020204030204" pitchFamily="34" charset="0"/>
                <a:cs typeface="Calibri" panose="020F0502020204030204" pitchFamily="34" charset="0"/>
              </a:rPr>
              <a:t>calling</a:t>
            </a:r>
            <a:r>
              <a:rPr lang="da-DK" sz="1800" b="0" i="0" u="none" strike="noStrike" dirty="0">
                <a:solidFill>
                  <a:srgbClr val="000000"/>
                </a:solidFill>
                <a:effectLst/>
                <a:latin typeface="Calibri" panose="020F0502020204030204" pitchFamily="34" charset="0"/>
                <a:cs typeface="Calibri" panose="020F0502020204030204" pitchFamily="34" charset="0"/>
              </a:rPr>
              <a:t> the </a:t>
            </a:r>
            <a:r>
              <a:rPr lang="da-DK" sz="1800" b="0" i="0" u="none" strike="noStrike" dirty="0" err="1">
                <a:solidFill>
                  <a:srgbClr val="000000"/>
                </a:solidFill>
                <a:effectLst/>
                <a:latin typeface="Calibri" panose="020F0502020204030204" pitchFamily="34" charset="0"/>
                <a:cs typeface="Calibri" panose="020F0502020204030204" pitchFamily="34" charset="0"/>
              </a:rPr>
              <a:t>current</a:t>
            </a:r>
            <a:r>
              <a:rPr lang="da-DK" sz="1800" b="0" i="0" u="none" strike="noStrike" dirty="0">
                <a:solidFill>
                  <a:srgbClr val="000000"/>
                </a:solidFill>
                <a:effectLst/>
                <a:latin typeface="Calibri" panose="020F0502020204030204" pitchFamily="34" charset="0"/>
                <a:cs typeface="Calibri" panose="020F0502020204030204" pitchFamily="34" charset="0"/>
              </a:rPr>
              <a:t> administration a “</a:t>
            </a:r>
            <a:r>
              <a:rPr lang="da-DK" sz="1800" b="0" i="0" u="none" strike="noStrike" dirty="0" err="1">
                <a:solidFill>
                  <a:srgbClr val="000000"/>
                </a:solidFill>
                <a:effectLst/>
                <a:latin typeface="Calibri" panose="020F0502020204030204" pitchFamily="34" charset="0"/>
                <a:cs typeface="Calibri" panose="020F0502020204030204" pitchFamily="34" charset="0"/>
              </a:rPr>
              <a:t>corrupt</a:t>
            </a:r>
            <a:r>
              <a:rPr lang="da-DK" sz="1800" b="0" i="0" u="none" strike="noStrike" dirty="0">
                <a:solidFill>
                  <a:srgbClr val="000000"/>
                </a:solidFill>
                <a:effectLst/>
                <a:latin typeface="Calibri" panose="020F0502020204030204" pitchFamily="34" charset="0"/>
                <a:cs typeface="Calibri" panose="020F0502020204030204" pitchFamily="34" charset="0"/>
              </a:rPr>
              <a:t> </a:t>
            </a:r>
            <a:r>
              <a:rPr lang="da-DK" sz="1800" b="0" i="0" u="none" strike="noStrike" dirty="0" err="1">
                <a:solidFill>
                  <a:srgbClr val="000000"/>
                </a:solidFill>
                <a:effectLst/>
                <a:latin typeface="Calibri" panose="020F0502020204030204" pitchFamily="34" charset="0"/>
                <a:cs typeface="Calibri" panose="020F0502020204030204" pitchFamily="34" charset="0"/>
              </a:rPr>
              <a:t>political</a:t>
            </a:r>
            <a:r>
              <a:rPr lang="da-DK" sz="1800" b="0" i="0" u="none" strike="noStrike" dirty="0">
                <a:solidFill>
                  <a:srgbClr val="000000"/>
                </a:solidFill>
                <a:effectLst/>
                <a:latin typeface="Calibri" panose="020F0502020204030204" pitchFamily="34" charset="0"/>
                <a:cs typeface="Calibri" panose="020F0502020204030204" pitchFamily="34" charset="0"/>
              </a:rPr>
              <a:t> class” and </a:t>
            </a:r>
            <a:r>
              <a:rPr lang="da-DK" sz="1800" b="0" i="0" u="none" strike="noStrike" dirty="0" err="1">
                <a:solidFill>
                  <a:srgbClr val="000000"/>
                </a:solidFill>
                <a:effectLst/>
                <a:latin typeface="Calibri" panose="020F0502020204030204" pitchFamily="34" charset="0"/>
                <a:cs typeface="Calibri" panose="020F0502020204030204" pitchFamily="34" charset="0"/>
              </a:rPr>
              <a:t>saying</a:t>
            </a:r>
            <a:r>
              <a:rPr lang="da-DK" sz="1800" b="0" i="0" u="none" strike="noStrike" dirty="0">
                <a:solidFill>
                  <a:srgbClr val="000000"/>
                </a:solidFill>
                <a:effectLst/>
                <a:latin typeface="Calibri" panose="020F0502020204030204" pitchFamily="34" charset="0"/>
                <a:cs typeface="Calibri" panose="020F0502020204030204" pitchFamily="34" charset="0"/>
              </a:rPr>
              <a:t> </a:t>
            </a:r>
            <a:r>
              <a:rPr lang="da-DK" sz="1800" b="0" i="0" u="none" strike="noStrike" dirty="0" err="1">
                <a:solidFill>
                  <a:srgbClr val="000000"/>
                </a:solidFill>
                <a:effectLst/>
                <a:latin typeface="Calibri" panose="020F0502020204030204" pitchFamily="34" charset="0"/>
                <a:cs typeface="Calibri" panose="020F0502020204030204" pitchFamily="34" charset="0"/>
              </a:rPr>
              <a:t>he’ll</a:t>
            </a:r>
            <a:r>
              <a:rPr lang="da-DK" sz="1800" b="0" i="0" u="none" strike="noStrike" dirty="0">
                <a:solidFill>
                  <a:srgbClr val="000000"/>
                </a:solidFill>
                <a:effectLst/>
                <a:latin typeface="Calibri" panose="020F0502020204030204" pitchFamily="34" charset="0"/>
                <a:cs typeface="Calibri" panose="020F0502020204030204" pitchFamily="34" charset="0"/>
              </a:rPr>
              <a:t> “</a:t>
            </a:r>
            <a:r>
              <a:rPr lang="da-DK" sz="1800" b="0" i="0" u="none" strike="noStrike" dirty="0" err="1">
                <a:solidFill>
                  <a:srgbClr val="000000"/>
                </a:solidFill>
                <a:effectLst/>
                <a:latin typeface="Calibri" panose="020F0502020204030204" pitchFamily="34" charset="0"/>
                <a:cs typeface="Calibri" panose="020F0502020204030204" pitchFamily="34" charset="0"/>
              </a:rPr>
              <a:t>drain</a:t>
            </a:r>
            <a:r>
              <a:rPr lang="da-DK" sz="1800" b="0" i="0" u="none" strike="noStrike" dirty="0">
                <a:solidFill>
                  <a:srgbClr val="000000"/>
                </a:solidFill>
                <a:effectLst/>
                <a:latin typeface="Calibri" panose="020F0502020204030204" pitchFamily="34" charset="0"/>
                <a:cs typeface="Calibri" panose="020F0502020204030204" pitchFamily="34" charset="0"/>
              </a:rPr>
              <a:t> the </a:t>
            </a:r>
            <a:r>
              <a:rPr lang="da-DK" sz="1800" b="0" i="0" u="none" strike="noStrike" dirty="0" err="1">
                <a:solidFill>
                  <a:srgbClr val="000000"/>
                </a:solidFill>
                <a:effectLst/>
                <a:latin typeface="Calibri" panose="020F0502020204030204" pitchFamily="34" charset="0"/>
                <a:cs typeface="Calibri" panose="020F0502020204030204" pitchFamily="34" charset="0"/>
              </a:rPr>
              <a:t>swamp</a:t>
            </a:r>
            <a:r>
              <a:rPr lang="da-DK" sz="1800" b="0" i="0" u="none" strike="noStrike" dirty="0">
                <a:solidFill>
                  <a:srgbClr val="000000"/>
                </a:solidFill>
                <a:effectLst/>
                <a:latin typeface="Calibri" panose="020F0502020204030204" pitchFamily="34" charset="0"/>
                <a:cs typeface="Calibri" panose="020F0502020204030204" pitchFamily="34" charset="0"/>
              </a:rPr>
              <a:t>.” he </a:t>
            </a:r>
            <a:r>
              <a:rPr lang="da-DK" sz="1800" b="0" i="0" u="none" strike="noStrike" dirty="0" err="1">
                <a:solidFill>
                  <a:srgbClr val="000000"/>
                </a:solidFill>
                <a:effectLst/>
                <a:latin typeface="Calibri" panose="020F0502020204030204" pitchFamily="34" charset="0"/>
                <a:cs typeface="Calibri" panose="020F0502020204030204" pitchFamily="34" charset="0"/>
              </a:rPr>
              <a:t>creates</a:t>
            </a:r>
            <a:r>
              <a:rPr lang="da-DK" sz="1800" b="0" i="0" u="none" strike="noStrike" dirty="0">
                <a:solidFill>
                  <a:srgbClr val="000000"/>
                </a:solidFill>
                <a:effectLst/>
                <a:latin typeface="Calibri" panose="020F0502020204030204" pitchFamily="34" charset="0"/>
                <a:cs typeface="Calibri" panose="020F0502020204030204" pitchFamily="34" charset="0"/>
              </a:rPr>
              <a:t> anger and a sense of </a:t>
            </a:r>
            <a:r>
              <a:rPr lang="da-DK" sz="1800" b="0" i="0" u="none" strike="noStrike" dirty="0" err="1">
                <a:solidFill>
                  <a:srgbClr val="000000"/>
                </a:solidFill>
                <a:effectLst/>
                <a:latin typeface="Calibri" panose="020F0502020204030204" pitchFamily="34" charset="0"/>
                <a:cs typeface="Calibri" panose="020F0502020204030204" pitchFamily="34" charset="0"/>
              </a:rPr>
              <a:t>injustice</a:t>
            </a:r>
            <a:r>
              <a:rPr lang="da-DK" sz="1800" dirty="0">
                <a:solidFill>
                  <a:srgbClr val="000000"/>
                </a:solidFill>
                <a:latin typeface="Calibri" panose="020F0502020204030204" pitchFamily="34" charset="0"/>
                <a:cs typeface="Calibri" panose="020F0502020204030204" pitchFamily="34" charset="0"/>
              </a:rPr>
              <a:t> – or </a:t>
            </a:r>
            <a:r>
              <a:rPr lang="da-DK" sz="1800" dirty="0" err="1">
                <a:solidFill>
                  <a:srgbClr val="000000"/>
                </a:solidFill>
                <a:latin typeface="Calibri" panose="020F0502020204030204" pitchFamily="34" charset="0"/>
                <a:cs typeface="Calibri" panose="020F0502020204030204" pitchFamily="34" charset="0"/>
              </a:rPr>
              <a:t>when</a:t>
            </a:r>
            <a:r>
              <a:rPr lang="da-DK" sz="1800" dirty="0">
                <a:solidFill>
                  <a:srgbClr val="000000"/>
                </a:solidFill>
                <a:latin typeface="Calibri" panose="020F0502020204030204" pitchFamily="34" charset="0"/>
                <a:cs typeface="Calibri" panose="020F0502020204030204" pitchFamily="34" charset="0"/>
              </a:rPr>
              <a:t> he </a:t>
            </a:r>
            <a:r>
              <a:rPr lang="da-DK" sz="1800" dirty="0" err="1">
                <a:solidFill>
                  <a:srgbClr val="000000"/>
                </a:solidFill>
                <a:latin typeface="Calibri" panose="020F0502020204030204" pitchFamily="34" charset="0"/>
                <a:cs typeface="Calibri" panose="020F0502020204030204" pitchFamily="34" charset="0"/>
              </a:rPr>
              <a:t>says</a:t>
            </a:r>
            <a:r>
              <a:rPr lang="da-DK" sz="1800" dirty="0">
                <a:solidFill>
                  <a:srgbClr val="000000"/>
                </a:solidFill>
                <a:latin typeface="Calibri" panose="020F0502020204030204" pitchFamily="34" charset="0"/>
                <a:cs typeface="Calibri" panose="020F0502020204030204" pitchFamily="34" charset="0"/>
              </a:rPr>
              <a:t>: ”This </a:t>
            </a:r>
            <a:r>
              <a:rPr lang="da-DK" sz="1800" dirty="0" err="1">
                <a:solidFill>
                  <a:srgbClr val="000000"/>
                </a:solidFill>
                <a:latin typeface="Calibri" panose="020F0502020204030204" pitchFamily="34" charset="0"/>
                <a:cs typeface="Calibri" panose="020F0502020204030204" pitchFamily="34" charset="0"/>
              </a:rPr>
              <a:t>may</a:t>
            </a:r>
            <a:r>
              <a:rPr lang="da-DK" sz="1800" dirty="0">
                <a:solidFill>
                  <a:srgbClr val="000000"/>
                </a:solidFill>
                <a:latin typeface="Calibri" panose="020F0502020204030204" pitchFamily="34" charset="0"/>
                <a:cs typeface="Calibri" panose="020F0502020204030204" pitchFamily="34" charset="0"/>
              </a:rPr>
              <a:t> </a:t>
            </a:r>
            <a:r>
              <a:rPr lang="da-DK" sz="1800" dirty="0" err="1">
                <a:solidFill>
                  <a:srgbClr val="000000"/>
                </a:solidFill>
                <a:latin typeface="Calibri" panose="020F0502020204030204" pitchFamily="34" charset="0"/>
                <a:cs typeface="Calibri" panose="020F0502020204030204" pitchFamily="34" charset="0"/>
              </a:rPr>
              <a:t>be</a:t>
            </a:r>
            <a:r>
              <a:rPr lang="da-DK" sz="1800" dirty="0">
                <a:solidFill>
                  <a:srgbClr val="000000"/>
                </a:solidFill>
                <a:latin typeface="Calibri" panose="020F0502020204030204" pitchFamily="34" charset="0"/>
                <a:cs typeface="Calibri" panose="020F0502020204030204" pitchFamily="34" charset="0"/>
              </a:rPr>
              <a:t> </a:t>
            </a:r>
            <a:r>
              <a:rPr lang="da-DK" sz="1800" dirty="0" err="1">
                <a:solidFill>
                  <a:srgbClr val="000000"/>
                </a:solidFill>
                <a:latin typeface="Calibri" panose="020F0502020204030204" pitchFamily="34" charset="0"/>
                <a:cs typeface="Calibri" panose="020F0502020204030204" pitchFamily="34" charset="0"/>
              </a:rPr>
              <a:t>our</a:t>
            </a:r>
            <a:r>
              <a:rPr lang="da-DK" sz="1800" dirty="0">
                <a:solidFill>
                  <a:srgbClr val="000000"/>
                </a:solidFill>
                <a:latin typeface="Calibri" panose="020F0502020204030204" pitchFamily="34" charset="0"/>
                <a:cs typeface="Calibri" panose="020F0502020204030204" pitchFamily="34" charset="0"/>
              </a:rPr>
              <a:t> last </a:t>
            </a:r>
            <a:r>
              <a:rPr lang="da-DK" sz="1800" dirty="0" err="1">
                <a:solidFill>
                  <a:srgbClr val="000000"/>
                </a:solidFill>
                <a:latin typeface="Calibri" panose="020F0502020204030204" pitchFamily="34" charset="0"/>
                <a:cs typeface="Calibri" panose="020F0502020204030204" pitchFamily="34" charset="0"/>
              </a:rPr>
              <a:t>election</a:t>
            </a:r>
            <a:r>
              <a:rPr lang="da-DK" sz="1800" dirty="0">
                <a:solidFill>
                  <a:srgbClr val="000000"/>
                </a:solidFill>
                <a:latin typeface="Calibri" panose="020F0502020204030204" pitchFamily="34" charset="0"/>
                <a:cs typeface="Calibri" panose="020F0502020204030204" pitchFamily="34" charset="0"/>
              </a:rPr>
              <a:t>”</a:t>
            </a:r>
            <a:endParaRPr lang="da-DK" sz="1800" b="0" i="0" u="none" strike="noStrike" dirty="0">
              <a:solidFill>
                <a:srgbClr val="000000"/>
              </a:solidFill>
              <a:effectLst/>
              <a:latin typeface="Calibri" panose="020F0502020204030204" pitchFamily="34" charset="0"/>
              <a:cs typeface="Calibri" panose="020F0502020204030204" pitchFamily="34" charset="0"/>
            </a:endParaRPr>
          </a:p>
        </p:txBody>
      </p:sp>
      <p:sp>
        <p:nvSpPr>
          <p:cNvPr id="5" name="Pladsholder til tekst 4">
            <a:extLst>
              <a:ext uri="{FF2B5EF4-FFF2-40B4-BE49-F238E27FC236}">
                <a16:creationId xmlns:a16="http://schemas.microsoft.com/office/drawing/2014/main" id="{4487D846-0698-D3D3-D8BD-8139AE3FB802}"/>
              </a:ext>
            </a:extLst>
          </p:cNvPr>
          <p:cNvSpPr>
            <a:spLocks noGrp="1"/>
          </p:cNvSpPr>
          <p:nvPr>
            <p:ph type="body" sz="quarter" idx="3"/>
          </p:nvPr>
        </p:nvSpPr>
        <p:spPr/>
        <p:txBody>
          <a:bodyPr/>
          <a:lstStyle/>
          <a:p>
            <a:r>
              <a:rPr lang="da-DK" dirty="0"/>
              <a:t>Harris</a:t>
            </a:r>
          </a:p>
        </p:txBody>
      </p:sp>
      <p:sp>
        <p:nvSpPr>
          <p:cNvPr id="6" name="Pladsholder til indhold 5">
            <a:extLst>
              <a:ext uri="{FF2B5EF4-FFF2-40B4-BE49-F238E27FC236}">
                <a16:creationId xmlns:a16="http://schemas.microsoft.com/office/drawing/2014/main" id="{C9636429-F140-77A5-CD4C-D83B0C7F7D5A}"/>
              </a:ext>
            </a:extLst>
          </p:cNvPr>
          <p:cNvSpPr>
            <a:spLocks noGrp="1"/>
          </p:cNvSpPr>
          <p:nvPr>
            <p:ph sz="quarter" idx="4"/>
          </p:nvPr>
        </p:nvSpPr>
        <p:spPr/>
        <p:txBody>
          <a:bodyPr>
            <a:normAutofit/>
          </a:bodyPr>
          <a:lstStyle/>
          <a:p>
            <a:r>
              <a:rPr lang="da-DK" sz="2000" dirty="0" err="1"/>
              <a:t>Ethos</a:t>
            </a:r>
            <a:r>
              <a:rPr lang="da-DK" sz="2000" dirty="0"/>
              <a:t>: highlights her </a:t>
            </a:r>
            <a:r>
              <a:rPr lang="da-DK" sz="2000" dirty="0" err="1"/>
              <a:t>own</a:t>
            </a:r>
            <a:r>
              <a:rPr lang="da-DK" sz="2000" dirty="0"/>
              <a:t> </a:t>
            </a:r>
            <a:r>
              <a:rPr lang="da-DK" sz="2000" dirty="0" err="1"/>
              <a:t>previous</a:t>
            </a:r>
            <a:r>
              <a:rPr lang="da-DK" sz="2000" dirty="0"/>
              <a:t> </a:t>
            </a:r>
            <a:r>
              <a:rPr lang="da-DK" sz="2000" dirty="0" err="1"/>
              <a:t>career</a:t>
            </a:r>
            <a:r>
              <a:rPr lang="da-DK" sz="2000" dirty="0"/>
              <a:t> as the </a:t>
            </a:r>
            <a:r>
              <a:rPr lang="da-DK" sz="2000" dirty="0" err="1"/>
              <a:t>key</a:t>
            </a:r>
            <a:r>
              <a:rPr lang="da-DK" sz="2000" dirty="0"/>
              <a:t> to stopping Trump: </a:t>
            </a:r>
            <a:r>
              <a:rPr lang="da-DK" sz="2000" b="0" i="0" u="none" strike="noStrike" dirty="0">
                <a:solidFill>
                  <a:srgbClr val="000000"/>
                </a:solidFill>
                <a:effectLst/>
                <a:latin typeface="-webkit-standard"/>
              </a:rPr>
              <a:t>"I </a:t>
            </a:r>
            <a:r>
              <a:rPr lang="da-DK" sz="2000" b="0" i="0" u="none" strike="noStrike" dirty="0" err="1">
                <a:solidFill>
                  <a:srgbClr val="000000"/>
                </a:solidFill>
                <a:effectLst/>
                <a:latin typeface="-webkit-standard"/>
              </a:rPr>
              <a:t>took</a:t>
            </a:r>
            <a:r>
              <a:rPr lang="da-DK" sz="2000" b="0" i="0" u="none" strike="noStrike" dirty="0">
                <a:solidFill>
                  <a:srgbClr val="000000"/>
                </a:solidFill>
                <a:effectLst/>
                <a:latin typeface="-webkit-standard"/>
              </a:rPr>
              <a:t> on </a:t>
            </a:r>
            <a:r>
              <a:rPr lang="da-DK" sz="2000" b="0" i="0" u="none" strike="noStrike" dirty="0" err="1">
                <a:solidFill>
                  <a:srgbClr val="000000"/>
                </a:solidFill>
                <a:effectLst/>
                <a:latin typeface="-webkit-standard"/>
              </a:rPr>
              <a:t>perpetrators</a:t>
            </a:r>
            <a:r>
              <a:rPr lang="da-DK" sz="2000" b="0" i="0" u="none" strike="noStrike" dirty="0">
                <a:solidFill>
                  <a:srgbClr val="000000"/>
                </a:solidFill>
                <a:effectLst/>
                <a:latin typeface="-webkit-standard"/>
              </a:rPr>
              <a:t> of all kinds… I </a:t>
            </a:r>
            <a:r>
              <a:rPr lang="da-DK" sz="2000" b="0" i="0" u="none" strike="noStrike" dirty="0" err="1">
                <a:solidFill>
                  <a:srgbClr val="000000"/>
                </a:solidFill>
                <a:effectLst/>
                <a:latin typeface="-webkit-standard"/>
              </a:rPr>
              <a:t>know</a:t>
            </a:r>
            <a:r>
              <a:rPr lang="da-DK" sz="2000" b="0" i="0" u="none" strike="noStrike" dirty="0">
                <a:solidFill>
                  <a:srgbClr val="000000"/>
                </a:solidFill>
                <a:effectLst/>
                <a:latin typeface="-webkit-standard"/>
              </a:rPr>
              <a:t> Donald </a:t>
            </a:r>
            <a:r>
              <a:rPr lang="da-DK" sz="2000" b="0" i="0" u="none" strike="noStrike" dirty="0" err="1">
                <a:solidFill>
                  <a:srgbClr val="000000"/>
                </a:solidFill>
                <a:effectLst/>
                <a:latin typeface="-webkit-standard"/>
              </a:rPr>
              <a:t>Trump’s</a:t>
            </a:r>
            <a:r>
              <a:rPr lang="da-DK" sz="2000" b="0" i="0" u="none" strike="noStrike" dirty="0">
                <a:solidFill>
                  <a:srgbClr val="000000"/>
                </a:solidFill>
                <a:effectLst/>
                <a:latin typeface="-webkit-standard"/>
              </a:rPr>
              <a:t> type."</a:t>
            </a:r>
            <a:endParaRPr lang="da-DK" sz="2000" dirty="0"/>
          </a:p>
          <a:p>
            <a:r>
              <a:rPr lang="da-DK" sz="2000" dirty="0"/>
              <a:t>Logos: </a:t>
            </a:r>
            <a:r>
              <a:rPr lang="da-DK" sz="2000" dirty="0" err="1"/>
              <a:t>When</a:t>
            </a:r>
            <a:r>
              <a:rPr lang="da-DK" sz="2000" dirty="0"/>
              <a:t> </a:t>
            </a:r>
            <a:r>
              <a:rPr lang="da-DK" sz="2000" dirty="0" err="1"/>
              <a:t>our</a:t>
            </a:r>
            <a:r>
              <a:rPr lang="da-DK" sz="2000" dirty="0"/>
              <a:t> </a:t>
            </a:r>
            <a:r>
              <a:rPr lang="da-DK" sz="2000" dirty="0" err="1"/>
              <a:t>Middle</a:t>
            </a:r>
            <a:r>
              <a:rPr lang="da-DK" sz="2000" dirty="0"/>
              <a:t> class is </a:t>
            </a:r>
            <a:r>
              <a:rPr lang="da-DK" sz="2000" dirty="0" err="1"/>
              <a:t>strong</a:t>
            </a:r>
            <a:r>
              <a:rPr lang="da-DK" sz="2000" dirty="0"/>
              <a:t>, America is </a:t>
            </a:r>
            <a:r>
              <a:rPr lang="da-DK" sz="2000" dirty="0" err="1"/>
              <a:t>strong</a:t>
            </a:r>
            <a:endParaRPr lang="da-DK" sz="2000" dirty="0"/>
          </a:p>
          <a:p>
            <a:r>
              <a:rPr lang="da-DK" sz="2000" dirty="0" err="1"/>
              <a:t>Pathos</a:t>
            </a:r>
            <a:r>
              <a:rPr lang="da-DK" sz="2000" dirty="0"/>
              <a:t>: </a:t>
            </a:r>
            <a:r>
              <a:rPr lang="da-DK" sz="2000" dirty="0" err="1"/>
              <a:t>we</a:t>
            </a:r>
            <a:r>
              <a:rPr lang="da-DK" sz="2000" dirty="0"/>
              <a:t> </a:t>
            </a:r>
            <a:r>
              <a:rPr lang="da-DK" sz="2000" dirty="0" err="1"/>
              <a:t>believe</a:t>
            </a:r>
            <a:r>
              <a:rPr lang="da-DK" sz="2000" dirty="0"/>
              <a:t> in a future….</a:t>
            </a:r>
          </a:p>
        </p:txBody>
      </p:sp>
      <p:pic>
        <p:nvPicPr>
          <p:cNvPr id="3074" name="Picture 2" descr="Trump rails against 'migrant crime' and 'rigged' 2020 election at Wisconsin  rally | US elections 2024 | The Guardian">
            <a:extLst>
              <a:ext uri="{FF2B5EF4-FFF2-40B4-BE49-F238E27FC236}">
                <a16:creationId xmlns:a16="http://schemas.microsoft.com/office/drawing/2014/main" id="{E2733BCA-BB88-411A-7F61-A24303106D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3504" y="1248570"/>
            <a:ext cx="1373187" cy="8239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Trump, Harris og 'Bossen' i kampagnesporet: Her er fem nedslag fra nattens  vælgermøder | Valg i USA | DR">
            <a:extLst>
              <a:ext uri="{FF2B5EF4-FFF2-40B4-BE49-F238E27FC236}">
                <a16:creationId xmlns:a16="http://schemas.microsoft.com/office/drawing/2014/main" id="{A1475AE5-AA1A-F0B2-2878-C76E3E7C9F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5312" r="10813"/>
          <a:stretch/>
        </p:blipFill>
        <p:spPr bwMode="auto">
          <a:xfrm>
            <a:off x="10571258" y="1100519"/>
            <a:ext cx="1135548" cy="1180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8200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73D8-2663-9BE1-49DC-74CAF91969A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F7ED50F-0D38-FBC8-B5AB-44076B622DB4}"/>
              </a:ext>
            </a:extLst>
          </p:cNvPr>
          <p:cNvSpPr>
            <a:spLocks noGrp="1"/>
          </p:cNvSpPr>
          <p:nvPr>
            <p:ph type="title"/>
          </p:nvPr>
        </p:nvSpPr>
        <p:spPr/>
        <p:txBody>
          <a:bodyPr/>
          <a:lstStyle/>
          <a:p>
            <a:r>
              <a:rPr lang="da-DK" dirty="0"/>
              <a:t>D: </a:t>
            </a:r>
            <a:r>
              <a:rPr lang="da-DK" dirty="0" err="1"/>
              <a:t>Rhetorical</a:t>
            </a:r>
            <a:r>
              <a:rPr lang="da-DK" dirty="0"/>
              <a:t> </a:t>
            </a:r>
            <a:r>
              <a:rPr lang="da-DK" dirty="0" err="1"/>
              <a:t>devices</a:t>
            </a:r>
            <a:endParaRPr lang="da-DK" dirty="0"/>
          </a:p>
        </p:txBody>
      </p:sp>
      <p:sp>
        <p:nvSpPr>
          <p:cNvPr id="3" name="Pladsholder til tekst 2">
            <a:extLst>
              <a:ext uri="{FF2B5EF4-FFF2-40B4-BE49-F238E27FC236}">
                <a16:creationId xmlns:a16="http://schemas.microsoft.com/office/drawing/2014/main" id="{D7779C41-9B5A-4DC7-E5EF-A6858C5F53AD}"/>
              </a:ext>
            </a:extLst>
          </p:cNvPr>
          <p:cNvSpPr>
            <a:spLocks noGrp="1"/>
          </p:cNvSpPr>
          <p:nvPr>
            <p:ph type="body" idx="1"/>
          </p:nvPr>
        </p:nvSpPr>
        <p:spPr/>
        <p:txBody>
          <a:bodyPr/>
          <a:lstStyle/>
          <a:p>
            <a:r>
              <a:rPr lang="da-DK" dirty="0"/>
              <a:t>Trump	</a:t>
            </a:r>
          </a:p>
        </p:txBody>
      </p:sp>
      <p:sp>
        <p:nvSpPr>
          <p:cNvPr id="4" name="Pladsholder til indhold 3">
            <a:extLst>
              <a:ext uri="{FF2B5EF4-FFF2-40B4-BE49-F238E27FC236}">
                <a16:creationId xmlns:a16="http://schemas.microsoft.com/office/drawing/2014/main" id="{78505542-CA55-A376-878B-0E42DD09F7AB}"/>
              </a:ext>
            </a:extLst>
          </p:cNvPr>
          <p:cNvSpPr>
            <a:spLocks noGrp="1"/>
          </p:cNvSpPr>
          <p:nvPr>
            <p:ph sz="half" idx="2"/>
          </p:nvPr>
        </p:nvSpPr>
        <p:spPr/>
        <p:txBody>
          <a:bodyPr>
            <a:noAutofit/>
          </a:bodyPr>
          <a:lstStyle/>
          <a:p>
            <a:r>
              <a:rPr lang="da-DK" sz="1800" dirty="0">
                <a:latin typeface="Calibri" panose="020F0502020204030204" pitchFamily="34" charset="0"/>
                <a:cs typeface="Calibri" panose="020F0502020204030204" pitchFamily="34" charset="0"/>
              </a:rPr>
              <a:t>Allusion: </a:t>
            </a:r>
            <a:r>
              <a:rPr lang="da-DK" sz="1800" dirty="0" err="1">
                <a:latin typeface="Calibri" panose="020F0502020204030204" pitchFamily="34" charset="0"/>
                <a:cs typeface="Calibri" panose="020F0502020204030204" pitchFamily="34" charset="0"/>
              </a:rPr>
              <a:t>Comrade</a:t>
            </a:r>
            <a:r>
              <a:rPr lang="da-DK" sz="1800" dirty="0">
                <a:latin typeface="Calibri" panose="020F0502020204030204" pitchFamily="34" charset="0"/>
                <a:cs typeface="Calibri" panose="020F0502020204030204" pitchFamily="34" charset="0"/>
              </a:rPr>
              <a:t> Harris (</a:t>
            </a:r>
            <a:r>
              <a:rPr lang="da-DK" sz="1800" dirty="0" err="1">
                <a:latin typeface="Calibri" panose="020F0502020204030204" pitchFamily="34" charset="0"/>
                <a:cs typeface="Calibri" panose="020F0502020204030204" pitchFamily="34" charset="0"/>
              </a:rPr>
              <a:t>communism</a:t>
            </a:r>
            <a:r>
              <a:rPr lang="da-DK" sz="1800" dirty="0">
                <a:latin typeface="Calibri" panose="020F0502020204030204" pitchFamily="34" charset="0"/>
                <a:cs typeface="Calibri" panose="020F0502020204030204" pitchFamily="34" charset="0"/>
              </a:rPr>
              <a:t>)</a:t>
            </a:r>
          </a:p>
          <a:p>
            <a:r>
              <a:rPr lang="da-DK" sz="1800" dirty="0" err="1">
                <a:latin typeface="Calibri" panose="020F0502020204030204" pitchFamily="34" charset="0"/>
                <a:cs typeface="Calibri" panose="020F0502020204030204" pitchFamily="34" charset="0"/>
              </a:rPr>
              <a:t>Alliteration</a:t>
            </a:r>
            <a:r>
              <a:rPr lang="da-DK" sz="1800" dirty="0">
                <a:latin typeface="Calibri" panose="020F0502020204030204" pitchFamily="34" charset="0"/>
                <a:cs typeface="Calibri" panose="020F0502020204030204" pitchFamily="34" charset="0"/>
              </a:rPr>
              <a:t>: </a:t>
            </a:r>
            <a:r>
              <a:rPr lang="en-US" sz="1800" dirty="0">
                <a:effectLst/>
                <a:latin typeface="Calibri" panose="020F0502020204030204" pitchFamily="34" charset="0"/>
                <a:ea typeface="Aptos" panose="020B0004020202020204" pitchFamily="34" charset="0"/>
                <a:cs typeface="Calibri" panose="020F0502020204030204" pitchFamily="34" charset="0"/>
              </a:rPr>
              <a:t>“…</a:t>
            </a:r>
            <a:r>
              <a:rPr lang="en-US" sz="1800" b="1" dirty="0">
                <a:effectLst/>
                <a:latin typeface="Calibri" panose="020F0502020204030204" pitchFamily="34" charset="0"/>
                <a:ea typeface="Aptos" panose="020B0004020202020204" pitchFamily="34" charset="0"/>
                <a:cs typeface="Calibri" panose="020F0502020204030204" pitchFamily="34" charset="0"/>
              </a:rPr>
              <a:t>m</a:t>
            </a:r>
            <a:r>
              <a:rPr lang="en-US" sz="1800" dirty="0">
                <a:effectLst/>
                <a:latin typeface="Calibri" panose="020F0502020204030204" pitchFamily="34" charset="0"/>
                <a:ea typeface="Aptos" panose="020B0004020202020204" pitchFamily="34" charset="0"/>
                <a:cs typeface="Calibri" panose="020F0502020204030204" pitchFamily="34" charset="0"/>
              </a:rPr>
              <a:t>ayhem and </a:t>
            </a:r>
            <a:r>
              <a:rPr lang="en-US" sz="1800" b="1" dirty="0">
                <a:effectLst/>
                <a:latin typeface="Calibri" panose="020F0502020204030204" pitchFamily="34" charset="0"/>
                <a:ea typeface="Aptos" panose="020B0004020202020204" pitchFamily="34" charset="0"/>
                <a:cs typeface="Calibri" panose="020F0502020204030204" pitchFamily="34" charset="0"/>
              </a:rPr>
              <a:t>m</a:t>
            </a:r>
            <a:r>
              <a:rPr lang="en-US" sz="1800" dirty="0">
                <a:effectLst/>
                <a:latin typeface="Calibri" panose="020F0502020204030204" pitchFamily="34" charset="0"/>
                <a:ea typeface="Aptos" panose="020B0004020202020204" pitchFamily="34" charset="0"/>
                <a:cs typeface="Calibri" panose="020F0502020204030204" pitchFamily="34" charset="0"/>
              </a:rPr>
              <a:t>isery…”</a:t>
            </a:r>
            <a:r>
              <a:rPr lang="da-DK" sz="1800" dirty="0">
                <a:effectLst/>
                <a:latin typeface="Calibri" panose="020F0502020204030204" pitchFamily="34" charset="0"/>
                <a:cs typeface="Calibri" panose="020F0502020204030204" pitchFamily="34" charset="0"/>
              </a:rPr>
              <a:t> </a:t>
            </a:r>
          </a:p>
          <a:p>
            <a:r>
              <a:rPr lang="da-DK" sz="1800" dirty="0" err="1">
                <a:latin typeface="Calibri" panose="020F0502020204030204" pitchFamily="34" charset="0"/>
                <a:cs typeface="Calibri" panose="020F0502020204030204" pitchFamily="34" charset="0"/>
              </a:rPr>
              <a:t>Antithesis</a:t>
            </a:r>
            <a:r>
              <a:rPr lang="da-DK" sz="1800" dirty="0">
                <a:latin typeface="Calibri" panose="020F0502020204030204" pitchFamily="34" charset="0"/>
                <a:cs typeface="Calibri" panose="020F0502020204030204" pitchFamily="34" charset="0"/>
              </a:rPr>
              <a:t>: </a:t>
            </a:r>
          </a:p>
          <a:p>
            <a:pPr fontAlgn="t"/>
            <a:r>
              <a:rPr lang="da-DK" sz="1800" dirty="0" err="1">
                <a:latin typeface="Calibri" panose="020F0502020204030204" pitchFamily="34" charset="0"/>
                <a:cs typeface="Calibri" panose="020F0502020204030204" pitchFamily="34" charset="0"/>
              </a:rPr>
              <a:t>Rhetorical</a:t>
            </a:r>
            <a:r>
              <a:rPr lang="da-DK" sz="1800" dirty="0">
                <a:latin typeface="Calibri" panose="020F0502020204030204" pitchFamily="34" charset="0"/>
                <a:cs typeface="Calibri" panose="020F0502020204030204" pitchFamily="34" charset="0"/>
              </a:rPr>
              <a:t> </a:t>
            </a:r>
            <a:r>
              <a:rPr lang="da-DK" sz="1800" dirty="0" err="1">
                <a:latin typeface="Calibri" panose="020F0502020204030204" pitchFamily="34" charset="0"/>
                <a:cs typeface="Calibri" panose="020F0502020204030204" pitchFamily="34" charset="0"/>
              </a:rPr>
              <a:t>question</a:t>
            </a:r>
            <a:r>
              <a:rPr lang="da-DK" sz="1800" dirty="0">
                <a:latin typeface="Calibri" panose="020F0502020204030204" pitchFamily="34" charset="0"/>
                <a:cs typeface="Calibri" panose="020F0502020204030204" pitchFamily="34" charset="0"/>
              </a:rPr>
              <a:t>: </a:t>
            </a:r>
            <a:r>
              <a:rPr lang="da-DK" sz="1800" dirty="0">
                <a:effectLst/>
                <a:latin typeface="Calibri" panose="020F0502020204030204" pitchFamily="34" charset="0"/>
                <a:cs typeface="Calibri" panose="020F0502020204030204" pitchFamily="34" charset="0"/>
              </a:rPr>
              <a:t>“How </a:t>
            </a:r>
            <a:r>
              <a:rPr lang="da-DK" sz="1800" dirty="0" err="1">
                <a:effectLst/>
                <a:latin typeface="Calibri" panose="020F0502020204030204" pitchFamily="34" charset="0"/>
                <a:cs typeface="Calibri" panose="020F0502020204030204" pitchFamily="34" charset="0"/>
              </a:rPr>
              <a:t>about</a:t>
            </a:r>
            <a:r>
              <a:rPr lang="da-DK" sz="1800" dirty="0">
                <a:effectLst/>
                <a:latin typeface="Calibri" panose="020F0502020204030204" pitchFamily="34" charset="0"/>
                <a:cs typeface="Calibri" panose="020F0502020204030204" pitchFamily="34" charset="0"/>
              </a:rPr>
              <a:t> the </a:t>
            </a:r>
            <a:r>
              <a:rPr lang="da-DK" sz="1800" dirty="0" err="1">
                <a:effectLst/>
                <a:latin typeface="Calibri" panose="020F0502020204030204" pitchFamily="34" charset="0"/>
                <a:cs typeface="Calibri" panose="020F0502020204030204" pitchFamily="34" charset="0"/>
              </a:rPr>
              <a:t>people</a:t>
            </a:r>
            <a:r>
              <a:rPr lang="da-DK" sz="1800" dirty="0">
                <a:effectLst/>
                <a:latin typeface="Calibri" panose="020F0502020204030204" pitchFamily="34" charset="0"/>
                <a:cs typeface="Calibri" panose="020F0502020204030204" pitchFamily="34" charset="0"/>
              </a:rPr>
              <a:t> </a:t>
            </a:r>
            <a:r>
              <a:rPr lang="da-DK" sz="1800" dirty="0" err="1">
                <a:effectLst/>
                <a:latin typeface="Calibri" panose="020F0502020204030204" pitchFamily="34" charset="0"/>
                <a:cs typeface="Calibri" panose="020F0502020204030204" pitchFamily="34" charset="0"/>
              </a:rPr>
              <a:t>they’re</a:t>
            </a:r>
            <a:r>
              <a:rPr lang="da-DK" sz="1800" dirty="0">
                <a:effectLst/>
                <a:latin typeface="Calibri" panose="020F0502020204030204" pitchFamily="34" charset="0"/>
                <a:cs typeface="Calibri" panose="020F0502020204030204" pitchFamily="34" charset="0"/>
              </a:rPr>
              <a:t> arresting </a:t>
            </a:r>
            <a:r>
              <a:rPr lang="da-DK" sz="1800" dirty="0" err="1">
                <a:effectLst/>
                <a:latin typeface="Calibri" panose="020F0502020204030204" pitchFamily="34" charset="0"/>
                <a:cs typeface="Calibri" panose="020F0502020204030204" pitchFamily="34" charset="0"/>
              </a:rPr>
              <a:t>because</a:t>
            </a:r>
            <a:r>
              <a:rPr lang="da-DK" sz="1800" dirty="0">
                <a:effectLst/>
                <a:latin typeface="Calibri" panose="020F0502020204030204" pitchFamily="34" charset="0"/>
                <a:cs typeface="Calibri" panose="020F0502020204030204" pitchFamily="34" charset="0"/>
              </a:rPr>
              <a:t> </a:t>
            </a:r>
            <a:r>
              <a:rPr lang="da-DK" sz="1800" dirty="0" err="1">
                <a:effectLst/>
                <a:latin typeface="Calibri" panose="020F0502020204030204" pitchFamily="34" charset="0"/>
                <a:cs typeface="Calibri" panose="020F0502020204030204" pitchFamily="34" charset="0"/>
              </a:rPr>
              <a:t>they</a:t>
            </a:r>
            <a:r>
              <a:rPr lang="da-DK" sz="1800" dirty="0">
                <a:effectLst/>
                <a:latin typeface="Calibri" panose="020F0502020204030204" pitchFamily="34" charset="0"/>
                <a:cs typeface="Calibri" panose="020F0502020204030204" pitchFamily="34" charset="0"/>
              </a:rPr>
              <a:t> </a:t>
            </a:r>
            <a:r>
              <a:rPr lang="da-DK" sz="1800" dirty="0" err="1">
                <a:effectLst/>
                <a:latin typeface="Calibri" panose="020F0502020204030204" pitchFamily="34" charset="0"/>
                <a:cs typeface="Calibri" panose="020F0502020204030204" pitchFamily="34" charset="0"/>
              </a:rPr>
              <a:t>were</a:t>
            </a:r>
            <a:r>
              <a:rPr lang="da-DK" sz="1800" dirty="0">
                <a:effectLst/>
                <a:latin typeface="Calibri" panose="020F0502020204030204" pitchFamily="34" charset="0"/>
                <a:cs typeface="Calibri" panose="020F0502020204030204" pitchFamily="34" charset="0"/>
              </a:rPr>
              <a:t> </a:t>
            </a:r>
            <a:r>
              <a:rPr lang="da-DK" sz="1800" dirty="0" err="1">
                <a:effectLst/>
                <a:latin typeface="Calibri" panose="020F0502020204030204" pitchFamily="34" charset="0"/>
                <a:cs typeface="Calibri" panose="020F0502020204030204" pitchFamily="34" charset="0"/>
              </a:rPr>
              <a:t>praying</a:t>
            </a:r>
            <a:r>
              <a:rPr lang="da-DK" sz="1800" dirty="0">
                <a:effectLst/>
                <a:latin typeface="Calibri" panose="020F0502020204030204" pitchFamily="34" charset="0"/>
                <a:cs typeface="Calibri" panose="020F0502020204030204" pitchFamily="34" charset="0"/>
              </a:rPr>
              <a:t> in public?”</a:t>
            </a:r>
          </a:p>
          <a:p>
            <a:r>
              <a:rPr lang="da-DK" sz="1800" dirty="0" err="1">
                <a:effectLst/>
                <a:latin typeface="Calibri" panose="020F0502020204030204" pitchFamily="34" charset="0"/>
                <a:cs typeface="Calibri" panose="020F0502020204030204" pitchFamily="34" charset="0"/>
              </a:rPr>
              <a:t>Anaphora</a:t>
            </a:r>
            <a:r>
              <a:rPr lang="da-DK" sz="1800" dirty="0">
                <a:effectLst/>
                <a:latin typeface="Calibri" panose="020F0502020204030204" pitchFamily="34" charset="0"/>
                <a:cs typeface="Calibri" panose="020F0502020204030204" pitchFamily="34" charset="0"/>
              </a:rPr>
              <a:t>: </a:t>
            </a:r>
            <a:r>
              <a:rPr lang="da-DK" sz="1800" b="0" i="0" u="none" strike="noStrike" dirty="0">
                <a:solidFill>
                  <a:srgbClr val="000000"/>
                </a:solidFill>
                <a:effectLst/>
                <a:latin typeface="Calibri" panose="020F0502020204030204" pitchFamily="34" charset="0"/>
                <a:cs typeface="Calibri" panose="020F0502020204030204" pitchFamily="34" charset="0"/>
              </a:rPr>
              <a:t>“</a:t>
            </a:r>
            <a:r>
              <a:rPr lang="da-DK" sz="1800" b="0" i="0" u="none" strike="noStrike" dirty="0" err="1">
                <a:solidFill>
                  <a:srgbClr val="000000"/>
                </a:solidFill>
                <a:effectLst/>
                <a:latin typeface="Calibri" panose="020F0502020204030204" pitchFamily="34" charset="0"/>
                <a:cs typeface="Calibri" panose="020F0502020204030204" pitchFamily="34" charset="0"/>
              </a:rPr>
              <a:t>We</a:t>
            </a:r>
            <a:r>
              <a:rPr lang="da-DK" sz="1800" b="0" i="0" u="none" strike="noStrike" dirty="0">
                <a:solidFill>
                  <a:srgbClr val="000000"/>
                </a:solidFill>
                <a:effectLst/>
                <a:latin typeface="Calibri" panose="020F0502020204030204" pitchFamily="34" charset="0"/>
                <a:cs typeface="Calibri" panose="020F0502020204030204" pitchFamily="34" charset="0"/>
              </a:rPr>
              <a:t> </a:t>
            </a:r>
            <a:r>
              <a:rPr lang="da-DK" sz="1800" b="0" i="0" u="none" strike="noStrike" dirty="0" err="1">
                <a:solidFill>
                  <a:srgbClr val="000000"/>
                </a:solidFill>
                <a:effectLst/>
                <a:latin typeface="Calibri" panose="020F0502020204030204" pitchFamily="34" charset="0"/>
                <a:cs typeface="Calibri" panose="020F0502020204030204" pitchFamily="34" charset="0"/>
              </a:rPr>
              <a:t>will</a:t>
            </a:r>
            <a:r>
              <a:rPr lang="da-DK" sz="1800" b="0" i="0" u="none" strike="noStrike" dirty="0">
                <a:solidFill>
                  <a:srgbClr val="000000"/>
                </a:solidFill>
                <a:effectLst/>
                <a:latin typeface="Calibri" panose="020F0502020204030204" pitchFamily="34" charset="0"/>
                <a:cs typeface="Calibri" panose="020F0502020204030204" pitchFamily="34" charset="0"/>
              </a:rPr>
              <a:t> </a:t>
            </a:r>
            <a:r>
              <a:rPr lang="da-DK" sz="1800" b="0" i="0" u="none" strike="noStrike" dirty="0" err="1">
                <a:solidFill>
                  <a:srgbClr val="000000"/>
                </a:solidFill>
                <a:effectLst/>
                <a:latin typeface="Calibri" panose="020F0502020204030204" pitchFamily="34" charset="0"/>
                <a:cs typeface="Calibri" panose="020F0502020204030204" pitchFamily="34" charset="0"/>
              </a:rPr>
              <a:t>make</a:t>
            </a:r>
            <a:r>
              <a:rPr lang="da-DK" sz="1800" b="0" i="0" u="none" strike="noStrike" dirty="0">
                <a:solidFill>
                  <a:srgbClr val="000000"/>
                </a:solidFill>
                <a:effectLst/>
                <a:latin typeface="Calibri" panose="020F0502020204030204" pitchFamily="34" charset="0"/>
                <a:cs typeface="Calibri" panose="020F0502020204030204" pitchFamily="34" charset="0"/>
              </a:rPr>
              <a:t> America...” is </a:t>
            </a:r>
            <a:r>
              <a:rPr lang="da-DK" sz="1800" b="0" i="0" u="none" strike="noStrike" dirty="0" err="1">
                <a:solidFill>
                  <a:srgbClr val="000000"/>
                </a:solidFill>
                <a:effectLst/>
                <a:latin typeface="Calibri" panose="020F0502020204030204" pitchFamily="34" charset="0"/>
                <a:cs typeface="Calibri" panose="020F0502020204030204" pitchFamily="34" charset="0"/>
              </a:rPr>
              <a:t>repeated</a:t>
            </a:r>
            <a:r>
              <a:rPr lang="da-DK" sz="1800" b="0" i="0" u="none" strike="noStrike" dirty="0">
                <a:solidFill>
                  <a:srgbClr val="000000"/>
                </a:solidFill>
                <a:effectLst/>
                <a:latin typeface="Calibri" panose="020F0502020204030204" pitchFamily="34" charset="0"/>
                <a:cs typeface="Calibri" panose="020F0502020204030204" pitchFamily="34" charset="0"/>
              </a:rPr>
              <a:t> at the end/</a:t>
            </a:r>
            <a:r>
              <a:rPr lang="da-DK" sz="1800" b="0" i="1" u="none" strike="noStrike" dirty="0">
                <a:solidFill>
                  <a:srgbClr val="000000"/>
                </a:solidFill>
                <a:effectLst/>
                <a:latin typeface="Calibri" panose="020F0502020204030204" pitchFamily="34" charset="0"/>
                <a:cs typeface="Calibri" panose="020F0502020204030204" pitchFamily="34" charset="0"/>
              </a:rPr>
              <a:t> I hate to </a:t>
            </a:r>
            <a:r>
              <a:rPr lang="da-DK" sz="1800" b="0" i="1" u="none" strike="noStrike" dirty="0" err="1">
                <a:solidFill>
                  <a:srgbClr val="000000"/>
                </a:solidFill>
                <a:effectLst/>
                <a:latin typeface="Calibri" panose="020F0502020204030204" pitchFamily="34" charset="0"/>
                <a:cs typeface="Calibri" panose="020F0502020204030204" pitchFamily="34" charset="0"/>
              </a:rPr>
              <a:t>be</a:t>
            </a:r>
            <a:r>
              <a:rPr lang="da-DK" sz="1800" b="0" i="1" u="none" strike="noStrike" dirty="0">
                <a:solidFill>
                  <a:srgbClr val="000000"/>
                </a:solidFill>
                <a:effectLst/>
                <a:latin typeface="Calibri" panose="020F0502020204030204" pitchFamily="34" charset="0"/>
                <a:cs typeface="Calibri" panose="020F0502020204030204" pitchFamily="34" charset="0"/>
              </a:rPr>
              <a:t> right. I hate to </a:t>
            </a:r>
            <a:r>
              <a:rPr lang="da-DK" sz="1800" b="0" i="1" u="none" strike="noStrike" dirty="0" err="1">
                <a:solidFill>
                  <a:srgbClr val="000000"/>
                </a:solidFill>
                <a:effectLst/>
                <a:latin typeface="Calibri" panose="020F0502020204030204" pitchFamily="34" charset="0"/>
                <a:cs typeface="Calibri" panose="020F0502020204030204" pitchFamily="34" charset="0"/>
              </a:rPr>
              <a:t>be</a:t>
            </a:r>
            <a:r>
              <a:rPr lang="da-DK" sz="1800" b="0" i="1" u="none" strike="noStrike" dirty="0">
                <a:solidFill>
                  <a:srgbClr val="000000"/>
                </a:solidFill>
                <a:effectLst/>
                <a:latin typeface="Calibri" panose="020F0502020204030204" pitchFamily="34" charset="0"/>
                <a:cs typeface="Calibri" panose="020F0502020204030204" pitchFamily="34" charset="0"/>
              </a:rPr>
              <a:t> right. </a:t>
            </a:r>
            <a:endParaRPr lang="da-DK" sz="1800" dirty="0">
              <a:effectLst/>
              <a:latin typeface="Calibri" panose="020F0502020204030204" pitchFamily="34" charset="0"/>
              <a:cs typeface="Calibri" panose="020F0502020204030204" pitchFamily="34" charset="0"/>
            </a:endParaRPr>
          </a:p>
          <a:p>
            <a:r>
              <a:rPr lang="da-DK" sz="1800" dirty="0" err="1">
                <a:latin typeface="Calibri" panose="020F0502020204030204" pitchFamily="34" charset="0"/>
                <a:cs typeface="Calibri" panose="020F0502020204030204" pitchFamily="34" charset="0"/>
              </a:rPr>
              <a:t>Metaphor</a:t>
            </a:r>
            <a:r>
              <a:rPr lang="da-DK" sz="1800" dirty="0">
                <a:latin typeface="Calibri" panose="020F0502020204030204" pitchFamily="34" charset="0"/>
                <a:cs typeface="Calibri" panose="020F0502020204030204" pitchFamily="34" charset="0"/>
              </a:rPr>
              <a:t>: </a:t>
            </a:r>
            <a:r>
              <a:rPr lang="da-DK" sz="1800" dirty="0" err="1">
                <a:latin typeface="Calibri" panose="020F0502020204030204" pitchFamily="34" charset="0"/>
                <a:cs typeface="Calibri" panose="020F0502020204030204" pitchFamily="34" charset="0"/>
              </a:rPr>
              <a:t>Washingtong</a:t>
            </a:r>
            <a:r>
              <a:rPr lang="da-DK" sz="1800" dirty="0">
                <a:latin typeface="Calibri" panose="020F0502020204030204" pitchFamily="34" charset="0"/>
                <a:cs typeface="Calibri" panose="020F0502020204030204" pitchFamily="34" charset="0"/>
              </a:rPr>
              <a:t>/</a:t>
            </a:r>
            <a:r>
              <a:rPr lang="da-DK" sz="1800" dirty="0" err="1">
                <a:latin typeface="Calibri" panose="020F0502020204030204" pitchFamily="34" charset="0"/>
                <a:cs typeface="Calibri" panose="020F0502020204030204" pitchFamily="34" charset="0"/>
              </a:rPr>
              <a:t>government</a:t>
            </a:r>
            <a:r>
              <a:rPr lang="da-DK" sz="1800" dirty="0">
                <a:latin typeface="Calibri" panose="020F0502020204030204" pitchFamily="34" charset="0"/>
                <a:cs typeface="Calibri" panose="020F0502020204030204" pitchFamily="34" charset="0"/>
              </a:rPr>
              <a:t> = The </a:t>
            </a:r>
            <a:r>
              <a:rPr lang="da-DK" sz="1800" dirty="0" err="1">
                <a:latin typeface="Calibri" panose="020F0502020204030204" pitchFamily="34" charset="0"/>
                <a:cs typeface="Calibri" panose="020F0502020204030204" pitchFamily="34" charset="0"/>
              </a:rPr>
              <a:t>Swamp</a:t>
            </a:r>
            <a:endParaRPr lang="da-DK" sz="1800" dirty="0">
              <a:latin typeface="Calibri" panose="020F0502020204030204" pitchFamily="34" charset="0"/>
              <a:cs typeface="Calibri" panose="020F0502020204030204" pitchFamily="34" charset="0"/>
            </a:endParaRPr>
          </a:p>
          <a:p>
            <a:r>
              <a:rPr lang="da-DK" sz="1800" dirty="0" err="1">
                <a:latin typeface="Calibri" panose="020F0502020204030204" pitchFamily="34" charset="0"/>
                <a:cs typeface="Calibri" panose="020F0502020204030204" pitchFamily="34" charset="0"/>
              </a:rPr>
              <a:t>Simile</a:t>
            </a:r>
            <a:r>
              <a:rPr lang="da-DK" sz="1800" dirty="0">
                <a:latin typeface="Calibri" panose="020F0502020204030204" pitchFamily="34" charset="0"/>
                <a:cs typeface="Calibri" panose="020F0502020204030204" pitchFamily="34" charset="0"/>
              </a:rPr>
              <a:t>: </a:t>
            </a:r>
            <a:r>
              <a:rPr lang="da-DK" sz="1800" b="0" i="0" u="none" strike="noStrike" dirty="0">
                <a:solidFill>
                  <a:srgbClr val="000000"/>
                </a:solidFill>
                <a:effectLst/>
                <a:latin typeface="Calibri" panose="020F0502020204030204" pitchFamily="34" charset="0"/>
                <a:cs typeface="Calibri" panose="020F0502020204030204" pitchFamily="34" charset="0"/>
              </a:rPr>
              <a:t>“</a:t>
            </a:r>
            <a:r>
              <a:rPr lang="da-DK" sz="1800" b="0" i="0" u="none" strike="noStrike" dirty="0" err="1">
                <a:solidFill>
                  <a:srgbClr val="000000"/>
                </a:solidFill>
                <a:effectLst/>
                <a:latin typeface="Calibri" panose="020F0502020204030204" pitchFamily="34" charset="0"/>
                <a:cs typeface="Calibri" panose="020F0502020204030204" pitchFamily="34" charset="0"/>
              </a:rPr>
              <a:t>Pouring</a:t>
            </a:r>
            <a:r>
              <a:rPr lang="da-DK" sz="1800" b="0" i="0" u="none" strike="noStrike" dirty="0">
                <a:solidFill>
                  <a:srgbClr val="000000"/>
                </a:solidFill>
                <a:effectLst/>
                <a:latin typeface="Calibri" panose="020F0502020204030204" pitchFamily="34" charset="0"/>
                <a:cs typeface="Calibri" panose="020F0502020204030204" pitchFamily="34" charset="0"/>
              </a:rPr>
              <a:t> out </a:t>
            </a:r>
            <a:r>
              <a:rPr lang="da-DK" sz="1800" b="0" i="0" u="none" strike="noStrike" dirty="0" err="1">
                <a:solidFill>
                  <a:srgbClr val="000000"/>
                </a:solidFill>
                <a:effectLst/>
                <a:latin typeface="Calibri" panose="020F0502020204030204" pitchFamily="34" charset="0"/>
                <a:cs typeface="Calibri" panose="020F0502020204030204" pitchFamily="34" charset="0"/>
              </a:rPr>
              <a:t>money</a:t>
            </a:r>
            <a:r>
              <a:rPr lang="da-DK" sz="1800" b="1" i="0" u="none" strike="noStrike" dirty="0">
                <a:solidFill>
                  <a:srgbClr val="000000"/>
                </a:solidFill>
                <a:effectLst/>
                <a:latin typeface="Calibri" panose="020F0502020204030204" pitchFamily="34" charset="0"/>
                <a:cs typeface="Calibri" panose="020F0502020204030204" pitchFamily="34" charset="0"/>
              </a:rPr>
              <a:t> like </a:t>
            </a:r>
            <a:r>
              <a:rPr lang="da-DK" sz="1800" b="0" i="0" u="none" strike="noStrike" dirty="0">
                <a:solidFill>
                  <a:srgbClr val="000000"/>
                </a:solidFill>
                <a:effectLst/>
                <a:latin typeface="Calibri" panose="020F0502020204030204" pitchFamily="34" charset="0"/>
                <a:cs typeface="Calibri" panose="020F0502020204030204" pitchFamily="34" charset="0"/>
              </a:rPr>
              <a:t>it </a:t>
            </a:r>
            <a:r>
              <a:rPr lang="da-DK" sz="1800" b="0" i="0" u="none" strike="noStrike" dirty="0" err="1">
                <a:solidFill>
                  <a:srgbClr val="000000"/>
                </a:solidFill>
                <a:effectLst/>
                <a:latin typeface="Calibri" panose="020F0502020204030204" pitchFamily="34" charset="0"/>
                <a:cs typeface="Calibri" panose="020F0502020204030204" pitchFamily="34" charset="0"/>
              </a:rPr>
              <a:t>was</a:t>
            </a:r>
            <a:r>
              <a:rPr lang="da-DK" sz="1800" b="0" i="0" u="none" strike="noStrike" dirty="0">
                <a:solidFill>
                  <a:srgbClr val="000000"/>
                </a:solidFill>
                <a:effectLst/>
                <a:latin typeface="Calibri" panose="020F0502020204030204" pitchFamily="34" charset="0"/>
                <a:cs typeface="Calibri" panose="020F0502020204030204" pitchFamily="34" charset="0"/>
              </a:rPr>
              <a:t> </a:t>
            </a:r>
            <a:r>
              <a:rPr lang="da-DK" sz="1800" b="0" i="0" u="none" strike="noStrike" dirty="0" err="1">
                <a:solidFill>
                  <a:srgbClr val="000000"/>
                </a:solidFill>
                <a:effectLst/>
                <a:latin typeface="Calibri" panose="020F0502020204030204" pitchFamily="34" charset="0"/>
                <a:cs typeface="Calibri" panose="020F0502020204030204" pitchFamily="34" charset="0"/>
              </a:rPr>
              <a:t>water</a:t>
            </a:r>
            <a:r>
              <a:rPr lang="da-DK" sz="1800" b="0" i="0" u="none" strike="noStrike" dirty="0">
                <a:solidFill>
                  <a:srgbClr val="000000"/>
                </a:solidFill>
                <a:effectLst/>
                <a:latin typeface="Calibri" panose="020F0502020204030204" pitchFamily="34" charset="0"/>
                <a:cs typeface="Calibri" panose="020F0502020204030204" pitchFamily="34" charset="0"/>
              </a:rPr>
              <a:t>”</a:t>
            </a:r>
          </a:p>
          <a:p>
            <a:r>
              <a:rPr lang="da-DK" sz="1800" b="0" i="0" u="none" strike="noStrike" dirty="0" err="1">
                <a:solidFill>
                  <a:srgbClr val="000000"/>
                </a:solidFill>
                <a:effectLst/>
                <a:latin typeface="Calibri" panose="020F0502020204030204" pitchFamily="34" charset="0"/>
                <a:cs typeface="Calibri" panose="020F0502020204030204" pitchFamily="34" charset="0"/>
              </a:rPr>
              <a:t>Onomatopoeia</a:t>
            </a:r>
            <a:r>
              <a:rPr lang="da-DK" sz="1800" dirty="0">
                <a:solidFill>
                  <a:srgbClr val="000000"/>
                </a:solidFill>
                <a:latin typeface="Calibri" panose="020F0502020204030204" pitchFamily="34" charset="0"/>
                <a:cs typeface="Calibri" panose="020F0502020204030204" pitchFamily="34" charset="0"/>
              </a:rPr>
              <a:t> (lydord – såsom </a:t>
            </a:r>
            <a:r>
              <a:rPr lang="da-DK" sz="1800" dirty="0" err="1">
                <a:solidFill>
                  <a:srgbClr val="000000"/>
                </a:solidFill>
                <a:latin typeface="Calibri" panose="020F0502020204030204" pitchFamily="34" charset="0"/>
                <a:cs typeface="Calibri" panose="020F0502020204030204" pitchFamily="34" charset="0"/>
              </a:rPr>
              <a:t>Oink</a:t>
            </a:r>
            <a:r>
              <a:rPr lang="da-DK" sz="1800" dirty="0">
                <a:solidFill>
                  <a:srgbClr val="000000"/>
                </a:solidFill>
                <a:latin typeface="Calibri" panose="020F0502020204030204" pitchFamily="34" charset="0"/>
                <a:cs typeface="Calibri" panose="020F0502020204030204" pitchFamily="34" charset="0"/>
              </a:rPr>
              <a:t>, </a:t>
            </a:r>
            <a:r>
              <a:rPr lang="da-DK" sz="1800" dirty="0" err="1">
                <a:solidFill>
                  <a:srgbClr val="000000"/>
                </a:solidFill>
                <a:latin typeface="Calibri" panose="020F0502020204030204" pitchFamily="34" charset="0"/>
                <a:cs typeface="Calibri" panose="020F0502020204030204" pitchFamily="34" charset="0"/>
              </a:rPr>
              <a:t>hisss</a:t>
            </a:r>
            <a:r>
              <a:rPr lang="da-DK" sz="1800" dirty="0">
                <a:solidFill>
                  <a:srgbClr val="000000"/>
                </a:solidFill>
                <a:latin typeface="Calibri" panose="020F0502020204030204" pitchFamily="34" charset="0"/>
                <a:cs typeface="Calibri" panose="020F0502020204030204" pitchFamily="34" charset="0"/>
              </a:rPr>
              <a:t>, </a:t>
            </a:r>
            <a:r>
              <a:rPr lang="da-DK" sz="1800" dirty="0" err="1">
                <a:solidFill>
                  <a:srgbClr val="000000"/>
                </a:solidFill>
                <a:latin typeface="Calibri" panose="020F0502020204030204" pitchFamily="34" charset="0"/>
                <a:cs typeface="Calibri" panose="020F0502020204030204" pitchFamily="34" charset="0"/>
              </a:rPr>
              <a:t>shhhh</a:t>
            </a:r>
            <a:r>
              <a:rPr lang="da-DK" sz="1800" dirty="0">
                <a:solidFill>
                  <a:srgbClr val="000000"/>
                </a:solidFill>
                <a:latin typeface="Calibri" panose="020F0502020204030204" pitchFamily="34" charset="0"/>
                <a:cs typeface="Calibri" panose="020F0502020204030204" pitchFamily="34" charset="0"/>
              </a:rPr>
              <a:t>, boom): </a:t>
            </a:r>
            <a:endParaRPr lang="da-DK" sz="1800" dirty="0">
              <a:latin typeface="Calibri" panose="020F0502020204030204" pitchFamily="34" charset="0"/>
              <a:cs typeface="Calibri" panose="020F0502020204030204" pitchFamily="34" charset="0"/>
            </a:endParaRPr>
          </a:p>
        </p:txBody>
      </p:sp>
      <p:sp>
        <p:nvSpPr>
          <p:cNvPr id="5" name="Pladsholder til tekst 4">
            <a:extLst>
              <a:ext uri="{FF2B5EF4-FFF2-40B4-BE49-F238E27FC236}">
                <a16:creationId xmlns:a16="http://schemas.microsoft.com/office/drawing/2014/main" id="{DA3ECEA1-3787-119D-9D12-87EB9D700707}"/>
              </a:ext>
            </a:extLst>
          </p:cNvPr>
          <p:cNvSpPr>
            <a:spLocks noGrp="1"/>
          </p:cNvSpPr>
          <p:nvPr>
            <p:ph type="body" sz="quarter" idx="3"/>
          </p:nvPr>
        </p:nvSpPr>
        <p:spPr/>
        <p:txBody>
          <a:bodyPr/>
          <a:lstStyle/>
          <a:p>
            <a:r>
              <a:rPr lang="da-DK" dirty="0"/>
              <a:t>Harris</a:t>
            </a:r>
          </a:p>
        </p:txBody>
      </p:sp>
      <p:sp>
        <p:nvSpPr>
          <p:cNvPr id="6" name="Pladsholder til indhold 5">
            <a:extLst>
              <a:ext uri="{FF2B5EF4-FFF2-40B4-BE49-F238E27FC236}">
                <a16:creationId xmlns:a16="http://schemas.microsoft.com/office/drawing/2014/main" id="{FCE6A3A8-ECED-7761-9360-618E650FD9D0}"/>
              </a:ext>
            </a:extLst>
          </p:cNvPr>
          <p:cNvSpPr>
            <a:spLocks noGrp="1"/>
          </p:cNvSpPr>
          <p:nvPr>
            <p:ph sz="quarter" idx="4"/>
          </p:nvPr>
        </p:nvSpPr>
        <p:spPr/>
        <p:txBody>
          <a:bodyPr>
            <a:normAutofit/>
          </a:bodyPr>
          <a:lstStyle/>
          <a:p>
            <a:r>
              <a:rPr lang="da-DK" sz="1800" dirty="0">
                <a:latin typeface="Calibri" panose="020F0502020204030204" pitchFamily="34" charset="0"/>
                <a:cs typeface="Calibri" panose="020F0502020204030204" pitchFamily="34" charset="0"/>
              </a:rPr>
              <a:t>Allusion: The </a:t>
            </a:r>
            <a:r>
              <a:rPr lang="da-DK" sz="1800" dirty="0" err="1">
                <a:latin typeface="Calibri" panose="020F0502020204030204" pitchFamily="34" charset="0"/>
                <a:cs typeface="Calibri" panose="020F0502020204030204" pitchFamily="34" charset="0"/>
              </a:rPr>
              <a:t>path</a:t>
            </a:r>
            <a:r>
              <a:rPr lang="da-DK" sz="1800" dirty="0">
                <a:latin typeface="Calibri" panose="020F0502020204030204" pitchFamily="34" charset="0"/>
                <a:cs typeface="Calibri" panose="020F0502020204030204" pitchFamily="34" charset="0"/>
              </a:rPr>
              <a:t> to the </a:t>
            </a:r>
            <a:r>
              <a:rPr lang="da-DK" sz="1800" dirty="0" err="1">
                <a:latin typeface="Calibri" panose="020F0502020204030204" pitchFamily="34" charset="0"/>
                <a:cs typeface="Calibri" panose="020F0502020204030204" pitchFamily="34" charset="0"/>
              </a:rPr>
              <a:t>white</a:t>
            </a:r>
            <a:r>
              <a:rPr lang="da-DK" sz="1800" dirty="0">
                <a:latin typeface="Calibri" panose="020F0502020204030204" pitchFamily="34" charset="0"/>
                <a:cs typeface="Calibri" panose="020F0502020204030204" pitchFamily="34" charset="0"/>
              </a:rPr>
              <a:t> house </a:t>
            </a:r>
            <a:r>
              <a:rPr lang="da-DK" sz="1800" dirty="0" err="1">
                <a:latin typeface="Calibri" panose="020F0502020204030204" pitchFamily="34" charset="0"/>
                <a:cs typeface="Calibri" panose="020F0502020204030204" pitchFamily="34" charset="0"/>
              </a:rPr>
              <a:t>goes</a:t>
            </a:r>
            <a:r>
              <a:rPr lang="da-DK" sz="1800" dirty="0">
                <a:latin typeface="Calibri" panose="020F0502020204030204" pitchFamily="34" charset="0"/>
                <a:cs typeface="Calibri" panose="020F0502020204030204" pitchFamily="34" charset="0"/>
              </a:rPr>
              <a:t> </a:t>
            </a:r>
            <a:r>
              <a:rPr lang="da-DK" sz="1800" dirty="0" err="1">
                <a:latin typeface="Calibri" panose="020F0502020204030204" pitchFamily="34" charset="0"/>
                <a:cs typeface="Calibri" panose="020F0502020204030204" pitchFamily="34" charset="0"/>
              </a:rPr>
              <a:t>through</a:t>
            </a:r>
            <a:r>
              <a:rPr lang="da-DK" sz="1800" dirty="0">
                <a:latin typeface="Calibri" panose="020F0502020204030204" pitchFamily="34" charset="0"/>
                <a:cs typeface="Calibri" panose="020F0502020204030204" pitchFamily="34" charset="0"/>
              </a:rPr>
              <a:t> Wisconsin </a:t>
            </a:r>
          </a:p>
          <a:p>
            <a:r>
              <a:rPr lang="da-DK" sz="1800" dirty="0" err="1">
                <a:latin typeface="Calibri" panose="020F0502020204030204" pitchFamily="34" charset="0"/>
                <a:cs typeface="Calibri" panose="020F0502020204030204" pitchFamily="34" charset="0"/>
              </a:rPr>
              <a:t>Alliteration</a:t>
            </a:r>
            <a:r>
              <a:rPr lang="da-DK" sz="1800" dirty="0">
                <a:latin typeface="Calibri" panose="020F0502020204030204" pitchFamily="34" charset="0"/>
                <a:cs typeface="Calibri" panose="020F0502020204030204" pitchFamily="34" charset="0"/>
              </a:rPr>
              <a:t>: </a:t>
            </a:r>
            <a:r>
              <a:rPr lang="da-DK" sz="1800" dirty="0" err="1">
                <a:latin typeface="Calibri" panose="020F0502020204030204" pitchFamily="34" charset="0"/>
                <a:cs typeface="Calibri" panose="020F0502020204030204" pitchFamily="34" charset="0"/>
              </a:rPr>
              <a:t>freedom</a:t>
            </a:r>
            <a:r>
              <a:rPr lang="da-DK" sz="1800" dirty="0">
                <a:latin typeface="Calibri" panose="020F0502020204030204" pitchFamily="34" charset="0"/>
                <a:cs typeface="Calibri" panose="020F0502020204030204" pitchFamily="34" charset="0"/>
              </a:rPr>
              <a:t>, </a:t>
            </a:r>
            <a:r>
              <a:rPr lang="da-DK" sz="1800" dirty="0" err="1">
                <a:latin typeface="Calibri" panose="020F0502020204030204" pitchFamily="34" charset="0"/>
                <a:cs typeface="Calibri" panose="020F0502020204030204" pitchFamily="34" charset="0"/>
              </a:rPr>
              <a:t>compassion</a:t>
            </a:r>
            <a:endParaRPr lang="da-DK" sz="1800" dirty="0">
              <a:latin typeface="Calibri" panose="020F0502020204030204" pitchFamily="34" charset="0"/>
              <a:cs typeface="Calibri" panose="020F0502020204030204" pitchFamily="34" charset="0"/>
            </a:endParaRPr>
          </a:p>
          <a:p>
            <a:r>
              <a:rPr lang="da-DK" sz="1800" dirty="0" err="1">
                <a:latin typeface="Calibri" panose="020F0502020204030204" pitchFamily="34" charset="0"/>
                <a:cs typeface="Calibri" panose="020F0502020204030204" pitchFamily="34" charset="0"/>
              </a:rPr>
              <a:t>Antithesis</a:t>
            </a:r>
            <a:r>
              <a:rPr lang="da-DK" sz="1800" dirty="0">
                <a:latin typeface="Calibri" panose="020F0502020204030204" pitchFamily="34" charset="0"/>
                <a:cs typeface="Calibri" panose="020F0502020204030204" pitchFamily="34" charset="0"/>
              </a:rPr>
              <a:t>: a country of </a:t>
            </a:r>
            <a:r>
              <a:rPr lang="da-DK" sz="1800" dirty="0" err="1">
                <a:latin typeface="Calibri" panose="020F0502020204030204" pitchFamily="34" charset="0"/>
                <a:cs typeface="Calibri" panose="020F0502020204030204" pitchFamily="34" charset="0"/>
              </a:rPr>
              <a:t>freedom</a:t>
            </a:r>
            <a:r>
              <a:rPr lang="da-DK" sz="1800" dirty="0">
                <a:latin typeface="Calibri" panose="020F0502020204030204" pitchFamily="34" charset="0"/>
                <a:cs typeface="Calibri" panose="020F0502020204030204" pitchFamily="34" charset="0"/>
              </a:rPr>
              <a:t> (…) or a country of </a:t>
            </a:r>
            <a:r>
              <a:rPr lang="da-DK" sz="1800" dirty="0" err="1">
                <a:latin typeface="Calibri" panose="020F0502020204030204" pitchFamily="34" charset="0"/>
                <a:cs typeface="Calibri" panose="020F0502020204030204" pitchFamily="34" charset="0"/>
              </a:rPr>
              <a:t>chaous</a:t>
            </a:r>
            <a:r>
              <a:rPr lang="da-DK" sz="1800" dirty="0">
                <a:latin typeface="Calibri" panose="020F0502020204030204" pitchFamily="34" charset="0"/>
                <a:cs typeface="Calibri" panose="020F0502020204030204" pitchFamily="34" charset="0"/>
              </a:rPr>
              <a:t> (…)</a:t>
            </a:r>
          </a:p>
          <a:p>
            <a:pPr fontAlgn="t"/>
            <a:r>
              <a:rPr lang="da-DK" sz="1800" dirty="0" err="1">
                <a:latin typeface="Calibri" panose="020F0502020204030204" pitchFamily="34" charset="0"/>
                <a:cs typeface="Calibri" panose="020F0502020204030204" pitchFamily="34" charset="0"/>
              </a:rPr>
              <a:t>Rhetorical</a:t>
            </a:r>
            <a:r>
              <a:rPr lang="da-DK" sz="1800" dirty="0">
                <a:latin typeface="Calibri" panose="020F0502020204030204" pitchFamily="34" charset="0"/>
                <a:cs typeface="Calibri" panose="020F0502020204030204" pitchFamily="34" charset="0"/>
              </a:rPr>
              <a:t> </a:t>
            </a:r>
            <a:r>
              <a:rPr lang="da-DK" sz="1800" dirty="0" err="1">
                <a:latin typeface="Calibri" panose="020F0502020204030204" pitchFamily="34" charset="0"/>
                <a:cs typeface="Calibri" panose="020F0502020204030204" pitchFamily="34" charset="0"/>
              </a:rPr>
              <a:t>question</a:t>
            </a:r>
            <a:r>
              <a:rPr lang="da-DK" sz="1800" dirty="0">
                <a:latin typeface="Calibri" panose="020F0502020204030204" pitchFamily="34" charset="0"/>
                <a:cs typeface="Calibri" panose="020F0502020204030204" pitchFamily="34" charset="0"/>
              </a:rPr>
              <a:t>: </a:t>
            </a:r>
            <a:r>
              <a:rPr lang="da-DK" sz="1800" dirty="0" err="1">
                <a:latin typeface="Calibri" panose="020F0502020204030204" pitchFamily="34" charset="0"/>
                <a:cs typeface="Calibri" panose="020F0502020204030204" pitchFamily="34" charset="0"/>
              </a:rPr>
              <a:t>What</a:t>
            </a:r>
            <a:r>
              <a:rPr lang="da-DK" sz="1800" dirty="0">
                <a:latin typeface="Calibri" panose="020F0502020204030204" pitchFamily="34" charset="0"/>
                <a:cs typeface="Calibri" panose="020F0502020204030204" pitchFamily="34" charset="0"/>
              </a:rPr>
              <a:t> kind of country do </a:t>
            </a:r>
            <a:r>
              <a:rPr lang="da-DK" sz="1800" dirty="0" err="1">
                <a:latin typeface="Calibri" panose="020F0502020204030204" pitchFamily="34" charset="0"/>
                <a:cs typeface="Calibri" panose="020F0502020204030204" pitchFamily="34" charset="0"/>
              </a:rPr>
              <a:t>we</a:t>
            </a:r>
            <a:r>
              <a:rPr lang="da-DK" sz="1800" dirty="0">
                <a:latin typeface="Calibri" panose="020F0502020204030204" pitchFamily="34" charset="0"/>
                <a:cs typeface="Calibri" panose="020F0502020204030204" pitchFamily="34" charset="0"/>
              </a:rPr>
              <a:t> </a:t>
            </a:r>
            <a:r>
              <a:rPr lang="da-DK" sz="1800" dirty="0" err="1">
                <a:latin typeface="Calibri" panose="020F0502020204030204" pitchFamily="34" charset="0"/>
                <a:cs typeface="Calibri" panose="020F0502020204030204" pitchFamily="34" charset="0"/>
              </a:rPr>
              <a:t>want</a:t>
            </a:r>
            <a:r>
              <a:rPr lang="da-DK" sz="1800" dirty="0">
                <a:latin typeface="Calibri" panose="020F0502020204030204" pitchFamily="34" charset="0"/>
                <a:cs typeface="Calibri" panose="020F0502020204030204" pitchFamily="34" charset="0"/>
              </a:rPr>
              <a:t> to </a:t>
            </a:r>
            <a:r>
              <a:rPr lang="da-DK" sz="1800">
                <a:latin typeface="Calibri" panose="020F0502020204030204" pitchFamily="34" charset="0"/>
                <a:cs typeface="Calibri" panose="020F0502020204030204" pitchFamily="34" charset="0"/>
              </a:rPr>
              <a:t>live in?</a:t>
            </a:r>
            <a:endParaRPr lang="da-DK" sz="1800" dirty="0">
              <a:effectLst/>
              <a:latin typeface="Calibri" panose="020F0502020204030204" pitchFamily="34" charset="0"/>
              <a:cs typeface="Calibri" panose="020F0502020204030204" pitchFamily="34" charset="0"/>
            </a:endParaRPr>
          </a:p>
          <a:p>
            <a:r>
              <a:rPr lang="da-DK" sz="1800" dirty="0" err="1">
                <a:effectLst/>
                <a:latin typeface="Calibri" panose="020F0502020204030204" pitchFamily="34" charset="0"/>
                <a:cs typeface="Calibri" panose="020F0502020204030204" pitchFamily="34" charset="0"/>
              </a:rPr>
              <a:t>Anaphora</a:t>
            </a:r>
            <a:r>
              <a:rPr lang="da-DK" sz="1800" dirty="0">
                <a:effectLst/>
                <a:latin typeface="Calibri" panose="020F0502020204030204" pitchFamily="34" charset="0"/>
                <a:cs typeface="Calibri" panose="020F0502020204030204" pitchFamily="34" charset="0"/>
              </a:rPr>
              <a:t>: </a:t>
            </a:r>
            <a:r>
              <a:rPr lang="da-DK" sz="1800" dirty="0" err="1">
                <a:effectLst/>
                <a:latin typeface="Calibri" panose="020F0502020204030204" pitchFamily="34" charset="0"/>
                <a:cs typeface="Calibri" panose="020F0502020204030204" pitchFamily="34" charset="0"/>
              </a:rPr>
              <a:t>we’re</a:t>
            </a:r>
            <a:r>
              <a:rPr lang="da-DK" sz="1800" dirty="0">
                <a:effectLst/>
                <a:latin typeface="Calibri" panose="020F0502020204030204" pitchFamily="34" charset="0"/>
                <a:cs typeface="Calibri" panose="020F0502020204030204" pitchFamily="34" charset="0"/>
              </a:rPr>
              <a:t> not </a:t>
            </a:r>
            <a:r>
              <a:rPr lang="da-DK" sz="1800" dirty="0" err="1">
                <a:effectLst/>
                <a:latin typeface="Calibri" panose="020F0502020204030204" pitchFamily="34" charset="0"/>
                <a:cs typeface="Calibri" panose="020F0502020204030204" pitchFamily="34" charset="0"/>
              </a:rPr>
              <a:t>going</a:t>
            </a:r>
            <a:r>
              <a:rPr lang="da-DK" sz="1800" dirty="0">
                <a:effectLst/>
                <a:latin typeface="Calibri" panose="020F0502020204030204" pitchFamily="34" charset="0"/>
                <a:cs typeface="Calibri" panose="020F0502020204030204" pitchFamily="34" charset="0"/>
              </a:rPr>
              <a:t> back x 2</a:t>
            </a:r>
          </a:p>
          <a:p>
            <a:r>
              <a:rPr lang="da-DK" sz="1800" dirty="0" err="1">
                <a:latin typeface="Calibri" panose="020F0502020204030204" pitchFamily="34" charset="0"/>
                <a:cs typeface="Calibri" panose="020F0502020204030204" pitchFamily="34" charset="0"/>
              </a:rPr>
              <a:t>Metaphor</a:t>
            </a:r>
            <a:r>
              <a:rPr lang="da-DK" sz="1800" dirty="0">
                <a:latin typeface="Calibri" panose="020F0502020204030204" pitchFamily="34" charset="0"/>
                <a:cs typeface="Calibri" panose="020F0502020204030204" pitchFamily="34" charset="0"/>
              </a:rPr>
              <a:t>: The </a:t>
            </a:r>
            <a:r>
              <a:rPr lang="da-DK" sz="1800" dirty="0" err="1">
                <a:latin typeface="Calibri" panose="020F0502020204030204" pitchFamily="34" charset="0"/>
                <a:cs typeface="Calibri" panose="020F0502020204030204" pitchFamily="34" charset="0"/>
              </a:rPr>
              <a:t>baton</a:t>
            </a:r>
            <a:r>
              <a:rPr lang="da-DK" sz="1800" dirty="0">
                <a:latin typeface="Calibri" panose="020F0502020204030204" pitchFamily="34" charset="0"/>
                <a:cs typeface="Calibri" panose="020F0502020204030204" pitchFamily="34" charset="0"/>
              </a:rPr>
              <a:t> (taktstok, stafet) is in </a:t>
            </a:r>
            <a:r>
              <a:rPr lang="da-DK" sz="1800" dirty="0" err="1">
                <a:latin typeface="Calibri" panose="020F0502020204030204" pitchFamily="34" charset="0"/>
                <a:cs typeface="Calibri" panose="020F0502020204030204" pitchFamily="34" charset="0"/>
              </a:rPr>
              <a:t>our</a:t>
            </a:r>
            <a:r>
              <a:rPr lang="da-DK" sz="1800" dirty="0">
                <a:latin typeface="Calibri" panose="020F0502020204030204" pitchFamily="34" charset="0"/>
                <a:cs typeface="Calibri" panose="020F0502020204030204" pitchFamily="34" charset="0"/>
              </a:rPr>
              <a:t> </a:t>
            </a:r>
            <a:r>
              <a:rPr lang="da-DK" sz="1800" dirty="0" err="1">
                <a:latin typeface="Calibri" panose="020F0502020204030204" pitchFamily="34" charset="0"/>
                <a:cs typeface="Calibri" panose="020F0502020204030204" pitchFamily="34" charset="0"/>
              </a:rPr>
              <a:t>hands</a:t>
            </a:r>
            <a:r>
              <a:rPr lang="da-DK" sz="1800" dirty="0">
                <a:latin typeface="Calibri" panose="020F0502020204030204" pitchFamily="34" charset="0"/>
                <a:cs typeface="Calibri" panose="020F0502020204030204" pitchFamily="34" charset="0"/>
              </a:rPr>
              <a:t> </a:t>
            </a:r>
          </a:p>
          <a:p>
            <a:endParaRPr lang="da-DK" sz="1800" dirty="0"/>
          </a:p>
        </p:txBody>
      </p:sp>
    </p:spTree>
    <p:extLst>
      <p:ext uri="{BB962C8B-B14F-4D97-AF65-F5344CB8AC3E}">
        <p14:creationId xmlns:p14="http://schemas.microsoft.com/office/powerpoint/2010/main" val="29186265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TotalTime>
  <Words>771</Words>
  <Application>Microsoft Macintosh PowerPoint</Application>
  <PresentationFormat>Widescreen</PresentationFormat>
  <Paragraphs>48</Paragraphs>
  <Slides>6</Slides>
  <Notes>1</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6</vt:i4>
      </vt:variant>
    </vt:vector>
  </HeadingPairs>
  <TitlesOfParts>
    <vt:vector size="12" baseType="lpstr">
      <vt:lpstr>-webkit-standard</vt:lpstr>
      <vt:lpstr>Aptos</vt:lpstr>
      <vt:lpstr>Aptos Display</vt:lpstr>
      <vt:lpstr>Arial</vt:lpstr>
      <vt:lpstr>Calibri</vt:lpstr>
      <vt:lpstr>Office-tema</vt:lpstr>
      <vt:lpstr>Trump/Harris speeches</vt:lpstr>
      <vt:lpstr>A: Both are political speeches</vt:lpstr>
      <vt:lpstr>B: Rhetorical pentagram - TRUMP</vt:lpstr>
      <vt:lpstr>B: Rhetorical pentagram - Harris</vt:lpstr>
      <vt:lpstr>C: Modes of appeal</vt:lpstr>
      <vt:lpstr>D: Rhetorical devices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Nanna Sønderby Christensen</dc:creator>
  <cp:lastModifiedBy>Nanna Sønderby Christensen</cp:lastModifiedBy>
  <cp:revision>3</cp:revision>
  <dcterms:created xsi:type="dcterms:W3CDTF">2024-10-28T10:03:17Z</dcterms:created>
  <dcterms:modified xsi:type="dcterms:W3CDTF">2024-10-28T10:40:33Z</dcterms:modified>
</cp:coreProperties>
</file>